
<file path=[Content_Types].xml><?xml version="1.0" encoding="utf-8"?>
<Types xmlns="http://schemas.openxmlformats.org/package/2006/content-types">
  <Default Extension="jpeg" ContentType="image/jpeg"/>
  <Default Extension="wdp" ContentType="image/vnd.ms-photo"/>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88" r:id="rId3"/>
    <p:sldId id="289" r:id="rId5"/>
    <p:sldId id="290" r:id="rId6"/>
    <p:sldId id="257" r:id="rId7"/>
    <p:sldId id="261" r:id="rId8"/>
    <p:sldId id="258" r:id="rId9"/>
    <p:sldId id="281" r:id="rId10"/>
    <p:sldId id="263" r:id="rId11"/>
    <p:sldId id="259" r:id="rId12"/>
    <p:sldId id="260" r:id="rId13"/>
    <p:sldId id="264" r:id="rId14"/>
    <p:sldId id="265" r:id="rId15"/>
    <p:sldId id="268" r:id="rId16"/>
    <p:sldId id="266" r:id="rId17"/>
    <p:sldId id="262" r:id="rId18"/>
    <p:sldId id="267" r:id="rId19"/>
    <p:sldId id="275" r:id="rId20"/>
    <p:sldId id="271" r:id="rId21"/>
    <p:sldId id="269" r:id="rId22"/>
    <p:sldId id="270" r:id="rId23"/>
    <p:sldId id="272" r:id="rId24"/>
    <p:sldId id="273" r:id="rId25"/>
    <p:sldId id="274" r:id="rId26"/>
    <p:sldId id="280" r:id="rId27"/>
    <p:sldId id="276" r:id="rId28"/>
    <p:sldId id="277" r:id="rId29"/>
    <p:sldId id="279" r:id="rId30"/>
    <p:sldId id="282" r:id="rId31"/>
    <p:sldId id="278" r:id="rId32"/>
    <p:sldId id="283" r:id="rId33"/>
    <p:sldId id="284" r:id="rId34"/>
    <p:sldId id="291" r:id="rId35"/>
    <p:sldId id="320" r:id="rId36"/>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Calibri Light" panose="020F0302020204030204" pitchFamily="34" charset="0"/>
      <p:regular r:id="rId44"/>
      <p:italic r:id="rId45"/>
    </p:embeddedFont>
    <p:embeddedFont>
      <p:font typeface="微软雅黑" panose="020B0503020204020204" pitchFamily="34" charset="-122"/>
      <p:regular r:id="rId46"/>
    </p:embeddedFont>
    <p:embeddedFont>
      <p:font typeface="方正兰亭黑_GBK" panose="02010600030101010101" pitchFamily="2" charset="-122"/>
      <p:regular r:id="rId47"/>
    </p:embeddedFont>
    <p:embeddedFont>
      <p:font typeface="Impact" panose="020B0806030902050204" pitchFamily="34" charset="0"/>
      <p:regular r:id="rId48"/>
    </p:embeddedFont>
    <p:embeddedFont>
      <p:font typeface="Malgun Gothic" panose="020B0503020000020004" pitchFamily="34" charset="-127"/>
      <p:regular r:id="rId49"/>
    </p:embeddedFont>
    <p:embeddedFont>
      <p:font typeface="Arial Black" panose="020B0A04020102020204" pitchFamily="34" charset="0"/>
      <p:bold r:id="rId50"/>
    </p:embeddedFont>
  </p:embeddedFont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000"/>
    <a:srgbClr val="678DA8"/>
    <a:srgbClr val="FECE20"/>
    <a:srgbClr val="F7D839"/>
    <a:srgbClr val="DAAB71"/>
    <a:srgbClr val="410F0B"/>
    <a:srgbClr val="9FD131"/>
    <a:srgbClr val="698298"/>
    <a:srgbClr val="41576B"/>
    <a:srgbClr val="BB4D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1938" y="-930"/>
      </p:cViewPr>
      <p:guideLst>
        <p:guide orient="horz" pos="2160"/>
        <p:guide pos="3840"/>
      </p:guideLst>
    </p:cSldViewPr>
  </p:slid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font" Target="fonts/font11.fntdata"/><Relationship Id="rId5" Type="http://schemas.openxmlformats.org/officeDocument/2006/relationships/slide" Target="slides/slide2.xml"/><Relationship Id="rId49" Type="http://schemas.openxmlformats.org/officeDocument/2006/relationships/font" Target="fonts/font10.fntdata"/><Relationship Id="rId48" Type="http://schemas.openxmlformats.org/officeDocument/2006/relationships/font" Target="fonts/font9.fntdata"/><Relationship Id="rId47" Type="http://schemas.openxmlformats.org/officeDocument/2006/relationships/font" Target="fonts/font8.fntdata"/><Relationship Id="rId46" Type="http://schemas.openxmlformats.org/officeDocument/2006/relationships/font" Target="fonts/font7.fntdata"/><Relationship Id="rId45" Type="http://schemas.openxmlformats.org/officeDocument/2006/relationships/font" Target="fonts/font6.fntdata"/><Relationship Id="rId44" Type="http://schemas.openxmlformats.org/officeDocument/2006/relationships/font" Target="fonts/font5.fntdata"/><Relationship Id="rId43" Type="http://schemas.openxmlformats.org/officeDocument/2006/relationships/font" Target="fonts/font4.fntdata"/><Relationship Id="rId42" Type="http://schemas.openxmlformats.org/officeDocument/2006/relationships/font" Target="fonts/font3.fntdata"/><Relationship Id="rId41" Type="http://schemas.openxmlformats.org/officeDocument/2006/relationships/font" Target="fonts/font2.fntdata"/><Relationship Id="rId40" Type="http://schemas.openxmlformats.org/officeDocument/2006/relationships/font" Target="fonts/font1.fntdata"/><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FBF64A-7965-4BD3-9590-F19446CCC0C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1B6393-E920-4FB8-95BE-2B1ADA7E847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p>
            <a:pPr lvl="0" eaLnBrk="1" hangingPunct="1">
              <a:spcBef>
                <a:spcPct val="0"/>
              </a:spcBef>
            </a:pPr>
            <a:r>
              <a:rPr lang="zh-CN" altLang="en-US" dirty="0"/>
              <a:t>模板来自于 </a:t>
            </a:r>
            <a:r>
              <a:rPr lang="en-US" altLang="zh-CN"/>
              <a:t>http://www.ypppt.com</a:t>
            </a: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zh-CN" altLang="en-US" sz="1800">
                <a:solidFill>
                  <a:srgbClr val="000000"/>
                </a:solidFill>
                <a:latin typeface="Calibri" panose="020F0502020204030204" pitchFamily="34" charset="0"/>
                <a:ea typeface="宋体" panose="02010600030101010101" pitchFamily="2" charset="-122"/>
              </a:rPr>
            </a:fld>
            <a:endParaRPr lang="zh-CN" altLang="en-US" sz="18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F648F244-C6AB-41CE-BA17-8772E2A7DC8D}" type="datetimeFigureOut">
              <a:rPr lang="zh-CN" altLang="en-US"/>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00E80BA1-6150-431A-84C9-AE660866863C}"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1CB04F9B-3B72-41B0-9488-3AD80E95FF2D}" type="datetimeFigureOut">
              <a:rPr lang="zh-CN" altLang="en-US"/>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FC5929F2-90AC-418C-A9A4-7EC2DD439D9C}"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Sp="0">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1999" cy="589486"/>
          </a:xfrm>
          <a:prstGeom prst="rect">
            <a:avLst/>
          </a:prstGeom>
        </p:spPr>
      </p:pic>
      <p:sp>
        <p:nvSpPr>
          <p:cNvPr id="2" name="标题 1"/>
          <p:cNvSpPr>
            <a:spLocks noGrp="1"/>
          </p:cNvSpPr>
          <p:nvPr>
            <p:ph type="title"/>
          </p:nvPr>
        </p:nvSpPr>
        <p:spPr>
          <a:xfrm>
            <a:off x="838200" y="115750"/>
            <a:ext cx="4505696" cy="478023"/>
          </a:xfrm>
          <a:prstGeom prst="rect">
            <a:avLst/>
          </a:prstGeom>
        </p:spPr>
        <p:txBody>
          <a:bodyPr/>
          <a:lstStyle>
            <a:lvl1pPr>
              <a:defRPr sz="2800">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11" name="燕尾形 10"/>
          <p:cNvSpPr/>
          <p:nvPr userDrawn="1"/>
        </p:nvSpPr>
        <p:spPr>
          <a:xfrm>
            <a:off x="232499" y="134908"/>
            <a:ext cx="355394" cy="383328"/>
          </a:xfrm>
          <a:prstGeom prst="chevron">
            <a:avLst/>
          </a:prstGeom>
          <a:solidFill>
            <a:srgbClr val="678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12" name="燕尾形 11"/>
          <p:cNvSpPr/>
          <p:nvPr userDrawn="1"/>
        </p:nvSpPr>
        <p:spPr>
          <a:xfrm>
            <a:off x="484023" y="134908"/>
            <a:ext cx="355394" cy="383328"/>
          </a:xfrm>
          <a:prstGeom prst="chevron">
            <a:avLst/>
          </a:prstGeom>
          <a:solidFill>
            <a:srgbClr val="F7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586" y="6292264"/>
            <a:ext cx="12191999" cy="5894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EA1BB668-1CFD-4B6E-AA50-C432C4E44C3F}" type="datetimeFigureOut">
              <a:rPr lang="zh-CN" altLang="en-US"/>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284BD66D-7ED8-4037-96B6-CB2C0972BBD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8A59AE01-5DB6-4059-AF30-5E37D023545D}" type="datetimeFigureOut">
              <a:rPr lang="zh-CN" altLang="en-US"/>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18C78265-7996-4D1E-865F-E87A11173D99}"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E2DCD586-4644-4E7F-89A4-A4E03D8B1F9C}" type="datetimeFigureOut">
              <a:rPr lang="zh-CN" altLang="en-US"/>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CC635263-696E-49C4-9B31-491F420FB918}"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0164B5E5-1561-4DCA-AFD1-E5BAF70F68BD}" type="datetimeFigureOut">
              <a:rPr lang="zh-CN" altLang="en-US"/>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97EAA43D-465D-41EA-B7D8-D66C48BBB312}"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86D7A1F0-D34E-4C8C-94AB-94897EA2764B}" type="datetimeFigureOut">
              <a:rPr lang="zh-CN" altLang="en-US"/>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D65582BB-C3FC-422F-8DD3-CCFFCCD0C751}"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46C392CE-37A6-4911-AFFF-3FC052477A99}" type="datetimeFigureOut">
              <a:rPr lang="zh-CN" altLang="en-US"/>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6FB6F56D-E022-48B5-A2B9-FB8CDE061584}"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A14F179B-10D3-4835-A087-6C2957BEB75B}" type="datetimeFigureOut">
              <a:rPr lang="zh-CN" altLang="en-US"/>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12547791-B9F5-4709-B7E6-033DFB754E72}"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3.xml"/><Relationship Id="rId4" Type="http://schemas.openxmlformats.org/officeDocument/2006/relationships/image" Target="../media/image4.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 Id="rId3" Type="http://schemas.openxmlformats.org/officeDocument/2006/relationships/image" Target="../media/image57.jpeg"/><Relationship Id="rId2" Type="http://schemas.microsoft.com/office/2007/relationships/hdphoto" Target="../media/hdphoto3.wdp"/><Relationship Id="rId1" Type="http://schemas.openxmlformats.org/officeDocument/2006/relationships/image" Target="../media/image5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60.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6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image" Target="../media/image12.emf"/><Relationship Id="rId8" Type="http://schemas.openxmlformats.org/officeDocument/2006/relationships/image" Target="../media/image11.emf"/><Relationship Id="rId7" Type="http://schemas.openxmlformats.org/officeDocument/2006/relationships/image" Target="../media/image10.emf"/><Relationship Id="rId6" Type="http://schemas.openxmlformats.org/officeDocument/2006/relationships/image" Target="../media/image9.emf"/><Relationship Id="rId5" Type="http://schemas.openxmlformats.org/officeDocument/2006/relationships/image" Target="../media/image8.emf"/><Relationship Id="rId47" Type="http://schemas.openxmlformats.org/officeDocument/2006/relationships/notesSlide" Target="../notesSlides/notesSlide2.xml"/><Relationship Id="rId46" Type="http://schemas.openxmlformats.org/officeDocument/2006/relationships/slideLayout" Target="../slideLayouts/slideLayout13.xml"/><Relationship Id="rId45" Type="http://schemas.openxmlformats.org/officeDocument/2006/relationships/image" Target="../media/image48.emf"/><Relationship Id="rId44" Type="http://schemas.openxmlformats.org/officeDocument/2006/relationships/image" Target="../media/image47.emf"/><Relationship Id="rId43" Type="http://schemas.openxmlformats.org/officeDocument/2006/relationships/image" Target="../media/image46.emf"/><Relationship Id="rId42" Type="http://schemas.openxmlformats.org/officeDocument/2006/relationships/image" Target="../media/image45.emf"/><Relationship Id="rId41" Type="http://schemas.openxmlformats.org/officeDocument/2006/relationships/image" Target="../media/image44.emf"/><Relationship Id="rId40" Type="http://schemas.openxmlformats.org/officeDocument/2006/relationships/image" Target="../media/image43.emf"/><Relationship Id="rId4" Type="http://schemas.openxmlformats.org/officeDocument/2006/relationships/image" Target="../media/image7.emf"/><Relationship Id="rId39" Type="http://schemas.openxmlformats.org/officeDocument/2006/relationships/image" Target="../media/image42.emf"/><Relationship Id="rId38" Type="http://schemas.openxmlformats.org/officeDocument/2006/relationships/image" Target="../media/image41.emf"/><Relationship Id="rId37" Type="http://schemas.openxmlformats.org/officeDocument/2006/relationships/image" Target="../media/image40.emf"/><Relationship Id="rId36" Type="http://schemas.openxmlformats.org/officeDocument/2006/relationships/image" Target="../media/image39.emf"/><Relationship Id="rId35" Type="http://schemas.openxmlformats.org/officeDocument/2006/relationships/image" Target="../media/image38.emf"/><Relationship Id="rId34" Type="http://schemas.openxmlformats.org/officeDocument/2006/relationships/image" Target="../media/image37.emf"/><Relationship Id="rId33" Type="http://schemas.openxmlformats.org/officeDocument/2006/relationships/image" Target="../media/image36.emf"/><Relationship Id="rId32" Type="http://schemas.openxmlformats.org/officeDocument/2006/relationships/image" Target="../media/image35.emf"/><Relationship Id="rId31" Type="http://schemas.openxmlformats.org/officeDocument/2006/relationships/image" Target="../media/image34.emf"/><Relationship Id="rId30" Type="http://schemas.openxmlformats.org/officeDocument/2006/relationships/image" Target="../media/image33.emf"/><Relationship Id="rId3" Type="http://schemas.openxmlformats.org/officeDocument/2006/relationships/image" Target="../media/image6.emf"/><Relationship Id="rId29" Type="http://schemas.openxmlformats.org/officeDocument/2006/relationships/image" Target="../media/image32.emf"/><Relationship Id="rId28" Type="http://schemas.openxmlformats.org/officeDocument/2006/relationships/image" Target="../media/image31.emf"/><Relationship Id="rId27" Type="http://schemas.openxmlformats.org/officeDocument/2006/relationships/image" Target="../media/image30.emf"/><Relationship Id="rId26" Type="http://schemas.openxmlformats.org/officeDocument/2006/relationships/image" Target="../media/image29.emf"/><Relationship Id="rId25" Type="http://schemas.openxmlformats.org/officeDocument/2006/relationships/image" Target="../media/image28.emf"/><Relationship Id="rId24" Type="http://schemas.openxmlformats.org/officeDocument/2006/relationships/image" Target="../media/image27.emf"/><Relationship Id="rId23" Type="http://schemas.openxmlformats.org/officeDocument/2006/relationships/image" Target="../media/image26.emf"/><Relationship Id="rId22" Type="http://schemas.openxmlformats.org/officeDocument/2006/relationships/image" Target="../media/image25.emf"/><Relationship Id="rId21" Type="http://schemas.openxmlformats.org/officeDocument/2006/relationships/image" Target="../media/image24.emf"/><Relationship Id="rId20" Type="http://schemas.openxmlformats.org/officeDocument/2006/relationships/image" Target="../media/image23.emf"/><Relationship Id="rId2" Type="http://schemas.openxmlformats.org/officeDocument/2006/relationships/image" Target="../media/image5.emf"/><Relationship Id="rId19" Type="http://schemas.openxmlformats.org/officeDocument/2006/relationships/image" Target="../media/image22.emf"/><Relationship Id="rId18" Type="http://schemas.openxmlformats.org/officeDocument/2006/relationships/image" Target="../media/image21.emf"/><Relationship Id="rId17" Type="http://schemas.openxmlformats.org/officeDocument/2006/relationships/image" Target="../media/image20.emf"/><Relationship Id="rId16" Type="http://schemas.openxmlformats.org/officeDocument/2006/relationships/image" Target="../media/image19.emf"/><Relationship Id="rId15" Type="http://schemas.openxmlformats.org/officeDocument/2006/relationships/image" Target="../media/image18.emf"/><Relationship Id="rId14" Type="http://schemas.openxmlformats.org/officeDocument/2006/relationships/image" Target="../media/image17.emf"/><Relationship Id="rId13" Type="http://schemas.openxmlformats.org/officeDocument/2006/relationships/image" Target="../media/image16.emf"/><Relationship Id="rId12" Type="http://schemas.openxmlformats.org/officeDocument/2006/relationships/image" Target="../media/image15.emf"/><Relationship Id="rId11" Type="http://schemas.openxmlformats.org/officeDocument/2006/relationships/image" Target="../media/image14.emf"/><Relationship Id="rId10" Type="http://schemas.openxmlformats.org/officeDocument/2006/relationships/image" Target="../media/image13.emf"/><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2.xml"/><Relationship Id="rId4" Type="http://schemas.openxmlformats.org/officeDocument/2006/relationships/image" Target="../media/image52.png"/><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image" Target="../media/image4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image" Target="../media/image3.jpe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7.xml"/><Relationship Id="rId2" Type="http://schemas.openxmlformats.org/officeDocument/2006/relationships/image" Target="../media/image63.png"/><Relationship Id="rId1" Type="http://schemas.openxmlformats.org/officeDocument/2006/relationships/hyperlink" Target="https://www.freeppt7.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microsoft.com/office/2007/relationships/hdphoto" Target="../media/hdphoto2.wdp"/><Relationship Id="rId3" Type="http://schemas.openxmlformats.org/officeDocument/2006/relationships/image" Target="../media/image54.png"/><Relationship Id="rId2" Type="http://schemas.microsoft.com/office/2007/relationships/hdphoto" Target="../media/hdphoto1.wdp"/><Relationship Id="rId1" Type="http://schemas.openxmlformats.org/officeDocument/2006/relationships/image" Target="../media/image5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5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7000" b="-7000"/>
          </a:stretch>
        </a:blipFill>
        <a:effectLst/>
      </p:bgPr>
    </p:bg>
    <p:spTree>
      <p:nvGrpSpPr>
        <p:cNvPr id="1" name=""/>
        <p:cNvGrpSpPr/>
        <p:nvPr/>
      </p:nvGrpSpPr>
      <p:grpSpPr>
        <a:xfrm>
          <a:off x="0" y="0"/>
          <a:ext cx="0" cy="0"/>
          <a:chOff x="0" y="0"/>
          <a:chExt cx="0" cy="0"/>
        </a:xfrm>
      </p:grpSpPr>
      <p:sp>
        <p:nvSpPr>
          <p:cNvPr id="3" name="TextBox 2"/>
          <p:cNvSpPr txBox="1"/>
          <p:nvPr/>
        </p:nvSpPr>
        <p:spPr>
          <a:xfrm>
            <a:off x="5021971" y="3051934"/>
            <a:ext cx="8354015" cy="707712"/>
          </a:xfrm>
          <a:prstGeom prst="rect">
            <a:avLst/>
          </a:prstGeom>
          <a:noFill/>
        </p:spPr>
        <p:txBody>
          <a:bodyPr wrap="square" lIns="91429" tIns="45715" rIns="91429" bIns="45715" rtlCol="0">
            <a:spAutoFit/>
          </a:bodyPr>
          <a:lstStyle/>
          <a:p>
            <a:pPr>
              <a:tabLst>
                <a:tab pos="1701800" algn="l"/>
              </a:tabLst>
            </a:pPr>
            <a:r>
              <a:rPr lang="zh-CN" altLang="en-US" sz="4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年终</a:t>
            </a:r>
            <a:r>
              <a:rPr lang="zh-CN" altLang="en-US" sz="4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总结暨新年计划工作总结</a:t>
            </a:r>
            <a:endParaRPr lang="zh-CN" altLang="en-US" sz="4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圆角矩形 10"/>
          <p:cNvSpPr/>
          <p:nvPr/>
        </p:nvSpPr>
        <p:spPr>
          <a:xfrm>
            <a:off x="6738754" y="5441935"/>
            <a:ext cx="5004938" cy="400017"/>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6962129" y="5463640"/>
            <a:ext cx="4753147" cy="416560"/>
          </a:xfrm>
          <a:prstGeom prst="rect">
            <a:avLst/>
          </a:prstGeom>
          <a:noFill/>
        </p:spPr>
        <p:txBody>
          <a:bodyPr wrap="square" lIns="91429" tIns="45715" rIns="91429" bIns="45715"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汇报人</a:t>
            </a:r>
            <a:r>
              <a:rPr lang="zh-CN" altLang="en-US" sz="2000" b="1" dirty="0" smtClean="0">
                <a:solidFill>
                  <a:schemeClr val="bg1"/>
                </a:solidFill>
                <a:latin typeface="微软雅黑" panose="020B0503020204020204" pitchFamily="34" charset="-122"/>
                <a:ea typeface="微软雅黑" panose="020B0503020204020204" pitchFamily="34" charset="-122"/>
              </a:rPr>
              <a:t>：加薪者    </a:t>
            </a:r>
            <a:r>
              <a:rPr lang="zh-CN" altLang="en-US" sz="2000" b="1" dirty="0">
                <a:solidFill>
                  <a:schemeClr val="bg1"/>
                </a:solidFill>
                <a:latin typeface="微软雅黑" panose="020B0503020204020204" pitchFamily="34" charset="-122"/>
                <a:ea typeface="微软雅黑" panose="020B0503020204020204" pitchFamily="34" charset="-122"/>
              </a:rPr>
              <a:t>日期：</a:t>
            </a:r>
            <a:r>
              <a:rPr lang="en-US" altLang="zh-CN" sz="2000" b="1" dirty="0" smtClean="0">
                <a:solidFill>
                  <a:schemeClr val="bg1"/>
                </a:solidFill>
                <a:latin typeface="微软雅黑" panose="020B0503020204020204" pitchFamily="34" charset="-122"/>
                <a:ea typeface="微软雅黑" panose="020B0503020204020204" pitchFamily="34" charset="-122"/>
              </a:rPr>
              <a:t>201X.12.30</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7987326" y="1212920"/>
            <a:ext cx="4003675" cy="2016760"/>
          </a:xfrm>
          <a:prstGeom prst="rect">
            <a:avLst/>
          </a:prstGeom>
          <a:effectLst>
            <a:glow rad="63500">
              <a:schemeClr val="accent4">
                <a:satMod val="175000"/>
                <a:alpha val="40000"/>
              </a:schemeClr>
            </a:glow>
            <a:outerShdw blurRad="50800" dist="38100" dir="2700000" algn="tl" rotWithShape="0">
              <a:prstClr val="black">
                <a:alpha val="40000"/>
              </a:prstClr>
            </a:outerShdw>
          </a:effectLst>
        </p:spPr>
        <p:txBody>
          <a:bodyPr wrap="none">
            <a:spAutoFit/>
          </a:bodyPr>
          <a:lstStyle/>
          <a:p>
            <a:r>
              <a:rPr lang="en-US" altLang="zh-CN" sz="11800" b="1" dirty="0" smtClean="0">
                <a:solidFill>
                  <a:srgbClr val="0070C0"/>
                </a:solidFill>
                <a:latin typeface="微软雅黑" panose="020B0503020204020204" pitchFamily="34" charset="-122"/>
                <a:ea typeface="微软雅黑" panose="020B0503020204020204" pitchFamily="34" charset="-122"/>
              </a:rPr>
              <a:t>201X</a:t>
            </a:r>
            <a:endParaRPr lang="zh-CN" altLang="en-US" sz="11800" b="1" dirty="0">
              <a:solidFill>
                <a:srgbClr val="0070C0"/>
              </a:solidFill>
              <a:latin typeface="微软雅黑" panose="020B0503020204020204" pitchFamily="34" charset="-122"/>
              <a:ea typeface="微软雅黑" panose="020B0503020204020204" pitchFamily="34" charset="-122"/>
            </a:endParaRPr>
          </a:p>
        </p:txBody>
      </p:sp>
      <p:pic>
        <p:nvPicPr>
          <p:cNvPr id="5" name="企业文化PPT-145.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952500" y="-1168400"/>
            <a:ext cx="609600" cy="609600"/>
          </a:xfrm>
          <a:prstGeom prst="rect">
            <a:avLst/>
          </a:prstGeom>
        </p:spPr>
      </p:pic>
      <p:sp>
        <p:nvSpPr>
          <p:cNvPr id="19" name="等腰三角形 18"/>
          <p:cNvSpPr/>
          <p:nvPr/>
        </p:nvSpPr>
        <p:spPr>
          <a:xfrm rot="5400000">
            <a:off x="1960" y="139347"/>
            <a:ext cx="504056" cy="4320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spcCol="0" rtlCol="0" anchor="ctr"/>
          <a:lstStyle/>
          <a:p>
            <a:pPr algn="ctr"/>
            <a:endParaRPr lang="zh-CN" altLang="en-US">
              <a:solidFill>
                <a:srgbClr val="0067B4"/>
              </a:solidFill>
            </a:endParaRPr>
          </a:p>
        </p:txBody>
      </p:sp>
      <p:sp>
        <p:nvSpPr>
          <p:cNvPr id="20" name="TextBox 19"/>
          <p:cNvSpPr txBox="1"/>
          <p:nvPr/>
        </p:nvSpPr>
        <p:spPr>
          <a:xfrm>
            <a:off x="475371" y="36717"/>
            <a:ext cx="1659395" cy="584765"/>
          </a:xfrm>
          <a:prstGeom prst="rect">
            <a:avLst/>
          </a:prstGeom>
          <a:noFill/>
        </p:spPr>
        <p:txBody>
          <a:bodyPr wrap="square" lIns="91431" tIns="45715" rIns="91431" bIns="45715" rtlCol="0">
            <a:spAutoFit/>
          </a:bodyPr>
          <a:lstStyle/>
          <a:p>
            <a:r>
              <a:rPr lang="en-US" altLang="zh-CN" sz="3200" b="1" dirty="0"/>
              <a:t>LOGO</a:t>
            </a:r>
            <a:endParaRPr lang="zh-CN" altLang="en-US" sz="3200" b="1" dirty="0"/>
          </a:p>
        </p:txBody>
      </p:sp>
    </p:spTree>
  </p:cSld>
  <p:clrMapOvr>
    <a:masterClrMapping/>
  </p:clrMapOvr>
  <mc:AlternateContent xmlns:mc="http://schemas.openxmlformats.org/markup-compatibility/2006">
    <mc:Choice xmlns:p14="http://schemas.microsoft.com/office/powerpoint/2010/main" Requires="p14">
      <p:transition spd="slow" p14:dur="4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2" presetClass="entr" presetSubtype="8"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p:cTn id="20"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12">
                                            <p:txEl>
                                              <p:pRg st="0" end="0"/>
                                            </p:txEl>
                                          </p:spTgt>
                                        </p:tgtEl>
                                      </p:cBhvr>
                                    </p:animEffect>
                                  </p:childTnLst>
                                </p:cTn>
                              </p:par>
                            </p:childTnLst>
                          </p:cTn>
                        </p:par>
                        <p:par>
                          <p:cTn id="23" fill="hold">
                            <p:stCondLst>
                              <p:cond delay="15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2"/>
                                        </p:tgtEl>
                                        <p:attrNameLst>
                                          <p:attrName>style.visibility</p:attrName>
                                        </p:attrNameLst>
                                      </p:cBhvr>
                                      <p:to>
                                        <p:strVal val="visible"/>
                                      </p:to>
                                    </p:set>
                                    <p:anim calcmode="lin" valueType="num">
                                      <p:cBhvr>
                                        <p:cTn id="26" dur="7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7" dur="700" fill="hold"/>
                                        <p:tgtEl>
                                          <p:spTgt spid="12"/>
                                        </p:tgtEl>
                                        <p:attrNameLst>
                                          <p:attrName>ppt_y</p:attrName>
                                        </p:attrNameLst>
                                      </p:cBhvr>
                                      <p:tavLst>
                                        <p:tav tm="0">
                                          <p:val>
                                            <p:strVal val="#ppt_y"/>
                                          </p:val>
                                        </p:tav>
                                        <p:tav tm="100000">
                                          <p:val>
                                            <p:strVal val="#ppt_y"/>
                                          </p:val>
                                        </p:tav>
                                      </p:tavLst>
                                    </p:anim>
                                    <p:anim calcmode="lin" valueType="num">
                                      <p:cBhvr>
                                        <p:cTn id="28" dur="7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9" dur="7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0" dur="700" tmFilter="0,0; .5, 1; 1, 1"/>
                                        <p:tgtEl>
                                          <p:spTgt spid="12"/>
                                        </p:tgtEl>
                                      </p:cBhvr>
                                    </p:animEffect>
                                  </p:childTnLst>
                                </p:cTn>
                              </p:par>
                            </p:childTnLst>
                          </p:cTn>
                        </p:par>
                        <p:par>
                          <p:cTn id="31" fill="hold">
                            <p:stCondLst>
                              <p:cond delay="241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gtEl>
                                        <p:attrNameLst>
                                          <p:attrName>ppt_y</p:attrName>
                                        </p:attrNameLst>
                                      </p:cBhvr>
                                      <p:tavLst>
                                        <p:tav tm="0">
                                          <p:val>
                                            <p:strVal val="#ppt_y"/>
                                          </p:val>
                                        </p:tav>
                                        <p:tav tm="100000">
                                          <p:val>
                                            <p:strVal val="#ppt_y"/>
                                          </p:val>
                                        </p:tav>
                                      </p:tavLst>
                                    </p:anim>
                                    <p:anim calcmode="lin" valueType="num">
                                      <p:cBhvr>
                                        <p:cTn id="3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gtEl>
                                      </p:cBhvr>
                                    </p:animEffect>
                                  </p:childTnLst>
                                </p:cTn>
                              </p:par>
                            </p:childTnLst>
                          </p:cTn>
                        </p:par>
                        <p:par>
                          <p:cTn id="39" fill="hold">
                            <p:stCondLst>
                              <p:cond delay="3510"/>
                            </p:stCondLst>
                            <p:childTnLst>
                              <p:par>
                                <p:cTn id="40" presetID="16" presetClass="entr" presetSubtype="37"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outVertical)">
                                      <p:cBhvr>
                                        <p:cTn id="42" dur="500"/>
                                        <p:tgtEl>
                                          <p:spTgt spid="11"/>
                                        </p:tgtEl>
                                      </p:cBhvr>
                                    </p:animEffect>
                                  </p:childTnLst>
                                </p:cTn>
                              </p:par>
                            </p:childTnLst>
                          </p:cTn>
                        </p:par>
                        <p:par>
                          <p:cTn id="43" fill="hold">
                            <p:stCondLst>
                              <p:cond delay="401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5"/>
                                        </p:tgtEl>
                                        <p:attrNameLst>
                                          <p:attrName>ppt_y</p:attrName>
                                        </p:attrNameLst>
                                      </p:cBhvr>
                                      <p:tavLst>
                                        <p:tav tm="0">
                                          <p:val>
                                            <p:strVal val="#ppt_y"/>
                                          </p:val>
                                        </p:tav>
                                        <p:tav tm="100000">
                                          <p:val>
                                            <p:strVal val="#ppt_y"/>
                                          </p:val>
                                        </p:tav>
                                      </p:tavLst>
                                    </p:anim>
                                    <p:anim calcmode="lin" valueType="num">
                                      <p:cBhvr>
                                        <p:cTn id="4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51" repeatCount="indefinite" fill="hold" display="0">
                  <p:stCondLst>
                    <p:cond delay="indefinite"/>
                  </p:stCondLst>
                  <p:endCondLst>
                    <p:cond evt="onStopAudio" delay="0">
                      <p:tgtEl>
                        <p:sldTgt/>
                      </p:tgtEl>
                    </p:cond>
                  </p:endCondLst>
                </p:cTn>
                <p:tgtEl>
                  <p:spTgt spid="5"/>
                </p:tgtEl>
              </p:cMediaNode>
            </p:audio>
          </p:childTnLst>
        </p:cTn>
      </p:par>
    </p:tnLst>
    <p:bldLst>
      <p:bldP spid="3" grpId="0"/>
      <p:bldP spid="11" grpId="0" animBg="1"/>
      <p:bldP spid="15" grpId="0"/>
      <p:bldP spid="12" grpId="0" bldLvl="0" animBg="1"/>
      <p:bldP spid="19" grpId="0" animBg="1"/>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1063625" y="1796484"/>
            <a:ext cx="2174875" cy="2858294"/>
            <a:chOff x="3908425" y="969169"/>
            <a:chExt cx="2174875" cy="2858294"/>
          </a:xfrm>
          <a:solidFill>
            <a:srgbClr val="00B0F0"/>
          </a:solidFill>
        </p:grpSpPr>
        <p:sp>
          <p:nvSpPr>
            <p:cNvPr id="4" name="Freeform 6"/>
            <p:cNvSpPr>
              <a:spLocks noEditPoints="1"/>
            </p:cNvSpPr>
            <p:nvPr/>
          </p:nvSpPr>
          <p:spPr bwMode="auto">
            <a:xfrm>
              <a:off x="3968750" y="1439863"/>
              <a:ext cx="2114550" cy="2387600"/>
            </a:xfrm>
            <a:custGeom>
              <a:avLst/>
              <a:gdLst>
                <a:gd name="T0" fmla="*/ 292 w 563"/>
                <a:gd name="T1" fmla="*/ 0 h 635"/>
                <a:gd name="T2" fmla="*/ 286 w 563"/>
                <a:gd name="T3" fmla="*/ 130 h 635"/>
                <a:gd name="T4" fmla="*/ 329 w 563"/>
                <a:gd name="T5" fmla="*/ 5 h 635"/>
                <a:gd name="T6" fmla="*/ 315 w 563"/>
                <a:gd name="T7" fmla="*/ 119 h 635"/>
                <a:gd name="T8" fmla="*/ 373 w 563"/>
                <a:gd name="T9" fmla="*/ 30 h 635"/>
                <a:gd name="T10" fmla="*/ 432 w 563"/>
                <a:gd name="T11" fmla="*/ 155 h 635"/>
                <a:gd name="T12" fmla="*/ 561 w 563"/>
                <a:gd name="T13" fmla="*/ 178 h 635"/>
                <a:gd name="T14" fmla="*/ 397 w 563"/>
                <a:gd name="T15" fmla="*/ 203 h 635"/>
                <a:gd name="T16" fmla="*/ 382 w 563"/>
                <a:gd name="T17" fmla="*/ 161 h 635"/>
                <a:gd name="T18" fmla="*/ 364 w 563"/>
                <a:gd name="T19" fmla="*/ 136 h 635"/>
                <a:gd name="T20" fmla="*/ 373 w 563"/>
                <a:gd name="T21" fmla="*/ 275 h 635"/>
                <a:gd name="T22" fmla="*/ 447 w 563"/>
                <a:gd name="T23" fmla="*/ 403 h 635"/>
                <a:gd name="T24" fmla="*/ 324 w 563"/>
                <a:gd name="T25" fmla="*/ 509 h 635"/>
                <a:gd name="T26" fmla="*/ 291 w 563"/>
                <a:gd name="T27" fmla="*/ 631 h 635"/>
                <a:gd name="T28" fmla="*/ 250 w 563"/>
                <a:gd name="T29" fmla="*/ 629 h 635"/>
                <a:gd name="T30" fmla="*/ 238 w 563"/>
                <a:gd name="T31" fmla="*/ 579 h 635"/>
                <a:gd name="T32" fmla="*/ 260 w 563"/>
                <a:gd name="T33" fmla="*/ 418 h 635"/>
                <a:gd name="T34" fmla="*/ 224 w 563"/>
                <a:gd name="T35" fmla="*/ 250 h 635"/>
                <a:gd name="T36" fmla="*/ 140 w 563"/>
                <a:gd name="T37" fmla="*/ 93 h 635"/>
                <a:gd name="T38" fmla="*/ 128 w 563"/>
                <a:gd name="T39" fmla="*/ 213 h 635"/>
                <a:gd name="T40" fmla="*/ 162 w 563"/>
                <a:gd name="T41" fmla="*/ 245 h 635"/>
                <a:gd name="T42" fmla="*/ 115 w 563"/>
                <a:gd name="T43" fmla="*/ 289 h 635"/>
                <a:gd name="T44" fmla="*/ 74 w 563"/>
                <a:gd name="T45" fmla="*/ 280 h 635"/>
                <a:gd name="T46" fmla="*/ 70 w 563"/>
                <a:gd name="T47" fmla="*/ 276 h 635"/>
                <a:gd name="T48" fmla="*/ 0 w 563"/>
                <a:gd name="T49" fmla="*/ 250 h 635"/>
                <a:gd name="T50" fmla="*/ 58 w 563"/>
                <a:gd name="T51" fmla="*/ 221 h 635"/>
                <a:gd name="T52" fmla="*/ 72 w 563"/>
                <a:gd name="T53" fmla="*/ 200 h 635"/>
                <a:gd name="T54" fmla="*/ 255 w 563"/>
                <a:gd name="T55" fmla="*/ 6 h 635"/>
                <a:gd name="T56" fmla="*/ 117 w 563"/>
                <a:gd name="T57" fmla="*/ 234 h 635"/>
                <a:gd name="T58" fmla="*/ 69 w 563"/>
                <a:gd name="T59" fmla="*/ 211 h 635"/>
                <a:gd name="T60" fmla="*/ 299 w 563"/>
                <a:gd name="T61" fmla="*/ 291 h 635"/>
                <a:gd name="T62" fmla="*/ 368 w 563"/>
                <a:gd name="T63" fmla="*/ 395 h 635"/>
                <a:gd name="T64" fmla="*/ 315 w 563"/>
                <a:gd name="T65" fmla="*/ 309 h 635"/>
                <a:gd name="T66" fmla="*/ 299 w 563"/>
                <a:gd name="T67" fmla="*/ 291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635">
                  <a:moveTo>
                    <a:pt x="255" y="6"/>
                  </a:moveTo>
                  <a:cubicBezTo>
                    <a:pt x="267" y="3"/>
                    <a:pt x="279" y="1"/>
                    <a:pt x="292" y="0"/>
                  </a:cubicBezTo>
                  <a:cubicBezTo>
                    <a:pt x="287" y="15"/>
                    <a:pt x="285" y="31"/>
                    <a:pt x="283" y="46"/>
                  </a:cubicBezTo>
                  <a:cubicBezTo>
                    <a:pt x="282" y="74"/>
                    <a:pt x="279" y="102"/>
                    <a:pt x="286" y="130"/>
                  </a:cubicBezTo>
                  <a:cubicBezTo>
                    <a:pt x="288" y="87"/>
                    <a:pt x="307" y="46"/>
                    <a:pt x="303" y="3"/>
                  </a:cubicBezTo>
                  <a:cubicBezTo>
                    <a:pt x="312" y="3"/>
                    <a:pt x="320" y="4"/>
                    <a:pt x="329" y="5"/>
                  </a:cubicBezTo>
                  <a:cubicBezTo>
                    <a:pt x="326" y="17"/>
                    <a:pt x="320" y="29"/>
                    <a:pt x="319" y="42"/>
                  </a:cubicBezTo>
                  <a:cubicBezTo>
                    <a:pt x="317" y="68"/>
                    <a:pt x="315" y="93"/>
                    <a:pt x="315" y="119"/>
                  </a:cubicBezTo>
                  <a:cubicBezTo>
                    <a:pt x="328" y="83"/>
                    <a:pt x="342" y="46"/>
                    <a:pt x="345" y="8"/>
                  </a:cubicBezTo>
                  <a:cubicBezTo>
                    <a:pt x="355" y="14"/>
                    <a:pt x="370" y="16"/>
                    <a:pt x="373" y="30"/>
                  </a:cubicBezTo>
                  <a:cubicBezTo>
                    <a:pt x="378" y="50"/>
                    <a:pt x="390" y="68"/>
                    <a:pt x="398" y="87"/>
                  </a:cubicBezTo>
                  <a:cubicBezTo>
                    <a:pt x="410" y="109"/>
                    <a:pt x="419" y="133"/>
                    <a:pt x="432" y="155"/>
                  </a:cubicBezTo>
                  <a:cubicBezTo>
                    <a:pt x="465" y="152"/>
                    <a:pt x="498" y="153"/>
                    <a:pt x="530" y="153"/>
                  </a:cubicBezTo>
                  <a:cubicBezTo>
                    <a:pt x="544" y="152"/>
                    <a:pt x="561" y="163"/>
                    <a:pt x="561" y="178"/>
                  </a:cubicBezTo>
                  <a:cubicBezTo>
                    <a:pt x="563" y="191"/>
                    <a:pt x="550" y="201"/>
                    <a:pt x="538" y="201"/>
                  </a:cubicBezTo>
                  <a:cubicBezTo>
                    <a:pt x="491" y="203"/>
                    <a:pt x="444" y="202"/>
                    <a:pt x="397" y="203"/>
                  </a:cubicBezTo>
                  <a:cubicBezTo>
                    <a:pt x="390" y="189"/>
                    <a:pt x="383" y="176"/>
                    <a:pt x="376" y="162"/>
                  </a:cubicBezTo>
                  <a:cubicBezTo>
                    <a:pt x="382" y="161"/>
                    <a:pt x="382" y="161"/>
                    <a:pt x="382" y="161"/>
                  </a:cubicBezTo>
                  <a:cubicBezTo>
                    <a:pt x="380" y="161"/>
                    <a:pt x="377" y="161"/>
                    <a:pt x="375" y="161"/>
                  </a:cubicBezTo>
                  <a:cubicBezTo>
                    <a:pt x="371" y="153"/>
                    <a:pt x="368" y="144"/>
                    <a:pt x="364" y="136"/>
                  </a:cubicBezTo>
                  <a:cubicBezTo>
                    <a:pt x="360" y="162"/>
                    <a:pt x="360" y="188"/>
                    <a:pt x="360" y="214"/>
                  </a:cubicBezTo>
                  <a:cubicBezTo>
                    <a:pt x="361" y="235"/>
                    <a:pt x="361" y="257"/>
                    <a:pt x="373" y="275"/>
                  </a:cubicBezTo>
                  <a:cubicBezTo>
                    <a:pt x="395" y="310"/>
                    <a:pt x="423" y="343"/>
                    <a:pt x="443" y="381"/>
                  </a:cubicBezTo>
                  <a:cubicBezTo>
                    <a:pt x="446" y="388"/>
                    <a:pt x="451" y="396"/>
                    <a:pt x="447" y="403"/>
                  </a:cubicBezTo>
                  <a:cubicBezTo>
                    <a:pt x="441" y="420"/>
                    <a:pt x="427" y="432"/>
                    <a:pt x="414" y="445"/>
                  </a:cubicBezTo>
                  <a:cubicBezTo>
                    <a:pt x="386" y="469"/>
                    <a:pt x="359" y="496"/>
                    <a:pt x="324" y="509"/>
                  </a:cubicBezTo>
                  <a:cubicBezTo>
                    <a:pt x="315" y="544"/>
                    <a:pt x="310" y="580"/>
                    <a:pt x="300" y="614"/>
                  </a:cubicBezTo>
                  <a:cubicBezTo>
                    <a:pt x="299" y="621"/>
                    <a:pt x="295" y="626"/>
                    <a:pt x="291" y="631"/>
                  </a:cubicBezTo>
                  <a:cubicBezTo>
                    <a:pt x="290" y="632"/>
                    <a:pt x="286" y="634"/>
                    <a:pt x="285" y="635"/>
                  </a:cubicBezTo>
                  <a:cubicBezTo>
                    <a:pt x="273" y="635"/>
                    <a:pt x="261" y="632"/>
                    <a:pt x="250" y="629"/>
                  </a:cubicBezTo>
                  <a:cubicBezTo>
                    <a:pt x="246" y="625"/>
                    <a:pt x="242" y="622"/>
                    <a:pt x="238" y="618"/>
                  </a:cubicBezTo>
                  <a:cubicBezTo>
                    <a:pt x="230" y="606"/>
                    <a:pt x="234" y="591"/>
                    <a:pt x="238" y="579"/>
                  </a:cubicBezTo>
                  <a:cubicBezTo>
                    <a:pt x="249" y="543"/>
                    <a:pt x="258" y="508"/>
                    <a:pt x="265" y="472"/>
                  </a:cubicBezTo>
                  <a:cubicBezTo>
                    <a:pt x="269" y="454"/>
                    <a:pt x="264" y="435"/>
                    <a:pt x="260" y="418"/>
                  </a:cubicBezTo>
                  <a:cubicBezTo>
                    <a:pt x="251" y="383"/>
                    <a:pt x="242" y="349"/>
                    <a:pt x="233" y="315"/>
                  </a:cubicBezTo>
                  <a:cubicBezTo>
                    <a:pt x="229" y="294"/>
                    <a:pt x="222" y="272"/>
                    <a:pt x="224" y="250"/>
                  </a:cubicBezTo>
                  <a:cubicBezTo>
                    <a:pt x="228" y="189"/>
                    <a:pt x="235" y="128"/>
                    <a:pt x="243" y="67"/>
                  </a:cubicBezTo>
                  <a:cubicBezTo>
                    <a:pt x="208" y="75"/>
                    <a:pt x="174" y="84"/>
                    <a:pt x="140" y="93"/>
                  </a:cubicBezTo>
                  <a:cubicBezTo>
                    <a:pt x="131" y="132"/>
                    <a:pt x="129" y="174"/>
                    <a:pt x="114" y="212"/>
                  </a:cubicBezTo>
                  <a:cubicBezTo>
                    <a:pt x="118" y="212"/>
                    <a:pt x="125" y="213"/>
                    <a:pt x="128" y="213"/>
                  </a:cubicBezTo>
                  <a:cubicBezTo>
                    <a:pt x="127" y="221"/>
                    <a:pt x="125" y="228"/>
                    <a:pt x="123" y="236"/>
                  </a:cubicBezTo>
                  <a:cubicBezTo>
                    <a:pt x="136" y="239"/>
                    <a:pt x="149" y="242"/>
                    <a:pt x="162" y="245"/>
                  </a:cubicBezTo>
                  <a:cubicBezTo>
                    <a:pt x="160" y="260"/>
                    <a:pt x="156" y="274"/>
                    <a:pt x="153" y="289"/>
                  </a:cubicBezTo>
                  <a:cubicBezTo>
                    <a:pt x="140" y="289"/>
                    <a:pt x="128" y="289"/>
                    <a:pt x="115" y="289"/>
                  </a:cubicBezTo>
                  <a:cubicBezTo>
                    <a:pt x="101" y="288"/>
                    <a:pt x="88" y="288"/>
                    <a:pt x="75" y="288"/>
                  </a:cubicBezTo>
                  <a:cubicBezTo>
                    <a:pt x="74" y="280"/>
                    <a:pt x="74" y="280"/>
                    <a:pt x="74" y="280"/>
                  </a:cubicBezTo>
                  <a:cubicBezTo>
                    <a:pt x="81" y="282"/>
                    <a:pt x="81" y="282"/>
                    <a:pt x="81" y="282"/>
                  </a:cubicBezTo>
                  <a:cubicBezTo>
                    <a:pt x="77" y="280"/>
                    <a:pt x="74" y="278"/>
                    <a:pt x="70" y="276"/>
                  </a:cubicBezTo>
                  <a:cubicBezTo>
                    <a:pt x="66" y="278"/>
                    <a:pt x="62" y="279"/>
                    <a:pt x="58" y="280"/>
                  </a:cubicBezTo>
                  <a:cubicBezTo>
                    <a:pt x="38" y="272"/>
                    <a:pt x="20" y="258"/>
                    <a:pt x="0" y="250"/>
                  </a:cubicBezTo>
                  <a:cubicBezTo>
                    <a:pt x="2" y="237"/>
                    <a:pt x="6" y="224"/>
                    <a:pt x="8" y="211"/>
                  </a:cubicBezTo>
                  <a:cubicBezTo>
                    <a:pt x="25" y="212"/>
                    <a:pt x="41" y="217"/>
                    <a:pt x="58" y="221"/>
                  </a:cubicBezTo>
                  <a:cubicBezTo>
                    <a:pt x="59" y="214"/>
                    <a:pt x="60" y="207"/>
                    <a:pt x="62" y="200"/>
                  </a:cubicBezTo>
                  <a:cubicBezTo>
                    <a:pt x="64" y="200"/>
                    <a:pt x="70" y="200"/>
                    <a:pt x="72" y="200"/>
                  </a:cubicBezTo>
                  <a:cubicBezTo>
                    <a:pt x="78" y="150"/>
                    <a:pt x="91" y="102"/>
                    <a:pt x="97" y="52"/>
                  </a:cubicBezTo>
                  <a:cubicBezTo>
                    <a:pt x="150" y="36"/>
                    <a:pt x="202" y="22"/>
                    <a:pt x="255" y="6"/>
                  </a:cubicBezTo>
                  <a:close/>
                  <a:moveTo>
                    <a:pt x="67" y="223"/>
                  </a:moveTo>
                  <a:cubicBezTo>
                    <a:pt x="84" y="226"/>
                    <a:pt x="100" y="232"/>
                    <a:pt x="117" y="234"/>
                  </a:cubicBezTo>
                  <a:cubicBezTo>
                    <a:pt x="117" y="231"/>
                    <a:pt x="117" y="225"/>
                    <a:pt x="116" y="222"/>
                  </a:cubicBezTo>
                  <a:cubicBezTo>
                    <a:pt x="101" y="219"/>
                    <a:pt x="85" y="216"/>
                    <a:pt x="69" y="211"/>
                  </a:cubicBezTo>
                  <a:cubicBezTo>
                    <a:pt x="68" y="215"/>
                    <a:pt x="68" y="219"/>
                    <a:pt x="67" y="223"/>
                  </a:cubicBezTo>
                  <a:close/>
                  <a:moveTo>
                    <a:pt x="299" y="291"/>
                  </a:moveTo>
                  <a:cubicBezTo>
                    <a:pt x="310" y="337"/>
                    <a:pt x="322" y="383"/>
                    <a:pt x="330" y="429"/>
                  </a:cubicBezTo>
                  <a:cubicBezTo>
                    <a:pt x="344" y="420"/>
                    <a:pt x="358" y="410"/>
                    <a:pt x="368" y="395"/>
                  </a:cubicBezTo>
                  <a:cubicBezTo>
                    <a:pt x="362" y="381"/>
                    <a:pt x="355" y="367"/>
                    <a:pt x="347" y="354"/>
                  </a:cubicBezTo>
                  <a:cubicBezTo>
                    <a:pt x="337" y="339"/>
                    <a:pt x="326" y="324"/>
                    <a:pt x="315" y="309"/>
                  </a:cubicBezTo>
                  <a:cubicBezTo>
                    <a:pt x="311" y="303"/>
                    <a:pt x="307" y="297"/>
                    <a:pt x="303" y="291"/>
                  </a:cubicBezTo>
                  <a:cubicBezTo>
                    <a:pt x="302" y="291"/>
                    <a:pt x="300" y="291"/>
                    <a:pt x="299" y="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Freeform 7"/>
            <p:cNvSpPr/>
            <p:nvPr/>
          </p:nvSpPr>
          <p:spPr bwMode="auto">
            <a:xfrm>
              <a:off x="3908425" y="2387600"/>
              <a:ext cx="630238" cy="409575"/>
            </a:xfrm>
            <a:custGeom>
              <a:avLst/>
              <a:gdLst>
                <a:gd name="T0" fmla="*/ 14 w 168"/>
                <a:gd name="T1" fmla="*/ 0 h 109"/>
                <a:gd name="T2" fmla="*/ 77 w 168"/>
                <a:gd name="T3" fmla="*/ 33 h 109"/>
                <a:gd name="T4" fmla="*/ 76 w 168"/>
                <a:gd name="T5" fmla="*/ 49 h 109"/>
                <a:gd name="T6" fmla="*/ 90 w 168"/>
                <a:gd name="T7" fmla="*/ 39 h 109"/>
                <a:gd name="T8" fmla="*/ 137 w 168"/>
                <a:gd name="T9" fmla="*/ 39 h 109"/>
                <a:gd name="T10" fmla="*/ 168 w 168"/>
                <a:gd name="T11" fmla="*/ 39 h 109"/>
                <a:gd name="T12" fmla="*/ 152 w 168"/>
                <a:gd name="T13" fmla="*/ 109 h 109"/>
                <a:gd name="T14" fmla="*/ 102 w 168"/>
                <a:gd name="T15" fmla="*/ 98 h 109"/>
                <a:gd name="T16" fmla="*/ 1 w 168"/>
                <a:gd name="T17" fmla="*/ 74 h 109"/>
                <a:gd name="T18" fmla="*/ 14 w 168"/>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09">
                  <a:moveTo>
                    <a:pt x="14" y="0"/>
                  </a:moveTo>
                  <a:cubicBezTo>
                    <a:pt x="36" y="10"/>
                    <a:pt x="55" y="23"/>
                    <a:pt x="77" y="33"/>
                  </a:cubicBezTo>
                  <a:cubicBezTo>
                    <a:pt x="77" y="37"/>
                    <a:pt x="76" y="45"/>
                    <a:pt x="76" y="49"/>
                  </a:cubicBezTo>
                  <a:cubicBezTo>
                    <a:pt x="81" y="46"/>
                    <a:pt x="85" y="42"/>
                    <a:pt x="90" y="39"/>
                  </a:cubicBezTo>
                  <a:cubicBezTo>
                    <a:pt x="106" y="39"/>
                    <a:pt x="122" y="39"/>
                    <a:pt x="137" y="39"/>
                  </a:cubicBezTo>
                  <a:cubicBezTo>
                    <a:pt x="148" y="39"/>
                    <a:pt x="158" y="39"/>
                    <a:pt x="168" y="39"/>
                  </a:cubicBezTo>
                  <a:cubicBezTo>
                    <a:pt x="163" y="63"/>
                    <a:pt x="159" y="86"/>
                    <a:pt x="152" y="109"/>
                  </a:cubicBezTo>
                  <a:cubicBezTo>
                    <a:pt x="135" y="105"/>
                    <a:pt x="119" y="102"/>
                    <a:pt x="102" y="98"/>
                  </a:cubicBezTo>
                  <a:cubicBezTo>
                    <a:pt x="69" y="89"/>
                    <a:pt x="34" y="83"/>
                    <a:pt x="1" y="74"/>
                  </a:cubicBezTo>
                  <a:cubicBezTo>
                    <a:pt x="0" y="49"/>
                    <a:pt x="11" y="25"/>
                    <a:pt x="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9"/>
            <p:cNvSpPr>
              <a:spLocks noChangeShapeType="1"/>
            </p:cNvSpPr>
            <p:nvPr/>
          </p:nvSpPr>
          <p:spPr bwMode="auto">
            <a:xfrm>
              <a:off x="5586413" y="1933575"/>
              <a:ext cx="0" cy="0"/>
            </a:xfrm>
            <a:prstGeom prst="lin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Line 10"/>
            <p:cNvSpPr>
              <a:spLocks noChangeShapeType="1"/>
            </p:cNvSpPr>
            <p:nvPr/>
          </p:nvSpPr>
          <p:spPr bwMode="auto">
            <a:xfrm>
              <a:off x="5586413" y="1933575"/>
              <a:ext cx="0" cy="0"/>
            </a:xfrm>
            <a:prstGeom prst="lin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椭圆 7"/>
            <p:cNvSpPr/>
            <p:nvPr/>
          </p:nvSpPr>
          <p:spPr>
            <a:xfrm>
              <a:off x="4960144" y="969169"/>
              <a:ext cx="442912" cy="4429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9" name="矩形 8"/>
          <p:cNvSpPr/>
          <p:nvPr/>
        </p:nvSpPr>
        <p:spPr>
          <a:xfrm>
            <a:off x="0" y="4654550"/>
            <a:ext cx="5661025" cy="11953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矩形 9"/>
          <p:cNvSpPr/>
          <p:nvPr/>
        </p:nvSpPr>
        <p:spPr>
          <a:xfrm>
            <a:off x="3033713" y="3624263"/>
            <a:ext cx="4818062" cy="1031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矩形 10"/>
          <p:cNvSpPr/>
          <p:nvPr/>
        </p:nvSpPr>
        <p:spPr>
          <a:xfrm>
            <a:off x="4616450" y="2593975"/>
            <a:ext cx="4819650" cy="1030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矩形 11"/>
          <p:cNvSpPr/>
          <p:nvPr/>
        </p:nvSpPr>
        <p:spPr>
          <a:xfrm>
            <a:off x="0" y="4845050"/>
            <a:ext cx="5661025" cy="812530"/>
          </a:xfrm>
          <a:prstGeom prst="rect">
            <a:avLst/>
          </a:prstGeom>
        </p:spPr>
        <p:txBody>
          <a:bodyPr>
            <a:spAutoFit/>
          </a:bodyPr>
          <a:lstStyle/>
          <a:p>
            <a:pPr algn="ctr" eaLnBrk="1" fontAlgn="auto" hangingPunct="1">
              <a:lnSpc>
                <a:spcPct val="130000"/>
              </a:lnSpc>
              <a:spcBef>
                <a:spcPts val="0"/>
              </a:spcBef>
              <a:spcAft>
                <a:spcPts val="0"/>
              </a:spcAft>
              <a:defRPr/>
            </a:pPr>
            <a:r>
              <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矩形 12"/>
          <p:cNvSpPr/>
          <p:nvPr/>
        </p:nvSpPr>
        <p:spPr>
          <a:xfrm>
            <a:off x="2613025" y="3746500"/>
            <a:ext cx="5659438" cy="812800"/>
          </a:xfrm>
          <a:prstGeom prst="rect">
            <a:avLst/>
          </a:prstGeom>
        </p:spPr>
        <p:txBody>
          <a:bodyPr>
            <a:spAutoFit/>
          </a:bodyPr>
          <a:lstStyle/>
          <a:p>
            <a:pPr algn="ctr" eaLnBrk="1" fontAlgn="auto" hangingPunct="1">
              <a:lnSpc>
                <a:spcPct val="130000"/>
              </a:lnSpc>
              <a:spcBef>
                <a:spcPts val="0"/>
              </a:spcBef>
              <a:spcAft>
                <a:spcPts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4195763" y="2701925"/>
            <a:ext cx="5661025" cy="812800"/>
          </a:xfrm>
          <a:prstGeom prst="rect">
            <a:avLst/>
          </a:prstGeom>
        </p:spPr>
        <p:txBody>
          <a:bodyPr>
            <a:spAutoFit/>
          </a:bodyPr>
          <a:lstStyle/>
          <a:p>
            <a:pPr algn="ctr" eaLnBrk="1" fontAlgn="auto" hangingPunct="1">
              <a:lnSpc>
                <a:spcPct val="130000"/>
              </a:lnSpc>
              <a:spcBef>
                <a:spcPts val="0"/>
              </a:spcBef>
              <a:spcAft>
                <a:spcPts val="0"/>
              </a:spcAft>
              <a:defRPr/>
            </a:pPr>
            <a:r>
              <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6053138" y="1562100"/>
            <a:ext cx="4818062" cy="1031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矩形 15"/>
          <p:cNvSpPr/>
          <p:nvPr/>
        </p:nvSpPr>
        <p:spPr>
          <a:xfrm>
            <a:off x="5632450" y="1684338"/>
            <a:ext cx="5659438" cy="812800"/>
          </a:xfrm>
          <a:prstGeom prst="rect">
            <a:avLst/>
          </a:prstGeom>
        </p:spPr>
        <p:txBody>
          <a:bodyPr>
            <a:spAutoFit/>
          </a:bodyPr>
          <a:lstStyle/>
          <a:p>
            <a:pPr algn="ctr" eaLnBrk="1" fontAlgn="auto" hangingPunct="1">
              <a:lnSpc>
                <a:spcPct val="130000"/>
              </a:lnSpc>
              <a:spcBef>
                <a:spcPts val="0"/>
              </a:spcBef>
              <a:spcAft>
                <a:spcPts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59381" y="-49738"/>
            <a:ext cx="12279086" cy="31099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1271" y="6529449"/>
            <a:ext cx="12429733" cy="36417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1"/>
          <p:cNvSpPr>
            <a:spLocks noGrp="1"/>
          </p:cNvSpPr>
          <p:nvPr>
            <p:ph type="title"/>
          </p:nvPr>
        </p:nvSpPr>
        <p:spPr>
          <a:xfrm>
            <a:off x="470075" y="519500"/>
            <a:ext cx="4505696" cy="478023"/>
          </a:xfrm>
          <a:solidFill>
            <a:schemeClr val="bg1"/>
          </a:solidFill>
        </p:spPr>
        <p:txBody>
          <a:bodyPr/>
          <a:lstStyle/>
          <a:p>
            <a:r>
              <a:rPr lang="zh-CN" altLang="en-US" dirty="0" smtClean="0"/>
              <a:t>单击此处添加目录</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right)">
                                      <p:cBhvr>
                                        <p:cTn id="18" dur="500"/>
                                        <p:tgtEl>
                                          <p:spTgt spid="1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800" fill="hold"/>
                                        <p:tgtEl>
                                          <p:spTgt spid="17"/>
                                        </p:tgtEl>
                                        <p:attrNameLst>
                                          <p:attrName>ppt_x</p:attrName>
                                        </p:attrNameLst>
                                      </p:cBhvr>
                                      <p:tavLst>
                                        <p:tav tm="0">
                                          <p:val>
                                            <p:strVal val="0-#ppt_w/2"/>
                                          </p:val>
                                        </p:tav>
                                        <p:tav tm="100000">
                                          <p:val>
                                            <p:strVal val="#ppt_x"/>
                                          </p:val>
                                        </p:tav>
                                      </p:tavLst>
                                    </p:anim>
                                    <p:anim calcmode="lin" valueType="num">
                                      <p:cBhvr additive="base">
                                        <p:cTn id="51" dur="800" fill="hold"/>
                                        <p:tgtEl>
                                          <p:spTgt spid="17"/>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800" fill="hold"/>
                                        <p:tgtEl>
                                          <p:spTgt spid="18"/>
                                        </p:tgtEl>
                                        <p:attrNameLst>
                                          <p:attrName>ppt_x</p:attrName>
                                        </p:attrNameLst>
                                      </p:cBhvr>
                                      <p:tavLst>
                                        <p:tav tm="0">
                                          <p:val>
                                            <p:strVal val="1+#ppt_w/2"/>
                                          </p:val>
                                        </p:tav>
                                        <p:tav tm="100000">
                                          <p:val>
                                            <p:strVal val="#ppt_x"/>
                                          </p:val>
                                        </p:tav>
                                      </p:tavLst>
                                    </p:anim>
                                    <p:anim calcmode="lin" valueType="num">
                                      <p:cBhvr additive="base">
                                        <p:cTn id="55" dur="8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p:bldP spid="15" grpId="0" animBg="1"/>
      <p:bldP spid="16" grpId="0"/>
      <p:bldP spid="17" grpId="0" animBg="1"/>
      <p:bldP spid="18"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40"/>
          <p:cNvGrpSpPr/>
          <p:nvPr/>
        </p:nvGrpSpPr>
        <p:grpSpPr>
          <a:xfrm>
            <a:off x="8761878" y="2191249"/>
            <a:ext cx="2537859" cy="2538777"/>
            <a:chOff x="6572264" y="1643056"/>
            <a:chExt cx="1903642" cy="1903642"/>
          </a:xfrm>
        </p:grpSpPr>
        <p:sp>
          <p:nvSpPr>
            <p:cNvPr id="4" name="Arc 10"/>
            <p:cNvSpPr/>
            <p:nvPr/>
          </p:nvSpPr>
          <p:spPr>
            <a:xfrm>
              <a:off x="6572264" y="1643056"/>
              <a:ext cx="1903642" cy="1903642"/>
            </a:xfrm>
            <a:prstGeom prst="arc">
              <a:avLst>
                <a:gd name="adj1" fmla="val 21571566"/>
                <a:gd name="adj2" fmla="val 10822907"/>
              </a:avLst>
            </a:prstGeom>
            <a:solidFill>
              <a:schemeClr val="accent5"/>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Rectangle 15"/>
            <p:cNvSpPr/>
            <p:nvPr/>
          </p:nvSpPr>
          <p:spPr>
            <a:xfrm>
              <a:off x="6715140" y="1714494"/>
              <a:ext cx="1643074" cy="707886"/>
            </a:xfrm>
            <a:prstGeom prst="rect">
              <a:avLst/>
            </a:prstGeom>
          </p:spPr>
          <p:txBody>
            <a:bodyPr wrap="square">
              <a:spAutoFit/>
            </a:bodyPr>
            <a:lstStyle/>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200</a:t>
              </a: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字以内据统计每页幻灯片。</a:t>
              </a:r>
              <a:endPar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endParaRPr>
            </a:p>
          </p:txBody>
        </p:sp>
        <p:grpSp>
          <p:nvGrpSpPr>
            <p:cNvPr id="6" name="Group 34"/>
            <p:cNvGrpSpPr/>
            <p:nvPr/>
          </p:nvGrpSpPr>
          <p:grpSpPr>
            <a:xfrm>
              <a:off x="7286644" y="2786064"/>
              <a:ext cx="516256" cy="517136"/>
              <a:chOff x="6998061" y="3496249"/>
              <a:chExt cx="366051" cy="366676"/>
            </a:xfrm>
            <a:solidFill>
              <a:schemeClr val="bg1"/>
            </a:solidFill>
          </p:grpSpPr>
          <p:sp>
            <p:nvSpPr>
              <p:cNvPr id="7" name="AutoShape 7"/>
              <p:cNvSpPr/>
              <p:nvPr/>
            </p:nvSpPr>
            <p:spPr bwMode="auto">
              <a:xfrm>
                <a:off x="6998061" y="3496249"/>
                <a:ext cx="366051" cy="366676"/>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8" name="AutoShape 8"/>
              <p:cNvSpPr/>
              <p:nvPr/>
            </p:nvSpPr>
            <p:spPr bwMode="auto">
              <a:xfrm>
                <a:off x="7158247" y="3656437"/>
                <a:ext cx="45678" cy="45678"/>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9" name="AutoShape 9"/>
              <p:cNvSpPr/>
              <p:nvPr/>
            </p:nvSpPr>
            <p:spPr bwMode="auto">
              <a:xfrm>
                <a:off x="7111943" y="3610758"/>
                <a:ext cx="137660" cy="13766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0" name="AutoShape 10"/>
              <p:cNvSpPr/>
              <p:nvPr/>
            </p:nvSpPr>
            <p:spPr bwMode="auto">
              <a:xfrm>
                <a:off x="7203927" y="3702114"/>
                <a:ext cx="56941" cy="58818"/>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1" name="AutoShape 11"/>
              <p:cNvSpPr/>
              <p:nvPr/>
            </p:nvSpPr>
            <p:spPr bwMode="auto">
              <a:xfrm>
                <a:off x="7226451" y="3725267"/>
                <a:ext cx="81970" cy="83847"/>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2" name="AutoShape 12"/>
              <p:cNvSpPr/>
              <p:nvPr/>
            </p:nvSpPr>
            <p:spPr bwMode="auto">
              <a:xfrm>
                <a:off x="7215188" y="3714003"/>
                <a:ext cx="69456" cy="70707"/>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3" name="AutoShape 13"/>
              <p:cNvSpPr/>
              <p:nvPr/>
            </p:nvSpPr>
            <p:spPr bwMode="auto">
              <a:xfrm>
                <a:off x="7100682" y="3599495"/>
                <a:ext cx="57567" cy="58192"/>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4" name="AutoShape 14"/>
              <p:cNvSpPr/>
              <p:nvPr/>
            </p:nvSpPr>
            <p:spPr bwMode="auto">
              <a:xfrm>
                <a:off x="7055002" y="3553816"/>
                <a:ext cx="81970" cy="83222"/>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5" name="AutoShape 15"/>
              <p:cNvSpPr/>
              <p:nvPr/>
            </p:nvSpPr>
            <p:spPr bwMode="auto">
              <a:xfrm>
                <a:off x="7078154" y="3576343"/>
                <a:ext cx="69456" cy="71333"/>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nvGrpSpPr>
          <p:cNvPr id="16" name="Group 39"/>
          <p:cNvGrpSpPr/>
          <p:nvPr/>
        </p:nvGrpSpPr>
        <p:grpSpPr>
          <a:xfrm>
            <a:off x="6190445" y="2191249"/>
            <a:ext cx="2537859" cy="2538777"/>
            <a:chOff x="4643438" y="1643056"/>
            <a:chExt cx="1903642" cy="1903642"/>
          </a:xfrm>
        </p:grpSpPr>
        <p:sp>
          <p:nvSpPr>
            <p:cNvPr id="17" name="Arc 9"/>
            <p:cNvSpPr/>
            <p:nvPr/>
          </p:nvSpPr>
          <p:spPr>
            <a:xfrm>
              <a:off x="4643438" y="1643056"/>
              <a:ext cx="1903642" cy="1903642"/>
            </a:xfrm>
            <a:prstGeom prst="arc">
              <a:avLst>
                <a:gd name="adj1" fmla="val 10782369"/>
                <a:gd name="adj2" fmla="val 0"/>
              </a:avLst>
            </a:prstGeom>
            <a:solidFill>
              <a:srgbClr val="00B0F0"/>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Rectangle 12"/>
            <p:cNvSpPr/>
            <p:nvPr/>
          </p:nvSpPr>
          <p:spPr>
            <a:xfrm>
              <a:off x="4786314" y="2786064"/>
              <a:ext cx="1643074" cy="707886"/>
            </a:xfrm>
            <a:prstGeom prst="rect">
              <a:avLst/>
            </a:prstGeom>
          </p:spPr>
          <p:txBody>
            <a:bodyPr wrap="square">
              <a:spAutoFit/>
            </a:bodyPr>
            <a:lstStyle/>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200</a:t>
              </a: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字以内据统计每页幻灯片。</a:t>
              </a:r>
              <a:endPar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endParaRPr>
            </a:p>
          </p:txBody>
        </p:sp>
        <p:grpSp>
          <p:nvGrpSpPr>
            <p:cNvPr id="19" name="Group 33"/>
            <p:cNvGrpSpPr/>
            <p:nvPr/>
          </p:nvGrpSpPr>
          <p:grpSpPr>
            <a:xfrm>
              <a:off x="5357818" y="1928808"/>
              <a:ext cx="517136" cy="451834"/>
              <a:chOff x="4800505" y="2786674"/>
              <a:chExt cx="366676" cy="320373"/>
            </a:xfrm>
            <a:solidFill>
              <a:schemeClr val="bg1"/>
            </a:solidFill>
          </p:grpSpPr>
          <p:sp>
            <p:nvSpPr>
              <p:cNvPr id="20" name="AutoShape 43"/>
              <p:cNvSpPr/>
              <p:nvPr/>
            </p:nvSpPr>
            <p:spPr bwMode="auto">
              <a:xfrm>
                <a:off x="4800505" y="2786674"/>
                <a:ext cx="366676" cy="263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1" name="AutoShape 44"/>
              <p:cNvSpPr/>
              <p:nvPr/>
            </p:nvSpPr>
            <p:spPr bwMode="auto">
              <a:xfrm>
                <a:off x="5132766" y="2901184"/>
                <a:ext cx="22526" cy="125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2" name="AutoShape 45"/>
              <p:cNvSpPr/>
              <p:nvPr/>
            </p:nvSpPr>
            <p:spPr bwMode="auto">
              <a:xfrm>
                <a:off x="5120877" y="3038217"/>
                <a:ext cx="46304"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nvGrpSpPr>
          <p:cNvPr id="23" name="Group 37"/>
          <p:cNvGrpSpPr/>
          <p:nvPr/>
        </p:nvGrpSpPr>
        <p:grpSpPr>
          <a:xfrm>
            <a:off x="1047578" y="2191249"/>
            <a:ext cx="2537859" cy="2538777"/>
            <a:chOff x="785786" y="1643056"/>
            <a:chExt cx="1903642" cy="1903642"/>
          </a:xfrm>
        </p:grpSpPr>
        <p:sp>
          <p:nvSpPr>
            <p:cNvPr id="24" name="Arc 7"/>
            <p:cNvSpPr/>
            <p:nvPr/>
          </p:nvSpPr>
          <p:spPr>
            <a:xfrm>
              <a:off x="785786" y="1643056"/>
              <a:ext cx="1903642" cy="1903642"/>
            </a:xfrm>
            <a:prstGeom prst="arc">
              <a:avLst>
                <a:gd name="adj1" fmla="val 10782369"/>
                <a:gd name="adj2" fmla="val 0"/>
              </a:avLst>
            </a:prstGeom>
            <a:solidFill>
              <a:srgbClr val="00B0F0"/>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Rectangle 13"/>
            <p:cNvSpPr/>
            <p:nvPr/>
          </p:nvSpPr>
          <p:spPr>
            <a:xfrm>
              <a:off x="928662" y="2786064"/>
              <a:ext cx="1643074" cy="707886"/>
            </a:xfrm>
            <a:prstGeom prst="rect">
              <a:avLst/>
            </a:prstGeom>
          </p:spPr>
          <p:txBody>
            <a:bodyPr wrap="square">
              <a:spAutoFit/>
            </a:bodyPr>
            <a:lstStyle/>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200</a:t>
              </a: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字以内据统计每页幻灯片。</a:t>
              </a:r>
              <a:endPar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endParaRPr>
            </a:p>
          </p:txBody>
        </p:sp>
        <p:grpSp>
          <p:nvGrpSpPr>
            <p:cNvPr id="26" name="Group 35"/>
            <p:cNvGrpSpPr/>
            <p:nvPr/>
          </p:nvGrpSpPr>
          <p:grpSpPr>
            <a:xfrm>
              <a:off x="1571604" y="1857370"/>
              <a:ext cx="387410" cy="517136"/>
              <a:chOff x="1868971" y="2767277"/>
              <a:chExt cx="274694" cy="366676"/>
            </a:xfrm>
            <a:solidFill>
              <a:schemeClr val="bg1"/>
            </a:solidFill>
          </p:grpSpPr>
          <p:sp>
            <p:nvSpPr>
              <p:cNvPr id="27" name="AutoShape 115"/>
              <p:cNvSpPr/>
              <p:nvPr/>
            </p:nvSpPr>
            <p:spPr bwMode="auto">
              <a:xfrm>
                <a:off x="1868971" y="2767277"/>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8" name="AutoShape 116"/>
              <p:cNvSpPr/>
              <p:nvPr/>
            </p:nvSpPr>
            <p:spPr bwMode="auto">
              <a:xfrm>
                <a:off x="1983479" y="2985030"/>
                <a:ext cx="45678"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nvGrpSpPr>
          <p:cNvPr id="29" name="Group 38"/>
          <p:cNvGrpSpPr/>
          <p:nvPr/>
        </p:nvGrpSpPr>
        <p:grpSpPr>
          <a:xfrm>
            <a:off x="3619012" y="2191249"/>
            <a:ext cx="2537859" cy="2538777"/>
            <a:chOff x="2714612" y="1643056"/>
            <a:chExt cx="1903642" cy="1903642"/>
          </a:xfrm>
        </p:grpSpPr>
        <p:sp>
          <p:nvSpPr>
            <p:cNvPr id="30" name="Arc 8"/>
            <p:cNvSpPr/>
            <p:nvPr/>
          </p:nvSpPr>
          <p:spPr>
            <a:xfrm>
              <a:off x="2714612" y="1643056"/>
              <a:ext cx="1903642" cy="1903642"/>
            </a:xfrm>
            <a:prstGeom prst="arc">
              <a:avLst>
                <a:gd name="adj1" fmla="val 21571566"/>
                <a:gd name="adj2" fmla="val 10822907"/>
              </a:avLst>
            </a:prstGeom>
            <a:solidFill>
              <a:schemeClr val="accent5"/>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Rectangle 14"/>
            <p:cNvSpPr/>
            <p:nvPr/>
          </p:nvSpPr>
          <p:spPr>
            <a:xfrm>
              <a:off x="2857488" y="1714494"/>
              <a:ext cx="1643074" cy="707886"/>
            </a:xfrm>
            <a:prstGeom prst="rect">
              <a:avLst/>
            </a:prstGeom>
          </p:spPr>
          <p:txBody>
            <a:bodyPr wrap="square">
              <a:spAutoFit/>
            </a:bodyPr>
            <a:lstStyle/>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200</a:t>
              </a: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字以内据统计每页幻灯片。</a:t>
              </a:r>
              <a:endPar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endParaRPr>
            </a:p>
          </p:txBody>
        </p:sp>
        <p:grpSp>
          <p:nvGrpSpPr>
            <p:cNvPr id="32" name="Group 36"/>
            <p:cNvGrpSpPr/>
            <p:nvPr/>
          </p:nvGrpSpPr>
          <p:grpSpPr>
            <a:xfrm>
              <a:off x="3425328" y="2857502"/>
              <a:ext cx="516256" cy="387410"/>
              <a:chOff x="359092" y="2813581"/>
              <a:chExt cx="366051" cy="274694"/>
            </a:xfrm>
            <a:solidFill>
              <a:schemeClr val="bg1"/>
            </a:solidFill>
          </p:grpSpPr>
          <p:sp>
            <p:nvSpPr>
              <p:cNvPr id="33" name="AutoShape 118"/>
              <p:cNvSpPr/>
              <p:nvPr/>
            </p:nvSpPr>
            <p:spPr bwMode="auto">
              <a:xfrm>
                <a:off x="359092" y="2813581"/>
                <a:ext cx="366051" cy="274694"/>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34" name="AutoShape 119"/>
              <p:cNvSpPr/>
              <p:nvPr/>
            </p:nvSpPr>
            <p:spPr bwMode="auto">
              <a:xfrm>
                <a:off x="587481" y="2916200"/>
                <a:ext cx="68830"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sp>
        <p:nvSpPr>
          <p:cNvPr id="35" name="矩形 34"/>
          <p:cNvSpPr/>
          <p:nvPr/>
        </p:nvSpPr>
        <p:spPr>
          <a:xfrm>
            <a:off x="-59381" y="-49738"/>
            <a:ext cx="12279086" cy="31099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91271" y="6567549"/>
            <a:ext cx="12429733" cy="36417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标题 1"/>
          <p:cNvSpPr>
            <a:spLocks noGrp="1"/>
          </p:cNvSpPr>
          <p:nvPr>
            <p:ph type="title"/>
          </p:nvPr>
        </p:nvSpPr>
        <p:spPr>
          <a:xfrm>
            <a:off x="470075" y="519500"/>
            <a:ext cx="4505696" cy="478023"/>
          </a:xfrm>
          <a:solidFill>
            <a:schemeClr val="bg1"/>
          </a:solidFill>
        </p:spPr>
        <p:txBody>
          <a:bodyPr/>
          <a:lstStyle/>
          <a:p>
            <a:r>
              <a:rPr lang="zh-CN" altLang="en-US" dirty="0" smtClean="0"/>
              <a:t>单击此处添加目录</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8"/>
                                        </p:tgtEl>
                                        <p:attrNameLst>
                                          <p:attrName>ppt_y</p:attrName>
                                        </p:attrNameLst>
                                      </p:cBhvr>
                                      <p:tavLst>
                                        <p:tav tm="0">
                                          <p:val>
                                            <p:strVal val="#ppt_y"/>
                                          </p:val>
                                        </p:tav>
                                        <p:tav tm="100000">
                                          <p:val>
                                            <p:strVal val="#ppt_y"/>
                                          </p:val>
                                        </p:tav>
                                      </p:tavLst>
                                    </p:anim>
                                    <p:anim calcmode="lin" valueType="num">
                                      <p:cBhvr>
                                        <p:cTn id="9"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8"/>
                                        </p:tgtEl>
                                      </p:cBhvr>
                                    </p:animEffect>
                                  </p:childTnLst>
                                </p:cTn>
                              </p:par>
                            </p:childTnLst>
                          </p:cTn>
                        </p:par>
                        <p:par>
                          <p:cTn id="12" fill="hold">
                            <p:stCondLst>
                              <p:cond delay="0"/>
                            </p:stCondLst>
                            <p:childTnLst>
                              <p:par>
                                <p:cTn id="13" presetID="1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slide(fromBottom)">
                                      <p:cBhvr>
                                        <p:cTn id="15" dur="500"/>
                                        <p:tgtEl>
                                          <p:spTgt spid="23"/>
                                        </p:tgtEl>
                                      </p:cBhvr>
                                    </p:animEffect>
                                  </p:childTnLst>
                                </p:cTn>
                              </p:par>
                            </p:childTnLst>
                          </p:cTn>
                        </p:par>
                        <p:par>
                          <p:cTn id="16" fill="hold">
                            <p:stCondLst>
                              <p:cond delay="500"/>
                            </p:stCondLst>
                            <p:childTnLst>
                              <p:par>
                                <p:cTn id="17" presetID="12" presetClass="entr" presetSubtype="1"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slide(fromTop)">
                                      <p:cBhvr>
                                        <p:cTn id="19" dur="500"/>
                                        <p:tgtEl>
                                          <p:spTgt spid="29"/>
                                        </p:tgtEl>
                                      </p:cBhvr>
                                    </p:animEffect>
                                  </p:childTnLst>
                                </p:cTn>
                              </p:par>
                            </p:childTnLst>
                          </p:cTn>
                        </p:par>
                        <p:par>
                          <p:cTn id="20" fill="hold">
                            <p:stCondLst>
                              <p:cond delay="1000"/>
                            </p:stCondLst>
                            <p:childTnLst>
                              <p:par>
                                <p:cTn id="21" presetID="1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slide(fromBottom)">
                                      <p:cBhvr>
                                        <p:cTn id="23" dur="500"/>
                                        <p:tgtEl>
                                          <p:spTgt spid="16"/>
                                        </p:tgtEl>
                                      </p:cBhvr>
                                    </p:animEffect>
                                  </p:childTnLst>
                                </p:cTn>
                              </p:par>
                            </p:childTnLst>
                          </p:cTn>
                        </p:par>
                        <p:par>
                          <p:cTn id="24" fill="hold">
                            <p:stCondLst>
                              <p:cond delay="1500"/>
                            </p:stCondLst>
                            <p:childTnLst>
                              <p:par>
                                <p:cTn id="25" presetID="12" presetClass="entr" presetSubtype="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lide(fromTop)">
                                      <p:cBhvr>
                                        <p:cTn id="27" dur="500"/>
                                        <p:tgtEl>
                                          <p:spTgt spid="3"/>
                                        </p:tgtEl>
                                      </p:cBhvr>
                                    </p:animEffect>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800" fill="hold"/>
                                        <p:tgtEl>
                                          <p:spTgt spid="35"/>
                                        </p:tgtEl>
                                        <p:attrNameLst>
                                          <p:attrName>ppt_x</p:attrName>
                                        </p:attrNameLst>
                                      </p:cBhvr>
                                      <p:tavLst>
                                        <p:tav tm="0">
                                          <p:val>
                                            <p:strVal val="0-#ppt_w/2"/>
                                          </p:val>
                                        </p:tav>
                                        <p:tav tm="100000">
                                          <p:val>
                                            <p:strVal val="#ppt_x"/>
                                          </p:val>
                                        </p:tav>
                                      </p:tavLst>
                                    </p:anim>
                                    <p:anim calcmode="lin" valueType="num">
                                      <p:cBhvr additive="base">
                                        <p:cTn id="32" dur="800" fill="hold"/>
                                        <p:tgtEl>
                                          <p:spTgt spid="3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800" fill="hold"/>
                                        <p:tgtEl>
                                          <p:spTgt spid="36"/>
                                        </p:tgtEl>
                                        <p:attrNameLst>
                                          <p:attrName>ppt_x</p:attrName>
                                        </p:attrNameLst>
                                      </p:cBhvr>
                                      <p:tavLst>
                                        <p:tav tm="0">
                                          <p:val>
                                            <p:strVal val="1+#ppt_w/2"/>
                                          </p:val>
                                        </p:tav>
                                        <p:tav tm="100000">
                                          <p:val>
                                            <p:strVal val="#ppt_x"/>
                                          </p:val>
                                        </p:tav>
                                      </p:tavLst>
                                    </p:anim>
                                    <p:anim calcmode="lin" valueType="num">
                                      <p:cBhvr additive="base">
                                        <p:cTn id="36" dur="8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9" name="组合 48"/>
          <p:cNvGrpSpPr/>
          <p:nvPr/>
        </p:nvGrpSpPr>
        <p:grpSpPr>
          <a:xfrm>
            <a:off x="2909950" y="2954713"/>
            <a:ext cx="528638" cy="1135062"/>
            <a:chOff x="2898075" y="2990338"/>
            <a:chExt cx="528638" cy="1135062"/>
          </a:xfrm>
          <a:solidFill>
            <a:srgbClr val="00B0F0"/>
          </a:solidFill>
        </p:grpSpPr>
        <p:sp>
          <p:nvSpPr>
            <p:cNvPr id="3" name="Freeform 5"/>
            <p:cNvSpPr/>
            <p:nvPr/>
          </p:nvSpPr>
          <p:spPr bwMode="auto">
            <a:xfrm>
              <a:off x="2898075" y="3236400"/>
              <a:ext cx="528638" cy="889000"/>
            </a:xfrm>
            <a:custGeom>
              <a:avLst/>
              <a:gdLst>
                <a:gd name="T0" fmla="*/ 69 w 75"/>
                <a:gd name="T1" fmla="*/ 1 h 126"/>
                <a:gd name="T2" fmla="*/ 65 w 75"/>
                <a:gd name="T3" fmla="*/ 0 h 126"/>
                <a:gd name="T4" fmla="*/ 8 w 75"/>
                <a:gd name="T5" fmla="*/ 0 h 126"/>
                <a:gd name="T6" fmla="*/ 2 w 75"/>
                <a:gd name="T7" fmla="*/ 4 h 126"/>
                <a:gd name="T8" fmla="*/ 0 w 75"/>
                <a:gd name="T9" fmla="*/ 8 h 126"/>
                <a:gd name="T10" fmla="*/ 0 w 75"/>
                <a:gd name="T11" fmla="*/ 9 h 126"/>
                <a:gd name="T12" fmla="*/ 0 w 75"/>
                <a:gd name="T13" fmla="*/ 11 h 126"/>
                <a:gd name="T14" fmla="*/ 0 w 75"/>
                <a:gd name="T15" fmla="*/ 57 h 126"/>
                <a:gd name="T16" fmla="*/ 6 w 75"/>
                <a:gd name="T17" fmla="*/ 63 h 126"/>
                <a:gd name="T18" fmla="*/ 12 w 75"/>
                <a:gd name="T19" fmla="*/ 57 h 126"/>
                <a:gd name="T20" fmla="*/ 12 w 75"/>
                <a:gd name="T21" fmla="*/ 20 h 126"/>
                <a:gd name="T22" fmla="*/ 16 w 75"/>
                <a:gd name="T23" fmla="*/ 20 h 126"/>
                <a:gd name="T24" fmla="*/ 16 w 75"/>
                <a:gd name="T25" fmla="*/ 65 h 126"/>
                <a:gd name="T26" fmla="*/ 16 w 75"/>
                <a:gd name="T27" fmla="*/ 66 h 126"/>
                <a:gd name="T28" fmla="*/ 16 w 75"/>
                <a:gd name="T29" fmla="*/ 67 h 126"/>
                <a:gd name="T30" fmla="*/ 16 w 75"/>
                <a:gd name="T31" fmla="*/ 118 h 126"/>
                <a:gd name="T32" fmla="*/ 24 w 75"/>
                <a:gd name="T33" fmla="*/ 126 h 126"/>
                <a:gd name="T34" fmla="*/ 33 w 75"/>
                <a:gd name="T35" fmla="*/ 118 h 126"/>
                <a:gd name="T36" fmla="*/ 33 w 75"/>
                <a:gd name="T37" fmla="*/ 74 h 126"/>
                <a:gd name="T38" fmla="*/ 42 w 75"/>
                <a:gd name="T39" fmla="*/ 74 h 126"/>
                <a:gd name="T40" fmla="*/ 42 w 75"/>
                <a:gd name="T41" fmla="*/ 118 h 126"/>
                <a:gd name="T42" fmla="*/ 51 w 75"/>
                <a:gd name="T43" fmla="*/ 126 h 126"/>
                <a:gd name="T44" fmla="*/ 60 w 75"/>
                <a:gd name="T45" fmla="*/ 118 h 126"/>
                <a:gd name="T46" fmla="*/ 60 w 75"/>
                <a:gd name="T47" fmla="*/ 67 h 126"/>
                <a:gd name="T48" fmla="*/ 60 w 75"/>
                <a:gd name="T49" fmla="*/ 66 h 126"/>
                <a:gd name="T50" fmla="*/ 60 w 75"/>
                <a:gd name="T51" fmla="*/ 65 h 126"/>
                <a:gd name="T52" fmla="*/ 60 w 75"/>
                <a:gd name="T53" fmla="*/ 20 h 126"/>
                <a:gd name="T54" fmla="*/ 63 w 75"/>
                <a:gd name="T55" fmla="*/ 20 h 126"/>
                <a:gd name="T56" fmla="*/ 63 w 75"/>
                <a:gd name="T57" fmla="*/ 56 h 126"/>
                <a:gd name="T58" fmla="*/ 69 w 75"/>
                <a:gd name="T59" fmla="*/ 62 h 126"/>
                <a:gd name="T60" fmla="*/ 75 w 75"/>
                <a:gd name="T61" fmla="*/ 56 h 126"/>
                <a:gd name="T62" fmla="*/ 75 w 75"/>
                <a:gd name="T63" fmla="*/ 7 h 126"/>
                <a:gd name="T64" fmla="*/ 69 w 75"/>
                <a:gd name="T65"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126">
                  <a:moveTo>
                    <a:pt x="69" y="1"/>
                  </a:moveTo>
                  <a:cubicBezTo>
                    <a:pt x="68" y="1"/>
                    <a:pt x="67" y="0"/>
                    <a:pt x="65" y="0"/>
                  </a:cubicBezTo>
                  <a:cubicBezTo>
                    <a:pt x="8" y="0"/>
                    <a:pt x="8" y="0"/>
                    <a:pt x="8" y="0"/>
                  </a:cubicBezTo>
                  <a:cubicBezTo>
                    <a:pt x="6" y="0"/>
                    <a:pt x="3" y="2"/>
                    <a:pt x="2" y="4"/>
                  </a:cubicBezTo>
                  <a:cubicBezTo>
                    <a:pt x="0" y="5"/>
                    <a:pt x="0" y="6"/>
                    <a:pt x="0" y="8"/>
                  </a:cubicBezTo>
                  <a:cubicBezTo>
                    <a:pt x="0" y="9"/>
                    <a:pt x="0" y="9"/>
                    <a:pt x="0" y="9"/>
                  </a:cubicBezTo>
                  <a:cubicBezTo>
                    <a:pt x="0" y="11"/>
                    <a:pt x="0" y="11"/>
                    <a:pt x="0" y="11"/>
                  </a:cubicBezTo>
                  <a:cubicBezTo>
                    <a:pt x="0" y="57"/>
                    <a:pt x="0" y="57"/>
                    <a:pt x="0" y="57"/>
                  </a:cubicBezTo>
                  <a:cubicBezTo>
                    <a:pt x="0" y="60"/>
                    <a:pt x="2" y="63"/>
                    <a:pt x="6" y="63"/>
                  </a:cubicBezTo>
                  <a:cubicBezTo>
                    <a:pt x="9" y="63"/>
                    <a:pt x="12" y="60"/>
                    <a:pt x="12" y="57"/>
                  </a:cubicBezTo>
                  <a:cubicBezTo>
                    <a:pt x="12" y="20"/>
                    <a:pt x="12" y="20"/>
                    <a:pt x="12" y="20"/>
                  </a:cubicBezTo>
                  <a:cubicBezTo>
                    <a:pt x="16" y="20"/>
                    <a:pt x="16" y="20"/>
                    <a:pt x="16" y="20"/>
                  </a:cubicBezTo>
                  <a:cubicBezTo>
                    <a:pt x="16" y="65"/>
                    <a:pt x="16" y="65"/>
                    <a:pt x="16" y="65"/>
                  </a:cubicBezTo>
                  <a:cubicBezTo>
                    <a:pt x="16" y="65"/>
                    <a:pt x="16" y="66"/>
                    <a:pt x="16" y="66"/>
                  </a:cubicBezTo>
                  <a:cubicBezTo>
                    <a:pt x="16" y="66"/>
                    <a:pt x="16" y="67"/>
                    <a:pt x="16" y="67"/>
                  </a:cubicBezTo>
                  <a:cubicBezTo>
                    <a:pt x="16" y="118"/>
                    <a:pt x="16" y="118"/>
                    <a:pt x="16" y="118"/>
                  </a:cubicBezTo>
                  <a:cubicBezTo>
                    <a:pt x="16" y="123"/>
                    <a:pt x="20" y="126"/>
                    <a:pt x="24" y="126"/>
                  </a:cubicBezTo>
                  <a:cubicBezTo>
                    <a:pt x="29" y="126"/>
                    <a:pt x="33" y="123"/>
                    <a:pt x="33" y="118"/>
                  </a:cubicBezTo>
                  <a:cubicBezTo>
                    <a:pt x="33" y="74"/>
                    <a:pt x="33" y="74"/>
                    <a:pt x="33" y="74"/>
                  </a:cubicBezTo>
                  <a:cubicBezTo>
                    <a:pt x="42" y="74"/>
                    <a:pt x="42" y="74"/>
                    <a:pt x="42" y="74"/>
                  </a:cubicBezTo>
                  <a:cubicBezTo>
                    <a:pt x="42" y="118"/>
                    <a:pt x="42" y="118"/>
                    <a:pt x="42" y="118"/>
                  </a:cubicBezTo>
                  <a:cubicBezTo>
                    <a:pt x="42" y="123"/>
                    <a:pt x="46" y="126"/>
                    <a:pt x="51" y="126"/>
                  </a:cubicBezTo>
                  <a:cubicBezTo>
                    <a:pt x="56" y="126"/>
                    <a:pt x="60" y="123"/>
                    <a:pt x="60" y="118"/>
                  </a:cubicBezTo>
                  <a:cubicBezTo>
                    <a:pt x="60" y="67"/>
                    <a:pt x="60" y="67"/>
                    <a:pt x="60" y="67"/>
                  </a:cubicBezTo>
                  <a:cubicBezTo>
                    <a:pt x="60" y="66"/>
                    <a:pt x="60" y="66"/>
                    <a:pt x="60" y="66"/>
                  </a:cubicBezTo>
                  <a:cubicBezTo>
                    <a:pt x="60" y="66"/>
                    <a:pt x="60" y="65"/>
                    <a:pt x="60" y="65"/>
                  </a:cubicBezTo>
                  <a:cubicBezTo>
                    <a:pt x="60" y="20"/>
                    <a:pt x="60" y="20"/>
                    <a:pt x="60" y="20"/>
                  </a:cubicBezTo>
                  <a:cubicBezTo>
                    <a:pt x="63" y="20"/>
                    <a:pt x="63" y="20"/>
                    <a:pt x="63" y="20"/>
                  </a:cubicBezTo>
                  <a:cubicBezTo>
                    <a:pt x="63" y="56"/>
                    <a:pt x="63" y="56"/>
                    <a:pt x="63" y="56"/>
                  </a:cubicBezTo>
                  <a:cubicBezTo>
                    <a:pt x="63" y="60"/>
                    <a:pt x="66" y="62"/>
                    <a:pt x="69" y="62"/>
                  </a:cubicBezTo>
                  <a:cubicBezTo>
                    <a:pt x="73" y="62"/>
                    <a:pt x="75" y="60"/>
                    <a:pt x="75" y="56"/>
                  </a:cubicBezTo>
                  <a:cubicBezTo>
                    <a:pt x="75" y="7"/>
                    <a:pt x="75" y="7"/>
                    <a:pt x="75" y="7"/>
                  </a:cubicBezTo>
                  <a:cubicBezTo>
                    <a:pt x="75" y="4"/>
                    <a:pt x="73" y="2"/>
                    <a:pt x="69"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Oval 6"/>
            <p:cNvSpPr>
              <a:spLocks noChangeArrowheads="1"/>
            </p:cNvSpPr>
            <p:nvPr/>
          </p:nvSpPr>
          <p:spPr bwMode="auto">
            <a:xfrm>
              <a:off x="3039363" y="2990338"/>
              <a:ext cx="231775" cy="2111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5" name="Freeform 7"/>
          <p:cNvSpPr>
            <a:spLocks noEditPoints="1"/>
          </p:cNvSpPr>
          <p:nvPr/>
        </p:nvSpPr>
        <p:spPr bwMode="auto">
          <a:xfrm>
            <a:off x="1617725" y="4669213"/>
            <a:ext cx="409575" cy="550862"/>
          </a:xfrm>
          <a:custGeom>
            <a:avLst/>
            <a:gdLst>
              <a:gd name="T0" fmla="*/ 13 w 58"/>
              <a:gd name="T1" fmla="*/ 3 h 78"/>
              <a:gd name="T2" fmla="*/ 49 w 58"/>
              <a:gd name="T3" fmla="*/ 4 h 78"/>
              <a:gd name="T4" fmla="*/ 55 w 58"/>
              <a:gd name="T5" fmla="*/ 40 h 78"/>
              <a:gd name="T6" fmla="*/ 48 w 58"/>
              <a:gd name="T7" fmla="*/ 75 h 78"/>
              <a:gd name="T8" fmla="*/ 9 w 58"/>
              <a:gd name="T9" fmla="*/ 75 h 78"/>
              <a:gd name="T10" fmla="*/ 2 w 58"/>
              <a:gd name="T11" fmla="*/ 40 h 78"/>
              <a:gd name="T12" fmla="*/ 2 w 58"/>
              <a:gd name="T13" fmla="*/ 24 h 78"/>
              <a:gd name="T14" fmla="*/ 13 w 58"/>
              <a:gd name="T15" fmla="*/ 3 h 78"/>
              <a:gd name="T16" fmla="*/ 9 w 58"/>
              <a:gd name="T17" fmla="*/ 36 h 78"/>
              <a:gd name="T18" fmla="*/ 11 w 58"/>
              <a:gd name="T19" fmla="*/ 58 h 78"/>
              <a:gd name="T20" fmla="*/ 29 w 58"/>
              <a:gd name="T21" fmla="*/ 59 h 78"/>
              <a:gd name="T22" fmla="*/ 46 w 58"/>
              <a:gd name="T23" fmla="*/ 58 h 78"/>
              <a:gd name="T24" fmla="*/ 48 w 58"/>
              <a:gd name="T25" fmla="*/ 35 h 78"/>
              <a:gd name="T26" fmla="*/ 46 w 58"/>
              <a:gd name="T27" fmla="*/ 12 h 78"/>
              <a:gd name="T28" fmla="*/ 14 w 58"/>
              <a:gd name="T29" fmla="*/ 11 h 78"/>
              <a:gd name="T30" fmla="*/ 9 w 58"/>
              <a:gd name="T31" fmla="*/ 36 h 78"/>
              <a:gd name="T32" fmla="*/ 29 w 58"/>
              <a:gd name="T33" fmla="*/ 71 h 78"/>
              <a:gd name="T34" fmla="*/ 27 w 58"/>
              <a:gd name="T35" fmla="*/ 63 h 78"/>
              <a:gd name="T36" fmla="*/ 29 w 58"/>
              <a:gd name="T37"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78">
                <a:moveTo>
                  <a:pt x="13" y="3"/>
                </a:moveTo>
                <a:cubicBezTo>
                  <a:pt x="20" y="1"/>
                  <a:pt x="43" y="0"/>
                  <a:pt x="49" y="4"/>
                </a:cubicBezTo>
                <a:cubicBezTo>
                  <a:pt x="58" y="8"/>
                  <a:pt x="55" y="27"/>
                  <a:pt x="55" y="40"/>
                </a:cubicBezTo>
                <a:cubicBezTo>
                  <a:pt x="55" y="53"/>
                  <a:pt x="58" y="71"/>
                  <a:pt x="48" y="75"/>
                </a:cubicBezTo>
                <a:cubicBezTo>
                  <a:pt x="42" y="78"/>
                  <a:pt x="15" y="77"/>
                  <a:pt x="9" y="75"/>
                </a:cubicBezTo>
                <a:cubicBezTo>
                  <a:pt x="0" y="71"/>
                  <a:pt x="2" y="54"/>
                  <a:pt x="2" y="40"/>
                </a:cubicBezTo>
                <a:cubicBezTo>
                  <a:pt x="2" y="33"/>
                  <a:pt x="2" y="28"/>
                  <a:pt x="2" y="24"/>
                </a:cubicBezTo>
                <a:cubicBezTo>
                  <a:pt x="2" y="13"/>
                  <a:pt x="1" y="5"/>
                  <a:pt x="13" y="3"/>
                </a:cubicBezTo>
                <a:close/>
                <a:moveTo>
                  <a:pt x="9" y="36"/>
                </a:moveTo>
                <a:cubicBezTo>
                  <a:pt x="9" y="45"/>
                  <a:pt x="8" y="55"/>
                  <a:pt x="11" y="58"/>
                </a:cubicBezTo>
                <a:cubicBezTo>
                  <a:pt x="14" y="61"/>
                  <a:pt x="25" y="59"/>
                  <a:pt x="29" y="59"/>
                </a:cubicBezTo>
                <a:cubicBezTo>
                  <a:pt x="33" y="59"/>
                  <a:pt x="44" y="60"/>
                  <a:pt x="46" y="58"/>
                </a:cubicBezTo>
                <a:cubicBezTo>
                  <a:pt x="50" y="54"/>
                  <a:pt x="48" y="43"/>
                  <a:pt x="48" y="35"/>
                </a:cubicBezTo>
                <a:cubicBezTo>
                  <a:pt x="48" y="27"/>
                  <a:pt x="50" y="16"/>
                  <a:pt x="46" y="12"/>
                </a:cubicBezTo>
                <a:cubicBezTo>
                  <a:pt x="43" y="9"/>
                  <a:pt x="21" y="9"/>
                  <a:pt x="14" y="11"/>
                </a:cubicBezTo>
                <a:cubicBezTo>
                  <a:pt x="7" y="13"/>
                  <a:pt x="9" y="24"/>
                  <a:pt x="9" y="36"/>
                </a:cubicBezTo>
                <a:close/>
                <a:moveTo>
                  <a:pt x="29" y="71"/>
                </a:moveTo>
                <a:cubicBezTo>
                  <a:pt x="35" y="71"/>
                  <a:pt x="34" y="60"/>
                  <a:pt x="27" y="63"/>
                </a:cubicBezTo>
                <a:cubicBezTo>
                  <a:pt x="22" y="65"/>
                  <a:pt x="25" y="72"/>
                  <a:pt x="29" y="7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Freeform 8"/>
          <p:cNvSpPr>
            <a:spLocks noEditPoints="1"/>
          </p:cNvSpPr>
          <p:nvPr/>
        </p:nvSpPr>
        <p:spPr bwMode="auto">
          <a:xfrm>
            <a:off x="2902013" y="5353425"/>
            <a:ext cx="608012" cy="458788"/>
          </a:xfrm>
          <a:custGeom>
            <a:avLst/>
            <a:gdLst>
              <a:gd name="T0" fmla="*/ 80 w 86"/>
              <a:gd name="T1" fmla="*/ 0 h 65"/>
              <a:gd name="T2" fmla="*/ 5 w 86"/>
              <a:gd name="T3" fmla="*/ 0 h 65"/>
              <a:gd name="T4" fmla="*/ 0 w 86"/>
              <a:gd name="T5" fmla="*/ 5 h 65"/>
              <a:gd name="T6" fmla="*/ 0 w 86"/>
              <a:gd name="T7" fmla="*/ 60 h 65"/>
              <a:gd name="T8" fmla="*/ 5 w 86"/>
              <a:gd name="T9" fmla="*/ 65 h 65"/>
              <a:gd name="T10" fmla="*/ 80 w 86"/>
              <a:gd name="T11" fmla="*/ 65 h 65"/>
              <a:gd name="T12" fmla="*/ 86 w 86"/>
              <a:gd name="T13" fmla="*/ 60 h 65"/>
              <a:gd name="T14" fmla="*/ 86 w 86"/>
              <a:gd name="T15" fmla="*/ 5 h 65"/>
              <a:gd name="T16" fmla="*/ 80 w 86"/>
              <a:gd name="T17" fmla="*/ 0 h 65"/>
              <a:gd name="T18" fmla="*/ 48 w 86"/>
              <a:gd name="T19" fmla="*/ 58 h 65"/>
              <a:gd name="T20" fmla="*/ 45 w 86"/>
              <a:gd name="T21" fmla="*/ 61 h 65"/>
              <a:gd name="T22" fmla="*/ 41 w 86"/>
              <a:gd name="T23" fmla="*/ 61 h 65"/>
              <a:gd name="T24" fmla="*/ 38 w 86"/>
              <a:gd name="T25" fmla="*/ 58 h 65"/>
              <a:gd name="T26" fmla="*/ 38 w 86"/>
              <a:gd name="T27" fmla="*/ 54 h 65"/>
              <a:gd name="T28" fmla="*/ 41 w 86"/>
              <a:gd name="T29" fmla="*/ 51 h 65"/>
              <a:gd name="T30" fmla="*/ 45 w 86"/>
              <a:gd name="T31" fmla="*/ 51 h 65"/>
              <a:gd name="T32" fmla="*/ 48 w 86"/>
              <a:gd name="T33" fmla="*/ 54 h 65"/>
              <a:gd name="T34" fmla="*/ 48 w 86"/>
              <a:gd name="T35" fmla="*/ 58 h 65"/>
              <a:gd name="T36" fmla="*/ 78 w 86"/>
              <a:gd name="T37" fmla="*/ 45 h 65"/>
              <a:gd name="T38" fmla="*/ 75 w 86"/>
              <a:gd name="T39" fmla="*/ 48 h 65"/>
              <a:gd name="T40" fmla="*/ 11 w 86"/>
              <a:gd name="T41" fmla="*/ 48 h 65"/>
              <a:gd name="T42" fmla="*/ 7 w 86"/>
              <a:gd name="T43" fmla="*/ 45 h 65"/>
              <a:gd name="T44" fmla="*/ 7 w 86"/>
              <a:gd name="T45" fmla="*/ 10 h 65"/>
              <a:gd name="T46" fmla="*/ 11 w 86"/>
              <a:gd name="T47" fmla="*/ 7 h 65"/>
              <a:gd name="T48" fmla="*/ 75 w 86"/>
              <a:gd name="T49" fmla="*/ 7 h 65"/>
              <a:gd name="T50" fmla="*/ 78 w 86"/>
              <a:gd name="T51" fmla="*/ 10 h 65"/>
              <a:gd name="T52" fmla="*/ 78 w 86"/>
              <a:gd name="T53" fmla="*/ 4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65">
                <a:moveTo>
                  <a:pt x="80" y="0"/>
                </a:moveTo>
                <a:cubicBezTo>
                  <a:pt x="5" y="0"/>
                  <a:pt x="5" y="0"/>
                  <a:pt x="5" y="0"/>
                </a:cubicBezTo>
                <a:cubicBezTo>
                  <a:pt x="3" y="0"/>
                  <a:pt x="0" y="3"/>
                  <a:pt x="0" y="5"/>
                </a:cubicBezTo>
                <a:cubicBezTo>
                  <a:pt x="0" y="60"/>
                  <a:pt x="0" y="60"/>
                  <a:pt x="0" y="60"/>
                </a:cubicBezTo>
                <a:cubicBezTo>
                  <a:pt x="0" y="62"/>
                  <a:pt x="3" y="65"/>
                  <a:pt x="5" y="65"/>
                </a:cubicBezTo>
                <a:cubicBezTo>
                  <a:pt x="80" y="65"/>
                  <a:pt x="80" y="65"/>
                  <a:pt x="80" y="65"/>
                </a:cubicBezTo>
                <a:cubicBezTo>
                  <a:pt x="83" y="65"/>
                  <a:pt x="86" y="62"/>
                  <a:pt x="86" y="60"/>
                </a:cubicBezTo>
                <a:cubicBezTo>
                  <a:pt x="86" y="5"/>
                  <a:pt x="86" y="5"/>
                  <a:pt x="86" y="5"/>
                </a:cubicBezTo>
                <a:cubicBezTo>
                  <a:pt x="86" y="3"/>
                  <a:pt x="83" y="0"/>
                  <a:pt x="80" y="0"/>
                </a:cubicBezTo>
                <a:close/>
                <a:moveTo>
                  <a:pt x="48" y="58"/>
                </a:moveTo>
                <a:cubicBezTo>
                  <a:pt x="48" y="60"/>
                  <a:pt x="47" y="61"/>
                  <a:pt x="45" y="61"/>
                </a:cubicBezTo>
                <a:cubicBezTo>
                  <a:pt x="41" y="61"/>
                  <a:pt x="41" y="61"/>
                  <a:pt x="41" y="61"/>
                </a:cubicBezTo>
                <a:cubicBezTo>
                  <a:pt x="39" y="61"/>
                  <a:pt x="38" y="60"/>
                  <a:pt x="38" y="58"/>
                </a:cubicBezTo>
                <a:cubicBezTo>
                  <a:pt x="38" y="54"/>
                  <a:pt x="38" y="54"/>
                  <a:pt x="38" y="54"/>
                </a:cubicBezTo>
                <a:cubicBezTo>
                  <a:pt x="38" y="52"/>
                  <a:pt x="39" y="51"/>
                  <a:pt x="41" y="51"/>
                </a:cubicBezTo>
                <a:cubicBezTo>
                  <a:pt x="45" y="51"/>
                  <a:pt x="45" y="51"/>
                  <a:pt x="45" y="51"/>
                </a:cubicBezTo>
                <a:cubicBezTo>
                  <a:pt x="47" y="51"/>
                  <a:pt x="48" y="52"/>
                  <a:pt x="48" y="54"/>
                </a:cubicBezTo>
                <a:lnTo>
                  <a:pt x="48" y="58"/>
                </a:lnTo>
                <a:close/>
                <a:moveTo>
                  <a:pt x="78" y="45"/>
                </a:moveTo>
                <a:cubicBezTo>
                  <a:pt x="78" y="46"/>
                  <a:pt x="77" y="48"/>
                  <a:pt x="75" y="48"/>
                </a:cubicBezTo>
                <a:cubicBezTo>
                  <a:pt x="11" y="48"/>
                  <a:pt x="11" y="48"/>
                  <a:pt x="11" y="48"/>
                </a:cubicBezTo>
                <a:cubicBezTo>
                  <a:pt x="9" y="48"/>
                  <a:pt x="7" y="46"/>
                  <a:pt x="7" y="45"/>
                </a:cubicBezTo>
                <a:cubicBezTo>
                  <a:pt x="7" y="10"/>
                  <a:pt x="7" y="10"/>
                  <a:pt x="7" y="10"/>
                </a:cubicBezTo>
                <a:cubicBezTo>
                  <a:pt x="7" y="9"/>
                  <a:pt x="9" y="7"/>
                  <a:pt x="11" y="7"/>
                </a:cubicBezTo>
                <a:cubicBezTo>
                  <a:pt x="75" y="7"/>
                  <a:pt x="75" y="7"/>
                  <a:pt x="75" y="7"/>
                </a:cubicBezTo>
                <a:cubicBezTo>
                  <a:pt x="77" y="7"/>
                  <a:pt x="78" y="9"/>
                  <a:pt x="78" y="10"/>
                </a:cubicBezTo>
                <a:lnTo>
                  <a:pt x="78" y="4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Freeform 9"/>
          <p:cNvSpPr>
            <a:spLocks noEditPoints="1"/>
          </p:cNvSpPr>
          <p:nvPr/>
        </p:nvSpPr>
        <p:spPr bwMode="auto">
          <a:xfrm>
            <a:off x="4468875" y="4612063"/>
            <a:ext cx="374650" cy="481012"/>
          </a:xfrm>
          <a:custGeom>
            <a:avLst/>
            <a:gdLst>
              <a:gd name="T0" fmla="*/ 0 w 236"/>
              <a:gd name="T1" fmla="*/ 0 h 303"/>
              <a:gd name="T2" fmla="*/ 0 w 236"/>
              <a:gd name="T3" fmla="*/ 303 h 303"/>
              <a:gd name="T4" fmla="*/ 236 w 236"/>
              <a:gd name="T5" fmla="*/ 303 h 303"/>
              <a:gd name="T6" fmla="*/ 236 w 236"/>
              <a:gd name="T7" fmla="*/ 0 h 303"/>
              <a:gd name="T8" fmla="*/ 0 w 236"/>
              <a:gd name="T9" fmla="*/ 0 h 303"/>
              <a:gd name="T10" fmla="*/ 85 w 236"/>
              <a:gd name="T11" fmla="*/ 258 h 303"/>
              <a:gd name="T12" fmla="*/ 36 w 236"/>
              <a:gd name="T13" fmla="*/ 258 h 303"/>
              <a:gd name="T14" fmla="*/ 36 w 236"/>
              <a:gd name="T15" fmla="*/ 205 h 303"/>
              <a:gd name="T16" fmla="*/ 85 w 236"/>
              <a:gd name="T17" fmla="*/ 205 h 303"/>
              <a:gd name="T18" fmla="*/ 85 w 236"/>
              <a:gd name="T19" fmla="*/ 258 h 303"/>
              <a:gd name="T20" fmla="*/ 85 w 236"/>
              <a:gd name="T21" fmla="*/ 183 h 303"/>
              <a:gd name="T22" fmla="*/ 36 w 236"/>
              <a:gd name="T23" fmla="*/ 183 h 303"/>
              <a:gd name="T24" fmla="*/ 36 w 236"/>
              <a:gd name="T25" fmla="*/ 129 h 303"/>
              <a:gd name="T26" fmla="*/ 85 w 236"/>
              <a:gd name="T27" fmla="*/ 129 h 303"/>
              <a:gd name="T28" fmla="*/ 85 w 236"/>
              <a:gd name="T29" fmla="*/ 183 h 303"/>
              <a:gd name="T30" fmla="*/ 209 w 236"/>
              <a:gd name="T31" fmla="*/ 232 h 303"/>
              <a:gd name="T32" fmla="*/ 107 w 236"/>
              <a:gd name="T33" fmla="*/ 232 h 303"/>
              <a:gd name="T34" fmla="*/ 107 w 236"/>
              <a:gd name="T35" fmla="*/ 129 h 303"/>
              <a:gd name="T36" fmla="*/ 209 w 236"/>
              <a:gd name="T37" fmla="*/ 129 h 303"/>
              <a:gd name="T38" fmla="*/ 209 w 236"/>
              <a:gd name="T39" fmla="*/ 232 h 303"/>
              <a:gd name="T40" fmla="*/ 209 w 236"/>
              <a:gd name="T41" fmla="*/ 98 h 303"/>
              <a:gd name="T42" fmla="*/ 31 w 236"/>
              <a:gd name="T43" fmla="*/ 98 h 303"/>
              <a:gd name="T44" fmla="*/ 31 w 236"/>
              <a:gd name="T45" fmla="*/ 36 h 303"/>
              <a:gd name="T46" fmla="*/ 209 w 236"/>
              <a:gd name="T47" fmla="*/ 36 h 303"/>
              <a:gd name="T48" fmla="*/ 209 w 236"/>
              <a:gd name="T49"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303">
                <a:moveTo>
                  <a:pt x="0" y="0"/>
                </a:moveTo>
                <a:lnTo>
                  <a:pt x="0" y="303"/>
                </a:lnTo>
                <a:lnTo>
                  <a:pt x="236" y="303"/>
                </a:lnTo>
                <a:lnTo>
                  <a:pt x="236" y="0"/>
                </a:lnTo>
                <a:lnTo>
                  <a:pt x="0" y="0"/>
                </a:lnTo>
                <a:close/>
                <a:moveTo>
                  <a:pt x="85" y="258"/>
                </a:moveTo>
                <a:lnTo>
                  <a:pt x="36" y="258"/>
                </a:lnTo>
                <a:lnTo>
                  <a:pt x="36" y="205"/>
                </a:lnTo>
                <a:lnTo>
                  <a:pt x="85" y="205"/>
                </a:lnTo>
                <a:lnTo>
                  <a:pt x="85" y="258"/>
                </a:lnTo>
                <a:close/>
                <a:moveTo>
                  <a:pt x="85" y="183"/>
                </a:moveTo>
                <a:lnTo>
                  <a:pt x="36" y="183"/>
                </a:lnTo>
                <a:lnTo>
                  <a:pt x="36" y="129"/>
                </a:lnTo>
                <a:lnTo>
                  <a:pt x="85" y="129"/>
                </a:lnTo>
                <a:lnTo>
                  <a:pt x="85" y="183"/>
                </a:lnTo>
                <a:close/>
                <a:moveTo>
                  <a:pt x="209" y="232"/>
                </a:moveTo>
                <a:lnTo>
                  <a:pt x="107" y="232"/>
                </a:lnTo>
                <a:lnTo>
                  <a:pt x="107" y="129"/>
                </a:lnTo>
                <a:lnTo>
                  <a:pt x="209" y="129"/>
                </a:lnTo>
                <a:lnTo>
                  <a:pt x="209" y="232"/>
                </a:lnTo>
                <a:close/>
                <a:moveTo>
                  <a:pt x="209" y="98"/>
                </a:moveTo>
                <a:lnTo>
                  <a:pt x="31" y="98"/>
                </a:lnTo>
                <a:lnTo>
                  <a:pt x="31" y="36"/>
                </a:lnTo>
                <a:lnTo>
                  <a:pt x="209" y="36"/>
                </a:lnTo>
                <a:lnTo>
                  <a:pt x="209" y="9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6" name="组合 45"/>
          <p:cNvGrpSpPr/>
          <p:nvPr/>
        </p:nvGrpSpPr>
        <p:grpSpPr>
          <a:xfrm>
            <a:off x="4419663" y="1740275"/>
            <a:ext cx="565150" cy="550863"/>
            <a:chOff x="4407788" y="1775900"/>
            <a:chExt cx="565150" cy="550863"/>
          </a:xfrm>
          <a:solidFill>
            <a:schemeClr val="accent5"/>
          </a:solidFill>
        </p:grpSpPr>
        <p:sp>
          <p:nvSpPr>
            <p:cNvPr id="8" name="Freeform 10"/>
            <p:cNvSpPr/>
            <p:nvPr/>
          </p:nvSpPr>
          <p:spPr bwMode="auto">
            <a:xfrm>
              <a:off x="4696713" y="2185475"/>
              <a:ext cx="92075" cy="127000"/>
            </a:xfrm>
            <a:custGeom>
              <a:avLst/>
              <a:gdLst>
                <a:gd name="T0" fmla="*/ 0 w 13"/>
                <a:gd name="T1" fmla="*/ 0 h 18"/>
                <a:gd name="T2" fmla="*/ 0 w 13"/>
                <a:gd name="T3" fmla="*/ 18 h 18"/>
                <a:gd name="T4" fmla="*/ 13 w 13"/>
                <a:gd name="T5" fmla="*/ 3 h 18"/>
                <a:gd name="T6" fmla="*/ 0 w 13"/>
                <a:gd name="T7" fmla="*/ 0 h 18"/>
              </a:gdLst>
              <a:ahLst/>
              <a:cxnLst>
                <a:cxn ang="0">
                  <a:pos x="T0" y="T1"/>
                </a:cxn>
                <a:cxn ang="0">
                  <a:pos x="T2" y="T3"/>
                </a:cxn>
                <a:cxn ang="0">
                  <a:pos x="T4" y="T5"/>
                </a:cxn>
                <a:cxn ang="0">
                  <a:pos x="T6" y="T7"/>
                </a:cxn>
              </a:cxnLst>
              <a:rect l="0" t="0" r="r" b="b"/>
              <a:pathLst>
                <a:path w="13" h="18">
                  <a:moveTo>
                    <a:pt x="0" y="0"/>
                  </a:moveTo>
                  <a:cubicBezTo>
                    <a:pt x="0" y="18"/>
                    <a:pt x="0" y="18"/>
                    <a:pt x="0" y="18"/>
                  </a:cubicBezTo>
                  <a:cubicBezTo>
                    <a:pt x="5" y="17"/>
                    <a:pt x="10" y="11"/>
                    <a:pt x="13" y="3"/>
                  </a:cubicBezTo>
                  <a:cubicBezTo>
                    <a:pt x="9" y="1"/>
                    <a:pt x="5" y="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Freeform 11"/>
            <p:cNvSpPr/>
            <p:nvPr/>
          </p:nvSpPr>
          <p:spPr bwMode="auto">
            <a:xfrm>
              <a:off x="4696713" y="2058475"/>
              <a:ext cx="112712" cy="119063"/>
            </a:xfrm>
            <a:custGeom>
              <a:avLst/>
              <a:gdLst>
                <a:gd name="T0" fmla="*/ 16 w 16"/>
                <a:gd name="T1" fmla="*/ 0 h 17"/>
                <a:gd name="T2" fmla="*/ 0 w 16"/>
                <a:gd name="T3" fmla="*/ 0 h 17"/>
                <a:gd name="T4" fmla="*/ 0 w 16"/>
                <a:gd name="T5" fmla="*/ 14 h 17"/>
                <a:gd name="T6" fmla="*/ 14 w 16"/>
                <a:gd name="T7" fmla="*/ 17 h 17"/>
                <a:gd name="T8" fmla="*/ 16 w 16"/>
                <a:gd name="T9" fmla="*/ 0 h 17"/>
              </a:gdLst>
              <a:ahLst/>
              <a:cxnLst>
                <a:cxn ang="0">
                  <a:pos x="T0" y="T1"/>
                </a:cxn>
                <a:cxn ang="0">
                  <a:pos x="T2" y="T3"/>
                </a:cxn>
                <a:cxn ang="0">
                  <a:pos x="T4" y="T5"/>
                </a:cxn>
                <a:cxn ang="0">
                  <a:pos x="T6" y="T7"/>
                </a:cxn>
                <a:cxn ang="0">
                  <a:pos x="T8" y="T9"/>
                </a:cxn>
              </a:cxnLst>
              <a:rect l="0" t="0" r="r" b="b"/>
              <a:pathLst>
                <a:path w="16" h="17">
                  <a:moveTo>
                    <a:pt x="16" y="0"/>
                  </a:moveTo>
                  <a:cubicBezTo>
                    <a:pt x="0" y="0"/>
                    <a:pt x="0" y="0"/>
                    <a:pt x="0" y="0"/>
                  </a:cubicBezTo>
                  <a:cubicBezTo>
                    <a:pt x="0" y="14"/>
                    <a:pt x="0" y="14"/>
                    <a:pt x="0" y="14"/>
                  </a:cubicBezTo>
                  <a:cubicBezTo>
                    <a:pt x="5" y="14"/>
                    <a:pt x="10" y="15"/>
                    <a:pt x="14" y="17"/>
                  </a:cubicBezTo>
                  <a:cubicBezTo>
                    <a:pt x="15" y="12"/>
                    <a:pt x="16" y="6"/>
                    <a:pt x="1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Freeform 12"/>
            <p:cNvSpPr/>
            <p:nvPr/>
          </p:nvSpPr>
          <p:spPr bwMode="auto">
            <a:xfrm>
              <a:off x="4696713" y="1909250"/>
              <a:ext cx="112712" cy="120650"/>
            </a:xfrm>
            <a:custGeom>
              <a:avLst/>
              <a:gdLst>
                <a:gd name="T0" fmla="*/ 0 w 16"/>
                <a:gd name="T1" fmla="*/ 3 h 17"/>
                <a:gd name="T2" fmla="*/ 0 w 16"/>
                <a:gd name="T3" fmla="*/ 17 h 17"/>
                <a:gd name="T4" fmla="*/ 16 w 16"/>
                <a:gd name="T5" fmla="*/ 17 h 17"/>
                <a:gd name="T6" fmla="*/ 14 w 16"/>
                <a:gd name="T7" fmla="*/ 0 h 17"/>
                <a:gd name="T8" fmla="*/ 0 w 16"/>
                <a:gd name="T9" fmla="*/ 3 h 17"/>
              </a:gdLst>
              <a:ahLst/>
              <a:cxnLst>
                <a:cxn ang="0">
                  <a:pos x="T0" y="T1"/>
                </a:cxn>
                <a:cxn ang="0">
                  <a:pos x="T2" y="T3"/>
                </a:cxn>
                <a:cxn ang="0">
                  <a:pos x="T4" y="T5"/>
                </a:cxn>
                <a:cxn ang="0">
                  <a:pos x="T6" y="T7"/>
                </a:cxn>
                <a:cxn ang="0">
                  <a:pos x="T8" y="T9"/>
                </a:cxn>
              </a:cxnLst>
              <a:rect l="0" t="0" r="r" b="b"/>
              <a:pathLst>
                <a:path w="16" h="17">
                  <a:moveTo>
                    <a:pt x="0" y="3"/>
                  </a:moveTo>
                  <a:cubicBezTo>
                    <a:pt x="0" y="17"/>
                    <a:pt x="0" y="17"/>
                    <a:pt x="0" y="17"/>
                  </a:cubicBezTo>
                  <a:cubicBezTo>
                    <a:pt x="16" y="17"/>
                    <a:pt x="16" y="17"/>
                    <a:pt x="16" y="17"/>
                  </a:cubicBezTo>
                  <a:cubicBezTo>
                    <a:pt x="16" y="11"/>
                    <a:pt x="15" y="5"/>
                    <a:pt x="14" y="0"/>
                  </a:cubicBezTo>
                  <a:cubicBezTo>
                    <a:pt x="9" y="2"/>
                    <a:pt x="5" y="3"/>
                    <a:pt x="0" y="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Freeform 13"/>
            <p:cNvSpPr/>
            <p:nvPr/>
          </p:nvSpPr>
          <p:spPr bwMode="auto">
            <a:xfrm>
              <a:off x="4577650" y="2185475"/>
              <a:ext cx="98425" cy="133350"/>
            </a:xfrm>
            <a:custGeom>
              <a:avLst/>
              <a:gdLst>
                <a:gd name="T0" fmla="*/ 14 w 14"/>
                <a:gd name="T1" fmla="*/ 19 h 19"/>
                <a:gd name="T2" fmla="*/ 14 w 14"/>
                <a:gd name="T3" fmla="*/ 0 h 19"/>
                <a:gd name="T4" fmla="*/ 0 w 14"/>
                <a:gd name="T5" fmla="*/ 3 h 19"/>
                <a:gd name="T6" fmla="*/ 14 w 14"/>
                <a:gd name="T7" fmla="*/ 19 h 19"/>
              </a:gdLst>
              <a:ahLst/>
              <a:cxnLst>
                <a:cxn ang="0">
                  <a:pos x="T0" y="T1"/>
                </a:cxn>
                <a:cxn ang="0">
                  <a:pos x="T2" y="T3"/>
                </a:cxn>
                <a:cxn ang="0">
                  <a:pos x="T4" y="T5"/>
                </a:cxn>
                <a:cxn ang="0">
                  <a:pos x="T6" y="T7"/>
                </a:cxn>
              </a:cxnLst>
              <a:rect l="0" t="0" r="r" b="b"/>
              <a:pathLst>
                <a:path w="14" h="19">
                  <a:moveTo>
                    <a:pt x="14" y="19"/>
                  </a:moveTo>
                  <a:cubicBezTo>
                    <a:pt x="14" y="0"/>
                    <a:pt x="14" y="0"/>
                    <a:pt x="14" y="0"/>
                  </a:cubicBezTo>
                  <a:cubicBezTo>
                    <a:pt x="9" y="0"/>
                    <a:pt x="4" y="1"/>
                    <a:pt x="0" y="3"/>
                  </a:cubicBezTo>
                  <a:cubicBezTo>
                    <a:pt x="3" y="11"/>
                    <a:pt x="8" y="17"/>
                    <a:pt x="14" y="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Freeform 14"/>
            <p:cNvSpPr/>
            <p:nvPr/>
          </p:nvSpPr>
          <p:spPr bwMode="auto">
            <a:xfrm>
              <a:off x="4555425" y="1917188"/>
              <a:ext cx="120650" cy="112712"/>
            </a:xfrm>
            <a:custGeom>
              <a:avLst/>
              <a:gdLst>
                <a:gd name="T0" fmla="*/ 0 w 17"/>
                <a:gd name="T1" fmla="*/ 16 h 16"/>
                <a:gd name="T2" fmla="*/ 17 w 17"/>
                <a:gd name="T3" fmla="*/ 16 h 16"/>
                <a:gd name="T4" fmla="*/ 17 w 17"/>
                <a:gd name="T5" fmla="*/ 3 h 16"/>
                <a:gd name="T6" fmla="*/ 2 w 17"/>
                <a:gd name="T7" fmla="*/ 0 h 16"/>
                <a:gd name="T8" fmla="*/ 0 w 17"/>
                <a:gd name="T9" fmla="*/ 16 h 16"/>
              </a:gdLst>
              <a:ahLst/>
              <a:cxnLst>
                <a:cxn ang="0">
                  <a:pos x="T0" y="T1"/>
                </a:cxn>
                <a:cxn ang="0">
                  <a:pos x="T2" y="T3"/>
                </a:cxn>
                <a:cxn ang="0">
                  <a:pos x="T4" y="T5"/>
                </a:cxn>
                <a:cxn ang="0">
                  <a:pos x="T6" y="T7"/>
                </a:cxn>
                <a:cxn ang="0">
                  <a:pos x="T8" y="T9"/>
                </a:cxn>
              </a:cxnLst>
              <a:rect l="0" t="0" r="r" b="b"/>
              <a:pathLst>
                <a:path w="17" h="16">
                  <a:moveTo>
                    <a:pt x="0" y="16"/>
                  </a:moveTo>
                  <a:cubicBezTo>
                    <a:pt x="17" y="16"/>
                    <a:pt x="17" y="16"/>
                    <a:pt x="17" y="16"/>
                  </a:cubicBezTo>
                  <a:cubicBezTo>
                    <a:pt x="17" y="3"/>
                    <a:pt x="17" y="3"/>
                    <a:pt x="17" y="3"/>
                  </a:cubicBezTo>
                  <a:cubicBezTo>
                    <a:pt x="12" y="2"/>
                    <a:pt x="7" y="1"/>
                    <a:pt x="2" y="0"/>
                  </a:cubicBezTo>
                  <a:cubicBezTo>
                    <a:pt x="1" y="5"/>
                    <a:pt x="0" y="10"/>
                    <a:pt x="0"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Freeform 15"/>
            <p:cNvSpPr/>
            <p:nvPr/>
          </p:nvSpPr>
          <p:spPr bwMode="auto">
            <a:xfrm>
              <a:off x="4696713" y="1790188"/>
              <a:ext cx="85725" cy="112712"/>
            </a:xfrm>
            <a:custGeom>
              <a:avLst/>
              <a:gdLst>
                <a:gd name="T0" fmla="*/ 0 w 12"/>
                <a:gd name="T1" fmla="*/ 0 h 16"/>
                <a:gd name="T2" fmla="*/ 0 w 12"/>
                <a:gd name="T3" fmla="*/ 16 h 16"/>
                <a:gd name="T4" fmla="*/ 12 w 12"/>
                <a:gd name="T5" fmla="*/ 13 h 16"/>
                <a:gd name="T6" fmla="*/ 0 w 12"/>
                <a:gd name="T7" fmla="*/ 0 h 16"/>
              </a:gdLst>
              <a:ahLst/>
              <a:cxnLst>
                <a:cxn ang="0">
                  <a:pos x="T0" y="T1"/>
                </a:cxn>
                <a:cxn ang="0">
                  <a:pos x="T2" y="T3"/>
                </a:cxn>
                <a:cxn ang="0">
                  <a:pos x="T4" y="T5"/>
                </a:cxn>
                <a:cxn ang="0">
                  <a:pos x="T6" y="T7"/>
                </a:cxn>
              </a:cxnLst>
              <a:rect l="0" t="0" r="r" b="b"/>
              <a:pathLst>
                <a:path w="12" h="16">
                  <a:moveTo>
                    <a:pt x="0" y="0"/>
                  </a:moveTo>
                  <a:cubicBezTo>
                    <a:pt x="0" y="16"/>
                    <a:pt x="0" y="16"/>
                    <a:pt x="0" y="16"/>
                  </a:cubicBezTo>
                  <a:cubicBezTo>
                    <a:pt x="4" y="16"/>
                    <a:pt x="8" y="15"/>
                    <a:pt x="12" y="13"/>
                  </a:cubicBezTo>
                  <a:cubicBezTo>
                    <a:pt x="9" y="6"/>
                    <a:pt x="5" y="1"/>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Freeform 16"/>
            <p:cNvSpPr/>
            <p:nvPr/>
          </p:nvSpPr>
          <p:spPr bwMode="auto">
            <a:xfrm>
              <a:off x="4584000" y="1782250"/>
              <a:ext cx="92075" cy="120650"/>
            </a:xfrm>
            <a:custGeom>
              <a:avLst/>
              <a:gdLst>
                <a:gd name="T0" fmla="*/ 13 w 13"/>
                <a:gd name="T1" fmla="*/ 17 h 17"/>
                <a:gd name="T2" fmla="*/ 13 w 13"/>
                <a:gd name="T3" fmla="*/ 0 h 17"/>
                <a:gd name="T4" fmla="*/ 0 w 13"/>
                <a:gd name="T5" fmla="*/ 15 h 17"/>
                <a:gd name="T6" fmla="*/ 13 w 13"/>
                <a:gd name="T7" fmla="*/ 17 h 17"/>
              </a:gdLst>
              <a:ahLst/>
              <a:cxnLst>
                <a:cxn ang="0">
                  <a:pos x="T0" y="T1"/>
                </a:cxn>
                <a:cxn ang="0">
                  <a:pos x="T2" y="T3"/>
                </a:cxn>
                <a:cxn ang="0">
                  <a:pos x="T4" y="T5"/>
                </a:cxn>
                <a:cxn ang="0">
                  <a:pos x="T6" y="T7"/>
                </a:cxn>
              </a:cxnLst>
              <a:rect l="0" t="0" r="r" b="b"/>
              <a:pathLst>
                <a:path w="13" h="17">
                  <a:moveTo>
                    <a:pt x="13" y="17"/>
                  </a:moveTo>
                  <a:cubicBezTo>
                    <a:pt x="13" y="0"/>
                    <a:pt x="13" y="0"/>
                    <a:pt x="13" y="0"/>
                  </a:cubicBezTo>
                  <a:cubicBezTo>
                    <a:pt x="7" y="2"/>
                    <a:pt x="3" y="7"/>
                    <a:pt x="0" y="15"/>
                  </a:cubicBezTo>
                  <a:cubicBezTo>
                    <a:pt x="4" y="16"/>
                    <a:pt x="8" y="17"/>
                    <a:pt x="13" y="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Freeform 17"/>
            <p:cNvSpPr/>
            <p:nvPr/>
          </p:nvSpPr>
          <p:spPr bwMode="auto">
            <a:xfrm>
              <a:off x="4555425" y="2058475"/>
              <a:ext cx="120650" cy="119063"/>
            </a:xfrm>
            <a:custGeom>
              <a:avLst/>
              <a:gdLst>
                <a:gd name="T0" fmla="*/ 2 w 17"/>
                <a:gd name="T1" fmla="*/ 17 h 17"/>
                <a:gd name="T2" fmla="*/ 17 w 17"/>
                <a:gd name="T3" fmla="*/ 14 h 17"/>
                <a:gd name="T4" fmla="*/ 17 w 17"/>
                <a:gd name="T5" fmla="*/ 0 h 17"/>
                <a:gd name="T6" fmla="*/ 0 w 17"/>
                <a:gd name="T7" fmla="*/ 0 h 17"/>
                <a:gd name="T8" fmla="*/ 2 w 17"/>
                <a:gd name="T9" fmla="*/ 17 h 17"/>
              </a:gdLst>
              <a:ahLst/>
              <a:cxnLst>
                <a:cxn ang="0">
                  <a:pos x="T0" y="T1"/>
                </a:cxn>
                <a:cxn ang="0">
                  <a:pos x="T2" y="T3"/>
                </a:cxn>
                <a:cxn ang="0">
                  <a:pos x="T4" y="T5"/>
                </a:cxn>
                <a:cxn ang="0">
                  <a:pos x="T6" y="T7"/>
                </a:cxn>
                <a:cxn ang="0">
                  <a:pos x="T8" y="T9"/>
                </a:cxn>
              </a:cxnLst>
              <a:rect l="0" t="0" r="r" b="b"/>
              <a:pathLst>
                <a:path w="17" h="17">
                  <a:moveTo>
                    <a:pt x="2" y="17"/>
                  </a:moveTo>
                  <a:cubicBezTo>
                    <a:pt x="6" y="15"/>
                    <a:pt x="11" y="14"/>
                    <a:pt x="17" y="14"/>
                  </a:cubicBezTo>
                  <a:cubicBezTo>
                    <a:pt x="17" y="0"/>
                    <a:pt x="17" y="0"/>
                    <a:pt x="17" y="0"/>
                  </a:cubicBezTo>
                  <a:cubicBezTo>
                    <a:pt x="0" y="0"/>
                    <a:pt x="0" y="0"/>
                    <a:pt x="0" y="0"/>
                  </a:cubicBezTo>
                  <a:cubicBezTo>
                    <a:pt x="0" y="6"/>
                    <a:pt x="1" y="12"/>
                    <a:pt x="2" y="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Freeform 18"/>
            <p:cNvSpPr/>
            <p:nvPr/>
          </p:nvSpPr>
          <p:spPr bwMode="auto">
            <a:xfrm>
              <a:off x="4407788" y="2058475"/>
              <a:ext cx="134937" cy="176213"/>
            </a:xfrm>
            <a:custGeom>
              <a:avLst/>
              <a:gdLst>
                <a:gd name="T0" fmla="*/ 19 w 19"/>
                <a:gd name="T1" fmla="*/ 19 h 25"/>
                <a:gd name="T2" fmla="*/ 16 w 19"/>
                <a:gd name="T3" fmla="*/ 0 h 25"/>
                <a:gd name="T4" fmla="*/ 0 w 19"/>
                <a:gd name="T5" fmla="*/ 0 h 25"/>
                <a:gd name="T6" fmla="*/ 10 w 19"/>
                <a:gd name="T7" fmla="*/ 25 h 25"/>
                <a:gd name="T8" fmla="*/ 19 w 19"/>
                <a:gd name="T9" fmla="*/ 19 h 25"/>
              </a:gdLst>
              <a:ahLst/>
              <a:cxnLst>
                <a:cxn ang="0">
                  <a:pos x="T0" y="T1"/>
                </a:cxn>
                <a:cxn ang="0">
                  <a:pos x="T2" y="T3"/>
                </a:cxn>
                <a:cxn ang="0">
                  <a:pos x="T4" y="T5"/>
                </a:cxn>
                <a:cxn ang="0">
                  <a:pos x="T6" y="T7"/>
                </a:cxn>
                <a:cxn ang="0">
                  <a:pos x="T8" y="T9"/>
                </a:cxn>
              </a:cxnLst>
              <a:rect l="0" t="0" r="r" b="b"/>
              <a:pathLst>
                <a:path w="19" h="25">
                  <a:moveTo>
                    <a:pt x="19" y="19"/>
                  </a:moveTo>
                  <a:cubicBezTo>
                    <a:pt x="17" y="13"/>
                    <a:pt x="17" y="7"/>
                    <a:pt x="16" y="0"/>
                  </a:cubicBezTo>
                  <a:cubicBezTo>
                    <a:pt x="0" y="0"/>
                    <a:pt x="0" y="0"/>
                    <a:pt x="0" y="0"/>
                  </a:cubicBezTo>
                  <a:cubicBezTo>
                    <a:pt x="0" y="10"/>
                    <a:pt x="4" y="19"/>
                    <a:pt x="10" y="25"/>
                  </a:cubicBezTo>
                  <a:cubicBezTo>
                    <a:pt x="12" y="23"/>
                    <a:pt x="16" y="20"/>
                    <a:pt x="19" y="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Freeform 19"/>
            <p:cNvSpPr/>
            <p:nvPr/>
          </p:nvSpPr>
          <p:spPr bwMode="auto">
            <a:xfrm>
              <a:off x="4745925" y="1775900"/>
              <a:ext cx="120650" cy="92075"/>
            </a:xfrm>
            <a:custGeom>
              <a:avLst/>
              <a:gdLst>
                <a:gd name="T0" fmla="*/ 0 w 17"/>
                <a:gd name="T1" fmla="*/ 0 h 13"/>
                <a:gd name="T2" fmla="*/ 9 w 17"/>
                <a:gd name="T3" fmla="*/ 13 h 13"/>
                <a:gd name="T4" fmla="*/ 17 w 17"/>
                <a:gd name="T5" fmla="*/ 8 h 13"/>
                <a:gd name="T6" fmla="*/ 0 w 17"/>
                <a:gd name="T7" fmla="*/ 0 h 13"/>
              </a:gdLst>
              <a:ahLst/>
              <a:cxnLst>
                <a:cxn ang="0">
                  <a:pos x="T0" y="T1"/>
                </a:cxn>
                <a:cxn ang="0">
                  <a:pos x="T2" y="T3"/>
                </a:cxn>
                <a:cxn ang="0">
                  <a:pos x="T4" y="T5"/>
                </a:cxn>
                <a:cxn ang="0">
                  <a:pos x="T6" y="T7"/>
                </a:cxn>
              </a:cxnLst>
              <a:rect l="0" t="0" r="r" b="b"/>
              <a:pathLst>
                <a:path w="17" h="13">
                  <a:moveTo>
                    <a:pt x="0" y="0"/>
                  </a:moveTo>
                  <a:cubicBezTo>
                    <a:pt x="3" y="2"/>
                    <a:pt x="7" y="7"/>
                    <a:pt x="9" y="13"/>
                  </a:cubicBezTo>
                  <a:cubicBezTo>
                    <a:pt x="12" y="12"/>
                    <a:pt x="15" y="10"/>
                    <a:pt x="17" y="8"/>
                  </a:cubicBezTo>
                  <a:cubicBezTo>
                    <a:pt x="12" y="4"/>
                    <a:pt x="6" y="1"/>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Freeform 20"/>
            <p:cNvSpPr/>
            <p:nvPr/>
          </p:nvSpPr>
          <p:spPr bwMode="auto">
            <a:xfrm>
              <a:off x="4823713" y="2058475"/>
              <a:ext cx="149225" cy="182563"/>
            </a:xfrm>
            <a:custGeom>
              <a:avLst/>
              <a:gdLst>
                <a:gd name="T0" fmla="*/ 3 w 21"/>
                <a:gd name="T1" fmla="*/ 0 h 26"/>
                <a:gd name="T2" fmla="*/ 0 w 21"/>
                <a:gd name="T3" fmla="*/ 19 h 26"/>
                <a:gd name="T4" fmla="*/ 10 w 21"/>
                <a:gd name="T5" fmla="*/ 26 h 26"/>
                <a:gd name="T6" fmla="*/ 21 w 21"/>
                <a:gd name="T7" fmla="*/ 0 h 26"/>
                <a:gd name="T8" fmla="*/ 3 w 21"/>
                <a:gd name="T9" fmla="*/ 0 h 26"/>
              </a:gdLst>
              <a:ahLst/>
              <a:cxnLst>
                <a:cxn ang="0">
                  <a:pos x="T0" y="T1"/>
                </a:cxn>
                <a:cxn ang="0">
                  <a:pos x="T2" y="T3"/>
                </a:cxn>
                <a:cxn ang="0">
                  <a:pos x="T4" y="T5"/>
                </a:cxn>
                <a:cxn ang="0">
                  <a:pos x="T6" y="T7"/>
                </a:cxn>
                <a:cxn ang="0">
                  <a:pos x="T8" y="T9"/>
                </a:cxn>
              </a:cxnLst>
              <a:rect l="0" t="0" r="r" b="b"/>
              <a:pathLst>
                <a:path w="21" h="26">
                  <a:moveTo>
                    <a:pt x="3" y="0"/>
                  </a:moveTo>
                  <a:cubicBezTo>
                    <a:pt x="2" y="7"/>
                    <a:pt x="2" y="13"/>
                    <a:pt x="0" y="19"/>
                  </a:cubicBezTo>
                  <a:cubicBezTo>
                    <a:pt x="4" y="21"/>
                    <a:pt x="7" y="23"/>
                    <a:pt x="10" y="26"/>
                  </a:cubicBezTo>
                  <a:cubicBezTo>
                    <a:pt x="16" y="19"/>
                    <a:pt x="20" y="10"/>
                    <a:pt x="21" y="0"/>
                  </a:cubicBezTo>
                  <a:cubicBezTo>
                    <a:pt x="3" y="0"/>
                    <a:pt x="3" y="0"/>
                    <a:pt x="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Freeform 21"/>
            <p:cNvSpPr/>
            <p:nvPr/>
          </p:nvSpPr>
          <p:spPr bwMode="auto">
            <a:xfrm>
              <a:off x="4499863" y="1775900"/>
              <a:ext cx="119062" cy="98425"/>
            </a:xfrm>
            <a:custGeom>
              <a:avLst/>
              <a:gdLst>
                <a:gd name="T0" fmla="*/ 8 w 17"/>
                <a:gd name="T1" fmla="*/ 14 h 14"/>
                <a:gd name="T2" fmla="*/ 17 w 17"/>
                <a:gd name="T3" fmla="*/ 0 h 14"/>
                <a:gd name="T4" fmla="*/ 0 w 17"/>
                <a:gd name="T5" fmla="*/ 8 h 14"/>
                <a:gd name="T6" fmla="*/ 8 w 17"/>
                <a:gd name="T7" fmla="*/ 14 h 14"/>
              </a:gdLst>
              <a:ahLst/>
              <a:cxnLst>
                <a:cxn ang="0">
                  <a:pos x="T0" y="T1"/>
                </a:cxn>
                <a:cxn ang="0">
                  <a:pos x="T2" y="T3"/>
                </a:cxn>
                <a:cxn ang="0">
                  <a:pos x="T4" y="T5"/>
                </a:cxn>
                <a:cxn ang="0">
                  <a:pos x="T6" y="T7"/>
                </a:cxn>
              </a:cxnLst>
              <a:rect l="0" t="0" r="r" b="b"/>
              <a:pathLst>
                <a:path w="17" h="14">
                  <a:moveTo>
                    <a:pt x="8" y="14"/>
                  </a:moveTo>
                  <a:cubicBezTo>
                    <a:pt x="10" y="8"/>
                    <a:pt x="13" y="3"/>
                    <a:pt x="17" y="0"/>
                  </a:cubicBezTo>
                  <a:cubicBezTo>
                    <a:pt x="11" y="1"/>
                    <a:pt x="5" y="4"/>
                    <a:pt x="0" y="8"/>
                  </a:cubicBezTo>
                  <a:cubicBezTo>
                    <a:pt x="3" y="10"/>
                    <a:pt x="5" y="12"/>
                    <a:pt x="8" y="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Freeform 22"/>
            <p:cNvSpPr/>
            <p:nvPr/>
          </p:nvSpPr>
          <p:spPr bwMode="auto">
            <a:xfrm>
              <a:off x="4823713" y="1853688"/>
              <a:ext cx="141287" cy="176212"/>
            </a:xfrm>
            <a:custGeom>
              <a:avLst/>
              <a:gdLst>
                <a:gd name="T0" fmla="*/ 0 w 20"/>
                <a:gd name="T1" fmla="*/ 7 h 25"/>
                <a:gd name="T2" fmla="*/ 2 w 20"/>
                <a:gd name="T3" fmla="*/ 25 h 25"/>
                <a:gd name="T4" fmla="*/ 20 w 20"/>
                <a:gd name="T5" fmla="*/ 25 h 25"/>
                <a:gd name="T6" fmla="*/ 9 w 20"/>
                <a:gd name="T7" fmla="*/ 0 h 25"/>
                <a:gd name="T8" fmla="*/ 0 w 20"/>
                <a:gd name="T9" fmla="*/ 7 h 25"/>
              </a:gdLst>
              <a:ahLst/>
              <a:cxnLst>
                <a:cxn ang="0">
                  <a:pos x="T0" y="T1"/>
                </a:cxn>
                <a:cxn ang="0">
                  <a:pos x="T2" y="T3"/>
                </a:cxn>
                <a:cxn ang="0">
                  <a:pos x="T4" y="T5"/>
                </a:cxn>
                <a:cxn ang="0">
                  <a:pos x="T6" y="T7"/>
                </a:cxn>
                <a:cxn ang="0">
                  <a:pos x="T8" y="T9"/>
                </a:cxn>
              </a:cxnLst>
              <a:rect l="0" t="0" r="r" b="b"/>
              <a:pathLst>
                <a:path w="20" h="25">
                  <a:moveTo>
                    <a:pt x="0" y="7"/>
                  </a:moveTo>
                  <a:cubicBezTo>
                    <a:pt x="1" y="12"/>
                    <a:pt x="2" y="18"/>
                    <a:pt x="2" y="25"/>
                  </a:cubicBezTo>
                  <a:cubicBezTo>
                    <a:pt x="20" y="25"/>
                    <a:pt x="20" y="25"/>
                    <a:pt x="20" y="25"/>
                  </a:cubicBezTo>
                  <a:cubicBezTo>
                    <a:pt x="20" y="15"/>
                    <a:pt x="16" y="6"/>
                    <a:pt x="9" y="0"/>
                  </a:cubicBezTo>
                  <a:cubicBezTo>
                    <a:pt x="6" y="2"/>
                    <a:pt x="3" y="5"/>
                    <a:pt x="0" y="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Freeform 23"/>
            <p:cNvSpPr/>
            <p:nvPr/>
          </p:nvSpPr>
          <p:spPr bwMode="auto">
            <a:xfrm>
              <a:off x="4407788" y="1853688"/>
              <a:ext cx="134937" cy="176212"/>
            </a:xfrm>
            <a:custGeom>
              <a:avLst/>
              <a:gdLst>
                <a:gd name="T0" fmla="*/ 17 w 19"/>
                <a:gd name="T1" fmla="*/ 25 h 25"/>
                <a:gd name="T2" fmla="*/ 19 w 19"/>
                <a:gd name="T3" fmla="*/ 7 h 25"/>
                <a:gd name="T4" fmla="*/ 10 w 19"/>
                <a:gd name="T5" fmla="*/ 0 h 25"/>
                <a:gd name="T6" fmla="*/ 0 w 19"/>
                <a:gd name="T7" fmla="*/ 25 h 25"/>
                <a:gd name="T8" fmla="*/ 17 w 19"/>
                <a:gd name="T9" fmla="*/ 25 h 25"/>
              </a:gdLst>
              <a:ahLst/>
              <a:cxnLst>
                <a:cxn ang="0">
                  <a:pos x="T0" y="T1"/>
                </a:cxn>
                <a:cxn ang="0">
                  <a:pos x="T2" y="T3"/>
                </a:cxn>
                <a:cxn ang="0">
                  <a:pos x="T4" y="T5"/>
                </a:cxn>
                <a:cxn ang="0">
                  <a:pos x="T6" y="T7"/>
                </a:cxn>
                <a:cxn ang="0">
                  <a:pos x="T8" y="T9"/>
                </a:cxn>
              </a:cxnLst>
              <a:rect l="0" t="0" r="r" b="b"/>
              <a:pathLst>
                <a:path w="19" h="25">
                  <a:moveTo>
                    <a:pt x="17" y="25"/>
                  </a:moveTo>
                  <a:cubicBezTo>
                    <a:pt x="17" y="19"/>
                    <a:pt x="18" y="12"/>
                    <a:pt x="19" y="7"/>
                  </a:cubicBezTo>
                  <a:cubicBezTo>
                    <a:pt x="16" y="5"/>
                    <a:pt x="13" y="3"/>
                    <a:pt x="10" y="0"/>
                  </a:cubicBezTo>
                  <a:cubicBezTo>
                    <a:pt x="4" y="7"/>
                    <a:pt x="0" y="16"/>
                    <a:pt x="0" y="25"/>
                  </a:cubicBezTo>
                  <a:cubicBezTo>
                    <a:pt x="17" y="25"/>
                    <a:pt x="17" y="25"/>
                    <a:pt x="17" y="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Freeform 24"/>
            <p:cNvSpPr/>
            <p:nvPr/>
          </p:nvSpPr>
          <p:spPr bwMode="auto">
            <a:xfrm>
              <a:off x="4745925" y="2220400"/>
              <a:ext cx="127000" cy="106363"/>
            </a:xfrm>
            <a:custGeom>
              <a:avLst/>
              <a:gdLst>
                <a:gd name="T0" fmla="*/ 10 w 18"/>
                <a:gd name="T1" fmla="*/ 0 h 15"/>
                <a:gd name="T2" fmla="*/ 0 w 18"/>
                <a:gd name="T3" fmla="*/ 15 h 15"/>
                <a:gd name="T4" fmla="*/ 18 w 18"/>
                <a:gd name="T5" fmla="*/ 6 h 15"/>
                <a:gd name="T6" fmla="*/ 10 w 18"/>
                <a:gd name="T7" fmla="*/ 0 h 15"/>
              </a:gdLst>
              <a:ahLst/>
              <a:cxnLst>
                <a:cxn ang="0">
                  <a:pos x="T0" y="T1"/>
                </a:cxn>
                <a:cxn ang="0">
                  <a:pos x="T2" y="T3"/>
                </a:cxn>
                <a:cxn ang="0">
                  <a:pos x="T4" y="T5"/>
                </a:cxn>
                <a:cxn ang="0">
                  <a:pos x="T6" y="T7"/>
                </a:cxn>
              </a:cxnLst>
              <a:rect l="0" t="0" r="r" b="b"/>
              <a:pathLst>
                <a:path w="18" h="15">
                  <a:moveTo>
                    <a:pt x="10" y="0"/>
                  </a:moveTo>
                  <a:cubicBezTo>
                    <a:pt x="7" y="7"/>
                    <a:pt x="4" y="12"/>
                    <a:pt x="0" y="15"/>
                  </a:cubicBezTo>
                  <a:cubicBezTo>
                    <a:pt x="7" y="13"/>
                    <a:pt x="13" y="10"/>
                    <a:pt x="18" y="6"/>
                  </a:cubicBezTo>
                  <a:cubicBezTo>
                    <a:pt x="15" y="4"/>
                    <a:pt x="13" y="2"/>
                    <a:pt x="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Freeform 25"/>
            <p:cNvSpPr/>
            <p:nvPr/>
          </p:nvSpPr>
          <p:spPr bwMode="auto">
            <a:xfrm>
              <a:off x="4499863" y="2220400"/>
              <a:ext cx="112712" cy="98425"/>
            </a:xfrm>
            <a:custGeom>
              <a:avLst/>
              <a:gdLst>
                <a:gd name="T0" fmla="*/ 7 w 16"/>
                <a:gd name="T1" fmla="*/ 0 h 14"/>
                <a:gd name="T2" fmla="*/ 0 w 16"/>
                <a:gd name="T3" fmla="*/ 5 h 14"/>
                <a:gd name="T4" fmla="*/ 16 w 16"/>
                <a:gd name="T5" fmla="*/ 14 h 14"/>
                <a:gd name="T6" fmla="*/ 7 w 16"/>
                <a:gd name="T7" fmla="*/ 0 h 14"/>
              </a:gdLst>
              <a:ahLst/>
              <a:cxnLst>
                <a:cxn ang="0">
                  <a:pos x="T0" y="T1"/>
                </a:cxn>
                <a:cxn ang="0">
                  <a:pos x="T2" y="T3"/>
                </a:cxn>
                <a:cxn ang="0">
                  <a:pos x="T4" y="T5"/>
                </a:cxn>
                <a:cxn ang="0">
                  <a:pos x="T6" y="T7"/>
                </a:cxn>
              </a:cxnLst>
              <a:rect l="0" t="0" r="r" b="b"/>
              <a:pathLst>
                <a:path w="16" h="14">
                  <a:moveTo>
                    <a:pt x="7" y="0"/>
                  </a:moveTo>
                  <a:cubicBezTo>
                    <a:pt x="4" y="1"/>
                    <a:pt x="2" y="3"/>
                    <a:pt x="0" y="5"/>
                  </a:cubicBezTo>
                  <a:cubicBezTo>
                    <a:pt x="4" y="10"/>
                    <a:pt x="10" y="13"/>
                    <a:pt x="16" y="14"/>
                  </a:cubicBezTo>
                  <a:cubicBezTo>
                    <a:pt x="13" y="11"/>
                    <a:pt x="9" y="6"/>
                    <a:pt x="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4" name="Freeform 26"/>
          <p:cNvSpPr>
            <a:spLocks noEditPoints="1"/>
          </p:cNvSpPr>
          <p:nvPr/>
        </p:nvSpPr>
        <p:spPr bwMode="auto">
          <a:xfrm>
            <a:off x="1435163" y="1711700"/>
            <a:ext cx="522287" cy="528638"/>
          </a:xfrm>
          <a:custGeom>
            <a:avLst/>
            <a:gdLst>
              <a:gd name="T0" fmla="*/ 74 w 74"/>
              <a:gd name="T1" fmla="*/ 65 h 75"/>
              <a:gd name="T2" fmla="*/ 55 w 74"/>
              <a:gd name="T3" fmla="*/ 47 h 75"/>
              <a:gd name="T4" fmla="*/ 58 w 74"/>
              <a:gd name="T5" fmla="*/ 30 h 75"/>
              <a:gd name="T6" fmla="*/ 28 w 74"/>
              <a:gd name="T7" fmla="*/ 1 h 75"/>
              <a:gd name="T8" fmla="*/ 1 w 74"/>
              <a:gd name="T9" fmla="*/ 33 h 75"/>
              <a:gd name="T10" fmla="*/ 32 w 74"/>
              <a:gd name="T11" fmla="*/ 62 h 75"/>
              <a:gd name="T12" fmla="*/ 47 w 74"/>
              <a:gd name="T13" fmla="*/ 56 h 75"/>
              <a:gd name="T14" fmla="*/ 66 w 74"/>
              <a:gd name="T15" fmla="*/ 74 h 75"/>
              <a:gd name="T16" fmla="*/ 68 w 74"/>
              <a:gd name="T17" fmla="*/ 74 h 75"/>
              <a:gd name="T18" fmla="*/ 74 w 74"/>
              <a:gd name="T19" fmla="*/ 67 h 75"/>
              <a:gd name="T20" fmla="*/ 74 w 74"/>
              <a:gd name="T21" fmla="*/ 65 h 75"/>
              <a:gd name="T22" fmla="*/ 10 w 74"/>
              <a:gd name="T23" fmla="*/ 32 h 75"/>
              <a:gd name="T24" fmla="*/ 29 w 74"/>
              <a:gd name="T25" fmla="*/ 11 h 75"/>
              <a:gd name="T26" fmla="*/ 49 w 74"/>
              <a:gd name="T27" fmla="*/ 31 h 75"/>
              <a:gd name="T28" fmla="*/ 31 w 74"/>
              <a:gd name="T29" fmla="*/ 52 h 75"/>
              <a:gd name="T30" fmla="*/ 10 w 74"/>
              <a:gd name="T31"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75">
                <a:moveTo>
                  <a:pt x="74" y="65"/>
                </a:moveTo>
                <a:cubicBezTo>
                  <a:pt x="55" y="47"/>
                  <a:pt x="55" y="47"/>
                  <a:pt x="55" y="47"/>
                </a:cubicBezTo>
                <a:cubicBezTo>
                  <a:pt x="57" y="42"/>
                  <a:pt x="59" y="36"/>
                  <a:pt x="58" y="30"/>
                </a:cubicBezTo>
                <a:cubicBezTo>
                  <a:pt x="57" y="13"/>
                  <a:pt x="44" y="0"/>
                  <a:pt x="28" y="1"/>
                </a:cubicBezTo>
                <a:cubicBezTo>
                  <a:pt x="12" y="2"/>
                  <a:pt x="0" y="16"/>
                  <a:pt x="1" y="33"/>
                </a:cubicBezTo>
                <a:cubicBezTo>
                  <a:pt x="2" y="49"/>
                  <a:pt x="16" y="63"/>
                  <a:pt x="32" y="62"/>
                </a:cubicBezTo>
                <a:cubicBezTo>
                  <a:pt x="37" y="62"/>
                  <a:pt x="43" y="60"/>
                  <a:pt x="47" y="56"/>
                </a:cubicBezTo>
                <a:cubicBezTo>
                  <a:pt x="66" y="74"/>
                  <a:pt x="66" y="74"/>
                  <a:pt x="66" y="74"/>
                </a:cubicBezTo>
                <a:cubicBezTo>
                  <a:pt x="66" y="75"/>
                  <a:pt x="67" y="75"/>
                  <a:pt x="68" y="74"/>
                </a:cubicBezTo>
                <a:cubicBezTo>
                  <a:pt x="74" y="67"/>
                  <a:pt x="74" y="67"/>
                  <a:pt x="74" y="67"/>
                </a:cubicBezTo>
                <a:cubicBezTo>
                  <a:pt x="74" y="67"/>
                  <a:pt x="74" y="66"/>
                  <a:pt x="74" y="65"/>
                </a:cubicBezTo>
                <a:close/>
                <a:moveTo>
                  <a:pt x="10" y="32"/>
                </a:moveTo>
                <a:cubicBezTo>
                  <a:pt x="10" y="21"/>
                  <a:pt x="18" y="11"/>
                  <a:pt x="29" y="11"/>
                </a:cubicBezTo>
                <a:cubicBezTo>
                  <a:pt x="39" y="10"/>
                  <a:pt x="49" y="19"/>
                  <a:pt x="49" y="31"/>
                </a:cubicBezTo>
                <a:cubicBezTo>
                  <a:pt x="50" y="42"/>
                  <a:pt x="42" y="52"/>
                  <a:pt x="31" y="52"/>
                </a:cubicBezTo>
                <a:cubicBezTo>
                  <a:pt x="20" y="53"/>
                  <a:pt x="11" y="44"/>
                  <a:pt x="10" y="32"/>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7" name="组合 46"/>
          <p:cNvGrpSpPr/>
          <p:nvPr/>
        </p:nvGrpSpPr>
        <p:grpSpPr>
          <a:xfrm>
            <a:off x="4976875" y="3272213"/>
            <a:ext cx="692150" cy="500062"/>
            <a:chOff x="4965000" y="3307838"/>
            <a:chExt cx="692150" cy="500062"/>
          </a:xfrm>
          <a:solidFill>
            <a:schemeClr val="accent5"/>
          </a:solidFill>
        </p:grpSpPr>
        <p:sp>
          <p:nvSpPr>
            <p:cNvPr id="25" name="Freeform 27"/>
            <p:cNvSpPr/>
            <p:nvPr/>
          </p:nvSpPr>
          <p:spPr bwMode="auto">
            <a:xfrm>
              <a:off x="5290438" y="3441188"/>
              <a:ext cx="366712" cy="366712"/>
            </a:xfrm>
            <a:custGeom>
              <a:avLst/>
              <a:gdLst>
                <a:gd name="T0" fmla="*/ 33 w 52"/>
                <a:gd name="T1" fmla="*/ 32 h 52"/>
                <a:gd name="T2" fmla="*/ 32 w 52"/>
                <a:gd name="T3" fmla="*/ 29 h 52"/>
                <a:gd name="T4" fmla="*/ 34 w 52"/>
                <a:gd name="T5" fmla="*/ 22 h 52"/>
                <a:gd name="T6" fmla="*/ 36 w 52"/>
                <a:gd name="T7" fmla="*/ 21 h 52"/>
                <a:gd name="T8" fmla="*/ 36 w 52"/>
                <a:gd name="T9" fmla="*/ 18 h 52"/>
                <a:gd name="T10" fmla="*/ 36 w 52"/>
                <a:gd name="T11" fmla="*/ 17 h 52"/>
                <a:gd name="T12" fmla="*/ 37 w 52"/>
                <a:gd name="T13" fmla="*/ 9 h 52"/>
                <a:gd name="T14" fmla="*/ 29 w 52"/>
                <a:gd name="T15" fmla="*/ 1 h 52"/>
                <a:gd name="T16" fmla="*/ 19 w 52"/>
                <a:gd name="T17" fmla="*/ 2 h 52"/>
                <a:gd name="T18" fmla="*/ 15 w 52"/>
                <a:gd name="T19" fmla="*/ 9 h 52"/>
                <a:gd name="T20" fmla="*/ 16 w 52"/>
                <a:gd name="T21" fmla="*/ 17 h 52"/>
                <a:gd name="T22" fmla="*/ 15 w 52"/>
                <a:gd name="T23" fmla="*/ 19 h 52"/>
                <a:gd name="T24" fmla="*/ 17 w 52"/>
                <a:gd name="T25" fmla="*/ 22 h 52"/>
                <a:gd name="T26" fmla="*/ 19 w 52"/>
                <a:gd name="T27" fmla="*/ 31 h 52"/>
                <a:gd name="T28" fmla="*/ 7 w 52"/>
                <a:gd name="T29" fmla="*/ 39 h 52"/>
                <a:gd name="T30" fmla="*/ 0 w 52"/>
                <a:gd name="T31" fmla="*/ 52 h 52"/>
                <a:gd name="T32" fmla="*/ 52 w 52"/>
                <a:gd name="T33" fmla="*/ 52 h 52"/>
                <a:gd name="T34" fmla="*/ 48 w 52"/>
                <a:gd name="T35" fmla="*/ 39 h 52"/>
                <a:gd name="T36" fmla="*/ 33 w 52"/>
                <a:gd name="T37"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52">
                  <a:moveTo>
                    <a:pt x="33" y="32"/>
                  </a:moveTo>
                  <a:cubicBezTo>
                    <a:pt x="33" y="31"/>
                    <a:pt x="32" y="30"/>
                    <a:pt x="32" y="29"/>
                  </a:cubicBezTo>
                  <a:cubicBezTo>
                    <a:pt x="33" y="26"/>
                    <a:pt x="34" y="22"/>
                    <a:pt x="34" y="22"/>
                  </a:cubicBezTo>
                  <a:cubicBezTo>
                    <a:pt x="34" y="22"/>
                    <a:pt x="35" y="22"/>
                    <a:pt x="36" y="21"/>
                  </a:cubicBezTo>
                  <a:cubicBezTo>
                    <a:pt x="37" y="19"/>
                    <a:pt x="36" y="18"/>
                    <a:pt x="36" y="18"/>
                  </a:cubicBezTo>
                  <a:cubicBezTo>
                    <a:pt x="36" y="18"/>
                    <a:pt x="36" y="17"/>
                    <a:pt x="36" y="17"/>
                  </a:cubicBezTo>
                  <a:cubicBezTo>
                    <a:pt x="36" y="15"/>
                    <a:pt x="37" y="12"/>
                    <a:pt x="37" y="9"/>
                  </a:cubicBezTo>
                  <a:cubicBezTo>
                    <a:pt x="36" y="4"/>
                    <a:pt x="31" y="1"/>
                    <a:pt x="29" y="1"/>
                  </a:cubicBezTo>
                  <a:cubicBezTo>
                    <a:pt x="27" y="0"/>
                    <a:pt x="23" y="0"/>
                    <a:pt x="19" y="2"/>
                  </a:cubicBezTo>
                  <a:cubicBezTo>
                    <a:pt x="16" y="4"/>
                    <a:pt x="15" y="7"/>
                    <a:pt x="15" y="9"/>
                  </a:cubicBezTo>
                  <a:cubicBezTo>
                    <a:pt x="15" y="12"/>
                    <a:pt x="16" y="17"/>
                    <a:pt x="16" y="17"/>
                  </a:cubicBezTo>
                  <a:cubicBezTo>
                    <a:pt x="16" y="17"/>
                    <a:pt x="15" y="17"/>
                    <a:pt x="15" y="19"/>
                  </a:cubicBezTo>
                  <a:cubicBezTo>
                    <a:pt x="15" y="21"/>
                    <a:pt x="17" y="22"/>
                    <a:pt x="17" y="22"/>
                  </a:cubicBezTo>
                  <a:cubicBezTo>
                    <a:pt x="17" y="22"/>
                    <a:pt x="20" y="28"/>
                    <a:pt x="19" y="31"/>
                  </a:cubicBezTo>
                  <a:cubicBezTo>
                    <a:pt x="18" y="33"/>
                    <a:pt x="12" y="35"/>
                    <a:pt x="7" y="39"/>
                  </a:cubicBezTo>
                  <a:cubicBezTo>
                    <a:pt x="1" y="42"/>
                    <a:pt x="0" y="52"/>
                    <a:pt x="0" y="52"/>
                  </a:cubicBezTo>
                  <a:cubicBezTo>
                    <a:pt x="52" y="52"/>
                    <a:pt x="52" y="52"/>
                    <a:pt x="52" y="52"/>
                  </a:cubicBezTo>
                  <a:cubicBezTo>
                    <a:pt x="52" y="52"/>
                    <a:pt x="51" y="43"/>
                    <a:pt x="48" y="39"/>
                  </a:cubicBezTo>
                  <a:cubicBezTo>
                    <a:pt x="44" y="36"/>
                    <a:pt x="34" y="35"/>
                    <a:pt x="33" y="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Freeform 28"/>
            <p:cNvSpPr/>
            <p:nvPr/>
          </p:nvSpPr>
          <p:spPr bwMode="auto">
            <a:xfrm>
              <a:off x="5290438" y="3666613"/>
              <a:ext cx="182562" cy="141287"/>
            </a:xfrm>
            <a:custGeom>
              <a:avLst/>
              <a:gdLst>
                <a:gd name="T0" fmla="*/ 0 w 26"/>
                <a:gd name="T1" fmla="*/ 20 h 20"/>
                <a:gd name="T2" fmla="*/ 26 w 26"/>
                <a:gd name="T3" fmla="*/ 20 h 20"/>
                <a:gd name="T4" fmla="*/ 20 w 26"/>
                <a:gd name="T5" fmla="*/ 2 h 20"/>
                <a:gd name="T6" fmla="*/ 18 w 26"/>
                <a:gd name="T7" fmla="*/ 0 h 20"/>
                <a:gd name="T8" fmla="*/ 7 w 26"/>
                <a:gd name="T9" fmla="*/ 7 h 20"/>
                <a:gd name="T10" fmla="*/ 0 w 26"/>
                <a:gd name="T11" fmla="*/ 20 h 20"/>
              </a:gdLst>
              <a:ahLst/>
              <a:cxnLst>
                <a:cxn ang="0">
                  <a:pos x="T0" y="T1"/>
                </a:cxn>
                <a:cxn ang="0">
                  <a:pos x="T2" y="T3"/>
                </a:cxn>
                <a:cxn ang="0">
                  <a:pos x="T4" y="T5"/>
                </a:cxn>
                <a:cxn ang="0">
                  <a:pos x="T6" y="T7"/>
                </a:cxn>
                <a:cxn ang="0">
                  <a:pos x="T8" y="T9"/>
                </a:cxn>
                <a:cxn ang="0">
                  <a:pos x="T10" y="T11"/>
                </a:cxn>
              </a:cxnLst>
              <a:rect l="0" t="0" r="r" b="b"/>
              <a:pathLst>
                <a:path w="26" h="20">
                  <a:moveTo>
                    <a:pt x="0" y="20"/>
                  </a:moveTo>
                  <a:cubicBezTo>
                    <a:pt x="26" y="20"/>
                    <a:pt x="26" y="20"/>
                    <a:pt x="26" y="20"/>
                  </a:cubicBezTo>
                  <a:cubicBezTo>
                    <a:pt x="26" y="20"/>
                    <a:pt x="25" y="7"/>
                    <a:pt x="20" y="2"/>
                  </a:cubicBezTo>
                  <a:cubicBezTo>
                    <a:pt x="19" y="2"/>
                    <a:pt x="19" y="1"/>
                    <a:pt x="18" y="0"/>
                  </a:cubicBezTo>
                  <a:cubicBezTo>
                    <a:pt x="15" y="2"/>
                    <a:pt x="11" y="4"/>
                    <a:pt x="7" y="7"/>
                  </a:cubicBezTo>
                  <a:cubicBezTo>
                    <a:pt x="2" y="10"/>
                    <a:pt x="1" y="17"/>
                    <a:pt x="0" y="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Freeform 29"/>
            <p:cNvSpPr/>
            <p:nvPr/>
          </p:nvSpPr>
          <p:spPr bwMode="auto">
            <a:xfrm>
              <a:off x="4965000" y="3307838"/>
              <a:ext cx="417513" cy="500062"/>
            </a:xfrm>
            <a:custGeom>
              <a:avLst/>
              <a:gdLst>
                <a:gd name="T0" fmla="*/ 51 w 59"/>
                <a:gd name="T1" fmla="*/ 54 h 71"/>
                <a:gd name="T2" fmla="*/ 57 w 59"/>
                <a:gd name="T3" fmla="*/ 50 h 71"/>
                <a:gd name="T4" fmla="*/ 59 w 59"/>
                <a:gd name="T5" fmla="*/ 49 h 71"/>
                <a:gd name="T6" fmla="*/ 46 w 59"/>
                <a:gd name="T7" fmla="*/ 43 h 71"/>
                <a:gd name="T8" fmla="*/ 45 w 59"/>
                <a:gd name="T9" fmla="*/ 39 h 71"/>
                <a:gd name="T10" fmla="*/ 47 w 59"/>
                <a:gd name="T11" fmla="*/ 30 h 71"/>
                <a:gd name="T12" fmla="*/ 50 w 59"/>
                <a:gd name="T13" fmla="*/ 27 h 71"/>
                <a:gd name="T14" fmla="*/ 50 w 59"/>
                <a:gd name="T15" fmla="*/ 23 h 71"/>
                <a:gd name="T16" fmla="*/ 50 w 59"/>
                <a:gd name="T17" fmla="*/ 22 h 71"/>
                <a:gd name="T18" fmla="*/ 51 w 59"/>
                <a:gd name="T19" fmla="*/ 11 h 71"/>
                <a:gd name="T20" fmla="*/ 40 w 59"/>
                <a:gd name="T21" fmla="*/ 1 h 71"/>
                <a:gd name="T22" fmla="*/ 27 w 59"/>
                <a:gd name="T23" fmla="*/ 2 h 71"/>
                <a:gd name="T24" fmla="*/ 20 w 59"/>
                <a:gd name="T25" fmla="*/ 12 h 71"/>
                <a:gd name="T26" fmla="*/ 22 w 59"/>
                <a:gd name="T27" fmla="*/ 23 h 71"/>
                <a:gd name="T28" fmla="*/ 20 w 59"/>
                <a:gd name="T29" fmla="*/ 26 h 71"/>
                <a:gd name="T30" fmla="*/ 23 w 59"/>
                <a:gd name="T31" fmla="*/ 30 h 71"/>
                <a:gd name="T32" fmla="*/ 26 w 59"/>
                <a:gd name="T33" fmla="*/ 41 h 71"/>
                <a:gd name="T34" fmla="*/ 10 w 59"/>
                <a:gd name="T35" fmla="*/ 53 h 71"/>
                <a:gd name="T36" fmla="*/ 0 w 59"/>
                <a:gd name="T37" fmla="*/ 71 h 71"/>
                <a:gd name="T38" fmla="*/ 42 w 59"/>
                <a:gd name="T39" fmla="*/ 71 h 71"/>
                <a:gd name="T40" fmla="*/ 51 w 59"/>
                <a:gd name="T41" fmla="*/ 5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71">
                  <a:moveTo>
                    <a:pt x="51" y="54"/>
                  </a:moveTo>
                  <a:cubicBezTo>
                    <a:pt x="53" y="53"/>
                    <a:pt x="55" y="52"/>
                    <a:pt x="57" y="50"/>
                  </a:cubicBezTo>
                  <a:cubicBezTo>
                    <a:pt x="58" y="50"/>
                    <a:pt x="59" y="50"/>
                    <a:pt x="59" y="49"/>
                  </a:cubicBezTo>
                  <a:cubicBezTo>
                    <a:pt x="54" y="47"/>
                    <a:pt x="47" y="45"/>
                    <a:pt x="46" y="43"/>
                  </a:cubicBezTo>
                  <a:cubicBezTo>
                    <a:pt x="46" y="42"/>
                    <a:pt x="45" y="41"/>
                    <a:pt x="45" y="39"/>
                  </a:cubicBezTo>
                  <a:cubicBezTo>
                    <a:pt x="45" y="35"/>
                    <a:pt x="47" y="30"/>
                    <a:pt x="47" y="30"/>
                  </a:cubicBezTo>
                  <a:cubicBezTo>
                    <a:pt x="47" y="30"/>
                    <a:pt x="49" y="29"/>
                    <a:pt x="50" y="27"/>
                  </a:cubicBezTo>
                  <a:cubicBezTo>
                    <a:pt x="51" y="26"/>
                    <a:pt x="50" y="23"/>
                    <a:pt x="50" y="23"/>
                  </a:cubicBezTo>
                  <a:cubicBezTo>
                    <a:pt x="50" y="23"/>
                    <a:pt x="50" y="23"/>
                    <a:pt x="50" y="22"/>
                  </a:cubicBezTo>
                  <a:cubicBezTo>
                    <a:pt x="50" y="20"/>
                    <a:pt x="51" y="16"/>
                    <a:pt x="51" y="11"/>
                  </a:cubicBezTo>
                  <a:cubicBezTo>
                    <a:pt x="50" y="4"/>
                    <a:pt x="43" y="1"/>
                    <a:pt x="40" y="1"/>
                  </a:cubicBezTo>
                  <a:cubicBezTo>
                    <a:pt x="37" y="0"/>
                    <a:pt x="32" y="0"/>
                    <a:pt x="27" y="2"/>
                  </a:cubicBezTo>
                  <a:cubicBezTo>
                    <a:pt x="22" y="4"/>
                    <a:pt x="21" y="9"/>
                    <a:pt x="20" y="12"/>
                  </a:cubicBezTo>
                  <a:cubicBezTo>
                    <a:pt x="20" y="15"/>
                    <a:pt x="22" y="23"/>
                    <a:pt x="22" y="23"/>
                  </a:cubicBezTo>
                  <a:cubicBezTo>
                    <a:pt x="22" y="23"/>
                    <a:pt x="20" y="23"/>
                    <a:pt x="20" y="26"/>
                  </a:cubicBezTo>
                  <a:cubicBezTo>
                    <a:pt x="21" y="28"/>
                    <a:pt x="23" y="30"/>
                    <a:pt x="23" y="30"/>
                  </a:cubicBezTo>
                  <a:cubicBezTo>
                    <a:pt x="23" y="30"/>
                    <a:pt x="27" y="38"/>
                    <a:pt x="26" y="41"/>
                  </a:cubicBezTo>
                  <a:cubicBezTo>
                    <a:pt x="25" y="44"/>
                    <a:pt x="16" y="48"/>
                    <a:pt x="10" y="53"/>
                  </a:cubicBezTo>
                  <a:cubicBezTo>
                    <a:pt x="2" y="57"/>
                    <a:pt x="0" y="71"/>
                    <a:pt x="0" y="71"/>
                  </a:cubicBezTo>
                  <a:cubicBezTo>
                    <a:pt x="42" y="71"/>
                    <a:pt x="42" y="71"/>
                    <a:pt x="42" y="71"/>
                  </a:cubicBezTo>
                  <a:cubicBezTo>
                    <a:pt x="42" y="69"/>
                    <a:pt x="44" y="58"/>
                    <a:pt x="51" y="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8" name="Freeform 30"/>
          <p:cNvSpPr/>
          <p:nvPr/>
        </p:nvSpPr>
        <p:spPr bwMode="auto">
          <a:xfrm>
            <a:off x="812863" y="3292850"/>
            <a:ext cx="558800" cy="487363"/>
          </a:xfrm>
          <a:custGeom>
            <a:avLst/>
            <a:gdLst>
              <a:gd name="T0" fmla="*/ 0 w 79"/>
              <a:gd name="T1" fmla="*/ 26 h 69"/>
              <a:gd name="T2" fmla="*/ 20 w 79"/>
              <a:gd name="T3" fmla="*/ 49 h 69"/>
              <a:gd name="T4" fmla="*/ 15 w 79"/>
              <a:gd name="T5" fmla="*/ 69 h 69"/>
              <a:gd name="T6" fmla="*/ 39 w 79"/>
              <a:gd name="T7" fmla="*/ 53 h 69"/>
              <a:gd name="T8" fmla="*/ 45 w 79"/>
              <a:gd name="T9" fmla="*/ 52 h 69"/>
              <a:gd name="T10" fmla="*/ 79 w 79"/>
              <a:gd name="T11" fmla="*/ 26 h 69"/>
              <a:gd name="T12" fmla="*/ 39 w 79"/>
              <a:gd name="T13" fmla="*/ 0 h 69"/>
              <a:gd name="T14" fmla="*/ 0 w 79"/>
              <a:gd name="T15" fmla="*/ 26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69">
                <a:moveTo>
                  <a:pt x="0" y="26"/>
                </a:moveTo>
                <a:cubicBezTo>
                  <a:pt x="0" y="36"/>
                  <a:pt x="8" y="44"/>
                  <a:pt x="20" y="49"/>
                </a:cubicBezTo>
                <a:cubicBezTo>
                  <a:pt x="23" y="50"/>
                  <a:pt x="15" y="69"/>
                  <a:pt x="15" y="69"/>
                </a:cubicBezTo>
                <a:cubicBezTo>
                  <a:pt x="39" y="53"/>
                  <a:pt x="39" y="53"/>
                  <a:pt x="39" y="53"/>
                </a:cubicBezTo>
                <a:cubicBezTo>
                  <a:pt x="39" y="53"/>
                  <a:pt x="43" y="52"/>
                  <a:pt x="45" y="52"/>
                </a:cubicBezTo>
                <a:cubicBezTo>
                  <a:pt x="64" y="51"/>
                  <a:pt x="79" y="40"/>
                  <a:pt x="79" y="26"/>
                </a:cubicBezTo>
                <a:cubicBezTo>
                  <a:pt x="79" y="11"/>
                  <a:pt x="61" y="0"/>
                  <a:pt x="39" y="0"/>
                </a:cubicBezTo>
                <a:cubicBezTo>
                  <a:pt x="18" y="0"/>
                  <a:pt x="0" y="11"/>
                  <a:pt x="0" y="26"/>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8" name="组合 47"/>
          <p:cNvGrpSpPr/>
          <p:nvPr/>
        </p:nvGrpSpPr>
        <p:grpSpPr>
          <a:xfrm>
            <a:off x="2924238" y="1252913"/>
            <a:ext cx="500062" cy="501650"/>
            <a:chOff x="2912363" y="1288538"/>
            <a:chExt cx="500062" cy="501650"/>
          </a:xfrm>
          <a:solidFill>
            <a:srgbClr val="00B0F0"/>
          </a:solidFill>
        </p:grpSpPr>
        <p:sp>
          <p:nvSpPr>
            <p:cNvPr id="29" name="Freeform 31"/>
            <p:cNvSpPr>
              <a:spLocks noEditPoints="1"/>
            </p:cNvSpPr>
            <p:nvPr/>
          </p:nvSpPr>
          <p:spPr bwMode="auto">
            <a:xfrm>
              <a:off x="3207638" y="1542538"/>
              <a:ext cx="204787" cy="204787"/>
            </a:xfrm>
            <a:custGeom>
              <a:avLst/>
              <a:gdLst>
                <a:gd name="T0" fmla="*/ 15 w 29"/>
                <a:gd name="T1" fmla="*/ 0 h 29"/>
                <a:gd name="T2" fmla="*/ 0 w 29"/>
                <a:gd name="T3" fmla="*/ 14 h 29"/>
                <a:gd name="T4" fmla="*/ 15 w 29"/>
                <a:gd name="T5" fmla="*/ 29 h 29"/>
                <a:gd name="T6" fmla="*/ 29 w 29"/>
                <a:gd name="T7" fmla="*/ 14 h 29"/>
                <a:gd name="T8" fmla="*/ 15 w 29"/>
                <a:gd name="T9" fmla="*/ 0 h 29"/>
                <a:gd name="T10" fmla="*/ 23 w 29"/>
                <a:gd name="T11" fmla="*/ 16 h 29"/>
                <a:gd name="T12" fmla="*/ 17 w 29"/>
                <a:gd name="T13" fmla="*/ 16 h 29"/>
                <a:gd name="T14" fmla="*/ 17 w 29"/>
                <a:gd name="T15" fmla="*/ 23 h 29"/>
                <a:gd name="T16" fmla="*/ 13 w 29"/>
                <a:gd name="T17" fmla="*/ 23 h 29"/>
                <a:gd name="T18" fmla="*/ 13 w 29"/>
                <a:gd name="T19" fmla="*/ 16 h 29"/>
                <a:gd name="T20" fmla="*/ 7 w 29"/>
                <a:gd name="T21" fmla="*/ 16 h 29"/>
                <a:gd name="T22" fmla="*/ 7 w 29"/>
                <a:gd name="T23" fmla="*/ 12 h 29"/>
                <a:gd name="T24" fmla="*/ 13 w 29"/>
                <a:gd name="T25" fmla="*/ 12 h 29"/>
                <a:gd name="T26" fmla="*/ 13 w 29"/>
                <a:gd name="T27" fmla="*/ 5 h 29"/>
                <a:gd name="T28" fmla="*/ 17 w 29"/>
                <a:gd name="T29" fmla="*/ 5 h 29"/>
                <a:gd name="T30" fmla="*/ 17 w 29"/>
                <a:gd name="T31" fmla="*/ 12 h 29"/>
                <a:gd name="T32" fmla="*/ 23 w 29"/>
                <a:gd name="T33" fmla="*/ 12 h 29"/>
                <a:gd name="T34" fmla="*/ 23 w 29"/>
                <a:gd name="T3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5" y="0"/>
                  </a:moveTo>
                  <a:cubicBezTo>
                    <a:pt x="7" y="0"/>
                    <a:pt x="0" y="6"/>
                    <a:pt x="0" y="14"/>
                  </a:cubicBezTo>
                  <a:cubicBezTo>
                    <a:pt x="0" y="22"/>
                    <a:pt x="7" y="29"/>
                    <a:pt x="15" y="29"/>
                  </a:cubicBezTo>
                  <a:cubicBezTo>
                    <a:pt x="22" y="29"/>
                    <a:pt x="29" y="22"/>
                    <a:pt x="29" y="14"/>
                  </a:cubicBezTo>
                  <a:cubicBezTo>
                    <a:pt x="29" y="6"/>
                    <a:pt x="22" y="0"/>
                    <a:pt x="15" y="0"/>
                  </a:cubicBezTo>
                  <a:close/>
                  <a:moveTo>
                    <a:pt x="23" y="16"/>
                  </a:moveTo>
                  <a:cubicBezTo>
                    <a:pt x="17" y="16"/>
                    <a:pt x="17" y="16"/>
                    <a:pt x="17" y="16"/>
                  </a:cubicBezTo>
                  <a:cubicBezTo>
                    <a:pt x="17" y="23"/>
                    <a:pt x="17" y="23"/>
                    <a:pt x="17" y="23"/>
                  </a:cubicBezTo>
                  <a:cubicBezTo>
                    <a:pt x="13" y="23"/>
                    <a:pt x="13" y="23"/>
                    <a:pt x="13" y="23"/>
                  </a:cubicBezTo>
                  <a:cubicBezTo>
                    <a:pt x="13" y="16"/>
                    <a:pt x="13" y="16"/>
                    <a:pt x="13" y="16"/>
                  </a:cubicBezTo>
                  <a:cubicBezTo>
                    <a:pt x="7" y="16"/>
                    <a:pt x="7" y="16"/>
                    <a:pt x="7" y="16"/>
                  </a:cubicBezTo>
                  <a:cubicBezTo>
                    <a:pt x="7" y="12"/>
                    <a:pt x="7" y="12"/>
                    <a:pt x="7" y="12"/>
                  </a:cubicBezTo>
                  <a:cubicBezTo>
                    <a:pt x="13" y="12"/>
                    <a:pt x="13" y="12"/>
                    <a:pt x="13" y="12"/>
                  </a:cubicBezTo>
                  <a:cubicBezTo>
                    <a:pt x="13" y="5"/>
                    <a:pt x="13" y="5"/>
                    <a:pt x="13" y="5"/>
                  </a:cubicBezTo>
                  <a:cubicBezTo>
                    <a:pt x="17" y="5"/>
                    <a:pt x="17" y="5"/>
                    <a:pt x="17" y="5"/>
                  </a:cubicBezTo>
                  <a:cubicBezTo>
                    <a:pt x="17" y="12"/>
                    <a:pt x="17" y="12"/>
                    <a:pt x="17" y="12"/>
                  </a:cubicBezTo>
                  <a:cubicBezTo>
                    <a:pt x="23" y="12"/>
                    <a:pt x="23" y="12"/>
                    <a:pt x="23" y="12"/>
                  </a:cubicBezTo>
                  <a:cubicBezTo>
                    <a:pt x="23" y="16"/>
                    <a:pt x="23" y="16"/>
                    <a:pt x="23"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Freeform 32"/>
            <p:cNvSpPr/>
            <p:nvPr/>
          </p:nvSpPr>
          <p:spPr bwMode="auto">
            <a:xfrm>
              <a:off x="3207638" y="1606038"/>
              <a:ext cx="149225" cy="141287"/>
            </a:xfrm>
            <a:custGeom>
              <a:avLst/>
              <a:gdLst>
                <a:gd name="T0" fmla="*/ 15 w 21"/>
                <a:gd name="T1" fmla="*/ 20 h 20"/>
                <a:gd name="T2" fmla="*/ 21 w 21"/>
                <a:gd name="T3" fmla="*/ 18 h 20"/>
                <a:gd name="T4" fmla="*/ 17 w 21"/>
                <a:gd name="T5" fmla="*/ 9 h 20"/>
                <a:gd name="T6" fmla="*/ 17 w 21"/>
                <a:gd name="T7" fmla="*/ 8 h 20"/>
                <a:gd name="T8" fmla="*/ 17 w 21"/>
                <a:gd name="T9" fmla="*/ 14 h 20"/>
                <a:gd name="T10" fmla="*/ 13 w 21"/>
                <a:gd name="T11" fmla="*/ 14 h 20"/>
                <a:gd name="T12" fmla="*/ 13 w 21"/>
                <a:gd name="T13" fmla="*/ 7 h 20"/>
                <a:gd name="T14" fmla="*/ 7 w 21"/>
                <a:gd name="T15" fmla="*/ 7 h 20"/>
                <a:gd name="T16" fmla="*/ 7 w 21"/>
                <a:gd name="T17" fmla="*/ 3 h 20"/>
                <a:gd name="T18" fmla="*/ 9 w 21"/>
                <a:gd name="T19" fmla="*/ 3 h 20"/>
                <a:gd name="T20" fmla="*/ 1 w 21"/>
                <a:gd name="T21" fmla="*/ 0 h 20"/>
                <a:gd name="T22" fmla="*/ 0 w 21"/>
                <a:gd name="T23" fmla="*/ 5 h 20"/>
                <a:gd name="T24" fmla="*/ 15 w 21"/>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0">
                  <a:moveTo>
                    <a:pt x="15" y="20"/>
                  </a:moveTo>
                  <a:cubicBezTo>
                    <a:pt x="17" y="20"/>
                    <a:pt x="19" y="19"/>
                    <a:pt x="21" y="18"/>
                  </a:cubicBezTo>
                  <a:cubicBezTo>
                    <a:pt x="20" y="15"/>
                    <a:pt x="19" y="11"/>
                    <a:pt x="17" y="9"/>
                  </a:cubicBezTo>
                  <a:cubicBezTo>
                    <a:pt x="17" y="8"/>
                    <a:pt x="17" y="8"/>
                    <a:pt x="17" y="8"/>
                  </a:cubicBezTo>
                  <a:cubicBezTo>
                    <a:pt x="17" y="14"/>
                    <a:pt x="17" y="14"/>
                    <a:pt x="17" y="14"/>
                  </a:cubicBezTo>
                  <a:cubicBezTo>
                    <a:pt x="13" y="14"/>
                    <a:pt x="13" y="14"/>
                    <a:pt x="13" y="14"/>
                  </a:cubicBezTo>
                  <a:cubicBezTo>
                    <a:pt x="13" y="7"/>
                    <a:pt x="13" y="7"/>
                    <a:pt x="13" y="7"/>
                  </a:cubicBezTo>
                  <a:cubicBezTo>
                    <a:pt x="7" y="7"/>
                    <a:pt x="7" y="7"/>
                    <a:pt x="7" y="7"/>
                  </a:cubicBezTo>
                  <a:cubicBezTo>
                    <a:pt x="7" y="3"/>
                    <a:pt x="7" y="3"/>
                    <a:pt x="7" y="3"/>
                  </a:cubicBezTo>
                  <a:cubicBezTo>
                    <a:pt x="9" y="3"/>
                    <a:pt x="9" y="3"/>
                    <a:pt x="9" y="3"/>
                  </a:cubicBezTo>
                  <a:cubicBezTo>
                    <a:pt x="6" y="2"/>
                    <a:pt x="3" y="1"/>
                    <a:pt x="1" y="0"/>
                  </a:cubicBezTo>
                  <a:cubicBezTo>
                    <a:pt x="0" y="1"/>
                    <a:pt x="0" y="3"/>
                    <a:pt x="0" y="5"/>
                  </a:cubicBezTo>
                  <a:cubicBezTo>
                    <a:pt x="0" y="13"/>
                    <a:pt x="7" y="20"/>
                    <a:pt x="15" y="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Freeform 33"/>
            <p:cNvSpPr/>
            <p:nvPr/>
          </p:nvSpPr>
          <p:spPr bwMode="auto">
            <a:xfrm>
              <a:off x="2912363" y="1288538"/>
              <a:ext cx="458787" cy="501650"/>
            </a:xfrm>
            <a:custGeom>
              <a:avLst/>
              <a:gdLst>
                <a:gd name="T0" fmla="*/ 57 w 65"/>
                <a:gd name="T1" fmla="*/ 69 h 71"/>
                <a:gd name="T2" fmla="*/ 38 w 65"/>
                <a:gd name="T3" fmla="*/ 50 h 71"/>
                <a:gd name="T4" fmla="*/ 40 w 65"/>
                <a:gd name="T5" fmla="*/ 41 h 71"/>
                <a:gd name="T6" fmla="*/ 40 w 65"/>
                <a:gd name="T7" fmla="*/ 39 h 71"/>
                <a:gd name="T8" fmla="*/ 42 w 65"/>
                <a:gd name="T9" fmla="*/ 29 h 71"/>
                <a:gd name="T10" fmla="*/ 44 w 65"/>
                <a:gd name="T11" fmla="*/ 26 h 71"/>
                <a:gd name="T12" fmla="*/ 45 w 65"/>
                <a:gd name="T13" fmla="*/ 22 h 71"/>
                <a:gd name="T14" fmla="*/ 44 w 65"/>
                <a:gd name="T15" fmla="*/ 21 h 71"/>
                <a:gd name="T16" fmla="*/ 45 w 65"/>
                <a:gd name="T17" fmla="*/ 14 h 71"/>
                <a:gd name="T18" fmla="*/ 45 w 65"/>
                <a:gd name="T19" fmla="*/ 10 h 71"/>
                <a:gd name="T20" fmla="*/ 36 w 65"/>
                <a:gd name="T21" fmla="*/ 1 h 71"/>
                <a:gd name="T22" fmla="*/ 26 w 65"/>
                <a:gd name="T23" fmla="*/ 2 h 71"/>
                <a:gd name="T24" fmla="*/ 18 w 65"/>
                <a:gd name="T25" fmla="*/ 0 h 71"/>
                <a:gd name="T26" fmla="*/ 18 w 65"/>
                <a:gd name="T27" fmla="*/ 11 h 71"/>
                <a:gd name="T28" fmla="*/ 19 w 65"/>
                <a:gd name="T29" fmla="*/ 21 h 71"/>
                <a:gd name="T30" fmla="*/ 18 w 65"/>
                <a:gd name="T31" fmla="*/ 24 h 71"/>
                <a:gd name="T32" fmla="*/ 20 w 65"/>
                <a:gd name="T33" fmla="*/ 29 h 71"/>
                <a:gd name="T34" fmla="*/ 23 w 65"/>
                <a:gd name="T35" fmla="*/ 41 h 71"/>
                <a:gd name="T36" fmla="*/ 9 w 65"/>
                <a:gd name="T37" fmla="*/ 52 h 71"/>
                <a:gd name="T38" fmla="*/ 0 w 65"/>
                <a:gd name="T39" fmla="*/ 71 h 71"/>
                <a:gd name="T40" fmla="*/ 65 w 65"/>
                <a:gd name="T41" fmla="*/ 71 h 71"/>
                <a:gd name="T42" fmla="*/ 64 w 65"/>
                <a:gd name="T43" fmla="*/ 67 h 71"/>
                <a:gd name="T44" fmla="*/ 57 w 65"/>
                <a:gd name="T45"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1">
                  <a:moveTo>
                    <a:pt x="57" y="69"/>
                  </a:moveTo>
                  <a:cubicBezTo>
                    <a:pt x="46" y="69"/>
                    <a:pt x="38" y="61"/>
                    <a:pt x="38" y="50"/>
                  </a:cubicBezTo>
                  <a:cubicBezTo>
                    <a:pt x="38" y="47"/>
                    <a:pt x="39" y="43"/>
                    <a:pt x="40" y="41"/>
                  </a:cubicBezTo>
                  <a:cubicBezTo>
                    <a:pt x="40" y="40"/>
                    <a:pt x="40" y="39"/>
                    <a:pt x="40" y="39"/>
                  </a:cubicBezTo>
                  <a:cubicBezTo>
                    <a:pt x="40" y="34"/>
                    <a:pt x="42" y="29"/>
                    <a:pt x="42" y="29"/>
                  </a:cubicBezTo>
                  <a:cubicBezTo>
                    <a:pt x="42" y="29"/>
                    <a:pt x="44" y="28"/>
                    <a:pt x="44" y="26"/>
                  </a:cubicBezTo>
                  <a:cubicBezTo>
                    <a:pt x="45" y="25"/>
                    <a:pt x="45" y="22"/>
                    <a:pt x="45" y="22"/>
                  </a:cubicBezTo>
                  <a:cubicBezTo>
                    <a:pt x="45" y="22"/>
                    <a:pt x="44" y="22"/>
                    <a:pt x="44" y="21"/>
                  </a:cubicBezTo>
                  <a:cubicBezTo>
                    <a:pt x="44" y="19"/>
                    <a:pt x="45" y="17"/>
                    <a:pt x="45" y="14"/>
                  </a:cubicBezTo>
                  <a:cubicBezTo>
                    <a:pt x="45" y="12"/>
                    <a:pt x="45" y="12"/>
                    <a:pt x="45" y="10"/>
                  </a:cubicBezTo>
                  <a:cubicBezTo>
                    <a:pt x="45" y="3"/>
                    <a:pt x="39" y="2"/>
                    <a:pt x="36" y="1"/>
                  </a:cubicBezTo>
                  <a:cubicBezTo>
                    <a:pt x="31" y="1"/>
                    <a:pt x="30" y="1"/>
                    <a:pt x="26" y="2"/>
                  </a:cubicBezTo>
                  <a:cubicBezTo>
                    <a:pt x="22" y="2"/>
                    <a:pt x="18" y="0"/>
                    <a:pt x="18" y="0"/>
                  </a:cubicBezTo>
                  <a:cubicBezTo>
                    <a:pt x="18" y="0"/>
                    <a:pt x="17" y="5"/>
                    <a:pt x="18" y="11"/>
                  </a:cubicBezTo>
                  <a:cubicBezTo>
                    <a:pt x="18" y="16"/>
                    <a:pt x="19" y="21"/>
                    <a:pt x="19" y="21"/>
                  </a:cubicBezTo>
                  <a:cubicBezTo>
                    <a:pt x="19" y="21"/>
                    <a:pt x="18" y="21"/>
                    <a:pt x="18" y="24"/>
                  </a:cubicBezTo>
                  <a:cubicBezTo>
                    <a:pt x="18" y="27"/>
                    <a:pt x="20" y="29"/>
                    <a:pt x="20" y="29"/>
                  </a:cubicBezTo>
                  <a:cubicBezTo>
                    <a:pt x="20" y="29"/>
                    <a:pt x="24" y="38"/>
                    <a:pt x="23" y="41"/>
                  </a:cubicBezTo>
                  <a:cubicBezTo>
                    <a:pt x="23" y="44"/>
                    <a:pt x="14" y="47"/>
                    <a:pt x="9" y="52"/>
                  </a:cubicBezTo>
                  <a:cubicBezTo>
                    <a:pt x="1" y="57"/>
                    <a:pt x="0" y="71"/>
                    <a:pt x="0" y="71"/>
                  </a:cubicBezTo>
                  <a:cubicBezTo>
                    <a:pt x="65" y="71"/>
                    <a:pt x="65" y="71"/>
                    <a:pt x="65" y="71"/>
                  </a:cubicBezTo>
                  <a:cubicBezTo>
                    <a:pt x="65" y="71"/>
                    <a:pt x="64" y="70"/>
                    <a:pt x="64" y="67"/>
                  </a:cubicBezTo>
                  <a:cubicBezTo>
                    <a:pt x="62" y="68"/>
                    <a:pt x="59" y="69"/>
                    <a:pt x="57" y="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32" name="Freeform 34"/>
          <p:cNvSpPr/>
          <p:nvPr/>
        </p:nvSpPr>
        <p:spPr bwMode="auto">
          <a:xfrm>
            <a:off x="3946588" y="3335713"/>
            <a:ext cx="862012" cy="373062"/>
          </a:xfrm>
          <a:custGeom>
            <a:avLst/>
            <a:gdLst>
              <a:gd name="T0" fmla="*/ 122 w 122"/>
              <a:gd name="T1" fmla="*/ 27 h 53"/>
              <a:gd name="T2" fmla="*/ 81 w 122"/>
              <a:gd name="T3" fmla="*/ 0 h 53"/>
              <a:gd name="T4" fmla="*/ 7 w 122"/>
              <a:gd name="T5" fmla="*/ 0 h 53"/>
              <a:gd name="T6" fmla="*/ 0 w 122"/>
              <a:gd name="T7" fmla="*/ 4 h 53"/>
              <a:gd name="T8" fmla="*/ 0 w 122"/>
              <a:gd name="T9" fmla="*/ 49 h 53"/>
              <a:gd name="T10" fmla="*/ 7 w 122"/>
              <a:gd name="T11" fmla="*/ 53 h 53"/>
              <a:gd name="T12" fmla="*/ 83 w 122"/>
              <a:gd name="T13" fmla="*/ 53 h 53"/>
              <a:gd name="T14" fmla="*/ 122 w 122"/>
              <a:gd name="T15" fmla="*/ 27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53">
                <a:moveTo>
                  <a:pt x="122" y="27"/>
                </a:moveTo>
                <a:cubicBezTo>
                  <a:pt x="81" y="0"/>
                  <a:pt x="81" y="0"/>
                  <a:pt x="81" y="0"/>
                </a:cubicBezTo>
                <a:cubicBezTo>
                  <a:pt x="7" y="0"/>
                  <a:pt x="7" y="0"/>
                  <a:pt x="7" y="0"/>
                </a:cubicBezTo>
                <a:cubicBezTo>
                  <a:pt x="3" y="0"/>
                  <a:pt x="0" y="2"/>
                  <a:pt x="0" y="4"/>
                </a:cubicBezTo>
                <a:cubicBezTo>
                  <a:pt x="0" y="49"/>
                  <a:pt x="0" y="49"/>
                  <a:pt x="0" y="49"/>
                </a:cubicBezTo>
                <a:cubicBezTo>
                  <a:pt x="0" y="51"/>
                  <a:pt x="3" y="53"/>
                  <a:pt x="7" y="53"/>
                </a:cubicBezTo>
                <a:cubicBezTo>
                  <a:pt x="83" y="53"/>
                  <a:pt x="83" y="53"/>
                  <a:pt x="83" y="53"/>
                </a:cubicBezTo>
                <a:lnTo>
                  <a:pt x="122" y="2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 name="Freeform 35"/>
          <p:cNvSpPr/>
          <p:nvPr/>
        </p:nvSpPr>
        <p:spPr bwMode="auto">
          <a:xfrm>
            <a:off x="1539938" y="3335713"/>
            <a:ext cx="868362" cy="373062"/>
          </a:xfrm>
          <a:custGeom>
            <a:avLst/>
            <a:gdLst>
              <a:gd name="T0" fmla="*/ 0 w 123"/>
              <a:gd name="T1" fmla="*/ 25 h 53"/>
              <a:gd name="T2" fmla="*/ 41 w 123"/>
              <a:gd name="T3" fmla="*/ 53 h 53"/>
              <a:gd name="T4" fmla="*/ 115 w 123"/>
              <a:gd name="T5" fmla="*/ 53 h 53"/>
              <a:gd name="T6" fmla="*/ 122 w 123"/>
              <a:gd name="T7" fmla="*/ 49 h 53"/>
              <a:gd name="T8" fmla="*/ 123 w 123"/>
              <a:gd name="T9" fmla="*/ 5 h 53"/>
              <a:gd name="T10" fmla="*/ 116 w 123"/>
              <a:gd name="T11" fmla="*/ 0 h 53"/>
              <a:gd name="T12" fmla="*/ 39 w 123"/>
              <a:gd name="T13" fmla="*/ 0 h 53"/>
              <a:gd name="T14" fmla="*/ 0 w 123"/>
              <a:gd name="T15" fmla="*/ 25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53">
                <a:moveTo>
                  <a:pt x="0" y="25"/>
                </a:moveTo>
                <a:cubicBezTo>
                  <a:pt x="41" y="53"/>
                  <a:pt x="41" y="53"/>
                  <a:pt x="41" y="53"/>
                </a:cubicBezTo>
                <a:cubicBezTo>
                  <a:pt x="115" y="53"/>
                  <a:pt x="115" y="53"/>
                  <a:pt x="115" y="53"/>
                </a:cubicBezTo>
                <a:cubicBezTo>
                  <a:pt x="119" y="53"/>
                  <a:pt x="122" y="51"/>
                  <a:pt x="122" y="49"/>
                </a:cubicBezTo>
                <a:cubicBezTo>
                  <a:pt x="123" y="5"/>
                  <a:pt x="123" y="5"/>
                  <a:pt x="123" y="5"/>
                </a:cubicBezTo>
                <a:cubicBezTo>
                  <a:pt x="123" y="2"/>
                  <a:pt x="120" y="0"/>
                  <a:pt x="116" y="0"/>
                </a:cubicBezTo>
                <a:cubicBezTo>
                  <a:pt x="39" y="0"/>
                  <a:pt x="39" y="0"/>
                  <a:pt x="39" y="0"/>
                </a:cubicBezTo>
                <a:lnTo>
                  <a:pt x="0" y="2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4" name="Freeform 36"/>
          <p:cNvSpPr/>
          <p:nvPr/>
        </p:nvSpPr>
        <p:spPr bwMode="auto">
          <a:xfrm>
            <a:off x="2973450" y="1887913"/>
            <a:ext cx="381000" cy="868362"/>
          </a:xfrm>
          <a:custGeom>
            <a:avLst/>
            <a:gdLst>
              <a:gd name="T0" fmla="*/ 27 w 54"/>
              <a:gd name="T1" fmla="*/ 0 h 123"/>
              <a:gd name="T2" fmla="*/ 0 w 54"/>
              <a:gd name="T3" fmla="*/ 42 h 123"/>
              <a:gd name="T4" fmla="*/ 0 w 54"/>
              <a:gd name="T5" fmla="*/ 116 h 123"/>
              <a:gd name="T6" fmla="*/ 5 w 54"/>
              <a:gd name="T7" fmla="*/ 123 h 123"/>
              <a:gd name="T8" fmla="*/ 49 w 54"/>
              <a:gd name="T9" fmla="*/ 123 h 123"/>
              <a:gd name="T10" fmla="*/ 54 w 54"/>
              <a:gd name="T11" fmla="*/ 116 h 123"/>
              <a:gd name="T12" fmla="*/ 53 w 54"/>
              <a:gd name="T13" fmla="*/ 39 h 123"/>
              <a:gd name="T14" fmla="*/ 27 w 54"/>
              <a:gd name="T15" fmla="*/ 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23">
                <a:moveTo>
                  <a:pt x="27" y="0"/>
                </a:moveTo>
                <a:cubicBezTo>
                  <a:pt x="0" y="42"/>
                  <a:pt x="0" y="42"/>
                  <a:pt x="0" y="42"/>
                </a:cubicBezTo>
                <a:cubicBezTo>
                  <a:pt x="0" y="116"/>
                  <a:pt x="0" y="116"/>
                  <a:pt x="0" y="116"/>
                </a:cubicBezTo>
                <a:cubicBezTo>
                  <a:pt x="0" y="120"/>
                  <a:pt x="2" y="123"/>
                  <a:pt x="5" y="123"/>
                </a:cubicBezTo>
                <a:cubicBezTo>
                  <a:pt x="49" y="123"/>
                  <a:pt x="49" y="123"/>
                  <a:pt x="49" y="123"/>
                </a:cubicBezTo>
                <a:cubicBezTo>
                  <a:pt x="52" y="123"/>
                  <a:pt x="54" y="119"/>
                  <a:pt x="54" y="116"/>
                </a:cubicBezTo>
                <a:cubicBezTo>
                  <a:pt x="53" y="39"/>
                  <a:pt x="53" y="39"/>
                  <a:pt x="53" y="39"/>
                </a:cubicBezTo>
                <a:lnTo>
                  <a:pt x="27"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5" name="Freeform 37"/>
          <p:cNvSpPr/>
          <p:nvPr/>
        </p:nvSpPr>
        <p:spPr bwMode="auto">
          <a:xfrm>
            <a:off x="2987738" y="4288213"/>
            <a:ext cx="373062" cy="868362"/>
          </a:xfrm>
          <a:custGeom>
            <a:avLst/>
            <a:gdLst>
              <a:gd name="T0" fmla="*/ 26 w 53"/>
              <a:gd name="T1" fmla="*/ 123 h 123"/>
              <a:gd name="T2" fmla="*/ 53 w 53"/>
              <a:gd name="T3" fmla="*/ 81 h 123"/>
              <a:gd name="T4" fmla="*/ 53 w 53"/>
              <a:gd name="T5" fmla="*/ 7 h 123"/>
              <a:gd name="T6" fmla="*/ 49 w 53"/>
              <a:gd name="T7" fmla="*/ 1 h 123"/>
              <a:gd name="T8" fmla="*/ 4 w 53"/>
              <a:gd name="T9" fmla="*/ 0 h 123"/>
              <a:gd name="T10" fmla="*/ 0 w 53"/>
              <a:gd name="T11" fmla="*/ 7 h 123"/>
              <a:gd name="T12" fmla="*/ 0 w 53"/>
              <a:gd name="T13" fmla="*/ 84 h 123"/>
              <a:gd name="T14" fmla="*/ 26 w 53"/>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23">
                <a:moveTo>
                  <a:pt x="26" y="123"/>
                </a:moveTo>
                <a:cubicBezTo>
                  <a:pt x="53" y="81"/>
                  <a:pt x="53" y="81"/>
                  <a:pt x="53" y="81"/>
                </a:cubicBezTo>
                <a:cubicBezTo>
                  <a:pt x="53" y="7"/>
                  <a:pt x="53" y="7"/>
                  <a:pt x="53" y="7"/>
                </a:cubicBezTo>
                <a:cubicBezTo>
                  <a:pt x="53" y="4"/>
                  <a:pt x="51" y="1"/>
                  <a:pt x="49" y="1"/>
                </a:cubicBezTo>
                <a:cubicBezTo>
                  <a:pt x="4" y="0"/>
                  <a:pt x="4" y="0"/>
                  <a:pt x="4" y="0"/>
                </a:cubicBezTo>
                <a:cubicBezTo>
                  <a:pt x="2" y="0"/>
                  <a:pt x="0" y="3"/>
                  <a:pt x="0" y="7"/>
                </a:cubicBezTo>
                <a:cubicBezTo>
                  <a:pt x="0" y="84"/>
                  <a:pt x="0" y="84"/>
                  <a:pt x="0" y="84"/>
                </a:cubicBezTo>
                <a:lnTo>
                  <a:pt x="26" y="12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 name="Freeform 38"/>
          <p:cNvSpPr/>
          <p:nvPr/>
        </p:nvSpPr>
        <p:spPr bwMode="auto">
          <a:xfrm>
            <a:off x="3608450" y="2332413"/>
            <a:ext cx="719138" cy="749300"/>
          </a:xfrm>
          <a:custGeom>
            <a:avLst/>
            <a:gdLst>
              <a:gd name="T0" fmla="*/ 102 w 102"/>
              <a:gd name="T1" fmla="*/ 0 h 106"/>
              <a:gd name="T2" fmla="*/ 53 w 102"/>
              <a:gd name="T3" fmla="*/ 12 h 106"/>
              <a:gd name="T4" fmla="*/ 3 w 102"/>
              <a:gd name="T5" fmla="*/ 66 h 106"/>
              <a:gd name="T6" fmla="*/ 1 w 102"/>
              <a:gd name="T7" fmla="*/ 74 h 106"/>
              <a:gd name="T8" fmla="*/ 34 w 102"/>
              <a:gd name="T9" fmla="*/ 104 h 106"/>
              <a:gd name="T10" fmla="*/ 42 w 102"/>
              <a:gd name="T11" fmla="*/ 102 h 106"/>
              <a:gd name="T12" fmla="*/ 94 w 102"/>
              <a:gd name="T13" fmla="*/ 46 h 106"/>
              <a:gd name="T14" fmla="*/ 102 w 102"/>
              <a:gd name="T15" fmla="*/ 0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06">
                <a:moveTo>
                  <a:pt x="102" y="0"/>
                </a:moveTo>
                <a:cubicBezTo>
                  <a:pt x="53" y="12"/>
                  <a:pt x="53" y="12"/>
                  <a:pt x="53" y="12"/>
                </a:cubicBezTo>
                <a:cubicBezTo>
                  <a:pt x="3" y="66"/>
                  <a:pt x="3" y="66"/>
                  <a:pt x="3" y="66"/>
                </a:cubicBezTo>
                <a:cubicBezTo>
                  <a:pt x="0" y="69"/>
                  <a:pt x="0" y="72"/>
                  <a:pt x="1" y="74"/>
                </a:cubicBezTo>
                <a:cubicBezTo>
                  <a:pt x="34" y="104"/>
                  <a:pt x="34" y="104"/>
                  <a:pt x="34" y="104"/>
                </a:cubicBezTo>
                <a:cubicBezTo>
                  <a:pt x="36" y="106"/>
                  <a:pt x="39" y="105"/>
                  <a:pt x="42" y="102"/>
                </a:cubicBezTo>
                <a:cubicBezTo>
                  <a:pt x="94" y="46"/>
                  <a:pt x="94" y="46"/>
                  <a:pt x="94" y="46"/>
                </a:cubicBezTo>
                <a:lnTo>
                  <a:pt x="102"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Freeform 39"/>
          <p:cNvSpPr/>
          <p:nvPr/>
        </p:nvSpPr>
        <p:spPr bwMode="auto">
          <a:xfrm>
            <a:off x="2084450" y="3962775"/>
            <a:ext cx="725488" cy="749300"/>
          </a:xfrm>
          <a:custGeom>
            <a:avLst/>
            <a:gdLst>
              <a:gd name="T0" fmla="*/ 0 w 103"/>
              <a:gd name="T1" fmla="*/ 106 h 106"/>
              <a:gd name="T2" fmla="*/ 49 w 103"/>
              <a:gd name="T3" fmla="*/ 95 h 106"/>
              <a:gd name="T4" fmla="*/ 100 w 103"/>
              <a:gd name="T5" fmla="*/ 41 h 106"/>
              <a:gd name="T6" fmla="*/ 101 w 103"/>
              <a:gd name="T7" fmla="*/ 33 h 106"/>
              <a:gd name="T8" fmla="*/ 69 w 103"/>
              <a:gd name="T9" fmla="*/ 2 h 106"/>
              <a:gd name="T10" fmla="*/ 61 w 103"/>
              <a:gd name="T11" fmla="*/ 4 h 106"/>
              <a:gd name="T12" fmla="*/ 8 w 103"/>
              <a:gd name="T13" fmla="*/ 60 h 106"/>
              <a:gd name="T14" fmla="*/ 0 w 103"/>
              <a:gd name="T15" fmla="*/ 106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6">
                <a:moveTo>
                  <a:pt x="0" y="106"/>
                </a:moveTo>
                <a:cubicBezTo>
                  <a:pt x="49" y="95"/>
                  <a:pt x="49" y="95"/>
                  <a:pt x="49" y="95"/>
                </a:cubicBezTo>
                <a:cubicBezTo>
                  <a:pt x="100" y="41"/>
                  <a:pt x="100" y="41"/>
                  <a:pt x="100" y="41"/>
                </a:cubicBezTo>
                <a:cubicBezTo>
                  <a:pt x="102" y="38"/>
                  <a:pt x="103" y="34"/>
                  <a:pt x="101" y="33"/>
                </a:cubicBezTo>
                <a:cubicBezTo>
                  <a:pt x="69" y="2"/>
                  <a:pt x="69" y="2"/>
                  <a:pt x="69" y="2"/>
                </a:cubicBezTo>
                <a:cubicBezTo>
                  <a:pt x="67" y="0"/>
                  <a:pt x="63" y="1"/>
                  <a:pt x="61" y="4"/>
                </a:cubicBezTo>
                <a:cubicBezTo>
                  <a:pt x="8" y="60"/>
                  <a:pt x="8" y="60"/>
                  <a:pt x="8" y="60"/>
                </a:cubicBezTo>
                <a:lnTo>
                  <a:pt x="0" y="10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8" name="Freeform 40"/>
          <p:cNvSpPr/>
          <p:nvPr/>
        </p:nvSpPr>
        <p:spPr bwMode="auto">
          <a:xfrm>
            <a:off x="3594163" y="3948488"/>
            <a:ext cx="727075" cy="741362"/>
          </a:xfrm>
          <a:custGeom>
            <a:avLst/>
            <a:gdLst>
              <a:gd name="T0" fmla="*/ 103 w 103"/>
              <a:gd name="T1" fmla="*/ 105 h 105"/>
              <a:gd name="T2" fmla="*/ 93 w 103"/>
              <a:gd name="T3" fmla="*/ 56 h 105"/>
              <a:gd name="T4" fmla="*/ 41 w 103"/>
              <a:gd name="T5" fmla="*/ 3 h 105"/>
              <a:gd name="T6" fmla="*/ 33 w 103"/>
              <a:gd name="T7" fmla="*/ 1 h 105"/>
              <a:gd name="T8" fmla="*/ 2 w 103"/>
              <a:gd name="T9" fmla="*/ 33 h 105"/>
              <a:gd name="T10" fmla="*/ 3 w 103"/>
              <a:gd name="T11" fmla="*/ 41 h 105"/>
              <a:gd name="T12" fmla="*/ 57 w 103"/>
              <a:gd name="T13" fmla="*/ 95 h 105"/>
              <a:gd name="T14" fmla="*/ 103 w 103"/>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5">
                <a:moveTo>
                  <a:pt x="103" y="105"/>
                </a:moveTo>
                <a:cubicBezTo>
                  <a:pt x="93" y="56"/>
                  <a:pt x="93" y="56"/>
                  <a:pt x="93" y="56"/>
                </a:cubicBezTo>
                <a:cubicBezTo>
                  <a:pt x="41" y="3"/>
                  <a:pt x="41" y="3"/>
                  <a:pt x="41" y="3"/>
                </a:cubicBezTo>
                <a:cubicBezTo>
                  <a:pt x="38" y="0"/>
                  <a:pt x="35" y="0"/>
                  <a:pt x="33" y="1"/>
                </a:cubicBezTo>
                <a:cubicBezTo>
                  <a:pt x="2" y="33"/>
                  <a:pt x="2" y="33"/>
                  <a:pt x="2" y="33"/>
                </a:cubicBezTo>
                <a:cubicBezTo>
                  <a:pt x="0" y="34"/>
                  <a:pt x="1" y="38"/>
                  <a:pt x="3" y="41"/>
                </a:cubicBezTo>
                <a:cubicBezTo>
                  <a:pt x="57" y="95"/>
                  <a:pt x="57" y="95"/>
                  <a:pt x="57" y="95"/>
                </a:cubicBezTo>
                <a:lnTo>
                  <a:pt x="103" y="10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Freeform 41"/>
          <p:cNvSpPr/>
          <p:nvPr/>
        </p:nvSpPr>
        <p:spPr bwMode="auto">
          <a:xfrm>
            <a:off x="2027300" y="2354638"/>
            <a:ext cx="727075" cy="739775"/>
          </a:xfrm>
          <a:custGeom>
            <a:avLst/>
            <a:gdLst>
              <a:gd name="T0" fmla="*/ 0 w 103"/>
              <a:gd name="T1" fmla="*/ 0 h 105"/>
              <a:gd name="T2" fmla="*/ 10 w 103"/>
              <a:gd name="T3" fmla="*/ 49 h 105"/>
              <a:gd name="T4" fmla="*/ 62 w 103"/>
              <a:gd name="T5" fmla="*/ 102 h 105"/>
              <a:gd name="T6" fmla="*/ 70 w 103"/>
              <a:gd name="T7" fmla="*/ 104 h 105"/>
              <a:gd name="T8" fmla="*/ 101 w 103"/>
              <a:gd name="T9" fmla="*/ 73 h 105"/>
              <a:gd name="T10" fmla="*/ 100 w 103"/>
              <a:gd name="T11" fmla="*/ 65 h 105"/>
              <a:gd name="T12" fmla="*/ 46 w 103"/>
              <a:gd name="T13" fmla="*/ 10 h 105"/>
              <a:gd name="T14" fmla="*/ 0 w 103"/>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5">
                <a:moveTo>
                  <a:pt x="0" y="0"/>
                </a:moveTo>
                <a:cubicBezTo>
                  <a:pt x="10" y="49"/>
                  <a:pt x="10" y="49"/>
                  <a:pt x="10" y="49"/>
                </a:cubicBezTo>
                <a:cubicBezTo>
                  <a:pt x="62" y="102"/>
                  <a:pt x="62" y="102"/>
                  <a:pt x="62" y="102"/>
                </a:cubicBezTo>
                <a:cubicBezTo>
                  <a:pt x="64" y="105"/>
                  <a:pt x="68" y="105"/>
                  <a:pt x="70" y="104"/>
                </a:cubicBezTo>
                <a:cubicBezTo>
                  <a:pt x="101" y="73"/>
                  <a:pt x="101" y="73"/>
                  <a:pt x="101" y="73"/>
                </a:cubicBezTo>
                <a:cubicBezTo>
                  <a:pt x="103" y="71"/>
                  <a:pt x="103" y="68"/>
                  <a:pt x="100" y="65"/>
                </a:cubicBezTo>
                <a:cubicBezTo>
                  <a:pt x="46" y="10"/>
                  <a:pt x="46" y="10"/>
                  <a:pt x="46" y="10"/>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0" name="TextBox 57"/>
          <p:cNvSpPr txBox="1"/>
          <p:nvPr/>
        </p:nvSpPr>
        <p:spPr bwMode="auto">
          <a:xfrm>
            <a:off x="5872163" y="1960625"/>
            <a:ext cx="2673350" cy="73250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TextBox 57"/>
          <p:cNvSpPr txBox="1"/>
          <p:nvPr/>
        </p:nvSpPr>
        <p:spPr bwMode="auto">
          <a:xfrm>
            <a:off x="8920163" y="1960625"/>
            <a:ext cx="2673350" cy="73250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TextBox 57"/>
          <p:cNvSpPr txBox="1"/>
          <p:nvPr/>
        </p:nvSpPr>
        <p:spPr bwMode="auto">
          <a:xfrm>
            <a:off x="5872163" y="3135375"/>
            <a:ext cx="2673350" cy="73250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TextBox 57"/>
          <p:cNvSpPr txBox="1"/>
          <p:nvPr/>
        </p:nvSpPr>
        <p:spPr bwMode="auto">
          <a:xfrm>
            <a:off x="8920163" y="3135375"/>
            <a:ext cx="2673350" cy="73250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TextBox 57"/>
          <p:cNvSpPr txBox="1"/>
          <p:nvPr/>
        </p:nvSpPr>
        <p:spPr bwMode="auto">
          <a:xfrm>
            <a:off x="5872163" y="4310125"/>
            <a:ext cx="2673350" cy="73250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TextBox 57"/>
          <p:cNvSpPr txBox="1"/>
          <p:nvPr/>
        </p:nvSpPr>
        <p:spPr bwMode="auto">
          <a:xfrm>
            <a:off x="8920163" y="4310125"/>
            <a:ext cx="2673350" cy="73250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59381" y="-49738"/>
            <a:ext cx="12279086" cy="31099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91271" y="6567549"/>
            <a:ext cx="12429733" cy="36417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标题 1"/>
          <p:cNvSpPr>
            <a:spLocks noGrp="1"/>
          </p:cNvSpPr>
          <p:nvPr>
            <p:ph type="title"/>
          </p:nvPr>
        </p:nvSpPr>
        <p:spPr>
          <a:xfrm>
            <a:off x="470075" y="519500"/>
            <a:ext cx="4505696" cy="478023"/>
          </a:xfrm>
          <a:solidFill>
            <a:schemeClr val="bg1"/>
          </a:solidFill>
        </p:spPr>
        <p:txBody>
          <a:bodyPr/>
          <a:lstStyle/>
          <a:p>
            <a:r>
              <a:rPr lang="zh-CN" altLang="en-US" dirty="0" smtClean="0"/>
              <a:t>单击此处添加目录</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3"/>
                                        </p:tgtEl>
                                        <p:attrNameLst>
                                          <p:attrName>ppt_y</p:attrName>
                                        </p:attrNameLst>
                                      </p:cBhvr>
                                      <p:tavLst>
                                        <p:tav tm="0">
                                          <p:val>
                                            <p:strVal val="#ppt_y"/>
                                          </p:val>
                                        </p:tav>
                                        <p:tav tm="100000">
                                          <p:val>
                                            <p:strVal val="#ppt_y"/>
                                          </p:val>
                                        </p:tav>
                                      </p:tavLst>
                                    </p:anim>
                                    <p:anim calcmode="lin" valueType="num">
                                      <p:cBhvr>
                                        <p:cTn id="9"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3"/>
                                        </p:tgtEl>
                                      </p:cBhvr>
                                    </p:animEffect>
                                  </p:childTnLst>
                                </p:cTn>
                              </p:par>
                            </p:childTnLst>
                          </p:cTn>
                        </p:par>
                        <p:par>
                          <p:cTn id="12" fill="hold">
                            <p:stCondLst>
                              <p:cond delay="0"/>
                            </p:stCondLst>
                            <p:childTnLst>
                              <p:par>
                                <p:cTn id="13" presetID="26" presetClass="entr" presetSubtype="0"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down)">
                                      <p:cBhvr>
                                        <p:cTn id="15" dur="580">
                                          <p:stCondLst>
                                            <p:cond delay="0"/>
                                          </p:stCondLst>
                                        </p:cTn>
                                        <p:tgtEl>
                                          <p:spTgt spid="49"/>
                                        </p:tgtEl>
                                      </p:cBhvr>
                                    </p:animEffect>
                                    <p:anim calcmode="lin" valueType="num">
                                      <p:cBhvr>
                                        <p:cTn id="16"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21" dur="26">
                                          <p:stCondLst>
                                            <p:cond delay="650"/>
                                          </p:stCondLst>
                                        </p:cTn>
                                        <p:tgtEl>
                                          <p:spTgt spid="49"/>
                                        </p:tgtEl>
                                      </p:cBhvr>
                                      <p:to x="100000" y="60000"/>
                                    </p:animScale>
                                    <p:animScale>
                                      <p:cBhvr>
                                        <p:cTn id="22" dur="166" decel="50000">
                                          <p:stCondLst>
                                            <p:cond delay="676"/>
                                          </p:stCondLst>
                                        </p:cTn>
                                        <p:tgtEl>
                                          <p:spTgt spid="49"/>
                                        </p:tgtEl>
                                      </p:cBhvr>
                                      <p:to x="100000" y="100000"/>
                                    </p:animScale>
                                    <p:animScale>
                                      <p:cBhvr>
                                        <p:cTn id="23" dur="26">
                                          <p:stCondLst>
                                            <p:cond delay="1312"/>
                                          </p:stCondLst>
                                        </p:cTn>
                                        <p:tgtEl>
                                          <p:spTgt spid="49"/>
                                        </p:tgtEl>
                                      </p:cBhvr>
                                      <p:to x="100000" y="80000"/>
                                    </p:animScale>
                                    <p:animScale>
                                      <p:cBhvr>
                                        <p:cTn id="24" dur="166" decel="50000">
                                          <p:stCondLst>
                                            <p:cond delay="1338"/>
                                          </p:stCondLst>
                                        </p:cTn>
                                        <p:tgtEl>
                                          <p:spTgt spid="49"/>
                                        </p:tgtEl>
                                      </p:cBhvr>
                                      <p:to x="100000" y="100000"/>
                                    </p:animScale>
                                    <p:animScale>
                                      <p:cBhvr>
                                        <p:cTn id="25" dur="26">
                                          <p:stCondLst>
                                            <p:cond delay="1642"/>
                                          </p:stCondLst>
                                        </p:cTn>
                                        <p:tgtEl>
                                          <p:spTgt spid="49"/>
                                        </p:tgtEl>
                                      </p:cBhvr>
                                      <p:to x="100000" y="90000"/>
                                    </p:animScale>
                                    <p:animScale>
                                      <p:cBhvr>
                                        <p:cTn id="26" dur="166" decel="50000">
                                          <p:stCondLst>
                                            <p:cond delay="1668"/>
                                          </p:stCondLst>
                                        </p:cTn>
                                        <p:tgtEl>
                                          <p:spTgt spid="49"/>
                                        </p:tgtEl>
                                      </p:cBhvr>
                                      <p:to x="100000" y="100000"/>
                                    </p:animScale>
                                    <p:animScale>
                                      <p:cBhvr>
                                        <p:cTn id="27" dur="26">
                                          <p:stCondLst>
                                            <p:cond delay="1808"/>
                                          </p:stCondLst>
                                        </p:cTn>
                                        <p:tgtEl>
                                          <p:spTgt spid="49"/>
                                        </p:tgtEl>
                                      </p:cBhvr>
                                      <p:to x="100000" y="95000"/>
                                    </p:animScale>
                                    <p:animScale>
                                      <p:cBhvr>
                                        <p:cTn id="28" dur="166" decel="50000">
                                          <p:stCondLst>
                                            <p:cond delay="1834"/>
                                          </p:stCondLst>
                                        </p:cTn>
                                        <p:tgtEl>
                                          <p:spTgt spid="49"/>
                                        </p:tgtEl>
                                      </p:cBhvr>
                                      <p:to x="100000" y="100000"/>
                                    </p:animScale>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down)">
                                      <p:cBhvr>
                                        <p:cTn id="32" dur="500"/>
                                        <p:tgtEl>
                                          <p:spTgt spid="3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left)">
                                      <p:cBhvr>
                                        <p:cTn id="38" dur="500"/>
                                        <p:tgtEl>
                                          <p:spTgt spid="3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left)">
                                      <p:cBhvr>
                                        <p:cTn id="41" dur="500"/>
                                        <p:tgtEl>
                                          <p:spTgt spid="38"/>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up)">
                                      <p:cBhvr>
                                        <p:cTn id="44" dur="500"/>
                                        <p:tgtEl>
                                          <p:spTgt spid="35"/>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right)">
                                      <p:cBhvr>
                                        <p:cTn id="47" dur="500"/>
                                        <p:tgtEl>
                                          <p:spTgt spid="37"/>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right)">
                                      <p:cBhvr>
                                        <p:cTn id="50" dur="500"/>
                                        <p:tgtEl>
                                          <p:spTgt spid="33"/>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right)">
                                      <p:cBhvr>
                                        <p:cTn id="53" dur="500"/>
                                        <p:tgtEl>
                                          <p:spTgt spid="39"/>
                                        </p:tgtEl>
                                      </p:cBhvr>
                                    </p:animEffect>
                                  </p:childTnLst>
                                </p:cTn>
                              </p:par>
                            </p:childTnLst>
                          </p:cTn>
                        </p:par>
                        <p:par>
                          <p:cTn id="54" fill="hold">
                            <p:stCondLst>
                              <p:cond delay="2500"/>
                            </p:stCondLst>
                            <p:childTnLst>
                              <p:par>
                                <p:cTn id="55" presetID="10" presetClass="entr" presetSubtype="0" fill="hold"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childTnLst>
                                </p:cTn>
                              </p:par>
                              <p:par>
                                <p:cTn id="58" presetID="10" presetClass="entr" presetSubtype="0" fill="hold"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500"/>
                                        <p:tgtEl>
                                          <p:spTgt spid="46"/>
                                        </p:tgtEl>
                                      </p:cBhvr>
                                    </p:animEffect>
                                  </p:childTnLst>
                                </p:cTn>
                              </p:par>
                              <p:par>
                                <p:cTn id="61" presetID="10" presetClass="entr" presetSubtype="0" fill="hold"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500"/>
                                        <p:tgtEl>
                                          <p:spTgt spid="4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500"/>
                                        <p:tgtEl>
                                          <p:spTgt spid="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500"/>
                                        <p:tgtEl>
                                          <p:spTgt spid="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500"/>
                                        <p:tgtEl>
                                          <p:spTgt spid="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1000"/>
                                        <p:tgtEl>
                                          <p:spTgt spid="40"/>
                                        </p:tgtEl>
                                      </p:cBhvr>
                                    </p:animEffect>
                                    <p:anim calcmode="lin" valueType="num">
                                      <p:cBhvr>
                                        <p:cTn id="83" dur="1000" fill="hold"/>
                                        <p:tgtEl>
                                          <p:spTgt spid="40"/>
                                        </p:tgtEl>
                                        <p:attrNameLst>
                                          <p:attrName>ppt_x</p:attrName>
                                        </p:attrNameLst>
                                      </p:cBhvr>
                                      <p:tavLst>
                                        <p:tav tm="0">
                                          <p:val>
                                            <p:strVal val="#ppt_x"/>
                                          </p:val>
                                        </p:tav>
                                        <p:tav tm="100000">
                                          <p:val>
                                            <p:strVal val="#ppt_x"/>
                                          </p:val>
                                        </p:tav>
                                      </p:tavLst>
                                    </p:anim>
                                    <p:anim calcmode="lin" valueType="num">
                                      <p:cBhvr>
                                        <p:cTn id="84" dur="1000" fill="hold"/>
                                        <p:tgtEl>
                                          <p:spTgt spid="40"/>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35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1000"/>
                                        <p:tgtEl>
                                          <p:spTgt spid="41"/>
                                        </p:tgtEl>
                                      </p:cBhvr>
                                    </p:animEffect>
                                    <p:anim calcmode="lin" valueType="num">
                                      <p:cBhvr>
                                        <p:cTn id="88" dur="1000" fill="hold"/>
                                        <p:tgtEl>
                                          <p:spTgt spid="41"/>
                                        </p:tgtEl>
                                        <p:attrNameLst>
                                          <p:attrName>ppt_x</p:attrName>
                                        </p:attrNameLst>
                                      </p:cBhvr>
                                      <p:tavLst>
                                        <p:tav tm="0">
                                          <p:val>
                                            <p:strVal val="#ppt_x"/>
                                          </p:val>
                                        </p:tav>
                                        <p:tav tm="100000">
                                          <p:val>
                                            <p:strVal val="#ppt_x"/>
                                          </p:val>
                                        </p:tav>
                                      </p:tavLst>
                                    </p:anim>
                                    <p:anim calcmode="lin" valueType="num">
                                      <p:cBhvr>
                                        <p:cTn id="89" dur="1000" fill="hold"/>
                                        <p:tgtEl>
                                          <p:spTgt spid="4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650"/>
                                  </p:stCondLst>
                                  <p:childTnLst>
                                    <p:set>
                                      <p:cBhvr>
                                        <p:cTn id="91" dur="1" fill="hold">
                                          <p:stCondLst>
                                            <p:cond delay="0"/>
                                          </p:stCondLst>
                                        </p:cTn>
                                        <p:tgtEl>
                                          <p:spTgt spid="42"/>
                                        </p:tgtEl>
                                        <p:attrNameLst>
                                          <p:attrName>style.visibility</p:attrName>
                                        </p:attrNameLst>
                                      </p:cBhvr>
                                      <p:to>
                                        <p:strVal val="visible"/>
                                      </p:to>
                                    </p:set>
                                    <p:animEffect transition="in" filter="fade">
                                      <p:cBhvr>
                                        <p:cTn id="92" dur="1000"/>
                                        <p:tgtEl>
                                          <p:spTgt spid="42"/>
                                        </p:tgtEl>
                                      </p:cBhvr>
                                    </p:animEffect>
                                    <p:anim calcmode="lin" valueType="num">
                                      <p:cBhvr>
                                        <p:cTn id="93" dur="1000" fill="hold"/>
                                        <p:tgtEl>
                                          <p:spTgt spid="42"/>
                                        </p:tgtEl>
                                        <p:attrNameLst>
                                          <p:attrName>ppt_x</p:attrName>
                                        </p:attrNameLst>
                                      </p:cBhvr>
                                      <p:tavLst>
                                        <p:tav tm="0">
                                          <p:val>
                                            <p:strVal val="#ppt_x"/>
                                          </p:val>
                                        </p:tav>
                                        <p:tav tm="100000">
                                          <p:val>
                                            <p:strVal val="#ppt_x"/>
                                          </p:val>
                                        </p:tav>
                                      </p:tavLst>
                                    </p:anim>
                                    <p:anim calcmode="lin" valueType="num">
                                      <p:cBhvr>
                                        <p:cTn id="94" dur="1000" fill="hold"/>
                                        <p:tgtEl>
                                          <p:spTgt spid="42"/>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1000"/>
                                        <p:tgtEl>
                                          <p:spTgt spid="43"/>
                                        </p:tgtEl>
                                      </p:cBhvr>
                                    </p:animEffect>
                                    <p:anim calcmode="lin" valueType="num">
                                      <p:cBhvr>
                                        <p:cTn id="98" dur="1000" fill="hold"/>
                                        <p:tgtEl>
                                          <p:spTgt spid="43"/>
                                        </p:tgtEl>
                                        <p:attrNameLst>
                                          <p:attrName>ppt_x</p:attrName>
                                        </p:attrNameLst>
                                      </p:cBhvr>
                                      <p:tavLst>
                                        <p:tav tm="0">
                                          <p:val>
                                            <p:strVal val="#ppt_x"/>
                                          </p:val>
                                        </p:tav>
                                        <p:tav tm="100000">
                                          <p:val>
                                            <p:strVal val="#ppt_x"/>
                                          </p:val>
                                        </p:tav>
                                      </p:tavLst>
                                    </p:anim>
                                    <p:anim calcmode="lin" valueType="num">
                                      <p:cBhvr>
                                        <p:cTn id="99" dur="1000" fill="hold"/>
                                        <p:tgtEl>
                                          <p:spTgt spid="43"/>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35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650"/>
                                  </p:stCondLst>
                                  <p:childTnLst>
                                    <p:set>
                                      <p:cBhvr>
                                        <p:cTn id="106" dur="1" fill="hold">
                                          <p:stCondLst>
                                            <p:cond delay="0"/>
                                          </p:stCondLst>
                                        </p:cTn>
                                        <p:tgtEl>
                                          <p:spTgt spid="45"/>
                                        </p:tgtEl>
                                        <p:attrNameLst>
                                          <p:attrName>style.visibility</p:attrName>
                                        </p:attrNameLst>
                                      </p:cBhvr>
                                      <p:to>
                                        <p:strVal val="visible"/>
                                      </p:to>
                                    </p:set>
                                    <p:animEffect transition="in" filter="fade">
                                      <p:cBhvr>
                                        <p:cTn id="107" dur="1000"/>
                                        <p:tgtEl>
                                          <p:spTgt spid="45"/>
                                        </p:tgtEl>
                                      </p:cBhvr>
                                    </p:animEffect>
                                    <p:anim calcmode="lin" valueType="num">
                                      <p:cBhvr>
                                        <p:cTn id="108" dur="1000" fill="hold"/>
                                        <p:tgtEl>
                                          <p:spTgt spid="45"/>
                                        </p:tgtEl>
                                        <p:attrNameLst>
                                          <p:attrName>ppt_x</p:attrName>
                                        </p:attrNameLst>
                                      </p:cBhvr>
                                      <p:tavLst>
                                        <p:tav tm="0">
                                          <p:val>
                                            <p:strVal val="#ppt_x"/>
                                          </p:val>
                                        </p:tav>
                                        <p:tav tm="100000">
                                          <p:val>
                                            <p:strVal val="#ppt_x"/>
                                          </p:val>
                                        </p:tav>
                                      </p:tavLst>
                                    </p:anim>
                                    <p:anim calcmode="lin" valueType="num">
                                      <p:cBhvr>
                                        <p:cTn id="109" dur="1000" fill="hold"/>
                                        <p:tgtEl>
                                          <p:spTgt spid="45"/>
                                        </p:tgtEl>
                                        <p:attrNameLst>
                                          <p:attrName>ppt_y</p:attrName>
                                        </p:attrNameLst>
                                      </p:cBhvr>
                                      <p:tavLst>
                                        <p:tav tm="0">
                                          <p:val>
                                            <p:strVal val="#ppt_y+.1"/>
                                          </p:val>
                                        </p:tav>
                                        <p:tav tm="100000">
                                          <p:val>
                                            <p:strVal val="#ppt_y"/>
                                          </p:val>
                                        </p:tav>
                                      </p:tavLst>
                                    </p:anim>
                                  </p:childTnLst>
                                </p:cTn>
                              </p:par>
                            </p:childTnLst>
                          </p:cTn>
                        </p:par>
                        <p:par>
                          <p:cTn id="110" fill="hold">
                            <p:stCondLst>
                              <p:cond delay="4000"/>
                            </p:stCondLst>
                            <p:childTnLst>
                              <p:par>
                                <p:cTn id="111" presetID="2" presetClass="entr" presetSubtype="8" fill="hold" grpId="0" nodeType="afterEffect">
                                  <p:stCondLst>
                                    <p:cond delay="0"/>
                                  </p:stCondLst>
                                  <p:childTnLst>
                                    <p:set>
                                      <p:cBhvr>
                                        <p:cTn id="112" dur="1" fill="hold">
                                          <p:stCondLst>
                                            <p:cond delay="0"/>
                                          </p:stCondLst>
                                        </p:cTn>
                                        <p:tgtEl>
                                          <p:spTgt spid="50"/>
                                        </p:tgtEl>
                                        <p:attrNameLst>
                                          <p:attrName>style.visibility</p:attrName>
                                        </p:attrNameLst>
                                      </p:cBhvr>
                                      <p:to>
                                        <p:strVal val="visible"/>
                                      </p:to>
                                    </p:set>
                                    <p:anim calcmode="lin" valueType="num">
                                      <p:cBhvr additive="base">
                                        <p:cTn id="113" dur="800" fill="hold"/>
                                        <p:tgtEl>
                                          <p:spTgt spid="50"/>
                                        </p:tgtEl>
                                        <p:attrNameLst>
                                          <p:attrName>ppt_x</p:attrName>
                                        </p:attrNameLst>
                                      </p:cBhvr>
                                      <p:tavLst>
                                        <p:tav tm="0">
                                          <p:val>
                                            <p:strVal val="0-#ppt_w/2"/>
                                          </p:val>
                                        </p:tav>
                                        <p:tav tm="100000">
                                          <p:val>
                                            <p:strVal val="#ppt_x"/>
                                          </p:val>
                                        </p:tav>
                                      </p:tavLst>
                                    </p:anim>
                                    <p:anim calcmode="lin" valueType="num">
                                      <p:cBhvr additive="base">
                                        <p:cTn id="114" dur="800" fill="hold"/>
                                        <p:tgtEl>
                                          <p:spTgt spid="50"/>
                                        </p:tgtEl>
                                        <p:attrNameLst>
                                          <p:attrName>ppt_y</p:attrName>
                                        </p:attrNameLst>
                                      </p:cBhvr>
                                      <p:tavLst>
                                        <p:tav tm="0">
                                          <p:val>
                                            <p:strVal val="#ppt_y"/>
                                          </p:val>
                                        </p:tav>
                                        <p:tav tm="100000">
                                          <p:val>
                                            <p:strVal val="#ppt_y"/>
                                          </p:val>
                                        </p:tav>
                                      </p:tavLst>
                                    </p:anim>
                                  </p:childTnLst>
                                </p:cTn>
                              </p:par>
                              <p:par>
                                <p:cTn id="115" presetID="2" presetClass="entr" presetSubtype="2" fill="hold" grpId="0" nodeType="withEffect">
                                  <p:stCondLst>
                                    <p:cond delay="0"/>
                                  </p:stCondLst>
                                  <p:childTnLst>
                                    <p:set>
                                      <p:cBhvr>
                                        <p:cTn id="116" dur="1" fill="hold">
                                          <p:stCondLst>
                                            <p:cond delay="0"/>
                                          </p:stCondLst>
                                        </p:cTn>
                                        <p:tgtEl>
                                          <p:spTgt spid="51"/>
                                        </p:tgtEl>
                                        <p:attrNameLst>
                                          <p:attrName>style.visibility</p:attrName>
                                        </p:attrNameLst>
                                      </p:cBhvr>
                                      <p:to>
                                        <p:strVal val="visible"/>
                                      </p:to>
                                    </p:set>
                                    <p:anim calcmode="lin" valueType="num">
                                      <p:cBhvr additive="base">
                                        <p:cTn id="117" dur="800" fill="hold"/>
                                        <p:tgtEl>
                                          <p:spTgt spid="51"/>
                                        </p:tgtEl>
                                        <p:attrNameLst>
                                          <p:attrName>ppt_x</p:attrName>
                                        </p:attrNameLst>
                                      </p:cBhvr>
                                      <p:tavLst>
                                        <p:tav tm="0">
                                          <p:val>
                                            <p:strVal val="1+#ppt_w/2"/>
                                          </p:val>
                                        </p:tav>
                                        <p:tav tm="100000">
                                          <p:val>
                                            <p:strVal val="#ppt_x"/>
                                          </p:val>
                                        </p:tav>
                                      </p:tavLst>
                                    </p:anim>
                                    <p:anim calcmode="lin" valueType="num">
                                      <p:cBhvr additive="base">
                                        <p:cTn id="118" dur="8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4" grpId="0" animBg="1"/>
      <p:bldP spid="28" grpId="0" animBg="1"/>
      <p:bldP spid="32" grpId="0" animBg="1"/>
      <p:bldP spid="33" grpId="0" animBg="1"/>
      <p:bldP spid="34" grpId="0" animBg="1"/>
      <p:bldP spid="35" grpId="0" animBg="1"/>
      <p:bldP spid="36" grpId="0" animBg="1"/>
      <p:bldP spid="37" grpId="0" animBg="1"/>
      <p:bldP spid="38" grpId="0" animBg="1"/>
      <p:bldP spid="39" grpId="0" animBg="1"/>
      <p:bldP spid="40" grpId="0"/>
      <p:bldP spid="41" grpId="0"/>
      <p:bldP spid="42" grpId="0"/>
      <p:bldP spid="43" grpId="0"/>
      <p:bldP spid="44" grpId="0"/>
      <p:bldP spid="45" grpId="0"/>
      <p:bldP spid="50" grpId="0" animBg="1"/>
      <p:bldP spid="51" grpId="0" animBg="1"/>
      <p:bldP spid="5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Oval 22"/>
          <p:cNvSpPr>
            <a:spLocks noChangeArrowheads="1"/>
          </p:cNvSpPr>
          <p:nvPr/>
        </p:nvSpPr>
        <p:spPr bwMode="auto">
          <a:xfrm>
            <a:off x="5229045" y="1345143"/>
            <a:ext cx="1302980" cy="1302141"/>
          </a:xfrm>
          <a:prstGeom prst="ellipse">
            <a:avLst/>
          </a:prstGeom>
          <a:solidFill>
            <a:srgbClr val="00B0F0"/>
          </a:solidFill>
          <a:ln>
            <a:noFill/>
          </a:ln>
        </p:spPr>
        <p:txBody>
          <a:bodyPr vert="horz" wrap="square" lIns="75493" tIns="37746" rIns="75493" bIns="37746" numCol="1" anchor="ctr" anchorCtr="0" compatLnSpc="1"/>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主要</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800" b="1" dirty="0" smtClean="0">
                <a:solidFill>
                  <a:schemeClr val="bg1"/>
                </a:solidFill>
                <a:latin typeface="微软雅黑" panose="020B0503020204020204" pitchFamily="34" charset="-122"/>
                <a:ea typeface="微软雅黑" panose="020B0503020204020204" pitchFamily="34" charset="-122"/>
              </a:rPr>
              <a:t>创新</a:t>
            </a:r>
            <a:endParaRPr lang="zh-CN" altLang="en-US" sz="2800" b="1" baseline="-3000" dirty="0">
              <a:solidFill>
                <a:schemeClr val="bg1"/>
              </a:solidFill>
              <a:latin typeface="微软雅黑" panose="020B0503020204020204" pitchFamily="34" charset="-122"/>
              <a:ea typeface="微软雅黑" panose="020B0503020204020204" pitchFamily="34" charset="-122"/>
            </a:endParaRPr>
          </a:p>
        </p:txBody>
      </p:sp>
      <p:sp>
        <p:nvSpPr>
          <p:cNvPr id="28" name="Line 23"/>
          <p:cNvSpPr>
            <a:spLocks noChangeShapeType="1"/>
          </p:cNvSpPr>
          <p:nvPr/>
        </p:nvSpPr>
        <p:spPr bwMode="auto">
          <a:xfrm flipH="1">
            <a:off x="2066104" y="1997862"/>
            <a:ext cx="3162941" cy="0"/>
          </a:xfrm>
          <a:prstGeom prst="line">
            <a:avLst/>
          </a:prstGeom>
          <a:noFill/>
          <a:ln w="5" cap="flat">
            <a:solidFill>
              <a:srgbClr val="00B0F0"/>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29" name="Freeform 24"/>
          <p:cNvSpPr>
            <a:spLocks noEditPoints="1"/>
          </p:cNvSpPr>
          <p:nvPr/>
        </p:nvSpPr>
        <p:spPr bwMode="auto">
          <a:xfrm>
            <a:off x="4273305" y="1819849"/>
            <a:ext cx="367084" cy="365918"/>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00B0F0"/>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30" name="Freeform 25"/>
          <p:cNvSpPr>
            <a:spLocks noEditPoints="1"/>
          </p:cNvSpPr>
          <p:nvPr/>
        </p:nvSpPr>
        <p:spPr bwMode="auto">
          <a:xfrm>
            <a:off x="3413470" y="1819849"/>
            <a:ext cx="370391" cy="365918"/>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chemeClr val="accent5"/>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31" name="Freeform 26"/>
          <p:cNvSpPr>
            <a:spLocks noEditPoints="1"/>
          </p:cNvSpPr>
          <p:nvPr/>
        </p:nvSpPr>
        <p:spPr bwMode="auto">
          <a:xfrm>
            <a:off x="2556943" y="1819849"/>
            <a:ext cx="373697" cy="365918"/>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00B0F0"/>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32" name="Freeform 27"/>
          <p:cNvSpPr/>
          <p:nvPr/>
        </p:nvSpPr>
        <p:spPr bwMode="auto">
          <a:xfrm>
            <a:off x="4382437" y="2100055"/>
            <a:ext cx="1742819" cy="1480155"/>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00B0F0"/>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33" name="Freeform 28"/>
          <p:cNvSpPr/>
          <p:nvPr/>
        </p:nvSpPr>
        <p:spPr bwMode="auto">
          <a:xfrm>
            <a:off x="3499454" y="2100056"/>
            <a:ext cx="2625803" cy="2360336"/>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chemeClr val="accent5"/>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34" name="Freeform 29"/>
          <p:cNvSpPr/>
          <p:nvPr/>
        </p:nvSpPr>
        <p:spPr bwMode="auto">
          <a:xfrm>
            <a:off x="2642927" y="2100055"/>
            <a:ext cx="3482331" cy="321744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00B0F0"/>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35" name="TextBox 34"/>
          <p:cNvSpPr txBox="1"/>
          <p:nvPr/>
        </p:nvSpPr>
        <p:spPr>
          <a:xfrm>
            <a:off x="6186691" y="2967515"/>
            <a:ext cx="558021" cy="768726"/>
          </a:xfrm>
          <a:prstGeom prst="rect">
            <a:avLst/>
          </a:prstGeom>
          <a:noFill/>
        </p:spPr>
        <p:txBody>
          <a:bodyPr wrap="none" lIns="75493" tIns="37746" rIns="75493" bIns="37746" rtlCol="0" anchor="ctr">
            <a:spAutoFit/>
          </a:bodyPr>
          <a:lstStyle/>
          <a:p>
            <a:r>
              <a:rPr lang="en-US" altLang="zh-CN" sz="4500" dirty="0">
                <a:solidFill>
                  <a:srgbClr val="00B0F0"/>
                </a:solidFill>
                <a:latin typeface="微软雅黑" panose="020B0503020204020204" pitchFamily="34" charset="-122"/>
                <a:ea typeface="微软雅黑" panose="020B0503020204020204" pitchFamily="34" charset="-122"/>
              </a:rPr>
              <a:t>A</a:t>
            </a:r>
            <a:endParaRPr lang="zh-CN" altLang="en-US" sz="4500" dirty="0">
              <a:solidFill>
                <a:srgbClr val="00B0F0"/>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6186691" y="3829771"/>
            <a:ext cx="514739" cy="768726"/>
          </a:xfrm>
          <a:prstGeom prst="rect">
            <a:avLst/>
          </a:prstGeom>
          <a:noFill/>
        </p:spPr>
        <p:txBody>
          <a:bodyPr wrap="none" lIns="75493" tIns="37746" rIns="75493" bIns="37746" rtlCol="0" anchor="ctr">
            <a:spAutoFit/>
          </a:bodyPr>
          <a:lstStyle/>
          <a:p>
            <a:r>
              <a:rPr lang="en-US" altLang="zh-CN" sz="4500" dirty="0">
                <a:solidFill>
                  <a:srgbClr val="00B0F0"/>
                </a:solidFill>
                <a:latin typeface="微软雅黑" panose="020B0503020204020204" pitchFamily="34" charset="-122"/>
                <a:ea typeface="微软雅黑" panose="020B0503020204020204" pitchFamily="34" charset="-122"/>
              </a:rPr>
              <a:t>B</a:t>
            </a:r>
            <a:endParaRPr lang="zh-CN" altLang="en-US" sz="4500" dirty="0">
              <a:solidFill>
                <a:srgbClr val="00B0F0"/>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186690" y="4720120"/>
            <a:ext cx="538785" cy="768726"/>
          </a:xfrm>
          <a:prstGeom prst="rect">
            <a:avLst/>
          </a:prstGeom>
          <a:noFill/>
        </p:spPr>
        <p:txBody>
          <a:bodyPr wrap="none" lIns="75493" tIns="37746" rIns="75493" bIns="37746" rtlCol="0" anchor="ctr">
            <a:spAutoFit/>
          </a:bodyPr>
          <a:lstStyle/>
          <a:p>
            <a:r>
              <a:rPr lang="en-US" altLang="zh-CN" sz="4500" dirty="0">
                <a:solidFill>
                  <a:srgbClr val="00B0F0"/>
                </a:solidFill>
                <a:latin typeface="微软雅黑" panose="020B0503020204020204" pitchFamily="34" charset="-122"/>
                <a:ea typeface="微软雅黑" panose="020B0503020204020204" pitchFamily="34" charset="-122"/>
              </a:rPr>
              <a:t>C</a:t>
            </a:r>
            <a:endParaRPr lang="zh-CN" altLang="en-US" sz="4500" dirty="0">
              <a:solidFill>
                <a:srgbClr val="00B0F0"/>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829752" y="3013757"/>
            <a:ext cx="3878125" cy="803031"/>
          </a:xfrm>
          <a:prstGeom prst="rect">
            <a:avLst/>
          </a:prstGeom>
          <a:noFill/>
        </p:spPr>
        <p:txBody>
          <a:bodyPr wrap="square" lIns="75493" tIns="37746" rIns="75493" bIns="37746" rtlCol="0">
            <a:spAutoFit/>
          </a:bodyPr>
          <a:lstStyle/>
          <a:p>
            <a:pPr>
              <a:lnSpc>
                <a:spcPct val="120000"/>
              </a:lnSpc>
              <a:spcBef>
                <a:spcPct val="0"/>
              </a:spcBef>
              <a:buNone/>
            </a:pP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350"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r>
              <a:rPr lang="zh-CN" altLang="en-US" sz="135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a:t>
            </a: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录入上述图表的综合描述</a:t>
            </a:r>
            <a:r>
              <a:rPr lang="zh-CN" altLang="en-US" sz="135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TextBox 38"/>
          <p:cNvSpPr txBox="1"/>
          <p:nvPr/>
        </p:nvSpPr>
        <p:spPr>
          <a:xfrm>
            <a:off x="6829752" y="3932712"/>
            <a:ext cx="3878125" cy="803031"/>
          </a:xfrm>
          <a:prstGeom prst="rect">
            <a:avLst/>
          </a:prstGeom>
          <a:noFill/>
        </p:spPr>
        <p:txBody>
          <a:bodyPr wrap="square" lIns="75493" tIns="37746" rIns="75493" bIns="37746" rtlCol="0">
            <a:spAutoFit/>
          </a:bodyPr>
          <a:lstStyle/>
          <a:p>
            <a:pPr>
              <a:lnSpc>
                <a:spcPct val="120000"/>
              </a:lnSpc>
              <a:spcBef>
                <a:spcPct val="0"/>
              </a:spcBef>
              <a:buNone/>
            </a:pP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350"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r>
              <a:rPr lang="zh-CN" altLang="en-US" sz="135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a:t>
            </a: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录入上述图表的综合描述</a:t>
            </a:r>
            <a:r>
              <a:rPr lang="zh-CN" altLang="en-US" sz="135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TextBox 39"/>
          <p:cNvSpPr txBox="1"/>
          <p:nvPr/>
        </p:nvSpPr>
        <p:spPr>
          <a:xfrm>
            <a:off x="6829752" y="4832733"/>
            <a:ext cx="3878125" cy="803031"/>
          </a:xfrm>
          <a:prstGeom prst="rect">
            <a:avLst/>
          </a:prstGeom>
          <a:noFill/>
        </p:spPr>
        <p:txBody>
          <a:bodyPr wrap="square" lIns="75493" tIns="37746" rIns="75493" bIns="37746" rtlCol="0">
            <a:spAutoFit/>
          </a:bodyPr>
          <a:lstStyle/>
          <a:p>
            <a:pPr>
              <a:lnSpc>
                <a:spcPct val="120000"/>
              </a:lnSpc>
            </a:pP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350"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5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a:t>
            </a: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录入上述图表的综合描述</a:t>
            </a:r>
            <a:r>
              <a:rPr lang="zh-CN" altLang="en-US" sz="135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16"/>
          <p:cNvSpPr/>
          <p:nvPr/>
        </p:nvSpPr>
        <p:spPr>
          <a:xfrm>
            <a:off x="-59381" y="-49738"/>
            <a:ext cx="12279086" cy="31099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1271" y="6567549"/>
            <a:ext cx="12429733" cy="36417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1"/>
          <p:cNvSpPr>
            <a:spLocks noGrp="1"/>
          </p:cNvSpPr>
          <p:nvPr>
            <p:ph type="title"/>
          </p:nvPr>
        </p:nvSpPr>
        <p:spPr>
          <a:xfrm>
            <a:off x="470075" y="519500"/>
            <a:ext cx="4505696" cy="478023"/>
          </a:xfrm>
          <a:solidFill>
            <a:schemeClr val="bg1"/>
          </a:solidFill>
        </p:spPr>
        <p:txBody>
          <a:bodyPr/>
          <a:lstStyle/>
          <a:p>
            <a:r>
              <a:rPr lang="zh-CN" altLang="en-US" dirty="0" smtClean="0"/>
              <a:t>单击此处添加目录</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0"/>
                            </p:stCondLst>
                            <p:childTnLst>
                              <p:par>
                                <p:cTn id="13" presetID="53" presetClass="entr" presetSubtype="16"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childTnLst>
                          </p:cTn>
                        </p:par>
                        <p:par>
                          <p:cTn id="18" fill="hold">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right)">
                                      <p:cBhvr>
                                        <p:cTn id="21" dur="500"/>
                                        <p:tgtEl>
                                          <p:spTgt spid="28"/>
                                        </p:tgtEl>
                                      </p:cBhvr>
                                    </p:animEffect>
                                  </p:childTnLst>
                                </p:cTn>
                              </p:par>
                            </p:childTnLst>
                          </p:cTn>
                        </p:par>
                        <p:par>
                          <p:cTn id="22" fill="hold">
                            <p:stCondLst>
                              <p:cond delay="1000"/>
                            </p:stCondLst>
                            <p:childTnLst>
                              <p:par>
                                <p:cTn id="23" presetID="49" presetClass="entr" presetSubtype="0" decel="10000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 calcmode="lin" valueType="num">
                                      <p:cBhvr>
                                        <p:cTn id="27" dur="500" fill="hold"/>
                                        <p:tgtEl>
                                          <p:spTgt spid="29"/>
                                        </p:tgtEl>
                                        <p:attrNameLst>
                                          <p:attrName>style.rotation</p:attrName>
                                        </p:attrNameLst>
                                      </p:cBhvr>
                                      <p:tavLst>
                                        <p:tav tm="0">
                                          <p:val>
                                            <p:fltVal val="360"/>
                                          </p:val>
                                        </p:tav>
                                        <p:tav tm="100000">
                                          <p:val>
                                            <p:fltVal val="0"/>
                                          </p:val>
                                        </p:tav>
                                      </p:tavLst>
                                    </p:anim>
                                    <p:animEffect transition="in" filter="fade">
                                      <p:cBhvr>
                                        <p:cTn id="28" dur="500"/>
                                        <p:tgtEl>
                                          <p:spTgt spid="29"/>
                                        </p:tgtEl>
                                      </p:cBhvr>
                                    </p:animEffect>
                                  </p:childTnLst>
                                </p:cTn>
                              </p:par>
                              <p:par>
                                <p:cTn id="29" presetID="49" presetClass="entr" presetSubtype="0" decel="100000" fill="hold" grpId="0" nodeType="withEffect">
                                  <p:stCondLst>
                                    <p:cond delay="20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 calcmode="lin" valueType="num">
                                      <p:cBhvr>
                                        <p:cTn id="33" dur="500" fill="hold"/>
                                        <p:tgtEl>
                                          <p:spTgt spid="30"/>
                                        </p:tgtEl>
                                        <p:attrNameLst>
                                          <p:attrName>style.rotation</p:attrName>
                                        </p:attrNameLst>
                                      </p:cBhvr>
                                      <p:tavLst>
                                        <p:tav tm="0">
                                          <p:val>
                                            <p:fltVal val="360"/>
                                          </p:val>
                                        </p:tav>
                                        <p:tav tm="100000">
                                          <p:val>
                                            <p:fltVal val="0"/>
                                          </p:val>
                                        </p:tav>
                                      </p:tavLst>
                                    </p:anim>
                                    <p:animEffect transition="in" filter="fade">
                                      <p:cBhvr>
                                        <p:cTn id="34" dur="500"/>
                                        <p:tgtEl>
                                          <p:spTgt spid="30"/>
                                        </p:tgtEl>
                                      </p:cBhvr>
                                    </p:animEffect>
                                  </p:childTnLst>
                                </p:cTn>
                              </p:par>
                              <p:par>
                                <p:cTn id="35" presetID="49" presetClass="entr" presetSubtype="0" decel="100000" fill="hold" grpId="0" nodeType="withEffect">
                                  <p:stCondLst>
                                    <p:cond delay="40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 calcmode="lin" valueType="num">
                                      <p:cBhvr>
                                        <p:cTn id="39" dur="500" fill="hold"/>
                                        <p:tgtEl>
                                          <p:spTgt spid="31"/>
                                        </p:tgtEl>
                                        <p:attrNameLst>
                                          <p:attrName>style.rotation</p:attrName>
                                        </p:attrNameLst>
                                      </p:cBhvr>
                                      <p:tavLst>
                                        <p:tav tm="0">
                                          <p:val>
                                            <p:fltVal val="360"/>
                                          </p:val>
                                        </p:tav>
                                        <p:tav tm="100000">
                                          <p:val>
                                            <p:fltVal val="0"/>
                                          </p:val>
                                        </p:tav>
                                      </p:tavLst>
                                    </p:anim>
                                    <p:animEffect transition="in" filter="fade">
                                      <p:cBhvr>
                                        <p:cTn id="40" dur="500"/>
                                        <p:tgtEl>
                                          <p:spTgt spid="31"/>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par>
                          <p:cTn id="45" fill="hold">
                            <p:stCondLst>
                              <p:cond delay="2000"/>
                            </p:stCondLst>
                            <p:childTnLst>
                              <p:par>
                                <p:cTn id="46" presetID="45"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anim calcmode="lin" valueType="num">
                                      <p:cBhvr>
                                        <p:cTn id="49" dur="500" fill="hold"/>
                                        <p:tgtEl>
                                          <p:spTgt spid="35"/>
                                        </p:tgtEl>
                                        <p:attrNameLst>
                                          <p:attrName>ppt_w</p:attrName>
                                        </p:attrNameLst>
                                      </p:cBhvr>
                                      <p:tavLst>
                                        <p:tav tm="0" fmla="#ppt_w*sin(2.5*pi*$)">
                                          <p:val>
                                            <p:fltVal val="0"/>
                                          </p:val>
                                        </p:tav>
                                        <p:tav tm="100000">
                                          <p:val>
                                            <p:fltVal val="1"/>
                                          </p:val>
                                        </p:tav>
                                      </p:tavLst>
                                    </p:anim>
                                    <p:anim calcmode="lin" valueType="num">
                                      <p:cBhvr>
                                        <p:cTn id="50" dur="500" fill="hold"/>
                                        <p:tgtEl>
                                          <p:spTgt spid="35"/>
                                        </p:tgtEl>
                                        <p:attrNameLst>
                                          <p:attrName>ppt_h</p:attrName>
                                        </p:attrNameLst>
                                      </p:cBhvr>
                                      <p:tavLst>
                                        <p:tav tm="0">
                                          <p:val>
                                            <p:strVal val="#ppt_h"/>
                                          </p:val>
                                        </p:tav>
                                        <p:tav tm="100000">
                                          <p:val>
                                            <p:strVal val="#ppt_h"/>
                                          </p:val>
                                        </p:tav>
                                      </p:tavLst>
                                    </p:anim>
                                  </p:childTnLst>
                                </p:cTn>
                              </p:par>
                              <p:par>
                                <p:cTn id="51" presetID="22" presetClass="entr" presetSubtype="8"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500"/>
                                        <p:tgtEl>
                                          <p:spTgt spid="38"/>
                                        </p:tgtEl>
                                      </p:cBhvr>
                                    </p:animEffect>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left)">
                                      <p:cBhvr>
                                        <p:cTn id="57" dur="500"/>
                                        <p:tgtEl>
                                          <p:spTgt spid="33"/>
                                        </p:tgtEl>
                                      </p:cBhvr>
                                    </p:animEffect>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anim calcmode="lin" valueType="num">
                                      <p:cBhvr>
                                        <p:cTn id="62" dur="500" fill="hold"/>
                                        <p:tgtEl>
                                          <p:spTgt spid="36"/>
                                        </p:tgtEl>
                                        <p:attrNameLst>
                                          <p:attrName>ppt_w</p:attrName>
                                        </p:attrNameLst>
                                      </p:cBhvr>
                                      <p:tavLst>
                                        <p:tav tm="0" fmla="#ppt_w*sin(2.5*pi*$)">
                                          <p:val>
                                            <p:fltVal val="0"/>
                                          </p:val>
                                        </p:tav>
                                        <p:tav tm="100000">
                                          <p:val>
                                            <p:fltVal val="1"/>
                                          </p:val>
                                        </p:tav>
                                      </p:tavLst>
                                    </p:anim>
                                    <p:anim calcmode="lin" valueType="num">
                                      <p:cBhvr>
                                        <p:cTn id="63" dur="500" fill="hold"/>
                                        <p:tgtEl>
                                          <p:spTgt spid="36"/>
                                        </p:tgtEl>
                                        <p:attrNameLst>
                                          <p:attrName>ppt_h</p:attrName>
                                        </p:attrNameLst>
                                      </p:cBhvr>
                                      <p:tavLst>
                                        <p:tav tm="0">
                                          <p:val>
                                            <p:strVal val="#ppt_h"/>
                                          </p:val>
                                        </p:tav>
                                        <p:tav tm="100000">
                                          <p:val>
                                            <p:strVal val="#ppt_h"/>
                                          </p:val>
                                        </p:tav>
                                      </p:tavLst>
                                    </p:anim>
                                  </p:childTnLst>
                                </p:cTn>
                              </p:par>
                              <p:par>
                                <p:cTn id="64" presetID="22" presetClass="entr" presetSubtype="8"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left)">
                                      <p:cBhvr>
                                        <p:cTn id="66" dur="500"/>
                                        <p:tgtEl>
                                          <p:spTgt spid="39"/>
                                        </p:tgtEl>
                                      </p:cBhvr>
                                    </p:animEffect>
                                  </p:childTnLst>
                                </p:cTn>
                              </p:par>
                            </p:childTnLst>
                          </p:cTn>
                        </p:par>
                        <p:par>
                          <p:cTn id="67" fill="hold">
                            <p:stCondLst>
                              <p:cond delay="350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000"/>
                            </p:stCondLst>
                            <p:childTnLst>
                              <p:par>
                                <p:cTn id="72" presetID="45"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500"/>
                                        <p:tgtEl>
                                          <p:spTgt spid="37"/>
                                        </p:tgtEl>
                                      </p:cBhvr>
                                    </p:animEffect>
                                    <p:anim calcmode="lin" valueType="num">
                                      <p:cBhvr>
                                        <p:cTn id="75" dur="500" fill="hold"/>
                                        <p:tgtEl>
                                          <p:spTgt spid="37"/>
                                        </p:tgtEl>
                                        <p:attrNameLst>
                                          <p:attrName>ppt_w</p:attrName>
                                        </p:attrNameLst>
                                      </p:cBhvr>
                                      <p:tavLst>
                                        <p:tav tm="0" fmla="#ppt_w*sin(2.5*pi*$)">
                                          <p:val>
                                            <p:fltVal val="0"/>
                                          </p:val>
                                        </p:tav>
                                        <p:tav tm="100000">
                                          <p:val>
                                            <p:fltVal val="1"/>
                                          </p:val>
                                        </p:tav>
                                      </p:tavLst>
                                    </p:anim>
                                    <p:anim calcmode="lin" valueType="num">
                                      <p:cBhvr>
                                        <p:cTn id="76" dur="500" fill="hold"/>
                                        <p:tgtEl>
                                          <p:spTgt spid="37"/>
                                        </p:tgtEl>
                                        <p:attrNameLst>
                                          <p:attrName>ppt_h</p:attrName>
                                        </p:attrNameLst>
                                      </p:cBhvr>
                                      <p:tavLst>
                                        <p:tav tm="0">
                                          <p:val>
                                            <p:strVal val="#ppt_h"/>
                                          </p:val>
                                        </p:tav>
                                        <p:tav tm="100000">
                                          <p:val>
                                            <p:strVal val="#ppt_h"/>
                                          </p:val>
                                        </p:tav>
                                      </p:tavLst>
                                    </p:anim>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par>
                          <p:cTn id="80" fill="hold">
                            <p:stCondLst>
                              <p:cond delay="4500"/>
                            </p:stCondLst>
                            <p:childTnLst>
                              <p:par>
                                <p:cTn id="81" presetID="2" presetClass="entr" presetSubtype="8"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additive="base">
                                        <p:cTn id="83" dur="800" fill="hold"/>
                                        <p:tgtEl>
                                          <p:spTgt spid="17"/>
                                        </p:tgtEl>
                                        <p:attrNameLst>
                                          <p:attrName>ppt_x</p:attrName>
                                        </p:attrNameLst>
                                      </p:cBhvr>
                                      <p:tavLst>
                                        <p:tav tm="0">
                                          <p:val>
                                            <p:strVal val="0-#ppt_w/2"/>
                                          </p:val>
                                        </p:tav>
                                        <p:tav tm="100000">
                                          <p:val>
                                            <p:strVal val="#ppt_x"/>
                                          </p:val>
                                        </p:tav>
                                      </p:tavLst>
                                    </p:anim>
                                    <p:anim calcmode="lin" valueType="num">
                                      <p:cBhvr additive="base">
                                        <p:cTn id="84" dur="800" fill="hold"/>
                                        <p:tgtEl>
                                          <p:spTgt spid="17"/>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800" fill="hold"/>
                                        <p:tgtEl>
                                          <p:spTgt spid="18"/>
                                        </p:tgtEl>
                                        <p:attrNameLst>
                                          <p:attrName>ppt_x</p:attrName>
                                        </p:attrNameLst>
                                      </p:cBhvr>
                                      <p:tavLst>
                                        <p:tav tm="0">
                                          <p:val>
                                            <p:strVal val="1+#ppt_w/2"/>
                                          </p:val>
                                        </p:tav>
                                        <p:tav tm="100000">
                                          <p:val>
                                            <p:strVal val="#ppt_x"/>
                                          </p:val>
                                        </p:tav>
                                      </p:tavLst>
                                    </p:anim>
                                    <p:anim calcmode="lin" valueType="num">
                                      <p:cBhvr additive="base">
                                        <p:cTn id="88" dur="8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P spid="38" grpId="0"/>
      <p:bldP spid="39" grpId="0"/>
      <p:bldP spid="40" grpId="0"/>
      <p:bldP spid="17" grpId="0" animBg="1"/>
      <p:bldP spid="18"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8" name="组合 147"/>
          <p:cNvGrpSpPr/>
          <p:nvPr/>
        </p:nvGrpSpPr>
        <p:grpSpPr>
          <a:xfrm>
            <a:off x="6187638" y="3488625"/>
            <a:ext cx="1614487" cy="1628775"/>
            <a:chOff x="6270763" y="3488625"/>
            <a:chExt cx="1614487" cy="1628775"/>
          </a:xfrm>
        </p:grpSpPr>
        <p:sp>
          <p:nvSpPr>
            <p:cNvPr id="102" name="Freeform 7"/>
            <p:cNvSpPr/>
            <p:nvPr/>
          </p:nvSpPr>
          <p:spPr bwMode="auto">
            <a:xfrm>
              <a:off x="6270763" y="3488625"/>
              <a:ext cx="1614487" cy="1628775"/>
            </a:xfrm>
            <a:custGeom>
              <a:avLst/>
              <a:gdLst>
                <a:gd name="T0" fmla="*/ 86 w 86"/>
                <a:gd name="T1" fmla="*/ 87 h 87"/>
                <a:gd name="T2" fmla="*/ 23 w 86"/>
                <a:gd name="T3" fmla="*/ 87 h 87"/>
                <a:gd name="T4" fmla="*/ 0 w 86"/>
                <a:gd name="T5" fmla="*/ 64 h 87"/>
                <a:gd name="T6" fmla="*/ 0 w 86"/>
                <a:gd name="T7" fmla="*/ 0 h 87"/>
                <a:gd name="T8" fmla="*/ 64 w 86"/>
                <a:gd name="T9" fmla="*/ 0 h 87"/>
                <a:gd name="T10" fmla="*/ 86 w 86"/>
                <a:gd name="T11" fmla="*/ 23 h 87"/>
                <a:gd name="T12" fmla="*/ 86 w 86"/>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86" h="87">
                  <a:moveTo>
                    <a:pt x="86" y="87"/>
                  </a:moveTo>
                  <a:cubicBezTo>
                    <a:pt x="23" y="87"/>
                    <a:pt x="23" y="87"/>
                    <a:pt x="23" y="87"/>
                  </a:cubicBezTo>
                  <a:cubicBezTo>
                    <a:pt x="10" y="87"/>
                    <a:pt x="0" y="76"/>
                    <a:pt x="0" y="64"/>
                  </a:cubicBezTo>
                  <a:cubicBezTo>
                    <a:pt x="0" y="0"/>
                    <a:pt x="0" y="0"/>
                    <a:pt x="0" y="0"/>
                  </a:cubicBezTo>
                  <a:cubicBezTo>
                    <a:pt x="64" y="0"/>
                    <a:pt x="64" y="0"/>
                    <a:pt x="64" y="0"/>
                  </a:cubicBezTo>
                  <a:cubicBezTo>
                    <a:pt x="76" y="0"/>
                    <a:pt x="86" y="10"/>
                    <a:pt x="86" y="23"/>
                  </a:cubicBezTo>
                  <a:lnTo>
                    <a:pt x="86" y="8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9" name="组合 108"/>
            <p:cNvGrpSpPr/>
            <p:nvPr/>
          </p:nvGrpSpPr>
          <p:grpSpPr>
            <a:xfrm>
              <a:off x="6887272" y="4089122"/>
              <a:ext cx="619055" cy="622865"/>
              <a:chOff x="5595939" y="4999038"/>
              <a:chExt cx="515938" cy="519113"/>
            </a:xfrm>
            <a:solidFill>
              <a:schemeClr val="bg1"/>
            </a:solidFill>
          </p:grpSpPr>
          <p:sp>
            <p:nvSpPr>
              <p:cNvPr id="110" name="Freeform 5"/>
              <p:cNvSpPr/>
              <p:nvPr/>
            </p:nvSpPr>
            <p:spPr bwMode="auto">
              <a:xfrm>
                <a:off x="5599114" y="4999038"/>
                <a:ext cx="430213" cy="303213"/>
              </a:xfrm>
              <a:custGeom>
                <a:avLst/>
                <a:gdLst>
                  <a:gd name="T0" fmla="*/ 298 w 298"/>
                  <a:gd name="T1" fmla="*/ 81 h 211"/>
                  <a:gd name="T2" fmla="*/ 292 w 298"/>
                  <a:gd name="T3" fmla="*/ 0 h 211"/>
                  <a:gd name="T4" fmla="*/ 210 w 298"/>
                  <a:gd name="T5" fmla="*/ 30 h 211"/>
                  <a:gd name="T6" fmla="*/ 242 w 298"/>
                  <a:gd name="T7" fmla="*/ 48 h 211"/>
                  <a:gd name="T8" fmla="*/ 100 w 298"/>
                  <a:gd name="T9" fmla="*/ 155 h 211"/>
                  <a:gd name="T10" fmla="*/ 1 w 298"/>
                  <a:gd name="T11" fmla="*/ 169 h 211"/>
                  <a:gd name="T12" fmla="*/ 1 w 298"/>
                  <a:gd name="T13" fmla="*/ 188 h 211"/>
                  <a:gd name="T14" fmla="*/ 1 w 298"/>
                  <a:gd name="T15" fmla="*/ 207 h 211"/>
                  <a:gd name="T16" fmla="*/ 1 w 298"/>
                  <a:gd name="T17" fmla="*/ 207 h 211"/>
                  <a:gd name="T18" fmla="*/ 112 w 298"/>
                  <a:gd name="T19" fmla="*/ 191 h 211"/>
                  <a:gd name="T20" fmla="*/ 208 w 298"/>
                  <a:gd name="T21" fmla="*/ 139 h 211"/>
                  <a:gd name="T22" fmla="*/ 275 w 298"/>
                  <a:gd name="T23" fmla="*/ 68 h 211"/>
                  <a:gd name="T24" fmla="*/ 298 w 298"/>
                  <a:gd name="T25" fmla="*/ 8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8" h="211">
                    <a:moveTo>
                      <a:pt x="298" y="81"/>
                    </a:moveTo>
                    <a:cubicBezTo>
                      <a:pt x="292" y="0"/>
                      <a:pt x="292" y="0"/>
                      <a:pt x="292" y="0"/>
                    </a:cubicBezTo>
                    <a:cubicBezTo>
                      <a:pt x="210" y="30"/>
                      <a:pt x="210" y="30"/>
                      <a:pt x="210" y="30"/>
                    </a:cubicBezTo>
                    <a:cubicBezTo>
                      <a:pt x="242" y="48"/>
                      <a:pt x="242" y="48"/>
                      <a:pt x="242" y="48"/>
                    </a:cubicBezTo>
                    <a:cubicBezTo>
                      <a:pt x="208" y="98"/>
                      <a:pt x="160" y="133"/>
                      <a:pt x="100" y="155"/>
                    </a:cubicBezTo>
                    <a:cubicBezTo>
                      <a:pt x="46" y="174"/>
                      <a:pt x="1" y="169"/>
                      <a:pt x="1" y="169"/>
                    </a:cubicBezTo>
                    <a:cubicBezTo>
                      <a:pt x="1" y="188"/>
                      <a:pt x="1" y="188"/>
                      <a:pt x="1" y="188"/>
                    </a:cubicBezTo>
                    <a:cubicBezTo>
                      <a:pt x="1" y="207"/>
                      <a:pt x="1" y="207"/>
                      <a:pt x="1" y="207"/>
                    </a:cubicBezTo>
                    <a:cubicBezTo>
                      <a:pt x="1" y="207"/>
                      <a:pt x="0" y="207"/>
                      <a:pt x="1" y="207"/>
                    </a:cubicBezTo>
                    <a:cubicBezTo>
                      <a:pt x="8" y="207"/>
                      <a:pt x="55" y="211"/>
                      <a:pt x="112" y="191"/>
                    </a:cubicBezTo>
                    <a:cubicBezTo>
                      <a:pt x="147" y="179"/>
                      <a:pt x="180" y="161"/>
                      <a:pt x="208" y="139"/>
                    </a:cubicBezTo>
                    <a:cubicBezTo>
                      <a:pt x="234" y="119"/>
                      <a:pt x="256" y="95"/>
                      <a:pt x="275" y="68"/>
                    </a:cubicBezTo>
                    <a:lnTo>
                      <a:pt x="298"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11" name="Rectangle 6"/>
              <p:cNvSpPr>
                <a:spLocks noChangeArrowheads="1"/>
              </p:cNvSpPr>
              <p:nvPr/>
            </p:nvSpPr>
            <p:spPr bwMode="auto">
              <a:xfrm>
                <a:off x="5595939" y="5345113"/>
                <a:ext cx="100013" cy="109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12" name="Freeform 7"/>
              <p:cNvSpPr/>
              <p:nvPr/>
            </p:nvSpPr>
            <p:spPr bwMode="auto">
              <a:xfrm>
                <a:off x="5713414" y="5310188"/>
                <a:ext cx="98425" cy="144463"/>
              </a:xfrm>
              <a:custGeom>
                <a:avLst/>
                <a:gdLst>
                  <a:gd name="T0" fmla="*/ 62 w 62"/>
                  <a:gd name="T1" fmla="*/ 0 h 91"/>
                  <a:gd name="T2" fmla="*/ 1 w 62"/>
                  <a:gd name="T3" fmla="*/ 0 h 91"/>
                  <a:gd name="T4" fmla="*/ 0 w 62"/>
                  <a:gd name="T5" fmla="*/ 91 h 91"/>
                  <a:gd name="T6" fmla="*/ 62 w 62"/>
                  <a:gd name="T7" fmla="*/ 91 h 91"/>
                  <a:gd name="T8" fmla="*/ 62 w 62"/>
                  <a:gd name="T9" fmla="*/ 0 h 91"/>
                </a:gdLst>
                <a:ahLst/>
                <a:cxnLst>
                  <a:cxn ang="0">
                    <a:pos x="T0" y="T1"/>
                  </a:cxn>
                  <a:cxn ang="0">
                    <a:pos x="T2" y="T3"/>
                  </a:cxn>
                  <a:cxn ang="0">
                    <a:pos x="T4" y="T5"/>
                  </a:cxn>
                  <a:cxn ang="0">
                    <a:pos x="T6" y="T7"/>
                  </a:cxn>
                  <a:cxn ang="0">
                    <a:pos x="T8" y="T9"/>
                  </a:cxn>
                </a:cxnLst>
                <a:rect l="0" t="0" r="r" b="b"/>
                <a:pathLst>
                  <a:path w="62" h="91">
                    <a:moveTo>
                      <a:pt x="62" y="0"/>
                    </a:moveTo>
                    <a:lnTo>
                      <a:pt x="1" y="0"/>
                    </a:lnTo>
                    <a:lnTo>
                      <a:pt x="0" y="91"/>
                    </a:lnTo>
                    <a:lnTo>
                      <a:pt x="62" y="91"/>
                    </a:lnTo>
                    <a:lnTo>
                      <a:pt x="6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13" name="Rectangle 8"/>
              <p:cNvSpPr>
                <a:spLocks noChangeArrowheads="1"/>
              </p:cNvSpPr>
              <p:nvPr/>
            </p:nvSpPr>
            <p:spPr bwMode="auto">
              <a:xfrm>
                <a:off x="5830889" y="5260976"/>
                <a:ext cx="98425" cy="193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14" name="Rectangle 9"/>
              <p:cNvSpPr>
                <a:spLocks noChangeArrowheads="1"/>
              </p:cNvSpPr>
              <p:nvPr/>
            </p:nvSpPr>
            <p:spPr bwMode="auto">
              <a:xfrm>
                <a:off x="5948364" y="5183188"/>
                <a:ext cx="98425" cy="271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15" name="Freeform 10"/>
              <p:cNvSpPr/>
              <p:nvPr/>
            </p:nvSpPr>
            <p:spPr bwMode="auto">
              <a:xfrm>
                <a:off x="5595939" y="4999038"/>
                <a:ext cx="515938" cy="519113"/>
              </a:xfrm>
              <a:custGeom>
                <a:avLst/>
                <a:gdLst>
                  <a:gd name="T0" fmla="*/ 343 w 358"/>
                  <a:gd name="T1" fmla="*/ 0 h 361"/>
                  <a:gd name="T2" fmla="*/ 343 w 358"/>
                  <a:gd name="T3" fmla="*/ 0 h 361"/>
                  <a:gd name="T4" fmla="*/ 343 w 358"/>
                  <a:gd name="T5" fmla="*/ 0 h 361"/>
                  <a:gd name="T6" fmla="*/ 334 w 358"/>
                  <a:gd name="T7" fmla="*/ 4 h 361"/>
                  <a:gd name="T8" fmla="*/ 329 w 358"/>
                  <a:gd name="T9" fmla="*/ 14 h 361"/>
                  <a:gd name="T10" fmla="*/ 339 w 358"/>
                  <a:gd name="T11" fmla="*/ 28 h 361"/>
                  <a:gd name="T12" fmla="*/ 339 w 358"/>
                  <a:gd name="T13" fmla="*/ 343 h 361"/>
                  <a:gd name="T14" fmla="*/ 29 w 358"/>
                  <a:gd name="T15" fmla="*/ 343 h 361"/>
                  <a:gd name="T16" fmla="*/ 15 w 358"/>
                  <a:gd name="T17" fmla="*/ 332 h 361"/>
                  <a:gd name="T18" fmla="*/ 0 w 358"/>
                  <a:gd name="T19" fmla="*/ 347 h 361"/>
                  <a:gd name="T20" fmla="*/ 0 w 358"/>
                  <a:gd name="T21" fmla="*/ 348 h 361"/>
                  <a:gd name="T22" fmla="*/ 15 w 358"/>
                  <a:gd name="T23" fmla="*/ 361 h 361"/>
                  <a:gd name="T24" fmla="*/ 29 w 358"/>
                  <a:gd name="T25" fmla="*/ 351 h 361"/>
                  <a:gd name="T26" fmla="*/ 347 w 358"/>
                  <a:gd name="T27" fmla="*/ 351 h 361"/>
                  <a:gd name="T28" fmla="*/ 347 w 358"/>
                  <a:gd name="T29" fmla="*/ 28 h 361"/>
                  <a:gd name="T30" fmla="*/ 358 w 358"/>
                  <a:gd name="T31" fmla="*/ 14 h 361"/>
                  <a:gd name="T32" fmla="*/ 343 w 358"/>
                  <a:gd name="T33"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8" h="361">
                    <a:moveTo>
                      <a:pt x="343" y="0"/>
                    </a:moveTo>
                    <a:cubicBezTo>
                      <a:pt x="343" y="0"/>
                      <a:pt x="343" y="0"/>
                      <a:pt x="343" y="0"/>
                    </a:cubicBezTo>
                    <a:cubicBezTo>
                      <a:pt x="343" y="0"/>
                      <a:pt x="343" y="0"/>
                      <a:pt x="343" y="0"/>
                    </a:cubicBezTo>
                    <a:cubicBezTo>
                      <a:pt x="339" y="0"/>
                      <a:pt x="336" y="1"/>
                      <a:pt x="334" y="4"/>
                    </a:cubicBezTo>
                    <a:cubicBezTo>
                      <a:pt x="331" y="6"/>
                      <a:pt x="329" y="10"/>
                      <a:pt x="329" y="14"/>
                    </a:cubicBezTo>
                    <a:cubicBezTo>
                      <a:pt x="329" y="21"/>
                      <a:pt x="333" y="26"/>
                      <a:pt x="339" y="28"/>
                    </a:cubicBezTo>
                    <a:cubicBezTo>
                      <a:pt x="339" y="343"/>
                      <a:pt x="339" y="343"/>
                      <a:pt x="339" y="343"/>
                    </a:cubicBezTo>
                    <a:cubicBezTo>
                      <a:pt x="29" y="343"/>
                      <a:pt x="29" y="343"/>
                      <a:pt x="29" y="343"/>
                    </a:cubicBezTo>
                    <a:cubicBezTo>
                      <a:pt x="27" y="337"/>
                      <a:pt x="21" y="332"/>
                      <a:pt x="15" y="332"/>
                    </a:cubicBezTo>
                    <a:cubicBezTo>
                      <a:pt x="7" y="332"/>
                      <a:pt x="0" y="339"/>
                      <a:pt x="0" y="347"/>
                    </a:cubicBezTo>
                    <a:cubicBezTo>
                      <a:pt x="0" y="347"/>
                      <a:pt x="0" y="348"/>
                      <a:pt x="0" y="348"/>
                    </a:cubicBezTo>
                    <a:cubicBezTo>
                      <a:pt x="1" y="355"/>
                      <a:pt x="7" y="361"/>
                      <a:pt x="15" y="361"/>
                    </a:cubicBezTo>
                    <a:cubicBezTo>
                      <a:pt x="21" y="361"/>
                      <a:pt x="27" y="357"/>
                      <a:pt x="29" y="351"/>
                    </a:cubicBezTo>
                    <a:cubicBezTo>
                      <a:pt x="347" y="351"/>
                      <a:pt x="347" y="351"/>
                      <a:pt x="347" y="351"/>
                    </a:cubicBezTo>
                    <a:cubicBezTo>
                      <a:pt x="347" y="28"/>
                      <a:pt x="347" y="28"/>
                      <a:pt x="347" y="28"/>
                    </a:cubicBezTo>
                    <a:cubicBezTo>
                      <a:pt x="353" y="27"/>
                      <a:pt x="358" y="21"/>
                      <a:pt x="358" y="14"/>
                    </a:cubicBezTo>
                    <a:cubicBezTo>
                      <a:pt x="358" y="6"/>
                      <a:pt x="351" y="0"/>
                      <a:pt x="34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grpSp>
        <p:nvGrpSpPr>
          <p:cNvPr id="146" name="组合 145"/>
          <p:cNvGrpSpPr/>
          <p:nvPr/>
        </p:nvGrpSpPr>
        <p:grpSpPr>
          <a:xfrm>
            <a:off x="4481075" y="1796350"/>
            <a:ext cx="1636713" cy="1614488"/>
            <a:chOff x="4564200" y="1796350"/>
            <a:chExt cx="1636713" cy="1614488"/>
          </a:xfrm>
        </p:grpSpPr>
        <p:sp>
          <p:nvSpPr>
            <p:cNvPr id="101" name="Freeform 6"/>
            <p:cNvSpPr/>
            <p:nvPr/>
          </p:nvSpPr>
          <p:spPr bwMode="auto">
            <a:xfrm>
              <a:off x="4564200" y="1796350"/>
              <a:ext cx="1636713" cy="1614488"/>
            </a:xfrm>
            <a:custGeom>
              <a:avLst/>
              <a:gdLst>
                <a:gd name="T0" fmla="*/ 87 w 87"/>
                <a:gd name="T1" fmla="*/ 86 h 86"/>
                <a:gd name="T2" fmla="*/ 23 w 87"/>
                <a:gd name="T3" fmla="*/ 86 h 86"/>
                <a:gd name="T4" fmla="*/ 0 w 87"/>
                <a:gd name="T5" fmla="*/ 63 h 86"/>
                <a:gd name="T6" fmla="*/ 0 w 87"/>
                <a:gd name="T7" fmla="*/ 0 h 86"/>
                <a:gd name="T8" fmla="*/ 64 w 87"/>
                <a:gd name="T9" fmla="*/ 0 h 86"/>
                <a:gd name="T10" fmla="*/ 87 w 87"/>
                <a:gd name="T11" fmla="*/ 22 h 86"/>
                <a:gd name="T12" fmla="*/ 87 w 87"/>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7" h="86">
                  <a:moveTo>
                    <a:pt x="87" y="86"/>
                  </a:moveTo>
                  <a:cubicBezTo>
                    <a:pt x="23" y="86"/>
                    <a:pt x="23" y="86"/>
                    <a:pt x="23" y="86"/>
                  </a:cubicBezTo>
                  <a:cubicBezTo>
                    <a:pt x="10" y="86"/>
                    <a:pt x="0" y="76"/>
                    <a:pt x="0" y="63"/>
                  </a:cubicBezTo>
                  <a:cubicBezTo>
                    <a:pt x="0" y="0"/>
                    <a:pt x="0" y="0"/>
                    <a:pt x="0" y="0"/>
                  </a:cubicBezTo>
                  <a:cubicBezTo>
                    <a:pt x="64" y="0"/>
                    <a:pt x="64" y="0"/>
                    <a:pt x="64" y="0"/>
                  </a:cubicBezTo>
                  <a:cubicBezTo>
                    <a:pt x="77" y="0"/>
                    <a:pt x="87" y="10"/>
                    <a:pt x="87" y="22"/>
                  </a:cubicBezTo>
                  <a:lnTo>
                    <a:pt x="87" y="8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16" name="组合 115"/>
            <p:cNvGrpSpPr/>
            <p:nvPr/>
          </p:nvGrpSpPr>
          <p:grpSpPr>
            <a:xfrm>
              <a:off x="4956661" y="2174225"/>
              <a:ext cx="710485" cy="483815"/>
              <a:chOff x="5842315" y="2065986"/>
              <a:chExt cx="592138" cy="403225"/>
            </a:xfrm>
            <a:solidFill>
              <a:schemeClr val="bg1"/>
            </a:solidFill>
          </p:grpSpPr>
          <p:sp>
            <p:nvSpPr>
              <p:cNvPr id="117" name="Oval 14"/>
              <p:cNvSpPr>
                <a:spLocks noChangeArrowheads="1"/>
              </p:cNvSpPr>
              <p:nvPr/>
            </p:nvSpPr>
            <p:spPr bwMode="auto">
              <a:xfrm>
                <a:off x="6050278" y="2065986"/>
                <a:ext cx="174625"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nvGrpSpPr>
              <p:cNvPr id="118" name="组合 117"/>
              <p:cNvGrpSpPr/>
              <p:nvPr/>
            </p:nvGrpSpPr>
            <p:grpSpPr>
              <a:xfrm>
                <a:off x="5842315" y="2112023"/>
                <a:ext cx="592138" cy="357188"/>
                <a:chOff x="5543551" y="2033588"/>
                <a:chExt cx="592138" cy="357188"/>
              </a:xfrm>
              <a:grpFill/>
            </p:grpSpPr>
            <p:sp>
              <p:nvSpPr>
                <p:cNvPr id="119" name="Freeform 15"/>
                <p:cNvSpPr/>
                <p:nvPr/>
              </p:nvSpPr>
              <p:spPr bwMode="auto">
                <a:xfrm>
                  <a:off x="5681664" y="2170113"/>
                  <a:ext cx="315913" cy="220663"/>
                </a:xfrm>
                <a:custGeom>
                  <a:avLst/>
                  <a:gdLst>
                    <a:gd name="T0" fmla="*/ 219 w 219"/>
                    <a:gd name="T1" fmla="*/ 93 h 154"/>
                    <a:gd name="T2" fmla="*/ 156 w 219"/>
                    <a:gd name="T3" fmla="*/ 0 h 154"/>
                    <a:gd name="T4" fmla="*/ 110 w 219"/>
                    <a:gd name="T5" fmla="*/ 125 h 154"/>
                    <a:gd name="T6" fmla="*/ 64 w 219"/>
                    <a:gd name="T7" fmla="*/ 0 h 154"/>
                    <a:gd name="T8" fmla="*/ 0 w 219"/>
                    <a:gd name="T9" fmla="*/ 93 h 154"/>
                    <a:gd name="T10" fmla="*/ 0 w 219"/>
                    <a:gd name="T11" fmla="*/ 96 h 154"/>
                    <a:gd name="T12" fmla="*/ 0 w 219"/>
                    <a:gd name="T13" fmla="*/ 97 h 154"/>
                    <a:gd name="T14" fmla="*/ 110 w 219"/>
                    <a:gd name="T15" fmla="*/ 154 h 154"/>
                    <a:gd name="T16" fmla="*/ 219 w 219"/>
                    <a:gd name="T17" fmla="*/ 97 h 154"/>
                    <a:gd name="T18" fmla="*/ 219 w 219"/>
                    <a:gd name="T19" fmla="*/ 96 h 154"/>
                    <a:gd name="T20" fmla="*/ 219 w 219"/>
                    <a:gd name="T21" fmla="*/ 9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154">
                      <a:moveTo>
                        <a:pt x="219" y="93"/>
                      </a:moveTo>
                      <a:cubicBezTo>
                        <a:pt x="217" y="52"/>
                        <a:pt x="191" y="16"/>
                        <a:pt x="156" y="0"/>
                      </a:cubicBezTo>
                      <a:cubicBezTo>
                        <a:pt x="110" y="125"/>
                        <a:pt x="110" y="125"/>
                        <a:pt x="110" y="125"/>
                      </a:cubicBezTo>
                      <a:cubicBezTo>
                        <a:pt x="64" y="0"/>
                        <a:pt x="64" y="0"/>
                        <a:pt x="64" y="0"/>
                      </a:cubicBezTo>
                      <a:cubicBezTo>
                        <a:pt x="28" y="16"/>
                        <a:pt x="2" y="52"/>
                        <a:pt x="0" y="93"/>
                      </a:cubicBezTo>
                      <a:cubicBezTo>
                        <a:pt x="0" y="94"/>
                        <a:pt x="0" y="95"/>
                        <a:pt x="0" y="96"/>
                      </a:cubicBezTo>
                      <a:cubicBezTo>
                        <a:pt x="0" y="96"/>
                        <a:pt x="0" y="97"/>
                        <a:pt x="0" y="97"/>
                      </a:cubicBezTo>
                      <a:cubicBezTo>
                        <a:pt x="1" y="122"/>
                        <a:pt x="50" y="154"/>
                        <a:pt x="110" y="154"/>
                      </a:cubicBezTo>
                      <a:cubicBezTo>
                        <a:pt x="169" y="154"/>
                        <a:pt x="218" y="122"/>
                        <a:pt x="219" y="97"/>
                      </a:cubicBezTo>
                      <a:cubicBezTo>
                        <a:pt x="219" y="97"/>
                        <a:pt x="219" y="96"/>
                        <a:pt x="219" y="96"/>
                      </a:cubicBezTo>
                      <a:cubicBezTo>
                        <a:pt x="219" y="95"/>
                        <a:pt x="219" y="94"/>
                        <a:pt x="219"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20" name="Freeform 16"/>
                <p:cNvSpPr/>
                <p:nvPr/>
              </p:nvSpPr>
              <p:spPr bwMode="auto">
                <a:xfrm>
                  <a:off x="5824539" y="2165351"/>
                  <a:ext cx="31750" cy="31750"/>
                </a:xfrm>
                <a:custGeom>
                  <a:avLst/>
                  <a:gdLst>
                    <a:gd name="T0" fmla="*/ 10 w 20"/>
                    <a:gd name="T1" fmla="*/ 0 h 20"/>
                    <a:gd name="T2" fmla="*/ 20 w 20"/>
                    <a:gd name="T3" fmla="*/ 10 h 20"/>
                    <a:gd name="T4" fmla="*/ 10 w 20"/>
                    <a:gd name="T5" fmla="*/ 20 h 20"/>
                    <a:gd name="T6" fmla="*/ 0 w 20"/>
                    <a:gd name="T7" fmla="*/ 10 h 20"/>
                    <a:gd name="T8" fmla="*/ 10 w 20"/>
                    <a:gd name="T9" fmla="*/ 0 h 20"/>
                  </a:gdLst>
                  <a:ahLst/>
                  <a:cxnLst>
                    <a:cxn ang="0">
                      <a:pos x="T0" y="T1"/>
                    </a:cxn>
                    <a:cxn ang="0">
                      <a:pos x="T2" y="T3"/>
                    </a:cxn>
                    <a:cxn ang="0">
                      <a:pos x="T4" y="T5"/>
                    </a:cxn>
                    <a:cxn ang="0">
                      <a:pos x="T6" y="T7"/>
                    </a:cxn>
                    <a:cxn ang="0">
                      <a:pos x="T8" y="T9"/>
                    </a:cxn>
                  </a:cxnLst>
                  <a:rect l="0" t="0" r="r" b="b"/>
                  <a:pathLst>
                    <a:path w="20" h="20">
                      <a:moveTo>
                        <a:pt x="10" y="0"/>
                      </a:moveTo>
                      <a:lnTo>
                        <a:pt x="20" y="10"/>
                      </a:lnTo>
                      <a:lnTo>
                        <a:pt x="10" y="20"/>
                      </a:lnTo>
                      <a:lnTo>
                        <a:pt x="0" y="1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21" name="Freeform 17"/>
                <p:cNvSpPr/>
                <p:nvPr/>
              </p:nvSpPr>
              <p:spPr bwMode="auto">
                <a:xfrm>
                  <a:off x="5816601" y="2197101"/>
                  <a:ext cx="46038" cy="117475"/>
                </a:xfrm>
                <a:custGeom>
                  <a:avLst/>
                  <a:gdLst>
                    <a:gd name="T0" fmla="*/ 21 w 29"/>
                    <a:gd name="T1" fmla="*/ 6 h 74"/>
                    <a:gd name="T2" fmla="*/ 15 w 29"/>
                    <a:gd name="T3" fmla="*/ 0 h 74"/>
                    <a:gd name="T4" fmla="*/ 7 w 29"/>
                    <a:gd name="T5" fmla="*/ 6 h 74"/>
                    <a:gd name="T6" fmla="*/ 0 w 29"/>
                    <a:gd name="T7" fmla="*/ 37 h 74"/>
                    <a:gd name="T8" fmla="*/ 15 w 29"/>
                    <a:gd name="T9" fmla="*/ 74 h 74"/>
                    <a:gd name="T10" fmla="*/ 29 w 29"/>
                    <a:gd name="T11" fmla="*/ 37 h 74"/>
                    <a:gd name="T12" fmla="*/ 21 w 29"/>
                    <a:gd name="T13" fmla="*/ 6 h 74"/>
                  </a:gdLst>
                  <a:ahLst/>
                  <a:cxnLst>
                    <a:cxn ang="0">
                      <a:pos x="T0" y="T1"/>
                    </a:cxn>
                    <a:cxn ang="0">
                      <a:pos x="T2" y="T3"/>
                    </a:cxn>
                    <a:cxn ang="0">
                      <a:pos x="T4" y="T5"/>
                    </a:cxn>
                    <a:cxn ang="0">
                      <a:pos x="T6" y="T7"/>
                    </a:cxn>
                    <a:cxn ang="0">
                      <a:pos x="T8" y="T9"/>
                    </a:cxn>
                    <a:cxn ang="0">
                      <a:pos x="T10" y="T11"/>
                    </a:cxn>
                    <a:cxn ang="0">
                      <a:pos x="T12" y="T13"/>
                    </a:cxn>
                  </a:cxnLst>
                  <a:rect l="0" t="0" r="r" b="b"/>
                  <a:pathLst>
                    <a:path w="29" h="74">
                      <a:moveTo>
                        <a:pt x="21" y="6"/>
                      </a:moveTo>
                      <a:lnTo>
                        <a:pt x="15" y="0"/>
                      </a:lnTo>
                      <a:lnTo>
                        <a:pt x="7" y="6"/>
                      </a:lnTo>
                      <a:lnTo>
                        <a:pt x="0" y="37"/>
                      </a:lnTo>
                      <a:lnTo>
                        <a:pt x="15" y="74"/>
                      </a:lnTo>
                      <a:lnTo>
                        <a:pt x="29" y="37"/>
                      </a:ln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22" name="Freeform 18"/>
                <p:cNvSpPr/>
                <p:nvPr/>
              </p:nvSpPr>
              <p:spPr bwMode="auto">
                <a:xfrm>
                  <a:off x="5956301" y="2033588"/>
                  <a:ext cx="127000" cy="125413"/>
                </a:xfrm>
                <a:custGeom>
                  <a:avLst/>
                  <a:gdLst>
                    <a:gd name="T0" fmla="*/ 88 w 88"/>
                    <a:gd name="T1" fmla="*/ 44 h 87"/>
                    <a:gd name="T2" fmla="*/ 44 w 88"/>
                    <a:gd name="T3" fmla="*/ 0 h 87"/>
                    <a:gd name="T4" fmla="*/ 0 w 88"/>
                    <a:gd name="T5" fmla="*/ 44 h 87"/>
                    <a:gd name="T6" fmla="*/ 44 w 88"/>
                    <a:gd name="T7" fmla="*/ 87 h 87"/>
                    <a:gd name="T8" fmla="*/ 88 w 88"/>
                    <a:gd name="T9" fmla="*/ 44 h 87"/>
                  </a:gdLst>
                  <a:ahLst/>
                  <a:cxnLst>
                    <a:cxn ang="0">
                      <a:pos x="T0" y="T1"/>
                    </a:cxn>
                    <a:cxn ang="0">
                      <a:pos x="T2" y="T3"/>
                    </a:cxn>
                    <a:cxn ang="0">
                      <a:pos x="T4" y="T5"/>
                    </a:cxn>
                    <a:cxn ang="0">
                      <a:pos x="T6" y="T7"/>
                    </a:cxn>
                    <a:cxn ang="0">
                      <a:pos x="T8" y="T9"/>
                    </a:cxn>
                  </a:cxnLst>
                  <a:rect l="0" t="0" r="r" b="b"/>
                  <a:pathLst>
                    <a:path w="88" h="87">
                      <a:moveTo>
                        <a:pt x="88" y="44"/>
                      </a:moveTo>
                      <a:cubicBezTo>
                        <a:pt x="88" y="19"/>
                        <a:pt x="68" y="0"/>
                        <a:pt x="44" y="0"/>
                      </a:cubicBezTo>
                      <a:cubicBezTo>
                        <a:pt x="20" y="0"/>
                        <a:pt x="1" y="19"/>
                        <a:pt x="0" y="44"/>
                      </a:cubicBezTo>
                      <a:cubicBezTo>
                        <a:pt x="0" y="68"/>
                        <a:pt x="20" y="87"/>
                        <a:pt x="44" y="87"/>
                      </a:cubicBezTo>
                      <a:cubicBezTo>
                        <a:pt x="68" y="87"/>
                        <a:pt x="88" y="68"/>
                        <a:pt x="88"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23" name="Freeform 19"/>
                <p:cNvSpPr/>
                <p:nvPr/>
              </p:nvSpPr>
              <p:spPr bwMode="auto">
                <a:xfrm>
                  <a:off x="6008689" y="2162176"/>
                  <a:ext cx="23813" cy="23813"/>
                </a:xfrm>
                <a:custGeom>
                  <a:avLst/>
                  <a:gdLst>
                    <a:gd name="T0" fmla="*/ 7 w 15"/>
                    <a:gd name="T1" fmla="*/ 0 h 15"/>
                    <a:gd name="T2" fmla="*/ 15 w 15"/>
                    <a:gd name="T3" fmla="*/ 7 h 15"/>
                    <a:gd name="T4" fmla="*/ 7 w 15"/>
                    <a:gd name="T5" fmla="*/ 15 h 15"/>
                    <a:gd name="T6" fmla="*/ 0 w 15"/>
                    <a:gd name="T7" fmla="*/ 7 h 15"/>
                    <a:gd name="T8" fmla="*/ 7 w 15"/>
                    <a:gd name="T9" fmla="*/ 0 h 15"/>
                  </a:gdLst>
                  <a:ahLst/>
                  <a:cxnLst>
                    <a:cxn ang="0">
                      <a:pos x="T0" y="T1"/>
                    </a:cxn>
                    <a:cxn ang="0">
                      <a:pos x="T2" y="T3"/>
                    </a:cxn>
                    <a:cxn ang="0">
                      <a:pos x="T4" y="T5"/>
                    </a:cxn>
                    <a:cxn ang="0">
                      <a:pos x="T6" y="T7"/>
                    </a:cxn>
                    <a:cxn ang="0">
                      <a:pos x="T8" y="T9"/>
                    </a:cxn>
                  </a:cxnLst>
                  <a:rect l="0" t="0" r="r" b="b"/>
                  <a:pathLst>
                    <a:path w="15" h="15">
                      <a:moveTo>
                        <a:pt x="7" y="0"/>
                      </a:moveTo>
                      <a:lnTo>
                        <a:pt x="15" y="7"/>
                      </a:lnTo>
                      <a:lnTo>
                        <a:pt x="7" y="15"/>
                      </a:lnTo>
                      <a:lnTo>
                        <a:pt x="0" y="7"/>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24" name="Freeform 20"/>
                <p:cNvSpPr/>
                <p:nvPr/>
              </p:nvSpPr>
              <p:spPr bwMode="auto">
                <a:xfrm>
                  <a:off x="6003926" y="2185988"/>
                  <a:ext cx="33338" cy="85725"/>
                </a:xfrm>
                <a:custGeom>
                  <a:avLst/>
                  <a:gdLst>
                    <a:gd name="T0" fmla="*/ 16 w 21"/>
                    <a:gd name="T1" fmla="*/ 4 h 54"/>
                    <a:gd name="T2" fmla="*/ 10 w 21"/>
                    <a:gd name="T3" fmla="*/ 0 h 54"/>
                    <a:gd name="T4" fmla="*/ 6 w 21"/>
                    <a:gd name="T5" fmla="*/ 4 h 54"/>
                    <a:gd name="T6" fmla="*/ 0 w 21"/>
                    <a:gd name="T7" fmla="*/ 27 h 54"/>
                    <a:gd name="T8" fmla="*/ 10 w 21"/>
                    <a:gd name="T9" fmla="*/ 54 h 54"/>
                    <a:gd name="T10" fmla="*/ 21 w 21"/>
                    <a:gd name="T11" fmla="*/ 27 h 54"/>
                    <a:gd name="T12" fmla="*/ 16 w 21"/>
                    <a:gd name="T13" fmla="*/ 4 h 54"/>
                  </a:gdLst>
                  <a:ahLst/>
                  <a:cxnLst>
                    <a:cxn ang="0">
                      <a:pos x="T0" y="T1"/>
                    </a:cxn>
                    <a:cxn ang="0">
                      <a:pos x="T2" y="T3"/>
                    </a:cxn>
                    <a:cxn ang="0">
                      <a:pos x="T4" y="T5"/>
                    </a:cxn>
                    <a:cxn ang="0">
                      <a:pos x="T6" y="T7"/>
                    </a:cxn>
                    <a:cxn ang="0">
                      <a:pos x="T8" y="T9"/>
                    </a:cxn>
                    <a:cxn ang="0">
                      <a:pos x="T10" y="T11"/>
                    </a:cxn>
                    <a:cxn ang="0">
                      <a:pos x="T12" y="T13"/>
                    </a:cxn>
                  </a:cxnLst>
                  <a:rect l="0" t="0" r="r" b="b"/>
                  <a:pathLst>
                    <a:path w="21" h="54">
                      <a:moveTo>
                        <a:pt x="16" y="4"/>
                      </a:moveTo>
                      <a:lnTo>
                        <a:pt x="10" y="0"/>
                      </a:lnTo>
                      <a:lnTo>
                        <a:pt x="6" y="4"/>
                      </a:lnTo>
                      <a:lnTo>
                        <a:pt x="0" y="27"/>
                      </a:lnTo>
                      <a:lnTo>
                        <a:pt x="10" y="54"/>
                      </a:lnTo>
                      <a:lnTo>
                        <a:pt x="21" y="27"/>
                      </a:lnTo>
                      <a:lnTo>
                        <a:pt x="1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25" name="Oval 21"/>
                <p:cNvSpPr>
                  <a:spLocks noChangeArrowheads="1"/>
                </p:cNvSpPr>
                <p:nvPr/>
              </p:nvSpPr>
              <p:spPr bwMode="auto">
                <a:xfrm>
                  <a:off x="5594351" y="2033588"/>
                  <a:ext cx="127000" cy="1254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26" name="Freeform 22"/>
                <p:cNvSpPr/>
                <p:nvPr/>
              </p:nvSpPr>
              <p:spPr bwMode="auto">
                <a:xfrm>
                  <a:off x="5543551" y="2165351"/>
                  <a:ext cx="190500" cy="161925"/>
                </a:xfrm>
                <a:custGeom>
                  <a:avLst/>
                  <a:gdLst>
                    <a:gd name="T0" fmla="*/ 91 w 133"/>
                    <a:gd name="T1" fmla="*/ 100 h 112"/>
                    <a:gd name="T2" fmla="*/ 91 w 133"/>
                    <a:gd name="T3" fmla="*/ 100 h 112"/>
                    <a:gd name="T4" fmla="*/ 91 w 133"/>
                    <a:gd name="T5" fmla="*/ 99 h 112"/>
                    <a:gd name="T6" fmla="*/ 91 w 133"/>
                    <a:gd name="T7" fmla="*/ 96 h 112"/>
                    <a:gd name="T8" fmla="*/ 133 w 133"/>
                    <a:gd name="T9" fmla="*/ 13 h 112"/>
                    <a:gd name="T10" fmla="*/ 114 w 133"/>
                    <a:gd name="T11" fmla="*/ 0 h 112"/>
                    <a:gd name="T12" fmla="*/ 80 w 133"/>
                    <a:gd name="T13" fmla="*/ 92 h 112"/>
                    <a:gd name="T14" fmla="*/ 47 w 133"/>
                    <a:gd name="T15" fmla="*/ 0 h 112"/>
                    <a:gd name="T16" fmla="*/ 0 w 133"/>
                    <a:gd name="T17" fmla="*/ 68 h 112"/>
                    <a:gd name="T18" fmla="*/ 0 w 133"/>
                    <a:gd name="T19" fmla="*/ 70 h 112"/>
                    <a:gd name="T20" fmla="*/ 0 w 133"/>
                    <a:gd name="T21" fmla="*/ 71 h 112"/>
                    <a:gd name="T22" fmla="*/ 80 w 133"/>
                    <a:gd name="T23" fmla="*/ 112 h 112"/>
                    <a:gd name="T24" fmla="*/ 94 w 133"/>
                    <a:gd name="T25" fmla="*/ 112 h 112"/>
                    <a:gd name="T26" fmla="*/ 91 w 133"/>
                    <a:gd name="T27" fmla="*/ 10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112">
                      <a:moveTo>
                        <a:pt x="91" y="100"/>
                      </a:moveTo>
                      <a:cubicBezTo>
                        <a:pt x="91" y="100"/>
                        <a:pt x="91" y="100"/>
                        <a:pt x="91" y="100"/>
                      </a:cubicBezTo>
                      <a:cubicBezTo>
                        <a:pt x="91" y="100"/>
                        <a:pt x="91" y="100"/>
                        <a:pt x="91" y="99"/>
                      </a:cubicBezTo>
                      <a:cubicBezTo>
                        <a:pt x="91" y="98"/>
                        <a:pt x="91" y="97"/>
                        <a:pt x="91" y="96"/>
                      </a:cubicBezTo>
                      <a:cubicBezTo>
                        <a:pt x="93" y="63"/>
                        <a:pt x="108" y="33"/>
                        <a:pt x="133" y="13"/>
                      </a:cubicBezTo>
                      <a:cubicBezTo>
                        <a:pt x="127" y="8"/>
                        <a:pt x="121" y="4"/>
                        <a:pt x="114" y="0"/>
                      </a:cubicBezTo>
                      <a:cubicBezTo>
                        <a:pt x="80" y="92"/>
                        <a:pt x="80" y="92"/>
                        <a:pt x="80" y="92"/>
                      </a:cubicBezTo>
                      <a:cubicBezTo>
                        <a:pt x="47" y="0"/>
                        <a:pt x="47" y="0"/>
                        <a:pt x="47" y="0"/>
                      </a:cubicBezTo>
                      <a:cubicBezTo>
                        <a:pt x="21" y="12"/>
                        <a:pt x="2" y="38"/>
                        <a:pt x="0" y="68"/>
                      </a:cubicBezTo>
                      <a:cubicBezTo>
                        <a:pt x="0" y="69"/>
                        <a:pt x="0" y="70"/>
                        <a:pt x="0" y="70"/>
                      </a:cubicBezTo>
                      <a:cubicBezTo>
                        <a:pt x="0" y="71"/>
                        <a:pt x="0" y="71"/>
                        <a:pt x="0" y="71"/>
                      </a:cubicBezTo>
                      <a:cubicBezTo>
                        <a:pt x="1" y="90"/>
                        <a:pt x="37" y="112"/>
                        <a:pt x="80" y="112"/>
                      </a:cubicBezTo>
                      <a:cubicBezTo>
                        <a:pt x="85" y="112"/>
                        <a:pt x="89" y="112"/>
                        <a:pt x="94" y="112"/>
                      </a:cubicBezTo>
                      <a:cubicBezTo>
                        <a:pt x="92" y="108"/>
                        <a:pt x="91" y="104"/>
                        <a:pt x="91"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27" name="Freeform 23"/>
                <p:cNvSpPr/>
                <p:nvPr/>
              </p:nvSpPr>
              <p:spPr bwMode="auto">
                <a:xfrm>
                  <a:off x="5646739" y="2162176"/>
                  <a:ext cx="23813" cy="23813"/>
                </a:xfrm>
                <a:custGeom>
                  <a:avLst/>
                  <a:gdLst>
                    <a:gd name="T0" fmla="*/ 7 w 15"/>
                    <a:gd name="T1" fmla="*/ 0 h 15"/>
                    <a:gd name="T2" fmla="*/ 15 w 15"/>
                    <a:gd name="T3" fmla="*/ 7 h 15"/>
                    <a:gd name="T4" fmla="*/ 7 w 15"/>
                    <a:gd name="T5" fmla="*/ 15 h 15"/>
                    <a:gd name="T6" fmla="*/ 0 w 15"/>
                    <a:gd name="T7" fmla="*/ 7 h 15"/>
                    <a:gd name="T8" fmla="*/ 7 w 15"/>
                    <a:gd name="T9" fmla="*/ 0 h 15"/>
                  </a:gdLst>
                  <a:ahLst/>
                  <a:cxnLst>
                    <a:cxn ang="0">
                      <a:pos x="T0" y="T1"/>
                    </a:cxn>
                    <a:cxn ang="0">
                      <a:pos x="T2" y="T3"/>
                    </a:cxn>
                    <a:cxn ang="0">
                      <a:pos x="T4" y="T5"/>
                    </a:cxn>
                    <a:cxn ang="0">
                      <a:pos x="T6" y="T7"/>
                    </a:cxn>
                    <a:cxn ang="0">
                      <a:pos x="T8" y="T9"/>
                    </a:cxn>
                  </a:cxnLst>
                  <a:rect l="0" t="0" r="r" b="b"/>
                  <a:pathLst>
                    <a:path w="15" h="15">
                      <a:moveTo>
                        <a:pt x="7" y="0"/>
                      </a:moveTo>
                      <a:lnTo>
                        <a:pt x="15" y="7"/>
                      </a:lnTo>
                      <a:lnTo>
                        <a:pt x="7" y="15"/>
                      </a:lnTo>
                      <a:lnTo>
                        <a:pt x="0" y="7"/>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28" name="Freeform 24"/>
                <p:cNvSpPr/>
                <p:nvPr/>
              </p:nvSpPr>
              <p:spPr bwMode="auto">
                <a:xfrm>
                  <a:off x="5641976" y="2185988"/>
                  <a:ext cx="33338" cy="85725"/>
                </a:xfrm>
                <a:custGeom>
                  <a:avLst/>
                  <a:gdLst>
                    <a:gd name="T0" fmla="*/ 16 w 21"/>
                    <a:gd name="T1" fmla="*/ 4 h 54"/>
                    <a:gd name="T2" fmla="*/ 10 w 21"/>
                    <a:gd name="T3" fmla="*/ 0 h 54"/>
                    <a:gd name="T4" fmla="*/ 5 w 21"/>
                    <a:gd name="T5" fmla="*/ 4 h 54"/>
                    <a:gd name="T6" fmla="*/ 0 w 21"/>
                    <a:gd name="T7" fmla="*/ 27 h 54"/>
                    <a:gd name="T8" fmla="*/ 10 w 21"/>
                    <a:gd name="T9" fmla="*/ 54 h 54"/>
                    <a:gd name="T10" fmla="*/ 21 w 21"/>
                    <a:gd name="T11" fmla="*/ 27 h 54"/>
                    <a:gd name="T12" fmla="*/ 16 w 21"/>
                    <a:gd name="T13" fmla="*/ 4 h 54"/>
                  </a:gdLst>
                  <a:ahLst/>
                  <a:cxnLst>
                    <a:cxn ang="0">
                      <a:pos x="T0" y="T1"/>
                    </a:cxn>
                    <a:cxn ang="0">
                      <a:pos x="T2" y="T3"/>
                    </a:cxn>
                    <a:cxn ang="0">
                      <a:pos x="T4" y="T5"/>
                    </a:cxn>
                    <a:cxn ang="0">
                      <a:pos x="T6" y="T7"/>
                    </a:cxn>
                    <a:cxn ang="0">
                      <a:pos x="T8" y="T9"/>
                    </a:cxn>
                    <a:cxn ang="0">
                      <a:pos x="T10" y="T11"/>
                    </a:cxn>
                    <a:cxn ang="0">
                      <a:pos x="T12" y="T13"/>
                    </a:cxn>
                  </a:cxnLst>
                  <a:rect l="0" t="0" r="r" b="b"/>
                  <a:pathLst>
                    <a:path w="21" h="54">
                      <a:moveTo>
                        <a:pt x="16" y="4"/>
                      </a:moveTo>
                      <a:lnTo>
                        <a:pt x="10" y="0"/>
                      </a:lnTo>
                      <a:lnTo>
                        <a:pt x="5" y="4"/>
                      </a:lnTo>
                      <a:lnTo>
                        <a:pt x="0" y="27"/>
                      </a:lnTo>
                      <a:lnTo>
                        <a:pt x="10" y="54"/>
                      </a:lnTo>
                      <a:lnTo>
                        <a:pt x="21" y="27"/>
                      </a:lnTo>
                      <a:lnTo>
                        <a:pt x="1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29" name="Freeform 25"/>
                <p:cNvSpPr/>
                <p:nvPr/>
              </p:nvSpPr>
              <p:spPr bwMode="auto">
                <a:xfrm>
                  <a:off x="5943601" y="2165351"/>
                  <a:ext cx="192088" cy="161925"/>
                </a:xfrm>
                <a:custGeom>
                  <a:avLst/>
                  <a:gdLst>
                    <a:gd name="T0" fmla="*/ 133 w 133"/>
                    <a:gd name="T1" fmla="*/ 69 h 113"/>
                    <a:gd name="T2" fmla="*/ 87 w 133"/>
                    <a:gd name="T3" fmla="*/ 0 h 113"/>
                    <a:gd name="T4" fmla="*/ 53 w 133"/>
                    <a:gd name="T5" fmla="*/ 92 h 113"/>
                    <a:gd name="T6" fmla="*/ 20 w 133"/>
                    <a:gd name="T7" fmla="*/ 0 h 113"/>
                    <a:gd name="T8" fmla="*/ 0 w 133"/>
                    <a:gd name="T9" fmla="*/ 13 h 113"/>
                    <a:gd name="T10" fmla="*/ 22 w 133"/>
                    <a:gd name="T11" fmla="*/ 37 h 113"/>
                    <a:gd name="T12" fmla="*/ 43 w 133"/>
                    <a:gd name="T13" fmla="*/ 96 h 113"/>
                    <a:gd name="T14" fmla="*/ 43 w 133"/>
                    <a:gd name="T15" fmla="*/ 99 h 113"/>
                    <a:gd name="T16" fmla="*/ 43 w 133"/>
                    <a:gd name="T17" fmla="*/ 100 h 113"/>
                    <a:gd name="T18" fmla="*/ 43 w 133"/>
                    <a:gd name="T19" fmla="*/ 100 h 113"/>
                    <a:gd name="T20" fmla="*/ 40 w 133"/>
                    <a:gd name="T21" fmla="*/ 112 h 113"/>
                    <a:gd name="T22" fmla="*/ 53 w 133"/>
                    <a:gd name="T23" fmla="*/ 113 h 113"/>
                    <a:gd name="T24" fmla="*/ 133 w 133"/>
                    <a:gd name="T25" fmla="*/ 71 h 113"/>
                    <a:gd name="T26" fmla="*/ 133 w 133"/>
                    <a:gd name="T27" fmla="*/ 70 h 113"/>
                    <a:gd name="T28" fmla="*/ 133 w 133"/>
                    <a:gd name="T29" fmla="*/ 6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3">
                      <a:moveTo>
                        <a:pt x="133" y="69"/>
                      </a:moveTo>
                      <a:cubicBezTo>
                        <a:pt x="131" y="38"/>
                        <a:pt x="113" y="12"/>
                        <a:pt x="87" y="0"/>
                      </a:cubicBezTo>
                      <a:cubicBezTo>
                        <a:pt x="53" y="92"/>
                        <a:pt x="53" y="92"/>
                        <a:pt x="53" y="92"/>
                      </a:cubicBezTo>
                      <a:cubicBezTo>
                        <a:pt x="20" y="0"/>
                        <a:pt x="20" y="0"/>
                        <a:pt x="20" y="0"/>
                      </a:cubicBezTo>
                      <a:cubicBezTo>
                        <a:pt x="13" y="4"/>
                        <a:pt x="6" y="8"/>
                        <a:pt x="0" y="13"/>
                      </a:cubicBezTo>
                      <a:cubicBezTo>
                        <a:pt x="9" y="20"/>
                        <a:pt x="16" y="28"/>
                        <a:pt x="22" y="37"/>
                      </a:cubicBezTo>
                      <a:cubicBezTo>
                        <a:pt x="34" y="55"/>
                        <a:pt x="41" y="75"/>
                        <a:pt x="43" y="96"/>
                      </a:cubicBezTo>
                      <a:cubicBezTo>
                        <a:pt x="43" y="97"/>
                        <a:pt x="43" y="98"/>
                        <a:pt x="43" y="99"/>
                      </a:cubicBezTo>
                      <a:cubicBezTo>
                        <a:pt x="43" y="100"/>
                        <a:pt x="43" y="100"/>
                        <a:pt x="43" y="100"/>
                      </a:cubicBezTo>
                      <a:cubicBezTo>
                        <a:pt x="43" y="100"/>
                        <a:pt x="43" y="100"/>
                        <a:pt x="43" y="100"/>
                      </a:cubicBezTo>
                      <a:cubicBezTo>
                        <a:pt x="43" y="104"/>
                        <a:pt x="41" y="108"/>
                        <a:pt x="40" y="112"/>
                      </a:cubicBezTo>
                      <a:cubicBezTo>
                        <a:pt x="44" y="112"/>
                        <a:pt x="49" y="113"/>
                        <a:pt x="53" y="113"/>
                      </a:cubicBezTo>
                      <a:cubicBezTo>
                        <a:pt x="97" y="112"/>
                        <a:pt x="132" y="90"/>
                        <a:pt x="133" y="71"/>
                      </a:cubicBezTo>
                      <a:cubicBezTo>
                        <a:pt x="133" y="71"/>
                        <a:pt x="133" y="71"/>
                        <a:pt x="133" y="70"/>
                      </a:cubicBezTo>
                      <a:cubicBezTo>
                        <a:pt x="133" y="70"/>
                        <a:pt x="133" y="69"/>
                        <a:pt x="133"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grpSp>
      <p:grpSp>
        <p:nvGrpSpPr>
          <p:cNvPr id="145" name="组合 144"/>
          <p:cNvGrpSpPr/>
          <p:nvPr/>
        </p:nvGrpSpPr>
        <p:grpSpPr>
          <a:xfrm>
            <a:off x="6187638" y="1796350"/>
            <a:ext cx="1614487" cy="1614488"/>
            <a:chOff x="6270763" y="1796350"/>
            <a:chExt cx="1614487" cy="1614488"/>
          </a:xfrm>
        </p:grpSpPr>
        <p:sp>
          <p:nvSpPr>
            <p:cNvPr id="100" name="Freeform 5"/>
            <p:cNvSpPr/>
            <p:nvPr/>
          </p:nvSpPr>
          <p:spPr bwMode="auto">
            <a:xfrm>
              <a:off x="6270763" y="1796350"/>
              <a:ext cx="1614487" cy="1614488"/>
            </a:xfrm>
            <a:custGeom>
              <a:avLst/>
              <a:gdLst>
                <a:gd name="T0" fmla="*/ 0 w 86"/>
                <a:gd name="T1" fmla="*/ 86 h 86"/>
                <a:gd name="T2" fmla="*/ 0 w 86"/>
                <a:gd name="T3" fmla="*/ 22 h 86"/>
                <a:gd name="T4" fmla="*/ 23 w 86"/>
                <a:gd name="T5" fmla="*/ 0 h 86"/>
                <a:gd name="T6" fmla="*/ 86 w 86"/>
                <a:gd name="T7" fmla="*/ 0 h 86"/>
                <a:gd name="T8" fmla="*/ 86 w 86"/>
                <a:gd name="T9" fmla="*/ 63 h 86"/>
                <a:gd name="T10" fmla="*/ 64 w 86"/>
                <a:gd name="T11" fmla="*/ 86 h 86"/>
                <a:gd name="T12" fmla="*/ 0 w 86"/>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6" h="86">
                  <a:moveTo>
                    <a:pt x="0" y="86"/>
                  </a:moveTo>
                  <a:cubicBezTo>
                    <a:pt x="0" y="22"/>
                    <a:pt x="0" y="22"/>
                    <a:pt x="0" y="22"/>
                  </a:cubicBezTo>
                  <a:cubicBezTo>
                    <a:pt x="0" y="10"/>
                    <a:pt x="10" y="0"/>
                    <a:pt x="23" y="0"/>
                  </a:cubicBezTo>
                  <a:cubicBezTo>
                    <a:pt x="86" y="0"/>
                    <a:pt x="86" y="0"/>
                    <a:pt x="86" y="0"/>
                  </a:cubicBezTo>
                  <a:cubicBezTo>
                    <a:pt x="86" y="63"/>
                    <a:pt x="86" y="63"/>
                    <a:pt x="86" y="63"/>
                  </a:cubicBezTo>
                  <a:cubicBezTo>
                    <a:pt x="86" y="76"/>
                    <a:pt x="76" y="86"/>
                    <a:pt x="64" y="86"/>
                  </a:cubicBezTo>
                  <a:lnTo>
                    <a:pt x="0" y="8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30" name="组合 129"/>
            <p:cNvGrpSpPr/>
            <p:nvPr/>
          </p:nvGrpSpPr>
          <p:grpSpPr>
            <a:xfrm>
              <a:off x="6973940" y="2010413"/>
              <a:ext cx="630485" cy="647627"/>
              <a:chOff x="5572126" y="3962401"/>
              <a:chExt cx="525463" cy="539750"/>
            </a:xfrm>
            <a:solidFill>
              <a:schemeClr val="bg1"/>
            </a:solidFill>
          </p:grpSpPr>
          <p:sp>
            <p:nvSpPr>
              <p:cNvPr id="131" name="Freeform 26"/>
              <p:cNvSpPr>
                <a:spLocks noEditPoints="1"/>
              </p:cNvSpPr>
              <p:nvPr/>
            </p:nvSpPr>
            <p:spPr bwMode="auto">
              <a:xfrm>
                <a:off x="5572126" y="4130676"/>
                <a:ext cx="371475" cy="371475"/>
              </a:xfrm>
              <a:custGeom>
                <a:avLst/>
                <a:gdLst>
                  <a:gd name="T0" fmla="*/ 258 w 258"/>
                  <a:gd name="T1" fmla="*/ 156 h 259"/>
                  <a:gd name="T2" fmla="*/ 258 w 258"/>
                  <a:gd name="T3" fmla="*/ 104 h 259"/>
                  <a:gd name="T4" fmla="*/ 239 w 258"/>
                  <a:gd name="T5" fmla="*/ 94 h 259"/>
                  <a:gd name="T6" fmla="*/ 232 w 258"/>
                  <a:gd name="T7" fmla="*/ 78 h 259"/>
                  <a:gd name="T8" fmla="*/ 239 w 258"/>
                  <a:gd name="T9" fmla="*/ 57 h 259"/>
                  <a:gd name="T10" fmla="*/ 202 w 258"/>
                  <a:gd name="T11" fmla="*/ 20 h 259"/>
                  <a:gd name="T12" fmla="*/ 180 w 258"/>
                  <a:gd name="T13" fmla="*/ 27 h 259"/>
                  <a:gd name="T14" fmla="*/ 166 w 258"/>
                  <a:gd name="T15" fmla="*/ 21 h 259"/>
                  <a:gd name="T16" fmla="*/ 155 w 258"/>
                  <a:gd name="T17" fmla="*/ 0 h 259"/>
                  <a:gd name="T18" fmla="*/ 103 w 258"/>
                  <a:gd name="T19" fmla="*/ 0 h 259"/>
                  <a:gd name="T20" fmla="*/ 92 w 258"/>
                  <a:gd name="T21" fmla="*/ 21 h 259"/>
                  <a:gd name="T22" fmla="*/ 79 w 258"/>
                  <a:gd name="T23" fmla="*/ 26 h 259"/>
                  <a:gd name="T24" fmla="*/ 56 w 258"/>
                  <a:gd name="T25" fmla="*/ 19 h 259"/>
                  <a:gd name="T26" fmla="*/ 19 w 258"/>
                  <a:gd name="T27" fmla="*/ 56 h 259"/>
                  <a:gd name="T28" fmla="*/ 26 w 258"/>
                  <a:gd name="T29" fmla="*/ 79 h 259"/>
                  <a:gd name="T30" fmla="*/ 21 w 258"/>
                  <a:gd name="T31" fmla="*/ 92 h 259"/>
                  <a:gd name="T32" fmla="*/ 0 w 258"/>
                  <a:gd name="T33" fmla="*/ 103 h 259"/>
                  <a:gd name="T34" fmla="*/ 0 w 258"/>
                  <a:gd name="T35" fmla="*/ 155 h 259"/>
                  <a:gd name="T36" fmla="*/ 20 w 258"/>
                  <a:gd name="T37" fmla="*/ 166 h 259"/>
                  <a:gd name="T38" fmla="*/ 26 w 258"/>
                  <a:gd name="T39" fmla="*/ 180 h 259"/>
                  <a:gd name="T40" fmla="*/ 19 w 258"/>
                  <a:gd name="T41" fmla="*/ 202 h 259"/>
                  <a:gd name="T42" fmla="*/ 56 w 258"/>
                  <a:gd name="T43" fmla="*/ 239 h 259"/>
                  <a:gd name="T44" fmla="*/ 76 w 258"/>
                  <a:gd name="T45" fmla="*/ 233 h 259"/>
                  <a:gd name="T46" fmla="*/ 92 w 258"/>
                  <a:gd name="T47" fmla="*/ 240 h 259"/>
                  <a:gd name="T48" fmla="*/ 102 w 258"/>
                  <a:gd name="T49" fmla="*/ 259 h 259"/>
                  <a:gd name="T50" fmla="*/ 155 w 258"/>
                  <a:gd name="T51" fmla="*/ 259 h 259"/>
                  <a:gd name="T52" fmla="*/ 164 w 258"/>
                  <a:gd name="T53" fmla="*/ 240 h 259"/>
                  <a:gd name="T54" fmla="*/ 181 w 258"/>
                  <a:gd name="T55" fmla="*/ 233 h 259"/>
                  <a:gd name="T56" fmla="*/ 201 w 258"/>
                  <a:gd name="T57" fmla="*/ 240 h 259"/>
                  <a:gd name="T58" fmla="*/ 238 w 258"/>
                  <a:gd name="T59" fmla="*/ 202 h 259"/>
                  <a:gd name="T60" fmla="*/ 232 w 258"/>
                  <a:gd name="T61" fmla="*/ 183 h 259"/>
                  <a:gd name="T62" fmla="*/ 239 w 258"/>
                  <a:gd name="T63" fmla="*/ 166 h 259"/>
                  <a:gd name="T64" fmla="*/ 258 w 258"/>
                  <a:gd name="T65" fmla="*/ 156 h 259"/>
                  <a:gd name="T66" fmla="*/ 187 w 258"/>
                  <a:gd name="T67" fmla="*/ 130 h 259"/>
                  <a:gd name="T68" fmla="*/ 130 w 258"/>
                  <a:gd name="T69" fmla="*/ 188 h 259"/>
                  <a:gd name="T70" fmla="*/ 71 w 258"/>
                  <a:gd name="T71" fmla="*/ 130 h 259"/>
                  <a:gd name="T72" fmla="*/ 130 w 258"/>
                  <a:gd name="T73" fmla="*/ 72 h 259"/>
                  <a:gd name="T74" fmla="*/ 187 w 258"/>
                  <a:gd name="T75" fmla="*/ 13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8" h="259">
                    <a:moveTo>
                      <a:pt x="258" y="156"/>
                    </a:moveTo>
                    <a:cubicBezTo>
                      <a:pt x="258" y="104"/>
                      <a:pt x="258" y="104"/>
                      <a:pt x="258" y="104"/>
                    </a:cubicBezTo>
                    <a:cubicBezTo>
                      <a:pt x="239" y="94"/>
                      <a:pt x="239" y="94"/>
                      <a:pt x="239" y="94"/>
                    </a:cubicBezTo>
                    <a:cubicBezTo>
                      <a:pt x="237" y="88"/>
                      <a:pt x="235" y="83"/>
                      <a:pt x="232" y="78"/>
                    </a:cubicBezTo>
                    <a:cubicBezTo>
                      <a:pt x="239" y="57"/>
                      <a:pt x="239" y="57"/>
                      <a:pt x="239" y="57"/>
                    </a:cubicBezTo>
                    <a:cubicBezTo>
                      <a:pt x="202" y="20"/>
                      <a:pt x="202" y="20"/>
                      <a:pt x="202" y="20"/>
                    </a:cubicBezTo>
                    <a:cubicBezTo>
                      <a:pt x="180" y="27"/>
                      <a:pt x="180" y="27"/>
                      <a:pt x="180" y="27"/>
                    </a:cubicBezTo>
                    <a:cubicBezTo>
                      <a:pt x="175" y="25"/>
                      <a:pt x="171" y="23"/>
                      <a:pt x="166" y="21"/>
                    </a:cubicBezTo>
                    <a:cubicBezTo>
                      <a:pt x="155" y="0"/>
                      <a:pt x="155" y="0"/>
                      <a:pt x="155" y="0"/>
                    </a:cubicBezTo>
                    <a:cubicBezTo>
                      <a:pt x="103" y="0"/>
                      <a:pt x="103" y="0"/>
                      <a:pt x="103" y="0"/>
                    </a:cubicBezTo>
                    <a:cubicBezTo>
                      <a:pt x="92" y="21"/>
                      <a:pt x="92" y="21"/>
                      <a:pt x="92" y="21"/>
                    </a:cubicBezTo>
                    <a:cubicBezTo>
                      <a:pt x="88" y="23"/>
                      <a:pt x="83" y="25"/>
                      <a:pt x="79" y="26"/>
                    </a:cubicBezTo>
                    <a:cubicBezTo>
                      <a:pt x="56" y="19"/>
                      <a:pt x="56" y="19"/>
                      <a:pt x="56" y="19"/>
                    </a:cubicBezTo>
                    <a:cubicBezTo>
                      <a:pt x="19" y="56"/>
                      <a:pt x="19" y="56"/>
                      <a:pt x="19" y="56"/>
                    </a:cubicBezTo>
                    <a:cubicBezTo>
                      <a:pt x="26" y="79"/>
                      <a:pt x="26" y="79"/>
                      <a:pt x="26" y="79"/>
                    </a:cubicBezTo>
                    <a:cubicBezTo>
                      <a:pt x="24" y="83"/>
                      <a:pt x="22" y="87"/>
                      <a:pt x="21" y="92"/>
                    </a:cubicBezTo>
                    <a:cubicBezTo>
                      <a:pt x="0" y="103"/>
                      <a:pt x="0" y="103"/>
                      <a:pt x="0" y="103"/>
                    </a:cubicBezTo>
                    <a:cubicBezTo>
                      <a:pt x="0" y="155"/>
                      <a:pt x="0" y="155"/>
                      <a:pt x="0" y="155"/>
                    </a:cubicBezTo>
                    <a:cubicBezTo>
                      <a:pt x="20" y="166"/>
                      <a:pt x="20" y="166"/>
                      <a:pt x="20" y="166"/>
                    </a:cubicBezTo>
                    <a:cubicBezTo>
                      <a:pt x="21" y="171"/>
                      <a:pt x="23" y="176"/>
                      <a:pt x="26" y="180"/>
                    </a:cubicBezTo>
                    <a:cubicBezTo>
                      <a:pt x="19" y="202"/>
                      <a:pt x="19" y="202"/>
                      <a:pt x="19" y="202"/>
                    </a:cubicBezTo>
                    <a:cubicBezTo>
                      <a:pt x="56" y="239"/>
                      <a:pt x="56" y="239"/>
                      <a:pt x="56" y="239"/>
                    </a:cubicBezTo>
                    <a:cubicBezTo>
                      <a:pt x="76" y="233"/>
                      <a:pt x="76" y="233"/>
                      <a:pt x="76" y="233"/>
                    </a:cubicBezTo>
                    <a:cubicBezTo>
                      <a:pt x="81" y="235"/>
                      <a:pt x="87" y="238"/>
                      <a:pt x="92" y="240"/>
                    </a:cubicBezTo>
                    <a:cubicBezTo>
                      <a:pt x="102" y="259"/>
                      <a:pt x="102" y="259"/>
                      <a:pt x="102" y="259"/>
                    </a:cubicBezTo>
                    <a:cubicBezTo>
                      <a:pt x="155" y="259"/>
                      <a:pt x="155" y="259"/>
                      <a:pt x="155" y="259"/>
                    </a:cubicBezTo>
                    <a:cubicBezTo>
                      <a:pt x="164" y="240"/>
                      <a:pt x="164" y="240"/>
                      <a:pt x="164" y="240"/>
                    </a:cubicBezTo>
                    <a:cubicBezTo>
                      <a:pt x="170" y="239"/>
                      <a:pt x="176" y="236"/>
                      <a:pt x="181" y="233"/>
                    </a:cubicBezTo>
                    <a:cubicBezTo>
                      <a:pt x="201" y="240"/>
                      <a:pt x="201" y="240"/>
                      <a:pt x="201" y="240"/>
                    </a:cubicBezTo>
                    <a:cubicBezTo>
                      <a:pt x="238" y="202"/>
                      <a:pt x="238" y="202"/>
                      <a:pt x="238" y="202"/>
                    </a:cubicBezTo>
                    <a:cubicBezTo>
                      <a:pt x="232" y="183"/>
                      <a:pt x="232" y="183"/>
                      <a:pt x="232" y="183"/>
                    </a:cubicBezTo>
                    <a:cubicBezTo>
                      <a:pt x="235" y="177"/>
                      <a:pt x="237" y="172"/>
                      <a:pt x="239" y="166"/>
                    </a:cubicBezTo>
                    <a:lnTo>
                      <a:pt x="258" y="156"/>
                    </a:lnTo>
                    <a:close/>
                    <a:moveTo>
                      <a:pt x="187" y="130"/>
                    </a:moveTo>
                    <a:cubicBezTo>
                      <a:pt x="187" y="162"/>
                      <a:pt x="161" y="188"/>
                      <a:pt x="130" y="188"/>
                    </a:cubicBezTo>
                    <a:cubicBezTo>
                      <a:pt x="97" y="188"/>
                      <a:pt x="71" y="162"/>
                      <a:pt x="71" y="130"/>
                    </a:cubicBezTo>
                    <a:cubicBezTo>
                      <a:pt x="71" y="98"/>
                      <a:pt x="97" y="72"/>
                      <a:pt x="130" y="72"/>
                    </a:cubicBezTo>
                    <a:cubicBezTo>
                      <a:pt x="161" y="72"/>
                      <a:pt x="187" y="98"/>
                      <a:pt x="187" y="1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2" name="Freeform 27"/>
              <p:cNvSpPr>
                <a:spLocks noEditPoints="1"/>
              </p:cNvSpPr>
              <p:nvPr/>
            </p:nvSpPr>
            <p:spPr bwMode="auto">
              <a:xfrm>
                <a:off x="5818189" y="3962401"/>
                <a:ext cx="192088" cy="188913"/>
              </a:xfrm>
              <a:custGeom>
                <a:avLst/>
                <a:gdLst>
                  <a:gd name="T0" fmla="*/ 133 w 133"/>
                  <a:gd name="T1" fmla="*/ 80 h 132"/>
                  <a:gd name="T2" fmla="*/ 133 w 133"/>
                  <a:gd name="T3" fmla="*/ 53 h 132"/>
                  <a:gd name="T4" fmla="*/ 123 w 133"/>
                  <a:gd name="T5" fmla="*/ 48 h 132"/>
                  <a:gd name="T6" fmla="*/ 120 w 133"/>
                  <a:gd name="T7" fmla="*/ 40 h 132"/>
                  <a:gd name="T8" fmla="*/ 123 w 133"/>
                  <a:gd name="T9" fmla="*/ 29 h 132"/>
                  <a:gd name="T10" fmla="*/ 104 w 133"/>
                  <a:gd name="T11" fmla="*/ 9 h 132"/>
                  <a:gd name="T12" fmla="*/ 93 w 133"/>
                  <a:gd name="T13" fmla="*/ 13 h 132"/>
                  <a:gd name="T14" fmla="*/ 86 w 133"/>
                  <a:gd name="T15" fmla="*/ 10 h 132"/>
                  <a:gd name="T16" fmla="*/ 80 w 133"/>
                  <a:gd name="T17" fmla="*/ 0 h 132"/>
                  <a:gd name="T18" fmla="*/ 53 w 133"/>
                  <a:gd name="T19" fmla="*/ 0 h 132"/>
                  <a:gd name="T20" fmla="*/ 48 w 133"/>
                  <a:gd name="T21" fmla="*/ 10 h 132"/>
                  <a:gd name="T22" fmla="*/ 41 w 133"/>
                  <a:gd name="T23" fmla="*/ 13 h 132"/>
                  <a:gd name="T24" fmla="*/ 29 w 133"/>
                  <a:gd name="T25" fmla="*/ 9 h 132"/>
                  <a:gd name="T26" fmla="*/ 10 w 133"/>
                  <a:gd name="T27" fmla="*/ 28 h 132"/>
                  <a:gd name="T28" fmla="*/ 14 w 133"/>
                  <a:gd name="T29" fmla="*/ 40 h 132"/>
                  <a:gd name="T30" fmla="*/ 11 w 133"/>
                  <a:gd name="T31" fmla="*/ 47 h 132"/>
                  <a:gd name="T32" fmla="*/ 0 w 133"/>
                  <a:gd name="T33" fmla="*/ 52 h 132"/>
                  <a:gd name="T34" fmla="*/ 0 w 133"/>
                  <a:gd name="T35" fmla="*/ 79 h 132"/>
                  <a:gd name="T36" fmla="*/ 11 w 133"/>
                  <a:gd name="T37" fmla="*/ 85 h 132"/>
                  <a:gd name="T38" fmla="*/ 13 w 133"/>
                  <a:gd name="T39" fmla="*/ 92 h 132"/>
                  <a:gd name="T40" fmla="*/ 10 w 133"/>
                  <a:gd name="T41" fmla="*/ 103 h 132"/>
                  <a:gd name="T42" fmla="*/ 29 w 133"/>
                  <a:gd name="T43" fmla="*/ 122 h 132"/>
                  <a:gd name="T44" fmla="*/ 39 w 133"/>
                  <a:gd name="T45" fmla="*/ 119 h 132"/>
                  <a:gd name="T46" fmla="*/ 48 w 133"/>
                  <a:gd name="T47" fmla="*/ 122 h 132"/>
                  <a:gd name="T48" fmla="*/ 53 w 133"/>
                  <a:gd name="T49" fmla="*/ 132 h 132"/>
                  <a:gd name="T50" fmla="*/ 80 w 133"/>
                  <a:gd name="T51" fmla="*/ 132 h 132"/>
                  <a:gd name="T52" fmla="*/ 85 w 133"/>
                  <a:gd name="T53" fmla="*/ 123 h 132"/>
                  <a:gd name="T54" fmla="*/ 94 w 133"/>
                  <a:gd name="T55" fmla="*/ 119 h 132"/>
                  <a:gd name="T56" fmla="*/ 104 w 133"/>
                  <a:gd name="T57" fmla="*/ 122 h 132"/>
                  <a:gd name="T58" fmla="*/ 123 w 133"/>
                  <a:gd name="T59" fmla="*/ 103 h 132"/>
                  <a:gd name="T60" fmla="*/ 120 w 133"/>
                  <a:gd name="T61" fmla="*/ 93 h 132"/>
                  <a:gd name="T62" fmla="*/ 123 w 133"/>
                  <a:gd name="T63" fmla="*/ 85 h 132"/>
                  <a:gd name="T64" fmla="*/ 133 w 133"/>
                  <a:gd name="T65" fmla="*/ 80 h 132"/>
                  <a:gd name="T66" fmla="*/ 97 w 133"/>
                  <a:gd name="T67" fmla="*/ 66 h 132"/>
                  <a:gd name="T68" fmla="*/ 67 w 133"/>
                  <a:gd name="T69" fmla="*/ 96 h 132"/>
                  <a:gd name="T70" fmla="*/ 37 w 133"/>
                  <a:gd name="T71" fmla="*/ 66 h 132"/>
                  <a:gd name="T72" fmla="*/ 67 w 133"/>
                  <a:gd name="T73" fmla="*/ 37 h 132"/>
                  <a:gd name="T74" fmla="*/ 97 w 133"/>
                  <a:gd name="T75" fmla="*/ 6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32">
                    <a:moveTo>
                      <a:pt x="133" y="80"/>
                    </a:moveTo>
                    <a:cubicBezTo>
                      <a:pt x="133" y="53"/>
                      <a:pt x="133" y="53"/>
                      <a:pt x="133" y="53"/>
                    </a:cubicBezTo>
                    <a:cubicBezTo>
                      <a:pt x="123" y="48"/>
                      <a:pt x="123" y="48"/>
                      <a:pt x="123" y="48"/>
                    </a:cubicBezTo>
                    <a:cubicBezTo>
                      <a:pt x="122" y="45"/>
                      <a:pt x="121" y="42"/>
                      <a:pt x="120" y="40"/>
                    </a:cubicBezTo>
                    <a:cubicBezTo>
                      <a:pt x="123" y="29"/>
                      <a:pt x="123" y="29"/>
                      <a:pt x="123" y="29"/>
                    </a:cubicBezTo>
                    <a:cubicBezTo>
                      <a:pt x="104" y="9"/>
                      <a:pt x="104" y="9"/>
                      <a:pt x="104" y="9"/>
                    </a:cubicBezTo>
                    <a:cubicBezTo>
                      <a:pt x="93" y="13"/>
                      <a:pt x="93" y="13"/>
                      <a:pt x="93" y="13"/>
                    </a:cubicBezTo>
                    <a:cubicBezTo>
                      <a:pt x="91" y="12"/>
                      <a:pt x="88" y="11"/>
                      <a:pt x="86" y="10"/>
                    </a:cubicBezTo>
                    <a:cubicBezTo>
                      <a:pt x="80" y="0"/>
                      <a:pt x="80" y="0"/>
                      <a:pt x="80" y="0"/>
                    </a:cubicBezTo>
                    <a:cubicBezTo>
                      <a:pt x="53" y="0"/>
                      <a:pt x="53" y="0"/>
                      <a:pt x="53" y="0"/>
                    </a:cubicBezTo>
                    <a:cubicBezTo>
                      <a:pt x="48" y="10"/>
                      <a:pt x="48" y="10"/>
                      <a:pt x="48" y="10"/>
                    </a:cubicBezTo>
                    <a:cubicBezTo>
                      <a:pt x="46" y="11"/>
                      <a:pt x="43" y="12"/>
                      <a:pt x="41" y="13"/>
                    </a:cubicBezTo>
                    <a:cubicBezTo>
                      <a:pt x="29" y="9"/>
                      <a:pt x="29" y="9"/>
                      <a:pt x="29" y="9"/>
                    </a:cubicBezTo>
                    <a:cubicBezTo>
                      <a:pt x="10" y="28"/>
                      <a:pt x="10" y="28"/>
                      <a:pt x="10" y="28"/>
                    </a:cubicBezTo>
                    <a:cubicBezTo>
                      <a:pt x="14" y="40"/>
                      <a:pt x="14" y="40"/>
                      <a:pt x="14" y="40"/>
                    </a:cubicBezTo>
                    <a:cubicBezTo>
                      <a:pt x="13" y="42"/>
                      <a:pt x="12" y="44"/>
                      <a:pt x="11" y="47"/>
                    </a:cubicBezTo>
                    <a:cubicBezTo>
                      <a:pt x="0" y="52"/>
                      <a:pt x="0" y="52"/>
                      <a:pt x="0" y="52"/>
                    </a:cubicBezTo>
                    <a:cubicBezTo>
                      <a:pt x="0" y="79"/>
                      <a:pt x="0" y="79"/>
                      <a:pt x="0" y="79"/>
                    </a:cubicBezTo>
                    <a:cubicBezTo>
                      <a:pt x="11" y="85"/>
                      <a:pt x="11" y="85"/>
                      <a:pt x="11" y="85"/>
                    </a:cubicBezTo>
                    <a:cubicBezTo>
                      <a:pt x="11" y="87"/>
                      <a:pt x="12" y="90"/>
                      <a:pt x="13" y="92"/>
                    </a:cubicBezTo>
                    <a:cubicBezTo>
                      <a:pt x="10" y="103"/>
                      <a:pt x="10" y="103"/>
                      <a:pt x="10" y="103"/>
                    </a:cubicBezTo>
                    <a:cubicBezTo>
                      <a:pt x="29" y="122"/>
                      <a:pt x="29" y="122"/>
                      <a:pt x="29" y="122"/>
                    </a:cubicBezTo>
                    <a:cubicBezTo>
                      <a:pt x="39" y="119"/>
                      <a:pt x="39" y="119"/>
                      <a:pt x="39" y="119"/>
                    </a:cubicBezTo>
                    <a:cubicBezTo>
                      <a:pt x="42" y="120"/>
                      <a:pt x="45" y="122"/>
                      <a:pt x="48" y="122"/>
                    </a:cubicBezTo>
                    <a:cubicBezTo>
                      <a:pt x="53" y="132"/>
                      <a:pt x="53" y="132"/>
                      <a:pt x="53" y="132"/>
                    </a:cubicBezTo>
                    <a:cubicBezTo>
                      <a:pt x="80" y="132"/>
                      <a:pt x="80" y="132"/>
                      <a:pt x="80" y="132"/>
                    </a:cubicBezTo>
                    <a:cubicBezTo>
                      <a:pt x="85" y="123"/>
                      <a:pt x="85" y="123"/>
                      <a:pt x="85" y="123"/>
                    </a:cubicBezTo>
                    <a:cubicBezTo>
                      <a:pt x="88" y="122"/>
                      <a:pt x="91" y="121"/>
                      <a:pt x="94" y="119"/>
                    </a:cubicBezTo>
                    <a:cubicBezTo>
                      <a:pt x="104" y="122"/>
                      <a:pt x="104" y="122"/>
                      <a:pt x="104" y="122"/>
                    </a:cubicBezTo>
                    <a:cubicBezTo>
                      <a:pt x="123" y="103"/>
                      <a:pt x="123" y="103"/>
                      <a:pt x="123" y="103"/>
                    </a:cubicBezTo>
                    <a:cubicBezTo>
                      <a:pt x="120" y="93"/>
                      <a:pt x="120" y="93"/>
                      <a:pt x="120" y="93"/>
                    </a:cubicBezTo>
                    <a:cubicBezTo>
                      <a:pt x="121" y="90"/>
                      <a:pt x="122" y="88"/>
                      <a:pt x="123" y="85"/>
                    </a:cubicBezTo>
                    <a:lnTo>
                      <a:pt x="133" y="80"/>
                    </a:lnTo>
                    <a:close/>
                    <a:moveTo>
                      <a:pt x="97" y="66"/>
                    </a:moveTo>
                    <a:cubicBezTo>
                      <a:pt x="97" y="83"/>
                      <a:pt x="83" y="96"/>
                      <a:pt x="67" y="96"/>
                    </a:cubicBezTo>
                    <a:cubicBezTo>
                      <a:pt x="50" y="96"/>
                      <a:pt x="37" y="83"/>
                      <a:pt x="37" y="66"/>
                    </a:cubicBezTo>
                    <a:cubicBezTo>
                      <a:pt x="37" y="50"/>
                      <a:pt x="50" y="37"/>
                      <a:pt x="67" y="37"/>
                    </a:cubicBezTo>
                    <a:cubicBezTo>
                      <a:pt x="83" y="37"/>
                      <a:pt x="97" y="50"/>
                      <a:pt x="97" y="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3" name="Freeform 28"/>
              <p:cNvSpPr>
                <a:spLocks noEditPoints="1"/>
              </p:cNvSpPr>
              <p:nvPr/>
            </p:nvSpPr>
            <p:spPr bwMode="auto">
              <a:xfrm>
                <a:off x="5942014" y="4138613"/>
                <a:ext cx="155575" cy="155575"/>
              </a:xfrm>
              <a:custGeom>
                <a:avLst/>
                <a:gdLst>
                  <a:gd name="T0" fmla="*/ 108 w 108"/>
                  <a:gd name="T1" fmla="*/ 65 h 108"/>
                  <a:gd name="T2" fmla="*/ 108 w 108"/>
                  <a:gd name="T3" fmla="*/ 43 h 108"/>
                  <a:gd name="T4" fmla="*/ 100 w 108"/>
                  <a:gd name="T5" fmla="*/ 39 h 108"/>
                  <a:gd name="T6" fmla="*/ 97 w 108"/>
                  <a:gd name="T7" fmla="*/ 33 h 108"/>
                  <a:gd name="T8" fmla="*/ 100 w 108"/>
                  <a:gd name="T9" fmla="*/ 24 h 108"/>
                  <a:gd name="T10" fmla="*/ 84 w 108"/>
                  <a:gd name="T11" fmla="*/ 8 h 108"/>
                  <a:gd name="T12" fmla="*/ 75 w 108"/>
                  <a:gd name="T13" fmla="*/ 11 h 108"/>
                  <a:gd name="T14" fmla="*/ 70 w 108"/>
                  <a:gd name="T15" fmla="*/ 9 h 108"/>
                  <a:gd name="T16" fmla="*/ 65 w 108"/>
                  <a:gd name="T17" fmla="*/ 0 h 108"/>
                  <a:gd name="T18" fmla="*/ 43 w 108"/>
                  <a:gd name="T19" fmla="*/ 0 h 108"/>
                  <a:gd name="T20" fmla="*/ 39 w 108"/>
                  <a:gd name="T21" fmla="*/ 9 h 108"/>
                  <a:gd name="T22" fmla="*/ 33 w 108"/>
                  <a:gd name="T23" fmla="*/ 11 h 108"/>
                  <a:gd name="T24" fmla="*/ 24 w 108"/>
                  <a:gd name="T25" fmla="*/ 8 h 108"/>
                  <a:gd name="T26" fmla="*/ 8 w 108"/>
                  <a:gd name="T27" fmla="*/ 24 h 108"/>
                  <a:gd name="T28" fmla="*/ 11 w 108"/>
                  <a:gd name="T29" fmla="*/ 33 h 108"/>
                  <a:gd name="T30" fmla="*/ 9 w 108"/>
                  <a:gd name="T31" fmla="*/ 39 h 108"/>
                  <a:gd name="T32" fmla="*/ 0 w 108"/>
                  <a:gd name="T33" fmla="*/ 43 h 108"/>
                  <a:gd name="T34" fmla="*/ 0 w 108"/>
                  <a:gd name="T35" fmla="*/ 65 h 108"/>
                  <a:gd name="T36" fmla="*/ 8 w 108"/>
                  <a:gd name="T37" fmla="*/ 69 h 108"/>
                  <a:gd name="T38" fmla="*/ 11 w 108"/>
                  <a:gd name="T39" fmla="*/ 76 h 108"/>
                  <a:gd name="T40" fmla="*/ 8 w 108"/>
                  <a:gd name="T41" fmla="*/ 84 h 108"/>
                  <a:gd name="T42" fmla="*/ 23 w 108"/>
                  <a:gd name="T43" fmla="*/ 100 h 108"/>
                  <a:gd name="T44" fmla="*/ 32 w 108"/>
                  <a:gd name="T45" fmla="*/ 97 h 108"/>
                  <a:gd name="T46" fmla="*/ 39 w 108"/>
                  <a:gd name="T47" fmla="*/ 100 h 108"/>
                  <a:gd name="T48" fmla="*/ 43 w 108"/>
                  <a:gd name="T49" fmla="*/ 108 h 108"/>
                  <a:gd name="T50" fmla="*/ 65 w 108"/>
                  <a:gd name="T51" fmla="*/ 108 h 108"/>
                  <a:gd name="T52" fmla="*/ 69 w 108"/>
                  <a:gd name="T53" fmla="*/ 100 h 108"/>
                  <a:gd name="T54" fmla="*/ 76 w 108"/>
                  <a:gd name="T55" fmla="*/ 98 h 108"/>
                  <a:gd name="T56" fmla="*/ 84 w 108"/>
                  <a:gd name="T57" fmla="*/ 100 h 108"/>
                  <a:gd name="T58" fmla="*/ 100 w 108"/>
                  <a:gd name="T59" fmla="*/ 85 h 108"/>
                  <a:gd name="T60" fmla="*/ 97 w 108"/>
                  <a:gd name="T61" fmla="*/ 76 h 108"/>
                  <a:gd name="T62" fmla="*/ 100 w 108"/>
                  <a:gd name="T63" fmla="*/ 69 h 108"/>
                  <a:gd name="T64" fmla="*/ 108 w 108"/>
                  <a:gd name="T65" fmla="*/ 65 h 108"/>
                  <a:gd name="T66" fmla="*/ 78 w 108"/>
                  <a:gd name="T67" fmla="*/ 54 h 108"/>
                  <a:gd name="T68" fmla="*/ 54 w 108"/>
                  <a:gd name="T69" fmla="*/ 79 h 108"/>
                  <a:gd name="T70" fmla="*/ 30 w 108"/>
                  <a:gd name="T71" fmla="*/ 54 h 108"/>
                  <a:gd name="T72" fmla="*/ 54 w 108"/>
                  <a:gd name="T73" fmla="*/ 30 h 108"/>
                  <a:gd name="T74" fmla="*/ 78 w 108"/>
                  <a:gd name="T7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08">
                    <a:moveTo>
                      <a:pt x="108" y="65"/>
                    </a:moveTo>
                    <a:cubicBezTo>
                      <a:pt x="108" y="43"/>
                      <a:pt x="108" y="43"/>
                      <a:pt x="108" y="43"/>
                    </a:cubicBezTo>
                    <a:cubicBezTo>
                      <a:pt x="100" y="39"/>
                      <a:pt x="100" y="39"/>
                      <a:pt x="100" y="39"/>
                    </a:cubicBezTo>
                    <a:cubicBezTo>
                      <a:pt x="99" y="37"/>
                      <a:pt x="98" y="35"/>
                      <a:pt x="97" y="33"/>
                    </a:cubicBezTo>
                    <a:cubicBezTo>
                      <a:pt x="100" y="24"/>
                      <a:pt x="100" y="24"/>
                      <a:pt x="100" y="24"/>
                    </a:cubicBezTo>
                    <a:cubicBezTo>
                      <a:pt x="84" y="8"/>
                      <a:pt x="84" y="8"/>
                      <a:pt x="84" y="8"/>
                    </a:cubicBezTo>
                    <a:cubicBezTo>
                      <a:pt x="75" y="11"/>
                      <a:pt x="75" y="11"/>
                      <a:pt x="75" y="11"/>
                    </a:cubicBezTo>
                    <a:cubicBezTo>
                      <a:pt x="73" y="10"/>
                      <a:pt x="72" y="10"/>
                      <a:pt x="70" y="9"/>
                    </a:cubicBezTo>
                    <a:cubicBezTo>
                      <a:pt x="65" y="0"/>
                      <a:pt x="65" y="0"/>
                      <a:pt x="65" y="0"/>
                    </a:cubicBezTo>
                    <a:cubicBezTo>
                      <a:pt x="43" y="0"/>
                      <a:pt x="43" y="0"/>
                      <a:pt x="43" y="0"/>
                    </a:cubicBezTo>
                    <a:cubicBezTo>
                      <a:pt x="39" y="9"/>
                      <a:pt x="39" y="9"/>
                      <a:pt x="39" y="9"/>
                    </a:cubicBezTo>
                    <a:cubicBezTo>
                      <a:pt x="37" y="10"/>
                      <a:pt x="35" y="10"/>
                      <a:pt x="33" y="11"/>
                    </a:cubicBezTo>
                    <a:cubicBezTo>
                      <a:pt x="24" y="8"/>
                      <a:pt x="24" y="8"/>
                      <a:pt x="24" y="8"/>
                    </a:cubicBezTo>
                    <a:cubicBezTo>
                      <a:pt x="8" y="24"/>
                      <a:pt x="8" y="24"/>
                      <a:pt x="8" y="24"/>
                    </a:cubicBezTo>
                    <a:cubicBezTo>
                      <a:pt x="11" y="33"/>
                      <a:pt x="11" y="33"/>
                      <a:pt x="11" y="33"/>
                    </a:cubicBezTo>
                    <a:cubicBezTo>
                      <a:pt x="10" y="35"/>
                      <a:pt x="9" y="37"/>
                      <a:pt x="9" y="39"/>
                    </a:cubicBezTo>
                    <a:cubicBezTo>
                      <a:pt x="0" y="43"/>
                      <a:pt x="0" y="43"/>
                      <a:pt x="0" y="43"/>
                    </a:cubicBezTo>
                    <a:cubicBezTo>
                      <a:pt x="0" y="65"/>
                      <a:pt x="0" y="65"/>
                      <a:pt x="0" y="65"/>
                    </a:cubicBezTo>
                    <a:cubicBezTo>
                      <a:pt x="8" y="69"/>
                      <a:pt x="8" y="69"/>
                      <a:pt x="8" y="69"/>
                    </a:cubicBezTo>
                    <a:cubicBezTo>
                      <a:pt x="9" y="71"/>
                      <a:pt x="10" y="73"/>
                      <a:pt x="11" y="76"/>
                    </a:cubicBezTo>
                    <a:cubicBezTo>
                      <a:pt x="8" y="84"/>
                      <a:pt x="8" y="84"/>
                      <a:pt x="8" y="84"/>
                    </a:cubicBezTo>
                    <a:cubicBezTo>
                      <a:pt x="23" y="100"/>
                      <a:pt x="23" y="100"/>
                      <a:pt x="23" y="100"/>
                    </a:cubicBezTo>
                    <a:cubicBezTo>
                      <a:pt x="32" y="97"/>
                      <a:pt x="32" y="97"/>
                      <a:pt x="32" y="97"/>
                    </a:cubicBezTo>
                    <a:cubicBezTo>
                      <a:pt x="34" y="98"/>
                      <a:pt x="36" y="99"/>
                      <a:pt x="39" y="100"/>
                    </a:cubicBezTo>
                    <a:cubicBezTo>
                      <a:pt x="43" y="108"/>
                      <a:pt x="43" y="108"/>
                      <a:pt x="43" y="108"/>
                    </a:cubicBezTo>
                    <a:cubicBezTo>
                      <a:pt x="65" y="108"/>
                      <a:pt x="65" y="108"/>
                      <a:pt x="65" y="108"/>
                    </a:cubicBezTo>
                    <a:cubicBezTo>
                      <a:pt x="69" y="100"/>
                      <a:pt x="69" y="100"/>
                      <a:pt x="69" y="100"/>
                    </a:cubicBezTo>
                    <a:cubicBezTo>
                      <a:pt x="71" y="100"/>
                      <a:pt x="74" y="99"/>
                      <a:pt x="76" y="98"/>
                    </a:cubicBezTo>
                    <a:cubicBezTo>
                      <a:pt x="84" y="100"/>
                      <a:pt x="84" y="100"/>
                      <a:pt x="84" y="100"/>
                    </a:cubicBezTo>
                    <a:cubicBezTo>
                      <a:pt x="100" y="85"/>
                      <a:pt x="100" y="85"/>
                      <a:pt x="100" y="85"/>
                    </a:cubicBezTo>
                    <a:cubicBezTo>
                      <a:pt x="97" y="76"/>
                      <a:pt x="97" y="76"/>
                      <a:pt x="97" y="76"/>
                    </a:cubicBezTo>
                    <a:cubicBezTo>
                      <a:pt x="98" y="74"/>
                      <a:pt x="99" y="72"/>
                      <a:pt x="100" y="69"/>
                    </a:cubicBezTo>
                    <a:lnTo>
                      <a:pt x="108" y="65"/>
                    </a:lnTo>
                    <a:close/>
                    <a:moveTo>
                      <a:pt x="78" y="54"/>
                    </a:moveTo>
                    <a:cubicBezTo>
                      <a:pt x="78" y="68"/>
                      <a:pt x="68" y="79"/>
                      <a:pt x="54" y="79"/>
                    </a:cubicBezTo>
                    <a:cubicBezTo>
                      <a:pt x="41" y="79"/>
                      <a:pt x="30" y="68"/>
                      <a:pt x="30" y="54"/>
                    </a:cubicBezTo>
                    <a:cubicBezTo>
                      <a:pt x="30" y="41"/>
                      <a:pt x="41" y="30"/>
                      <a:pt x="54" y="30"/>
                    </a:cubicBezTo>
                    <a:cubicBezTo>
                      <a:pt x="68" y="30"/>
                      <a:pt x="78" y="41"/>
                      <a:pt x="78" y="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grpSp>
        <p:nvGrpSpPr>
          <p:cNvPr id="147" name="组合 146"/>
          <p:cNvGrpSpPr/>
          <p:nvPr/>
        </p:nvGrpSpPr>
        <p:grpSpPr>
          <a:xfrm>
            <a:off x="4481075" y="3488625"/>
            <a:ext cx="1636713" cy="1628775"/>
            <a:chOff x="4564200" y="3488625"/>
            <a:chExt cx="1636713" cy="1628775"/>
          </a:xfrm>
        </p:grpSpPr>
        <p:sp>
          <p:nvSpPr>
            <p:cNvPr id="103" name="Freeform 8"/>
            <p:cNvSpPr/>
            <p:nvPr/>
          </p:nvSpPr>
          <p:spPr bwMode="auto">
            <a:xfrm>
              <a:off x="4564200" y="3488625"/>
              <a:ext cx="1636713" cy="1628775"/>
            </a:xfrm>
            <a:custGeom>
              <a:avLst/>
              <a:gdLst>
                <a:gd name="T0" fmla="*/ 0 w 87"/>
                <a:gd name="T1" fmla="*/ 87 h 87"/>
                <a:gd name="T2" fmla="*/ 0 w 87"/>
                <a:gd name="T3" fmla="*/ 23 h 87"/>
                <a:gd name="T4" fmla="*/ 23 w 87"/>
                <a:gd name="T5" fmla="*/ 0 h 87"/>
                <a:gd name="T6" fmla="*/ 87 w 87"/>
                <a:gd name="T7" fmla="*/ 0 h 87"/>
                <a:gd name="T8" fmla="*/ 87 w 87"/>
                <a:gd name="T9" fmla="*/ 64 h 87"/>
                <a:gd name="T10" fmla="*/ 64 w 87"/>
                <a:gd name="T11" fmla="*/ 87 h 87"/>
                <a:gd name="T12" fmla="*/ 0 w 87"/>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87" h="87">
                  <a:moveTo>
                    <a:pt x="0" y="87"/>
                  </a:moveTo>
                  <a:cubicBezTo>
                    <a:pt x="0" y="23"/>
                    <a:pt x="0" y="23"/>
                    <a:pt x="0" y="23"/>
                  </a:cubicBezTo>
                  <a:cubicBezTo>
                    <a:pt x="0" y="10"/>
                    <a:pt x="10" y="0"/>
                    <a:pt x="23" y="0"/>
                  </a:cubicBezTo>
                  <a:cubicBezTo>
                    <a:pt x="87" y="0"/>
                    <a:pt x="87" y="0"/>
                    <a:pt x="87" y="0"/>
                  </a:cubicBezTo>
                  <a:cubicBezTo>
                    <a:pt x="87" y="64"/>
                    <a:pt x="87" y="64"/>
                    <a:pt x="87" y="64"/>
                  </a:cubicBezTo>
                  <a:cubicBezTo>
                    <a:pt x="87" y="76"/>
                    <a:pt x="77" y="87"/>
                    <a:pt x="64" y="87"/>
                  </a:cubicBezTo>
                  <a:lnTo>
                    <a:pt x="0" y="8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34" name="组合 133"/>
            <p:cNvGrpSpPr/>
            <p:nvPr/>
          </p:nvGrpSpPr>
          <p:grpSpPr>
            <a:xfrm>
              <a:off x="4956661" y="4115306"/>
              <a:ext cx="432387" cy="641912"/>
              <a:chOff x="5649914" y="2946401"/>
              <a:chExt cx="360363" cy="534987"/>
            </a:xfrm>
            <a:solidFill>
              <a:schemeClr val="bg1"/>
            </a:solidFill>
          </p:grpSpPr>
          <p:sp>
            <p:nvSpPr>
              <p:cNvPr id="135" name="Freeform 29"/>
              <p:cNvSpPr/>
              <p:nvPr/>
            </p:nvSpPr>
            <p:spPr bwMode="auto">
              <a:xfrm>
                <a:off x="5776914" y="3424238"/>
                <a:ext cx="106363" cy="57150"/>
              </a:xfrm>
              <a:custGeom>
                <a:avLst/>
                <a:gdLst>
                  <a:gd name="T0" fmla="*/ 0 w 74"/>
                  <a:gd name="T1" fmla="*/ 0 h 40"/>
                  <a:gd name="T2" fmla="*/ 37 w 74"/>
                  <a:gd name="T3" fmla="*/ 40 h 40"/>
                  <a:gd name="T4" fmla="*/ 74 w 74"/>
                  <a:gd name="T5" fmla="*/ 0 h 40"/>
                  <a:gd name="T6" fmla="*/ 0 w 74"/>
                  <a:gd name="T7" fmla="*/ 0 h 40"/>
                </a:gdLst>
                <a:ahLst/>
                <a:cxnLst>
                  <a:cxn ang="0">
                    <a:pos x="T0" y="T1"/>
                  </a:cxn>
                  <a:cxn ang="0">
                    <a:pos x="T2" y="T3"/>
                  </a:cxn>
                  <a:cxn ang="0">
                    <a:pos x="T4" y="T5"/>
                  </a:cxn>
                  <a:cxn ang="0">
                    <a:pos x="T6" y="T7"/>
                  </a:cxn>
                </a:cxnLst>
                <a:rect l="0" t="0" r="r" b="b"/>
                <a:pathLst>
                  <a:path w="74" h="40">
                    <a:moveTo>
                      <a:pt x="0" y="0"/>
                    </a:moveTo>
                    <a:cubicBezTo>
                      <a:pt x="0" y="22"/>
                      <a:pt x="17" y="40"/>
                      <a:pt x="37" y="40"/>
                    </a:cubicBezTo>
                    <a:cubicBezTo>
                      <a:pt x="57" y="40"/>
                      <a:pt x="74" y="22"/>
                      <a:pt x="74"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36" name="Freeform 30"/>
              <p:cNvSpPr/>
              <p:nvPr/>
            </p:nvSpPr>
            <p:spPr bwMode="auto">
              <a:xfrm>
                <a:off x="5753101" y="3346451"/>
                <a:ext cx="153988" cy="26988"/>
              </a:xfrm>
              <a:custGeom>
                <a:avLst/>
                <a:gdLst>
                  <a:gd name="T0" fmla="*/ 106 w 106"/>
                  <a:gd name="T1" fmla="*/ 11 h 19"/>
                  <a:gd name="T2" fmla="*/ 98 w 106"/>
                  <a:gd name="T3" fmla="*/ 19 h 19"/>
                  <a:gd name="T4" fmla="*/ 8 w 106"/>
                  <a:gd name="T5" fmla="*/ 19 h 19"/>
                  <a:gd name="T6" fmla="*/ 0 w 106"/>
                  <a:gd name="T7" fmla="*/ 11 h 19"/>
                  <a:gd name="T8" fmla="*/ 0 w 106"/>
                  <a:gd name="T9" fmla="*/ 8 h 19"/>
                  <a:gd name="T10" fmla="*/ 8 w 106"/>
                  <a:gd name="T11" fmla="*/ 0 h 19"/>
                  <a:gd name="T12" fmla="*/ 98 w 106"/>
                  <a:gd name="T13" fmla="*/ 0 h 19"/>
                  <a:gd name="T14" fmla="*/ 106 w 106"/>
                  <a:gd name="T15" fmla="*/ 8 h 19"/>
                  <a:gd name="T16" fmla="*/ 106 w 10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9">
                    <a:moveTo>
                      <a:pt x="106" y="11"/>
                    </a:moveTo>
                    <a:cubicBezTo>
                      <a:pt x="106" y="16"/>
                      <a:pt x="103" y="19"/>
                      <a:pt x="98" y="19"/>
                    </a:cubicBezTo>
                    <a:cubicBezTo>
                      <a:pt x="8" y="19"/>
                      <a:pt x="8" y="19"/>
                      <a:pt x="8" y="19"/>
                    </a:cubicBezTo>
                    <a:cubicBezTo>
                      <a:pt x="3" y="19"/>
                      <a:pt x="0" y="16"/>
                      <a:pt x="0" y="11"/>
                    </a:cubicBezTo>
                    <a:cubicBezTo>
                      <a:pt x="0" y="8"/>
                      <a:pt x="0" y="8"/>
                      <a:pt x="0" y="8"/>
                    </a:cubicBezTo>
                    <a:cubicBezTo>
                      <a:pt x="0" y="4"/>
                      <a:pt x="3" y="0"/>
                      <a:pt x="8" y="0"/>
                    </a:cubicBezTo>
                    <a:cubicBezTo>
                      <a:pt x="98" y="0"/>
                      <a:pt x="98" y="0"/>
                      <a:pt x="98" y="0"/>
                    </a:cubicBezTo>
                    <a:cubicBezTo>
                      <a:pt x="103" y="0"/>
                      <a:pt x="106" y="4"/>
                      <a:pt x="106" y="8"/>
                    </a:cubicBezTo>
                    <a:lnTo>
                      <a:pt x="10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37" name="Freeform 31"/>
              <p:cNvSpPr/>
              <p:nvPr/>
            </p:nvSpPr>
            <p:spPr bwMode="auto">
              <a:xfrm>
                <a:off x="5753101" y="3386138"/>
                <a:ext cx="153988" cy="26988"/>
              </a:xfrm>
              <a:custGeom>
                <a:avLst/>
                <a:gdLst>
                  <a:gd name="T0" fmla="*/ 106 w 106"/>
                  <a:gd name="T1" fmla="*/ 11 h 19"/>
                  <a:gd name="T2" fmla="*/ 98 w 106"/>
                  <a:gd name="T3" fmla="*/ 19 h 19"/>
                  <a:gd name="T4" fmla="*/ 8 w 106"/>
                  <a:gd name="T5" fmla="*/ 19 h 19"/>
                  <a:gd name="T6" fmla="*/ 0 w 106"/>
                  <a:gd name="T7" fmla="*/ 11 h 19"/>
                  <a:gd name="T8" fmla="*/ 0 w 106"/>
                  <a:gd name="T9" fmla="*/ 8 h 19"/>
                  <a:gd name="T10" fmla="*/ 8 w 106"/>
                  <a:gd name="T11" fmla="*/ 0 h 19"/>
                  <a:gd name="T12" fmla="*/ 98 w 106"/>
                  <a:gd name="T13" fmla="*/ 0 h 19"/>
                  <a:gd name="T14" fmla="*/ 106 w 106"/>
                  <a:gd name="T15" fmla="*/ 8 h 19"/>
                  <a:gd name="T16" fmla="*/ 106 w 10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9">
                    <a:moveTo>
                      <a:pt x="106" y="11"/>
                    </a:moveTo>
                    <a:cubicBezTo>
                      <a:pt x="106" y="15"/>
                      <a:pt x="103" y="19"/>
                      <a:pt x="98" y="19"/>
                    </a:cubicBezTo>
                    <a:cubicBezTo>
                      <a:pt x="8" y="19"/>
                      <a:pt x="8" y="19"/>
                      <a:pt x="8" y="19"/>
                    </a:cubicBezTo>
                    <a:cubicBezTo>
                      <a:pt x="3" y="19"/>
                      <a:pt x="0" y="15"/>
                      <a:pt x="0" y="11"/>
                    </a:cubicBezTo>
                    <a:cubicBezTo>
                      <a:pt x="0" y="8"/>
                      <a:pt x="0" y="8"/>
                      <a:pt x="0" y="8"/>
                    </a:cubicBezTo>
                    <a:cubicBezTo>
                      <a:pt x="0" y="3"/>
                      <a:pt x="3" y="0"/>
                      <a:pt x="8" y="0"/>
                    </a:cubicBezTo>
                    <a:cubicBezTo>
                      <a:pt x="98" y="0"/>
                      <a:pt x="98" y="0"/>
                      <a:pt x="98" y="0"/>
                    </a:cubicBezTo>
                    <a:cubicBezTo>
                      <a:pt x="103" y="0"/>
                      <a:pt x="106" y="3"/>
                      <a:pt x="106" y="8"/>
                    </a:cubicBezTo>
                    <a:lnTo>
                      <a:pt x="10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38" name="Freeform 32"/>
              <p:cNvSpPr/>
              <p:nvPr/>
            </p:nvSpPr>
            <p:spPr bwMode="auto">
              <a:xfrm>
                <a:off x="5649914" y="2946401"/>
                <a:ext cx="360363" cy="385763"/>
              </a:xfrm>
              <a:custGeom>
                <a:avLst/>
                <a:gdLst>
                  <a:gd name="T0" fmla="*/ 250 w 250"/>
                  <a:gd name="T1" fmla="*/ 125 h 268"/>
                  <a:gd name="T2" fmla="*/ 125 w 250"/>
                  <a:gd name="T3" fmla="*/ 0 h 268"/>
                  <a:gd name="T4" fmla="*/ 0 w 250"/>
                  <a:gd name="T5" fmla="*/ 125 h 268"/>
                  <a:gd name="T6" fmla="*/ 72 w 250"/>
                  <a:gd name="T7" fmla="*/ 238 h 268"/>
                  <a:gd name="T8" fmla="*/ 72 w 250"/>
                  <a:gd name="T9" fmla="*/ 244 h 268"/>
                  <a:gd name="T10" fmla="*/ 96 w 250"/>
                  <a:gd name="T11" fmla="*/ 268 h 268"/>
                  <a:gd name="T12" fmla="*/ 154 w 250"/>
                  <a:gd name="T13" fmla="*/ 268 h 268"/>
                  <a:gd name="T14" fmla="*/ 178 w 250"/>
                  <a:gd name="T15" fmla="*/ 244 h 268"/>
                  <a:gd name="T16" fmla="*/ 178 w 250"/>
                  <a:gd name="T17" fmla="*/ 238 h 268"/>
                  <a:gd name="T18" fmla="*/ 250 w 250"/>
                  <a:gd name="T19" fmla="*/ 12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68">
                    <a:moveTo>
                      <a:pt x="250" y="125"/>
                    </a:moveTo>
                    <a:cubicBezTo>
                      <a:pt x="250" y="56"/>
                      <a:pt x="194" y="0"/>
                      <a:pt x="125" y="0"/>
                    </a:cubicBezTo>
                    <a:cubicBezTo>
                      <a:pt x="56" y="0"/>
                      <a:pt x="0" y="56"/>
                      <a:pt x="0" y="125"/>
                    </a:cubicBezTo>
                    <a:cubicBezTo>
                      <a:pt x="0" y="175"/>
                      <a:pt x="30" y="218"/>
                      <a:pt x="72" y="238"/>
                    </a:cubicBezTo>
                    <a:cubicBezTo>
                      <a:pt x="72" y="244"/>
                      <a:pt x="72" y="244"/>
                      <a:pt x="72" y="244"/>
                    </a:cubicBezTo>
                    <a:cubicBezTo>
                      <a:pt x="72" y="257"/>
                      <a:pt x="83" y="268"/>
                      <a:pt x="96" y="268"/>
                    </a:cubicBezTo>
                    <a:cubicBezTo>
                      <a:pt x="154" y="268"/>
                      <a:pt x="154" y="268"/>
                      <a:pt x="154" y="268"/>
                    </a:cubicBezTo>
                    <a:cubicBezTo>
                      <a:pt x="167" y="268"/>
                      <a:pt x="178" y="257"/>
                      <a:pt x="178" y="244"/>
                    </a:cubicBezTo>
                    <a:cubicBezTo>
                      <a:pt x="178" y="238"/>
                      <a:pt x="178" y="238"/>
                      <a:pt x="178" y="238"/>
                    </a:cubicBezTo>
                    <a:cubicBezTo>
                      <a:pt x="221" y="218"/>
                      <a:pt x="250" y="175"/>
                      <a:pt x="250"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grpSp>
        <p:nvGrpSpPr>
          <p:cNvPr id="144" name="组合 143"/>
          <p:cNvGrpSpPr/>
          <p:nvPr/>
        </p:nvGrpSpPr>
        <p:grpSpPr>
          <a:xfrm>
            <a:off x="5424050" y="2739325"/>
            <a:ext cx="1441450" cy="1427163"/>
            <a:chOff x="5507175" y="2739325"/>
            <a:chExt cx="1441450" cy="1427163"/>
          </a:xfrm>
        </p:grpSpPr>
        <p:sp>
          <p:nvSpPr>
            <p:cNvPr id="104" name="Oval 9"/>
            <p:cNvSpPr>
              <a:spLocks noChangeArrowheads="1"/>
            </p:cNvSpPr>
            <p:nvPr/>
          </p:nvSpPr>
          <p:spPr bwMode="auto">
            <a:xfrm>
              <a:off x="5507175" y="2739325"/>
              <a:ext cx="1441450" cy="1427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latin typeface="Impact" panose="020B0806030902050204" pitchFamily="34" charset="0"/>
              </a:endParaRPr>
            </a:p>
          </p:txBody>
        </p:sp>
        <p:sp>
          <p:nvSpPr>
            <p:cNvPr id="105" name="矩形 37"/>
            <p:cNvSpPr>
              <a:spLocks noChangeArrowheads="1"/>
            </p:cNvSpPr>
            <p:nvPr/>
          </p:nvSpPr>
          <p:spPr bwMode="auto">
            <a:xfrm>
              <a:off x="5743713" y="2906013"/>
              <a:ext cx="466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dirty="0">
                  <a:solidFill>
                    <a:srgbClr val="FFB000"/>
                  </a:solidFill>
                  <a:latin typeface="Impact" panose="020B0806030902050204" pitchFamily="34" charset="0"/>
                  <a:ea typeface="Malgun Gothic" panose="020B0503020000020004" pitchFamily="34" charset="-127"/>
                  <a:cs typeface="Adobe Naskh Medium" panose="01010101010101010101" pitchFamily="50" charset="-78"/>
                </a:rPr>
                <a:t>01</a:t>
              </a:r>
              <a:endParaRPr lang="zh-CN" altLang="en-US" sz="2400" dirty="0">
                <a:solidFill>
                  <a:srgbClr val="FFB000"/>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106" name="矩形 38"/>
            <p:cNvSpPr>
              <a:spLocks noChangeArrowheads="1"/>
            </p:cNvSpPr>
            <p:nvPr/>
          </p:nvSpPr>
          <p:spPr bwMode="auto">
            <a:xfrm>
              <a:off x="6286638" y="2906013"/>
              <a:ext cx="503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dirty="0">
                  <a:solidFill>
                    <a:srgbClr val="678DA8"/>
                  </a:solidFill>
                  <a:latin typeface="Impact" panose="020B0806030902050204" pitchFamily="34" charset="0"/>
                  <a:ea typeface="Malgun Gothic" panose="020B0503020000020004" pitchFamily="34" charset="-127"/>
                  <a:cs typeface="Adobe Naskh Medium" panose="01010101010101010101" pitchFamily="50" charset="-78"/>
                </a:rPr>
                <a:t>02</a:t>
              </a:r>
              <a:endParaRPr lang="zh-CN" altLang="en-US" sz="2400" dirty="0">
                <a:solidFill>
                  <a:srgbClr val="678DA8"/>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107" name="矩形 39"/>
            <p:cNvSpPr>
              <a:spLocks noChangeArrowheads="1"/>
            </p:cNvSpPr>
            <p:nvPr/>
          </p:nvSpPr>
          <p:spPr bwMode="auto">
            <a:xfrm>
              <a:off x="5723075" y="3517200"/>
              <a:ext cx="503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dirty="0">
                  <a:solidFill>
                    <a:srgbClr val="678DA8"/>
                  </a:solidFill>
                  <a:latin typeface="Impact" panose="020B0806030902050204" pitchFamily="34" charset="0"/>
                  <a:ea typeface="Malgun Gothic" panose="020B0503020000020004" pitchFamily="34" charset="-127"/>
                  <a:cs typeface="Adobe Naskh Medium" panose="01010101010101010101" pitchFamily="50" charset="-78"/>
                </a:rPr>
                <a:t>04</a:t>
              </a:r>
              <a:endParaRPr lang="zh-CN" altLang="en-US" sz="2400" dirty="0">
                <a:solidFill>
                  <a:srgbClr val="678DA8"/>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108" name="矩形 40"/>
            <p:cNvSpPr>
              <a:spLocks noChangeArrowheads="1"/>
            </p:cNvSpPr>
            <p:nvPr/>
          </p:nvSpPr>
          <p:spPr bwMode="auto">
            <a:xfrm>
              <a:off x="6248538" y="3507675"/>
              <a:ext cx="514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dirty="0">
                  <a:solidFill>
                    <a:srgbClr val="FFB000"/>
                  </a:solidFill>
                  <a:latin typeface="Impact" panose="020B0806030902050204" pitchFamily="34" charset="0"/>
                  <a:ea typeface="Malgun Gothic" panose="020B0503020000020004" pitchFamily="34" charset="-127"/>
                  <a:cs typeface="Adobe Naskh Medium" panose="01010101010101010101" pitchFamily="50" charset="-78"/>
                </a:rPr>
                <a:t>03</a:t>
              </a:r>
              <a:endParaRPr lang="zh-CN" altLang="en-US" sz="2400" dirty="0">
                <a:solidFill>
                  <a:srgbClr val="FFB000"/>
                </a:solidFill>
                <a:latin typeface="Impact" panose="020B0806030902050204" pitchFamily="34" charset="0"/>
                <a:ea typeface="Malgun Gothic" panose="020B0503020000020004" pitchFamily="34" charset="-127"/>
                <a:cs typeface="Adobe Naskh Medium" panose="01010101010101010101" pitchFamily="50" charset="-78"/>
              </a:endParaRPr>
            </a:p>
          </p:txBody>
        </p:sp>
      </p:grpSp>
      <p:sp>
        <p:nvSpPr>
          <p:cNvPr id="139" name="TextBox 57"/>
          <p:cNvSpPr txBox="1"/>
          <p:nvPr/>
        </p:nvSpPr>
        <p:spPr bwMode="auto">
          <a:xfrm>
            <a:off x="8040250" y="1978913"/>
            <a:ext cx="2673350" cy="73250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0" name="TextBox 57"/>
          <p:cNvSpPr txBox="1"/>
          <p:nvPr/>
        </p:nvSpPr>
        <p:spPr bwMode="auto">
          <a:xfrm>
            <a:off x="1448950" y="1978913"/>
            <a:ext cx="2673350" cy="73250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1" name="TextBox 57"/>
          <p:cNvSpPr txBox="1"/>
          <p:nvPr/>
        </p:nvSpPr>
        <p:spPr bwMode="auto">
          <a:xfrm>
            <a:off x="8040250" y="4015675"/>
            <a:ext cx="2673350" cy="73250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2" name="TextBox 57"/>
          <p:cNvSpPr txBox="1"/>
          <p:nvPr/>
        </p:nvSpPr>
        <p:spPr bwMode="auto">
          <a:xfrm>
            <a:off x="1448950" y="4015675"/>
            <a:ext cx="2673350" cy="73250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59381" y="-49738"/>
            <a:ext cx="12279086" cy="31099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91271" y="6567549"/>
            <a:ext cx="12429733" cy="36417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标题 1"/>
          <p:cNvSpPr>
            <a:spLocks noGrp="1"/>
          </p:cNvSpPr>
          <p:nvPr>
            <p:ph type="title"/>
          </p:nvPr>
        </p:nvSpPr>
        <p:spPr>
          <a:xfrm>
            <a:off x="470075" y="519500"/>
            <a:ext cx="4505696" cy="478023"/>
          </a:xfrm>
          <a:solidFill>
            <a:schemeClr val="bg1"/>
          </a:solidFill>
        </p:spPr>
        <p:txBody>
          <a:bodyPr/>
          <a:lstStyle/>
          <a:p>
            <a:r>
              <a:rPr lang="zh-CN" altLang="en-US" dirty="0" smtClean="0"/>
              <a:t>单击此处添加目录</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4"/>
                                        </p:tgtEl>
                                        <p:attrNameLst>
                                          <p:attrName>ppt_y</p:attrName>
                                        </p:attrNameLst>
                                      </p:cBhvr>
                                      <p:tavLst>
                                        <p:tav tm="0">
                                          <p:val>
                                            <p:strVal val="#ppt_y"/>
                                          </p:val>
                                        </p:tav>
                                        <p:tav tm="100000">
                                          <p:val>
                                            <p:strVal val="#ppt_y"/>
                                          </p:val>
                                        </p:tav>
                                      </p:tavLst>
                                    </p:anim>
                                    <p:anim calcmode="lin" valueType="num">
                                      <p:cBhvr>
                                        <p:cTn id="9"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4"/>
                                        </p:tgtEl>
                                      </p:cBhvr>
                                    </p:animEffect>
                                  </p:childTnLst>
                                </p:cTn>
                              </p:par>
                            </p:childTnLst>
                          </p:cTn>
                        </p:par>
                        <p:par>
                          <p:cTn id="12" fill="hold">
                            <p:stCondLst>
                              <p:cond delay="0"/>
                            </p:stCondLst>
                            <p:childTnLst>
                              <p:par>
                                <p:cTn id="13" presetID="53" presetClass="entr" presetSubtype="16" fill="hold" nodeType="afterEffect">
                                  <p:stCondLst>
                                    <p:cond delay="0"/>
                                  </p:stCondLst>
                                  <p:childTnLst>
                                    <p:set>
                                      <p:cBhvr>
                                        <p:cTn id="14" dur="1" fill="hold">
                                          <p:stCondLst>
                                            <p:cond delay="0"/>
                                          </p:stCondLst>
                                        </p:cTn>
                                        <p:tgtEl>
                                          <p:spTgt spid="144"/>
                                        </p:tgtEl>
                                        <p:attrNameLst>
                                          <p:attrName>style.visibility</p:attrName>
                                        </p:attrNameLst>
                                      </p:cBhvr>
                                      <p:to>
                                        <p:strVal val="visible"/>
                                      </p:to>
                                    </p:set>
                                    <p:anim calcmode="lin" valueType="num">
                                      <p:cBhvr>
                                        <p:cTn id="15" dur="500" fill="hold"/>
                                        <p:tgtEl>
                                          <p:spTgt spid="144"/>
                                        </p:tgtEl>
                                        <p:attrNameLst>
                                          <p:attrName>ppt_w</p:attrName>
                                        </p:attrNameLst>
                                      </p:cBhvr>
                                      <p:tavLst>
                                        <p:tav tm="0">
                                          <p:val>
                                            <p:fltVal val="0"/>
                                          </p:val>
                                        </p:tav>
                                        <p:tav tm="100000">
                                          <p:val>
                                            <p:strVal val="#ppt_w"/>
                                          </p:val>
                                        </p:tav>
                                      </p:tavLst>
                                    </p:anim>
                                    <p:anim calcmode="lin" valueType="num">
                                      <p:cBhvr>
                                        <p:cTn id="16" dur="500" fill="hold"/>
                                        <p:tgtEl>
                                          <p:spTgt spid="144"/>
                                        </p:tgtEl>
                                        <p:attrNameLst>
                                          <p:attrName>ppt_h</p:attrName>
                                        </p:attrNameLst>
                                      </p:cBhvr>
                                      <p:tavLst>
                                        <p:tav tm="0">
                                          <p:val>
                                            <p:fltVal val="0"/>
                                          </p:val>
                                        </p:tav>
                                        <p:tav tm="100000">
                                          <p:val>
                                            <p:strVal val="#ppt_h"/>
                                          </p:val>
                                        </p:tav>
                                      </p:tavLst>
                                    </p:anim>
                                    <p:animEffect transition="in" filter="fade">
                                      <p:cBhvr>
                                        <p:cTn id="17" dur="500"/>
                                        <p:tgtEl>
                                          <p:spTgt spid="144"/>
                                        </p:tgtEl>
                                      </p:cBhvr>
                                    </p:animEffect>
                                  </p:childTnLst>
                                </p:cTn>
                              </p:par>
                            </p:childTnLst>
                          </p:cTn>
                        </p:par>
                        <p:par>
                          <p:cTn id="18" fill="hold">
                            <p:stCondLst>
                              <p:cond delay="500"/>
                            </p:stCondLst>
                            <p:childTnLst>
                              <p:par>
                                <p:cTn id="19" presetID="2" presetClass="entr" presetSubtype="9" fill="hold" nodeType="afterEffect">
                                  <p:stCondLst>
                                    <p:cond delay="0"/>
                                  </p:stCondLst>
                                  <p:childTnLst>
                                    <p:set>
                                      <p:cBhvr>
                                        <p:cTn id="20" dur="1" fill="hold">
                                          <p:stCondLst>
                                            <p:cond delay="0"/>
                                          </p:stCondLst>
                                        </p:cTn>
                                        <p:tgtEl>
                                          <p:spTgt spid="146"/>
                                        </p:tgtEl>
                                        <p:attrNameLst>
                                          <p:attrName>style.visibility</p:attrName>
                                        </p:attrNameLst>
                                      </p:cBhvr>
                                      <p:to>
                                        <p:strVal val="visible"/>
                                      </p:to>
                                    </p:set>
                                    <p:anim calcmode="lin" valueType="num">
                                      <p:cBhvr additive="base">
                                        <p:cTn id="21" dur="500" fill="hold"/>
                                        <p:tgtEl>
                                          <p:spTgt spid="146"/>
                                        </p:tgtEl>
                                        <p:attrNameLst>
                                          <p:attrName>ppt_x</p:attrName>
                                        </p:attrNameLst>
                                      </p:cBhvr>
                                      <p:tavLst>
                                        <p:tav tm="0">
                                          <p:val>
                                            <p:strVal val="0-#ppt_w/2"/>
                                          </p:val>
                                        </p:tav>
                                        <p:tav tm="100000">
                                          <p:val>
                                            <p:strVal val="#ppt_x"/>
                                          </p:val>
                                        </p:tav>
                                      </p:tavLst>
                                    </p:anim>
                                    <p:anim calcmode="lin" valueType="num">
                                      <p:cBhvr additive="base">
                                        <p:cTn id="22" dur="500" fill="hold"/>
                                        <p:tgtEl>
                                          <p:spTgt spid="146"/>
                                        </p:tgtEl>
                                        <p:attrNameLst>
                                          <p:attrName>ppt_y</p:attrName>
                                        </p:attrNameLst>
                                      </p:cBhvr>
                                      <p:tavLst>
                                        <p:tav tm="0">
                                          <p:val>
                                            <p:strVal val="0-#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145"/>
                                        </p:tgtEl>
                                        <p:attrNameLst>
                                          <p:attrName>style.visibility</p:attrName>
                                        </p:attrNameLst>
                                      </p:cBhvr>
                                      <p:to>
                                        <p:strVal val="visible"/>
                                      </p:to>
                                    </p:set>
                                    <p:anim calcmode="lin" valueType="num">
                                      <p:cBhvr additive="base">
                                        <p:cTn id="25" dur="500" fill="hold"/>
                                        <p:tgtEl>
                                          <p:spTgt spid="145"/>
                                        </p:tgtEl>
                                        <p:attrNameLst>
                                          <p:attrName>ppt_x</p:attrName>
                                        </p:attrNameLst>
                                      </p:cBhvr>
                                      <p:tavLst>
                                        <p:tav tm="0">
                                          <p:val>
                                            <p:strVal val="1+#ppt_w/2"/>
                                          </p:val>
                                        </p:tav>
                                        <p:tav tm="100000">
                                          <p:val>
                                            <p:strVal val="#ppt_x"/>
                                          </p:val>
                                        </p:tav>
                                      </p:tavLst>
                                    </p:anim>
                                    <p:anim calcmode="lin" valueType="num">
                                      <p:cBhvr additive="base">
                                        <p:cTn id="26" dur="500" fill="hold"/>
                                        <p:tgtEl>
                                          <p:spTgt spid="145"/>
                                        </p:tgtEl>
                                        <p:attrNameLst>
                                          <p:attrName>ppt_y</p:attrName>
                                        </p:attrNameLst>
                                      </p:cBhvr>
                                      <p:tavLst>
                                        <p:tav tm="0">
                                          <p:val>
                                            <p:strVal val="0-#ppt_h/2"/>
                                          </p:val>
                                        </p:tav>
                                        <p:tav tm="100000">
                                          <p:val>
                                            <p:strVal val="#ppt_y"/>
                                          </p:val>
                                        </p:tav>
                                      </p:tavLst>
                                    </p:anim>
                                  </p:childTnLst>
                                </p:cTn>
                              </p:par>
                              <p:par>
                                <p:cTn id="27" presetID="2" presetClass="entr" presetSubtype="6" fill="hold" nodeType="withEffect">
                                  <p:stCondLst>
                                    <p:cond delay="0"/>
                                  </p:stCondLst>
                                  <p:childTnLst>
                                    <p:set>
                                      <p:cBhvr>
                                        <p:cTn id="28" dur="1" fill="hold">
                                          <p:stCondLst>
                                            <p:cond delay="0"/>
                                          </p:stCondLst>
                                        </p:cTn>
                                        <p:tgtEl>
                                          <p:spTgt spid="148"/>
                                        </p:tgtEl>
                                        <p:attrNameLst>
                                          <p:attrName>style.visibility</p:attrName>
                                        </p:attrNameLst>
                                      </p:cBhvr>
                                      <p:to>
                                        <p:strVal val="visible"/>
                                      </p:to>
                                    </p:set>
                                    <p:anim calcmode="lin" valueType="num">
                                      <p:cBhvr additive="base">
                                        <p:cTn id="29" dur="500" fill="hold"/>
                                        <p:tgtEl>
                                          <p:spTgt spid="148"/>
                                        </p:tgtEl>
                                        <p:attrNameLst>
                                          <p:attrName>ppt_x</p:attrName>
                                        </p:attrNameLst>
                                      </p:cBhvr>
                                      <p:tavLst>
                                        <p:tav tm="0">
                                          <p:val>
                                            <p:strVal val="1+#ppt_w/2"/>
                                          </p:val>
                                        </p:tav>
                                        <p:tav tm="100000">
                                          <p:val>
                                            <p:strVal val="#ppt_x"/>
                                          </p:val>
                                        </p:tav>
                                      </p:tavLst>
                                    </p:anim>
                                    <p:anim calcmode="lin" valueType="num">
                                      <p:cBhvr additive="base">
                                        <p:cTn id="30" dur="500" fill="hold"/>
                                        <p:tgtEl>
                                          <p:spTgt spid="148"/>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147"/>
                                        </p:tgtEl>
                                        <p:attrNameLst>
                                          <p:attrName>style.visibility</p:attrName>
                                        </p:attrNameLst>
                                      </p:cBhvr>
                                      <p:to>
                                        <p:strVal val="visible"/>
                                      </p:to>
                                    </p:set>
                                    <p:anim calcmode="lin" valueType="num">
                                      <p:cBhvr additive="base">
                                        <p:cTn id="33" dur="500" fill="hold"/>
                                        <p:tgtEl>
                                          <p:spTgt spid="147"/>
                                        </p:tgtEl>
                                        <p:attrNameLst>
                                          <p:attrName>ppt_x</p:attrName>
                                        </p:attrNameLst>
                                      </p:cBhvr>
                                      <p:tavLst>
                                        <p:tav tm="0">
                                          <p:val>
                                            <p:strVal val="0-#ppt_w/2"/>
                                          </p:val>
                                        </p:tav>
                                        <p:tav tm="100000">
                                          <p:val>
                                            <p:strVal val="#ppt_x"/>
                                          </p:val>
                                        </p:tav>
                                      </p:tavLst>
                                    </p:anim>
                                    <p:anim calcmode="lin" valueType="num">
                                      <p:cBhvr additive="base">
                                        <p:cTn id="34" dur="500" fill="hold"/>
                                        <p:tgtEl>
                                          <p:spTgt spid="147"/>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40"/>
                                        </p:tgtEl>
                                        <p:attrNameLst>
                                          <p:attrName>style.visibility</p:attrName>
                                        </p:attrNameLst>
                                      </p:cBhvr>
                                      <p:to>
                                        <p:strVal val="visible"/>
                                      </p:to>
                                    </p:set>
                                    <p:animEffect transition="in" filter="fade">
                                      <p:cBhvr>
                                        <p:cTn id="38" dur="1000"/>
                                        <p:tgtEl>
                                          <p:spTgt spid="140"/>
                                        </p:tgtEl>
                                      </p:cBhvr>
                                    </p:animEffect>
                                    <p:anim calcmode="lin" valueType="num">
                                      <p:cBhvr>
                                        <p:cTn id="39" dur="1000" fill="hold"/>
                                        <p:tgtEl>
                                          <p:spTgt spid="140"/>
                                        </p:tgtEl>
                                        <p:attrNameLst>
                                          <p:attrName>ppt_x</p:attrName>
                                        </p:attrNameLst>
                                      </p:cBhvr>
                                      <p:tavLst>
                                        <p:tav tm="0">
                                          <p:val>
                                            <p:strVal val="#ppt_x"/>
                                          </p:val>
                                        </p:tav>
                                        <p:tav tm="100000">
                                          <p:val>
                                            <p:strVal val="#ppt_x"/>
                                          </p:val>
                                        </p:tav>
                                      </p:tavLst>
                                    </p:anim>
                                    <p:anim calcmode="lin" valueType="num">
                                      <p:cBhvr>
                                        <p:cTn id="40" dur="1000" fill="hold"/>
                                        <p:tgtEl>
                                          <p:spTgt spid="14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42"/>
                                        </p:tgtEl>
                                        <p:attrNameLst>
                                          <p:attrName>style.visibility</p:attrName>
                                        </p:attrNameLst>
                                      </p:cBhvr>
                                      <p:to>
                                        <p:strVal val="visible"/>
                                      </p:to>
                                    </p:set>
                                    <p:animEffect transition="in" filter="fade">
                                      <p:cBhvr>
                                        <p:cTn id="43" dur="1000"/>
                                        <p:tgtEl>
                                          <p:spTgt spid="142"/>
                                        </p:tgtEl>
                                      </p:cBhvr>
                                    </p:animEffect>
                                    <p:anim calcmode="lin" valueType="num">
                                      <p:cBhvr>
                                        <p:cTn id="44" dur="1000" fill="hold"/>
                                        <p:tgtEl>
                                          <p:spTgt spid="142"/>
                                        </p:tgtEl>
                                        <p:attrNameLst>
                                          <p:attrName>ppt_x</p:attrName>
                                        </p:attrNameLst>
                                      </p:cBhvr>
                                      <p:tavLst>
                                        <p:tav tm="0">
                                          <p:val>
                                            <p:strVal val="#ppt_x"/>
                                          </p:val>
                                        </p:tav>
                                        <p:tav tm="100000">
                                          <p:val>
                                            <p:strVal val="#ppt_x"/>
                                          </p:val>
                                        </p:tav>
                                      </p:tavLst>
                                    </p:anim>
                                    <p:anim calcmode="lin" valueType="num">
                                      <p:cBhvr>
                                        <p:cTn id="45" dur="1000" fill="hold"/>
                                        <p:tgtEl>
                                          <p:spTgt spid="14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39"/>
                                        </p:tgtEl>
                                        <p:attrNameLst>
                                          <p:attrName>style.visibility</p:attrName>
                                        </p:attrNameLst>
                                      </p:cBhvr>
                                      <p:to>
                                        <p:strVal val="visible"/>
                                      </p:to>
                                    </p:set>
                                    <p:animEffect transition="in" filter="fade">
                                      <p:cBhvr>
                                        <p:cTn id="48" dur="1000"/>
                                        <p:tgtEl>
                                          <p:spTgt spid="139"/>
                                        </p:tgtEl>
                                      </p:cBhvr>
                                    </p:animEffect>
                                    <p:anim calcmode="lin" valueType="num">
                                      <p:cBhvr>
                                        <p:cTn id="49" dur="1000" fill="hold"/>
                                        <p:tgtEl>
                                          <p:spTgt spid="139"/>
                                        </p:tgtEl>
                                        <p:attrNameLst>
                                          <p:attrName>ppt_x</p:attrName>
                                        </p:attrNameLst>
                                      </p:cBhvr>
                                      <p:tavLst>
                                        <p:tav tm="0">
                                          <p:val>
                                            <p:strVal val="#ppt_x"/>
                                          </p:val>
                                        </p:tav>
                                        <p:tav tm="100000">
                                          <p:val>
                                            <p:strVal val="#ppt_x"/>
                                          </p:val>
                                        </p:tav>
                                      </p:tavLst>
                                    </p:anim>
                                    <p:anim calcmode="lin" valueType="num">
                                      <p:cBhvr>
                                        <p:cTn id="50" dur="1000" fill="hold"/>
                                        <p:tgtEl>
                                          <p:spTgt spid="1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41"/>
                                        </p:tgtEl>
                                        <p:attrNameLst>
                                          <p:attrName>style.visibility</p:attrName>
                                        </p:attrNameLst>
                                      </p:cBhvr>
                                      <p:to>
                                        <p:strVal val="visible"/>
                                      </p:to>
                                    </p:set>
                                    <p:animEffect transition="in" filter="fade">
                                      <p:cBhvr>
                                        <p:cTn id="53" dur="1000"/>
                                        <p:tgtEl>
                                          <p:spTgt spid="141"/>
                                        </p:tgtEl>
                                      </p:cBhvr>
                                    </p:animEffect>
                                    <p:anim calcmode="lin" valueType="num">
                                      <p:cBhvr>
                                        <p:cTn id="54" dur="1000" fill="hold"/>
                                        <p:tgtEl>
                                          <p:spTgt spid="141"/>
                                        </p:tgtEl>
                                        <p:attrNameLst>
                                          <p:attrName>ppt_x</p:attrName>
                                        </p:attrNameLst>
                                      </p:cBhvr>
                                      <p:tavLst>
                                        <p:tav tm="0">
                                          <p:val>
                                            <p:strVal val="#ppt_x"/>
                                          </p:val>
                                        </p:tav>
                                        <p:tav tm="100000">
                                          <p:val>
                                            <p:strVal val="#ppt_x"/>
                                          </p:val>
                                        </p:tav>
                                      </p:tavLst>
                                    </p:anim>
                                    <p:anim calcmode="lin" valueType="num">
                                      <p:cBhvr>
                                        <p:cTn id="55" dur="1000" fill="hold"/>
                                        <p:tgtEl>
                                          <p:spTgt spid="141"/>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2" presetClass="entr" presetSubtype="8" fill="hold" grpId="0"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800" fill="hold"/>
                                        <p:tgtEl>
                                          <p:spTgt spid="51"/>
                                        </p:tgtEl>
                                        <p:attrNameLst>
                                          <p:attrName>ppt_x</p:attrName>
                                        </p:attrNameLst>
                                      </p:cBhvr>
                                      <p:tavLst>
                                        <p:tav tm="0">
                                          <p:val>
                                            <p:strVal val="0-#ppt_w/2"/>
                                          </p:val>
                                        </p:tav>
                                        <p:tav tm="100000">
                                          <p:val>
                                            <p:strVal val="#ppt_x"/>
                                          </p:val>
                                        </p:tav>
                                      </p:tavLst>
                                    </p:anim>
                                    <p:anim calcmode="lin" valueType="num">
                                      <p:cBhvr additive="base">
                                        <p:cTn id="60" dur="800" fill="hold"/>
                                        <p:tgtEl>
                                          <p:spTgt spid="51"/>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800" fill="hold"/>
                                        <p:tgtEl>
                                          <p:spTgt spid="52"/>
                                        </p:tgtEl>
                                        <p:attrNameLst>
                                          <p:attrName>ppt_x</p:attrName>
                                        </p:attrNameLst>
                                      </p:cBhvr>
                                      <p:tavLst>
                                        <p:tav tm="0">
                                          <p:val>
                                            <p:strVal val="1+#ppt_w/2"/>
                                          </p:val>
                                        </p:tav>
                                        <p:tav tm="100000">
                                          <p:val>
                                            <p:strVal val="#ppt_x"/>
                                          </p:val>
                                        </p:tav>
                                      </p:tavLst>
                                    </p:anim>
                                    <p:anim calcmode="lin" valueType="num">
                                      <p:cBhvr additive="base">
                                        <p:cTn id="64" dur="8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P spid="140" grpId="0"/>
      <p:bldP spid="141" grpId="0"/>
      <p:bldP spid="142" grpId="0"/>
      <p:bldP spid="51" grpId="0" animBg="1"/>
      <p:bldP spid="52" grpId="0" animBg="1"/>
      <p:bldP spid="5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Rectangle 7"/>
          <p:cNvSpPr/>
          <p:nvPr/>
        </p:nvSpPr>
        <p:spPr>
          <a:xfrm>
            <a:off x="1904723" y="1037464"/>
            <a:ext cx="8476206" cy="2096000"/>
          </a:xfrm>
          <a:prstGeom prst="rect">
            <a:avLst/>
          </a:prstGeom>
          <a:blipFill>
            <a:blip r:embed="rId1">
              <a:extLst>
                <a:ext uri="{BEBA8EAE-BF5A-486C-A8C5-ECC9F3942E4B}">
                  <a14:imgProps xmlns:a14="http://schemas.microsoft.com/office/drawing/2010/main">
                    <a14:imgLayer r:embed="rId2">
                      <a14:imgEffect>
                        <a14:colorTemperature colorTemp="5300"/>
                      </a14:imgEffect>
                    </a14:imgLayer>
                  </a14:imgProps>
                </a:ext>
              </a:extLst>
            </a:blip>
            <a:srcRect/>
            <a:stretch>
              <a:fillRect t="-47806" b="-478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latin typeface="微软雅黑" panose="020B0503020204020204" pitchFamily="34" charset="-122"/>
              <a:ea typeface="微软雅黑" panose="020B0503020204020204" pitchFamily="34" charset="-122"/>
            </a:endParaRPr>
          </a:p>
        </p:txBody>
      </p:sp>
      <p:sp>
        <p:nvSpPr>
          <p:cNvPr id="38" name="Rectangle 8"/>
          <p:cNvSpPr/>
          <p:nvPr/>
        </p:nvSpPr>
        <p:spPr>
          <a:xfrm>
            <a:off x="1904723" y="3228737"/>
            <a:ext cx="2000004" cy="1238545"/>
          </a:xfrm>
          <a:prstGeom prst="rect">
            <a:avLst/>
          </a:prstGeom>
          <a:blipFill>
            <a:blip r:embed="rId3"/>
            <a:srcRect/>
            <a:stretch>
              <a:fillRect t="-3648" b="-364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latin typeface="微软雅黑" panose="020B0503020204020204" pitchFamily="34" charset="-122"/>
              <a:ea typeface="微软雅黑" panose="020B0503020204020204" pitchFamily="34" charset="-122"/>
            </a:endParaRPr>
          </a:p>
        </p:txBody>
      </p:sp>
      <p:sp>
        <p:nvSpPr>
          <p:cNvPr id="39" name="Rectangle 11"/>
          <p:cNvSpPr/>
          <p:nvPr/>
        </p:nvSpPr>
        <p:spPr>
          <a:xfrm>
            <a:off x="1904723" y="4562555"/>
            <a:ext cx="2000004" cy="1238545"/>
          </a:xfrm>
          <a:prstGeom prst="rect">
            <a:avLst/>
          </a:prstGeom>
          <a:blipFill>
            <a:blip r:embed="rId4"/>
            <a:srcRect/>
            <a:stretch>
              <a:fillRect t="-3636" b="-36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latin typeface="微软雅黑" panose="020B0503020204020204" pitchFamily="34" charset="-122"/>
              <a:ea typeface="微软雅黑" panose="020B0503020204020204" pitchFamily="34" charset="-122"/>
            </a:endParaRPr>
          </a:p>
        </p:txBody>
      </p:sp>
      <p:sp>
        <p:nvSpPr>
          <p:cNvPr id="40" name="Rectangle 12"/>
          <p:cNvSpPr/>
          <p:nvPr/>
        </p:nvSpPr>
        <p:spPr>
          <a:xfrm>
            <a:off x="3999964" y="3228737"/>
            <a:ext cx="2000004" cy="2572364"/>
          </a:xfrm>
          <a:prstGeom prst="rect">
            <a:avLst/>
          </a:prstGeom>
          <a:blipFill>
            <a:blip r:embed="rId5"/>
            <a:srcRect/>
            <a:stretch>
              <a:fillRect l="-23619" r="-236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latin typeface="微软雅黑" panose="020B0503020204020204" pitchFamily="34" charset="-122"/>
              <a:ea typeface="微软雅黑" panose="020B0503020204020204" pitchFamily="34" charset="-122"/>
            </a:endParaRPr>
          </a:p>
        </p:txBody>
      </p:sp>
      <p:grpSp>
        <p:nvGrpSpPr>
          <p:cNvPr id="41" name="Group 16"/>
          <p:cNvGrpSpPr/>
          <p:nvPr/>
        </p:nvGrpSpPr>
        <p:grpSpPr>
          <a:xfrm>
            <a:off x="6095207" y="3228737"/>
            <a:ext cx="4285722" cy="2572364"/>
            <a:chOff x="4572000" y="2786064"/>
            <a:chExt cx="3214710" cy="1928826"/>
          </a:xfrm>
          <a:solidFill>
            <a:schemeClr val="accent5"/>
          </a:solidFill>
        </p:grpSpPr>
        <p:sp>
          <p:nvSpPr>
            <p:cNvPr id="42" name="Rectangle 13"/>
            <p:cNvSpPr/>
            <p:nvPr/>
          </p:nvSpPr>
          <p:spPr>
            <a:xfrm>
              <a:off x="4572000" y="2786064"/>
              <a:ext cx="3214710" cy="19288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grpSp>
          <p:nvGrpSpPr>
            <p:cNvPr id="43" name="Group 16"/>
            <p:cNvGrpSpPr/>
            <p:nvPr/>
          </p:nvGrpSpPr>
          <p:grpSpPr>
            <a:xfrm>
              <a:off x="4714876" y="2928940"/>
              <a:ext cx="2857520" cy="1637710"/>
              <a:chOff x="4714876" y="2928940"/>
              <a:chExt cx="2857520" cy="1637710"/>
            </a:xfrm>
            <a:grpFill/>
          </p:grpSpPr>
          <p:sp>
            <p:nvSpPr>
              <p:cNvPr id="44" name="Rectangle 14"/>
              <p:cNvSpPr/>
              <p:nvPr/>
            </p:nvSpPr>
            <p:spPr>
              <a:xfrm>
                <a:off x="4714876" y="3643320"/>
                <a:ext cx="2857520" cy="923330"/>
              </a:xfrm>
              <a:prstGeom prst="rect">
                <a:avLst/>
              </a:prstGeom>
              <a:grpFill/>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1200" dirty="0">
                    <a:solidFill>
                      <a:schemeClr val="bg1"/>
                    </a:solidFill>
                    <a:latin typeface="微软雅黑" panose="020B0503020204020204" pitchFamily="34" charset="-122"/>
                    <a:ea typeface="微软雅黑" panose="020B0503020204020204" pitchFamily="34" charset="-122"/>
                    <a:cs typeface="Open Sans Light" pitchFamily="34" charset="0"/>
                  </a:rPr>
                  <a:t>200</a:t>
                </a:r>
                <a:r>
                  <a:rPr lang="zh-CN" altLang="en-US" sz="1200" dirty="0">
                    <a:solidFill>
                      <a:schemeClr val="bg1"/>
                    </a:solidFill>
                    <a:latin typeface="微软雅黑" panose="020B0503020204020204" pitchFamily="34" charset="-122"/>
                    <a:ea typeface="微软雅黑" panose="020B0503020204020204" pitchFamily="34" charset="-122"/>
                    <a:cs typeface="Open Sans Light" pitchFamily="34" charset="0"/>
                  </a:rPr>
                  <a:t>字以内，据统计每页幻灯片的最好控制在</a:t>
                </a:r>
                <a:r>
                  <a:rPr lang="en-US" altLang="zh-CN" sz="1200" dirty="0">
                    <a:solidFill>
                      <a:schemeClr val="bg1"/>
                    </a:solidFill>
                    <a:latin typeface="微软雅黑" panose="020B0503020204020204" pitchFamily="34" charset="-122"/>
                    <a:ea typeface="微软雅黑" panose="020B0503020204020204" pitchFamily="34" charset="-122"/>
                    <a:cs typeface="Open Sans Light" pitchFamily="34" charset="0"/>
                  </a:rPr>
                  <a:t>5</a:t>
                </a:r>
                <a:r>
                  <a:rPr lang="zh-CN" altLang="en-US" sz="1200" dirty="0">
                    <a:solidFill>
                      <a:schemeClr val="bg1"/>
                    </a:solidFill>
                    <a:latin typeface="微软雅黑" panose="020B0503020204020204" pitchFamily="34" charset="-122"/>
                    <a:ea typeface="微软雅黑" panose="020B0503020204020204" pitchFamily="34" charset="-122"/>
                    <a:cs typeface="Open Sans Light" pitchFamily="34" charset="0"/>
                  </a:rPr>
                  <a:t>分钟之内。此处添加详细文本描述，建议与标题相关并符合整体语言风格，语言描述尽量简洁生动。</a:t>
                </a:r>
                <a:endParaRPr lang="zh-CN" altLang="en-US" sz="1200" dirty="0">
                  <a:solidFill>
                    <a:schemeClr val="bg1"/>
                  </a:solidFill>
                  <a:latin typeface="微软雅黑" panose="020B0503020204020204" pitchFamily="34" charset="-122"/>
                  <a:ea typeface="微软雅黑" panose="020B0503020204020204" pitchFamily="34" charset="-122"/>
                  <a:cs typeface="Open Sans Light" pitchFamily="34" charset="0"/>
                </a:endParaRPr>
              </a:p>
            </p:txBody>
          </p:sp>
          <p:sp>
            <p:nvSpPr>
              <p:cNvPr id="45" name="Rectangle 15"/>
              <p:cNvSpPr/>
              <p:nvPr/>
            </p:nvSpPr>
            <p:spPr>
              <a:xfrm>
                <a:off x="4714876" y="2928940"/>
                <a:ext cx="902811" cy="523220"/>
              </a:xfrm>
              <a:prstGeom prst="rect">
                <a:avLst/>
              </a:prstGeom>
              <a:grpFill/>
            </p:spPr>
            <p:txBody>
              <a:bodyPr wrap="none">
                <a:spAutoFit/>
              </a:bodyPr>
              <a:lstStyle/>
              <a:p>
                <a:r>
                  <a:rPr lang="zh-CN" altLang="en-US" sz="1900" dirty="0">
                    <a:solidFill>
                      <a:schemeClr val="bg1"/>
                    </a:solidFill>
                    <a:latin typeface="微软雅黑" panose="020B0503020204020204" pitchFamily="34" charset="-122"/>
                    <a:ea typeface="微软雅黑" panose="020B0503020204020204" pitchFamily="34" charset="-122"/>
                    <a:cs typeface="Open Sans" pitchFamily="34" charset="0"/>
                  </a:rPr>
                  <a:t>项目名称</a:t>
                </a:r>
                <a:endParaRPr lang="en-US" sz="1900" dirty="0">
                  <a:solidFill>
                    <a:schemeClr val="bg1"/>
                  </a:solidFill>
                  <a:latin typeface="微软雅黑" panose="020B0503020204020204" pitchFamily="34" charset="-122"/>
                  <a:ea typeface="微软雅黑" panose="020B0503020204020204" pitchFamily="34" charset="-122"/>
                  <a:cs typeface="Open Sans" pitchFamily="34" charset="0"/>
                </a:endParaRPr>
              </a:p>
              <a:p>
                <a:r>
                  <a:rPr lang="zh-CN" altLang="en-US" sz="1900" dirty="0">
                    <a:solidFill>
                      <a:schemeClr val="bg1"/>
                    </a:solidFill>
                    <a:latin typeface="微软雅黑" panose="020B0503020204020204" pitchFamily="34" charset="-122"/>
                    <a:ea typeface="微软雅黑" panose="020B0503020204020204" pitchFamily="34" charset="-122"/>
                    <a:cs typeface="Open Sans" pitchFamily="34" charset="0"/>
                  </a:rPr>
                  <a:t>案例名称</a:t>
                </a:r>
                <a:endParaRPr lang="en-US" sz="19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cxnSp>
            <p:nvCxnSpPr>
              <p:cNvPr id="46" name="Straight Connector 17"/>
              <p:cNvCxnSpPr/>
              <p:nvPr/>
            </p:nvCxnSpPr>
            <p:spPr>
              <a:xfrm>
                <a:off x="4857752" y="3500444"/>
                <a:ext cx="714380"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3" name="矩形 12"/>
          <p:cNvSpPr/>
          <p:nvPr/>
        </p:nvSpPr>
        <p:spPr>
          <a:xfrm>
            <a:off x="-59381" y="-49738"/>
            <a:ext cx="12279086" cy="31099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1271" y="6567549"/>
            <a:ext cx="12429733" cy="36417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标题 1"/>
          <p:cNvSpPr>
            <a:spLocks noGrp="1"/>
          </p:cNvSpPr>
          <p:nvPr>
            <p:ph type="title"/>
          </p:nvPr>
        </p:nvSpPr>
        <p:spPr>
          <a:xfrm>
            <a:off x="470075" y="519500"/>
            <a:ext cx="4505696" cy="478023"/>
          </a:xfrm>
          <a:solidFill>
            <a:schemeClr val="bg1"/>
          </a:solidFill>
        </p:spPr>
        <p:txBody>
          <a:bodyPr/>
          <a:lstStyle/>
          <a:p>
            <a:r>
              <a:rPr lang="zh-CN" altLang="en-US" dirty="0" smtClean="0"/>
              <a:t>单击此处添加目录</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0"/>
                            </p:stCondLst>
                            <p:childTnLst>
                              <p:par>
                                <p:cTn id="13" presetID="12" presetClass="entr" presetSubtype="1"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slide(fromTop)">
                                      <p:cBhvr>
                                        <p:cTn id="15" dur="500"/>
                                        <p:tgtEl>
                                          <p:spTgt spid="37"/>
                                        </p:tgtEl>
                                      </p:cBhvr>
                                    </p:animEffect>
                                  </p:childTnLst>
                                </p:cTn>
                              </p:par>
                            </p:childTnLst>
                          </p:cTn>
                        </p:par>
                        <p:par>
                          <p:cTn id="16" fill="hold">
                            <p:stCondLst>
                              <p:cond delay="500"/>
                            </p:stCondLst>
                            <p:childTnLst>
                              <p:par>
                                <p:cTn id="17" presetID="12" presetClass="entr" presetSubtype="1"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slide(fromTop)">
                                      <p:cBhvr>
                                        <p:cTn id="19" dur="500"/>
                                        <p:tgtEl>
                                          <p:spTgt spid="38"/>
                                        </p:tgtEl>
                                      </p:cBhvr>
                                    </p:animEffect>
                                  </p:childTnLst>
                                </p:cTn>
                              </p:par>
                            </p:childTnLst>
                          </p:cTn>
                        </p:par>
                        <p:par>
                          <p:cTn id="20" fill="hold">
                            <p:stCondLst>
                              <p:cond delay="1000"/>
                            </p:stCondLst>
                            <p:childTnLst>
                              <p:par>
                                <p:cTn id="21" presetID="12" presetClass="entr" presetSubtype="1"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slide(fromTop)">
                                      <p:cBhvr>
                                        <p:cTn id="23" dur="500"/>
                                        <p:tgtEl>
                                          <p:spTgt spid="39"/>
                                        </p:tgtEl>
                                      </p:cBhvr>
                                    </p:animEffect>
                                  </p:childTnLst>
                                </p:cTn>
                              </p:par>
                            </p:childTnLst>
                          </p:cTn>
                        </p:par>
                        <p:par>
                          <p:cTn id="24" fill="hold">
                            <p:stCondLst>
                              <p:cond delay="1500"/>
                            </p:stCondLst>
                            <p:childTnLst>
                              <p:par>
                                <p:cTn id="25" presetID="12" presetClass="entr" presetSubtype="1"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slide(fromTop)">
                                      <p:cBhvr>
                                        <p:cTn id="27" dur="500"/>
                                        <p:tgtEl>
                                          <p:spTgt spid="40"/>
                                        </p:tgtEl>
                                      </p:cBhvr>
                                    </p:animEffect>
                                  </p:childTnLst>
                                </p:cTn>
                              </p:par>
                            </p:childTnLst>
                          </p:cTn>
                        </p:par>
                        <p:par>
                          <p:cTn id="28" fill="hold">
                            <p:stCondLst>
                              <p:cond delay="2000"/>
                            </p:stCondLst>
                            <p:childTnLst>
                              <p:par>
                                <p:cTn id="29" presetID="12" presetClass="entr" presetSubtype="1"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slide(fromTop)">
                                      <p:cBhvr>
                                        <p:cTn id="31" dur="500"/>
                                        <p:tgtEl>
                                          <p:spTgt spid="41"/>
                                        </p:tgtEl>
                                      </p:cBhvr>
                                    </p:animEffect>
                                  </p:childTnLst>
                                </p:cTn>
                              </p:par>
                            </p:childTnLst>
                          </p:cTn>
                        </p:par>
                        <p:par>
                          <p:cTn id="32" fill="hold">
                            <p:stCondLst>
                              <p:cond delay="2500"/>
                            </p:stCondLst>
                            <p:childTnLst>
                              <p:par>
                                <p:cTn id="33" presetID="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800" fill="hold"/>
                                        <p:tgtEl>
                                          <p:spTgt spid="13"/>
                                        </p:tgtEl>
                                        <p:attrNameLst>
                                          <p:attrName>ppt_x</p:attrName>
                                        </p:attrNameLst>
                                      </p:cBhvr>
                                      <p:tavLst>
                                        <p:tav tm="0">
                                          <p:val>
                                            <p:strVal val="0-#ppt_w/2"/>
                                          </p:val>
                                        </p:tav>
                                        <p:tav tm="100000">
                                          <p:val>
                                            <p:strVal val="#ppt_x"/>
                                          </p:val>
                                        </p:tav>
                                      </p:tavLst>
                                    </p:anim>
                                    <p:anim calcmode="lin" valueType="num">
                                      <p:cBhvr additive="base">
                                        <p:cTn id="36" dur="8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800" fill="hold"/>
                                        <p:tgtEl>
                                          <p:spTgt spid="14"/>
                                        </p:tgtEl>
                                        <p:attrNameLst>
                                          <p:attrName>ppt_x</p:attrName>
                                        </p:attrNameLst>
                                      </p:cBhvr>
                                      <p:tavLst>
                                        <p:tav tm="0">
                                          <p:val>
                                            <p:strVal val="1+#ppt_w/2"/>
                                          </p:val>
                                        </p:tav>
                                        <p:tav tm="100000">
                                          <p:val>
                                            <p:strVal val="#ppt_x"/>
                                          </p:val>
                                        </p:tav>
                                      </p:tavLst>
                                    </p:anim>
                                    <p:anim calcmode="lin" valueType="num">
                                      <p:cBhvr additive="base">
                                        <p:cTn id="40" dur="8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13" grpId="0" animBg="1"/>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3664052" y="1798309"/>
            <a:ext cx="3019425" cy="3021013"/>
            <a:chOff x="3661577" y="1738684"/>
            <a:chExt cx="3019425" cy="3021013"/>
          </a:xfrm>
          <a:solidFill>
            <a:srgbClr val="FFB000"/>
          </a:solidFill>
        </p:grpSpPr>
        <p:sp>
          <p:nvSpPr>
            <p:cNvPr id="4" name="Freeform 5"/>
            <p:cNvSpPr/>
            <p:nvPr/>
          </p:nvSpPr>
          <p:spPr bwMode="auto">
            <a:xfrm>
              <a:off x="3661577" y="1738684"/>
              <a:ext cx="3019425" cy="3021013"/>
            </a:xfrm>
            <a:custGeom>
              <a:avLst/>
              <a:gdLst>
                <a:gd name="T0" fmla="*/ 1902 w 1902"/>
                <a:gd name="T1" fmla="*/ 951 h 1903"/>
                <a:gd name="T2" fmla="*/ 951 w 1902"/>
                <a:gd name="T3" fmla="*/ 1903 h 1903"/>
                <a:gd name="T4" fmla="*/ 0 w 1902"/>
                <a:gd name="T5" fmla="*/ 951 h 1903"/>
                <a:gd name="T6" fmla="*/ 951 w 1902"/>
                <a:gd name="T7" fmla="*/ 0 h 1903"/>
                <a:gd name="T8" fmla="*/ 1902 w 1902"/>
                <a:gd name="T9" fmla="*/ 951 h 1903"/>
              </a:gdLst>
              <a:ahLst/>
              <a:cxnLst>
                <a:cxn ang="0">
                  <a:pos x="T0" y="T1"/>
                </a:cxn>
                <a:cxn ang="0">
                  <a:pos x="T2" y="T3"/>
                </a:cxn>
                <a:cxn ang="0">
                  <a:pos x="T4" y="T5"/>
                </a:cxn>
                <a:cxn ang="0">
                  <a:pos x="T6" y="T7"/>
                </a:cxn>
                <a:cxn ang="0">
                  <a:pos x="T8" y="T9"/>
                </a:cxn>
              </a:cxnLst>
              <a:rect l="0" t="0" r="r" b="b"/>
              <a:pathLst>
                <a:path w="1902" h="1903">
                  <a:moveTo>
                    <a:pt x="1902" y="951"/>
                  </a:moveTo>
                  <a:lnTo>
                    <a:pt x="951" y="1903"/>
                  </a:lnTo>
                  <a:lnTo>
                    <a:pt x="0" y="951"/>
                  </a:lnTo>
                  <a:lnTo>
                    <a:pt x="951" y="0"/>
                  </a:lnTo>
                  <a:lnTo>
                    <a:pt x="1902" y="951"/>
                  </a:lnTo>
                  <a:close/>
                </a:path>
              </a:pathLst>
            </a:custGeom>
            <a:solidFill>
              <a:srgbClr val="00B0F0"/>
            </a:solidFill>
            <a:ln>
              <a:noFill/>
            </a:ln>
          </p:spPr>
          <p:txBody>
            <a:bodyPr/>
            <a:lstStyle/>
            <a:p>
              <a:pPr eaLnBrk="1" fontAlgn="auto" hangingPunct="1">
                <a:spcBef>
                  <a:spcPts val="0"/>
                </a:spcBef>
                <a:spcAft>
                  <a:spcPts val="0"/>
                </a:spcAft>
                <a:defRPr/>
              </a:pPr>
              <a:endParaRPr lang="zh-CN" altLang="en-US" sz="1400">
                <a:latin typeface="Impact" panose="020B0806030902050204" pitchFamily="34" charset="0"/>
                <a:ea typeface="+mn-ea"/>
              </a:endParaRPr>
            </a:p>
          </p:txBody>
        </p:sp>
        <p:sp>
          <p:nvSpPr>
            <p:cNvPr id="5" name="矩形 4"/>
            <p:cNvSpPr/>
            <p:nvPr/>
          </p:nvSpPr>
          <p:spPr>
            <a:xfrm>
              <a:off x="4666384" y="2813115"/>
              <a:ext cx="1023037" cy="769441"/>
            </a:xfrm>
            <a:prstGeom prst="rect">
              <a:avLst/>
            </a:prstGeom>
            <a:solidFill>
              <a:srgbClr val="00B0F0"/>
            </a:solidFill>
          </p:spPr>
          <p:txBody>
            <a:bodyPr wrap="none">
              <a:spAutoFit/>
            </a:bodyPr>
            <a:lstStyle/>
            <a:p>
              <a:pPr eaLnBrk="1" fontAlgn="auto" hangingPunct="1">
                <a:spcBef>
                  <a:spcPts val="0"/>
                </a:spcBef>
                <a:spcAft>
                  <a:spcPts val="0"/>
                </a:spcAft>
                <a:defRPr/>
              </a:pPr>
              <a:r>
                <a:rPr lang="en-US" altLang="zh-CN" sz="44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01</a:t>
              </a:r>
              <a:r>
                <a:rPr lang="en-US" altLang="zh-CN" sz="36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a:t>
              </a:r>
              <a:endParaRPr lang="zh-CN" altLang="en-US" sz="4400" dirty="0">
                <a:solidFill>
                  <a:schemeClr val="bg1"/>
                </a:solidFill>
                <a:latin typeface="Impact" panose="020B0806030902050204" pitchFamily="34" charset="0"/>
                <a:ea typeface="+mn-ea"/>
              </a:endParaRPr>
            </a:p>
          </p:txBody>
        </p:sp>
      </p:grpSp>
      <p:grpSp>
        <p:nvGrpSpPr>
          <p:cNvPr id="6" name="组合 5"/>
          <p:cNvGrpSpPr/>
          <p:nvPr/>
        </p:nvGrpSpPr>
        <p:grpSpPr>
          <a:xfrm>
            <a:off x="5742090" y="1369684"/>
            <a:ext cx="1927225" cy="1927225"/>
            <a:chOff x="5739615" y="1310059"/>
            <a:chExt cx="1927225" cy="1927225"/>
          </a:xfrm>
          <a:solidFill>
            <a:schemeClr val="accent5"/>
          </a:solidFill>
        </p:grpSpPr>
        <p:sp>
          <p:nvSpPr>
            <p:cNvPr id="7" name="Freeform 8"/>
            <p:cNvSpPr/>
            <p:nvPr/>
          </p:nvSpPr>
          <p:spPr bwMode="auto">
            <a:xfrm>
              <a:off x="5739615" y="1310059"/>
              <a:ext cx="1927225" cy="1927225"/>
            </a:xfrm>
            <a:custGeom>
              <a:avLst/>
              <a:gdLst>
                <a:gd name="T0" fmla="*/ 1214 w 1214"/>
                <a:gd name="T1" fmla="*/ 606 h 1214"/>
                <a:gd name="T2" fmla="*/ 608 w 1214"/>
                <a:gd name="T3" fmla="*/ 1214 h 1214"/>
                <a:gd name="T4" fmla="*/ 0 w 1214"/>
                <a:gd name="T5" fmla="*/ 606 h 1214"/>
                <a:gd name="T6" fmla="*/ 608 w 1214"/>
                <a:gd name="T7" fmla="*/ 0 h 1214"/>
                <a:gd name="T8" fmla="*/ 1214 w 1214"/>
                <a:gd name="T9" fmla="*/ 606 h 1214"/>
              </a:gdLst>
              <a:ahLst/>
              <a:cxnLst>
                <a:cxn ang="0">
                  <a:pos x="T0" y="T1"/>
                </a:cxn>
                <a:cxn ang="0">
                  <a:pos x="T2" y="T3"/>
                </a:cxn>
                <a:cxn ang="0">
                  <a:pos x="T4" y="T5"/>
                </a:cxn>
                <a:cxn ang="0">
                  <a:pos x="T6" y="T7"/>
                </a:cxn>
                <a:cxn ang="0">
                  <a:pos x="T8" y="T9"/>
                </a:cxn>
              </a:cxnLst>
              <a:rect l="0" t="0" r="r" b="b"/>
              <a:pathLst>
                <a:path w="1214" h="1214">
                  <a:moveTo>
                    <a:pt x="1214" y="606"/>
                  </a:moveTo>
                  <a:lnTo>
                    <a:pt x="608" y="1214"/>
                  </a:lnTo>
                  <a:lnTo>
                    <a:pt x="0" y="606"/>
                  </a:lnTo>
                  <a:lnTo>
                    <a:pt x="608" y="0"/>
                  </a:lnTo>
                  <a:lnTo>
                    <a:pt x="1214" y="606"/>
                  </a:lnTo>
                  <a:close/>
                </a:path>
              </a:pathLst>
            </a:custGeom>
            <a:grpFill/>
            <a:ln>
              <a:noFill/>
            </a:ln>
          </p:spPr>
          <p:txBody>
            <a:bodyPr/>
            <a:lstStyle/>
            <a:p>
              <a:pPr eaLnBrk="1" fontAlgn="auto" hangingPunct="1">
                <a:spcBef>
                  <a:spcPts val="0"/>
                </a:spcBef>
                <a:spcAft>
                  <a:spcPts val="0"/>
                </a:spcAft>
                <a:defRPr/>
              </a:pPr>
              <a:endParaRPr lang="zh-CN" altLang="en-US" sz="1400">
                <a:latin typeface="Impact" panose="020B0806030902050204" pitchFamily="34" charset="0"/>
                <a:ea typeface="+mn-ea"/>
              </a:endParaRPr>
            </a:p>
          </p:txBody>
        </p:sp>
        <p:sp>
          <p:nvSpPr>
            <p:cNvPr id="8" name="矩形 7"/>
            <p:cNvSpPr/>
            <p:nvPr/>
          </p:nvSpPr>
          <p:spPr>
            <a:xfrm>
              <a:off x="6244023" y="1976181"/>
              <a:ext cx="769763" cy="523220"/>
            </a:xfrm>
            <a:prstGeom prst="rect">
              <a:avLst/>
            </a:prstGeom>
            <a:grpFill/>
          </p:spPr>
          <p:txBody>
            <a:bodyPr wrap="none">
              <a:spAutoFit/>
            </a:bodyPr>
            <a:lstStyle/>
            <a:p>
              <a:pPr eaLnBrk="1" fontAlgn="auto" hangingPunct="1">
                <a:spcBef>
                  <a:spcPts val="0"/>
                </a:spcBef>
                <a:spcAft>
                  <a:spcPts val="0"/>
                </a:spcAft>
                <a:defRPr/>
              </a:pPr>
              <a:r>
                <a:rPr lang="en-US" altLang="zh-CN" sz="28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02</a:t>
              </a:r>
              <a:r>
                <a:rPr lang="en-US" altLang="zh-CN" sz="24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a:t>
              </a:r>
              <a:endParaRPr lang="zh-CN" altLang="en-US" sz="2400" dirty="0">
                <a:solidFill>
                  <a:schemeClr val="bg1"/>
                </a:solidFill>
                <a:latin typeface="Impact" panose="020B0806030902050204" pitchFamily="34" charset="0"/>
                <a:ea typeface="+mn-ea"/>
              </a:endParaRPr>
            </a:p>
          </p:txBody>
        </p:sp>
      </p:grpSp>
      <p:grpSp>
        <p:nvGrpSpPr>
          <p:cNvPr id="9" name="组合 8"/>
          <p:cNvGrpSpPr/>
          <p:nvPr/>
        </p:nvGrpSpPr>
        <p:grpSpPr>
          <a:xfrm>
            <a:off x="6718402" y="2560309"/>
            <a:ext cx="1525588" cy="1524000"/>
            <a:chOff x="6715927" y="2500684"/>
            <a:chExt cx="1525588" cy="1524000"/>
          </a:xfrm>
          <a:solidFill>
            <a:srgbClr val="00B0F0"/>
          </a:solidFill>
        </p:grpSpPr>
        <p:sp>
          <p:nvSpPr>
            <p:cNvPr id="10" name="Freeform 7"/>
            <p:cNvSpPr/>
            <p:nvPr/>
          </p:nvSpPr>
          <p:spPr bwMode="auto">
            <a:xfrm>
              <a:off x="6715927" y="2500684"/>
              <a:ext cx="1525588" cy="1524000"/>
            </a:xfrm>
            <a:custGeom>
              <a:avLst/>
              <a:gdLst>
                <a:gd name="T0" fmla="*/ 961 w 961"/>
                <a:gd name="T1" fmla="*/ 480 h 960"/>
                <a:gd name="T2" fmla="*/ 480 w 961"/>
                <a:gd name="T3" fmla="*/ 960 h 960"/>
                <a:gd name="T4" fmla="*/ 0 w 961"/>
                <a:gd name="T5" fmla="*/ 480 h 960"/>
                <a:gd name="T6" fmla="*/ 480 w 961"/>
                <a:gd name="T7" fmla="*/ 0 h 960"/>
                <a:gd name="T8" fmla="*/ 961 w 961"/>
                <a:gd name="T9" fmla="*/ 480 h 960"/>
              </a:gdLst>
              <a:ahLst/>
              <a:cxnLst>
                <a:cxn ang="0">
                  <a:pos x="T0" y="T1"/>
                </a:cxn>
                <a:cxn ang="0">
                  <a:pos x="T2" y="T3"/>
                </a:cxn>
                <a:cxn ang="0">
                  <a:pos x="T4" y="T5"/>
                </a:cxn>
                <a:cxn ang="0">
                  <a:pos x="T6" y="T7"/>
                </a:cxn>
                <a:cxn ang="0">
                  <a:pos x="T8" y="T9"/>
                </a:cxn>
              </a:cxnLst>
              <a:rect l="0" t="0" r="r" b="b"/>
              <a:pathLst>
                <a:path w="961" h="960">
                  <a:moveTo>
                    <a:pt x="961" y="480"/>
                  </a:moveTo>
                  <a:lnTo>
                    <a:pt x="480" y="960"/>
                  </a:lnTo>
                  <a:lnTo>
                    <a:pt x="0" y="480"/>
                  </a:lnTo>
                  <a:lnTo>
                    <a:pt x="480" y="0"/>
                  </a:lnTo>
                  <a:lnTo>
                    <a:pt x="961" y="480"/>
                  </a:lnTo>
                  <a:close/>
                </a:path>
              </a:pathLst>
            </a:custGeom>
            <a:grpFill/>
            <a:ln>
              <a:noFill/>
            </a:ln>
          </p:spPr>
          <p:txBody>
            <a:bodyPr/>
            <a:lstStyle/>
            <a:p>
              <a:pPr eaLnBrk="1" fontAlgn="auto" hangingPunct="1">
                <a:spcBef>
                  <a:spcPts val="0"/>
                </a:spcBef>
                <a:spcAft>
                  <a:spcPts val="0"/>
                </a:spcAft>
                <a:defRPr/>
              </a:pPr>
              <a:endParaRPr lang="zh-CN" altLang="en-US" sz="1400">
                <a:latin typeface="Impact" panose="020B0806030902050204" pitchFamily="34" charset="0"/>
                <a:ea typeface="+mn-ea"/>
              </a:endParaRPr>
            </a:p>
          </p:txBody>
        </p:sp>
        <p:sp>
          <p:nvSpPr>
            <p:cNvPr id="11" name="矩形 10"/>
            <p:cNvSpPr/>
            <p:nvPr/>
          </p:nvSpPr>
          <p:spPr>
            <a:xfrm>
              <a:off x="7046728" y="2939518"/>
              <a:ext cx="745717" cy="523220"/>
            </a:xfrm>
            <a:prstGeom prst="rect">
              <a:avLst/>
            </a:prstGeom>
            <a:grpFill/>
          </p:spPr>
          <p:txBody>
            <a:bodyPr wrap="none">
              <a:spAutoFit/>
            </a:bodyPr>
            <a:lstStyle/>
            <a:p>
              <a:pPr eaLnBrk="1" fontAlgn="auto" hangingPunct="1">
                <a:spcBef>
                  <a:spcPts val="0"/>
                </a:spcBef>
                <a:spcAft>
                  <a:spcPts val="0"/>
                </a:spcAft>
                <a:defRPr/>
              </a:pPr>
              <a:r>
                <a:rPr lang="en-US" altLang="zh-CN" sz="28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03</a:t>
              </a:r>
              <a:r>
                <a:rPr lang="en-US" altLang="zh-CN" sz="20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a:t>
              </a:r>
              <a:endParaRPr lang="zh-CN" altLang="en-US" sz="2000" dirty="0">
                <a:solidFill>
                  <a:schemeClr val="bg1"/>
                </a:solidFill>
                <a:latin typeface="Impact" panose="020B0806030902050204" pitchFamily="34" charset="0"/>
                <a:ea typeface="+mn-ea"/>
              </a:endParaRPr>
            </a:p>
          </p:txBody>
        </p:sp>
      </p:grpSp>
      <p:grpSp>
        <p:nvGrpSpPr>
          <p:cNvPr id="12" name="组合 11"/>
          <p:cNvGrpSpPr/>
          <p:nvPr/>
        </p:nvGrpSpPr>
        <p:grpSpPr>
          <a:xfrm>
            <a:off x="5459515" y="3341359"/>
            <a:ext cx="2479675" cy="2478088"/>
            <a:chOff x="5457040" y="3281734"/>
            <a:chExt cx="2479675" cy="2478088"/>
          </a:xfrm>
          <a:solidFill>
            <a:schemeClr val="accent5"/>
          </a:solidFill>
        </p:grpSpPr>
        <p:sp>
          <p:nvSpPr>
            <p:cNvPr id="13" name="Freeform 6"/>
            <p:cNvSpPr/>
            <p:nvPr/>
          </p:nvSpPr>
          <p:spPr bwMode="auto">
            <a:xfrm>
              <a:off x="5457040" y="3281734"/>
              <a:ext cx="2479675" cy="2478088"/>
            </a:xfrm>
            <a:custGeom>
              <a:avLst/>
              <a:gdLst>
                <a:gd name="T0" fmla="*/ 1562 w 1562"/>
                <a:gd name="T1" fmla="*/ 781 h 1561"/>
                <a:gd name="T2" fmla="*/ 781 w 1562"/>
                <a:gd name="T3" fmla="*/ 1561 h 1561"/>
                <a:gd name="T4" fmla="*/ 0 w 1562"/>
                <a:gd name="T5" fmla="*/ 781 h 1561"/>
                <a:gd name="T6" fmla="*/ 781 w 1562"/>
                <a:gd name="T7" fmla="*/ 0 h 1561"/>
                <a:gd name="T8" fmla="*/ 1562 w 1562"/>
                <a:gd name="T9" fmla="*/ 781 h 1561"/>
              </a:gdLst>
              <a:ahLst/>
              <a:cxnLst>
                <a:cxn ang="0">
                  <a:pos x="T0" y="T1"/>
                </a:cxn>
                <a:cxn ang="0">
                  <a:pos x="T2" y="T3"/>
                </a:cxn>
                <a:cxn ang="0">
                  <a:pos x="T4" y="T5"/>
                </a:cxn>
                <a:cxn ang="0">
                  <a:pos x="T6" y="T7"/>
                </a:cxn>
                <a:cxn ang="0">
                  <a:pos x="T8" y="T9"/>
                </a:cxn>
              </a:cxnLst>
              <a:rect l="0" t="0" r="r" b="b"/>
              <a:pathLst>
                <a:path w="1562" h="1561">
                  <a:moveTo>
                    <a:pt x="1562" y="781"/>
                  </a:moveTo>
                  <a:lnTo>
                    <a:pt x="781" y="1561"/>
                  </a:lnTo>
                  <a:lnTo>
                    <a:pt x="0" y="781"/>
                  </a:lnTo>
                  <a:lnTo>
                    <a:pt x="781" y="0"/>
                  </a:lnTo>
                  <a:lnTo>
                    <a:pt x="1562" y="781"/>
                  </a:lnTo>
                  <a:close/>
                </a:path>
              </a:pathLst>
            </a:custGeom>
            <a:grpFill/>
            <a:ln>
              <a:noFill/>
            </a:ln>
          </p:spPr>
          <p:txBody>
            <a:bodyPr/>
            <a:lstStyle/>
            <a:p>
              <a:pPr eaLnBrk="1" fontAlgn="auto" hangingPunct="1">
                <a:spcBef>
                  <a:spcPts val="0"/>
                </a:spcBef>
                <a:spcAft>
                  <a:spcPts val="0"/>
                </a:spcAft>
                <a:defRPr/>
              </a:pPr>
              <a:endParaRPr lang="zh-CN" altLang="en-US" sz="1400">
                <a:latin typeface="Impact" panose="020B0806030902050204" pitchFamily="34" charset="0"/>
                <a:ea typeface="+mn-ea"/>
              </a:endParaRPr>
            </a:p>
          </p:txBody>
        </p:sp>
        <p:sp>
          <p:nvSpPr>
            <p:cNvPr id="14" name="矩形 13"/>
            <p:cNvSpPr/>
            <p:nvPr/>
          </p:nvSpPr>
          <p:spPr>
            <a:xfrm>
              <a:off x="6267851" y="4128593"/>
              <a:ext cx="822661" cy="584775"/>
            </a:xfrm>
            <a:prstGeom prst="rect">
              <a:avLst/>
            </a:prstGeom>
            <a:grpFill/>
          </p:spPr>
          <p:txBody>
            <a:bodyPr wrap="none">
              <a:spAutoFit/>
            </a:bodyPr>
            <a:lstStyle/>
            <a:p>
              <a:pPr eaLnBrk="1" fontAlgn="auto" hangingPunct="1">
                <a:spcBef>
                  <a:spcPts val="0"/>
                </a:spcBef>
                <a:spcAft>
                  <a:spcPts val="0"/>
                </a:spcAft>
                <a:defRPr/>
              </a:pPr>
              <a:r>
                <a:rPr lang="en-US" altLang="zh-CN" sz="32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04</a:t>
              </a:r>
              <a:r>
                <a:rPr lang="en-US" altLang="zh-CN" sz="24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a:t>
              </a:r>
              <a:endParaRPr lang="zh-CN" altLang="en-US" sz="2400" dirty="0">
                <a:solidFill>
                  <a:schemeClr val="bg1"/>
                </a:solidFill>
                <a:latin typeface="Impact" panose="020B0806030902050204" pitchFamily="34" charset="0"/>
                <a:ea typeface="+mn-ea"/>
              </a:endParaRPr>
            </a:p>
          </p:txBody>
        </p:sp>
      </p:grpSp>
      <p:sp>
        <p:nvSpPr>
          <p:cNvPr id="15" name="TextBox 57"/>
          <p:cNvSpPr txBox="1"/>
          <p:nvPr/>
        </p:nvSpPr>
        <p:spPr bwMode="auto">
          <a:xfrm>
            <a:off x="1012125" y="2328163"/>
            <a:ext cx="2673350" cy="73250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TextBox 57"/>
          <p:cNvSpPr txBox="1"/>
          <p:nvPr/>
        </p:nvSpPr>
        <p:spPr bwMode="auto">
          <a:xfrm>
            <a:off x="7625650" y="1221675"/>
            <a:ext cx="2673350" cy="73250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TextBox 57"/>
          <p:cNvSpPr txBox="1"/>
          <p:nvPr/>
        </p:nvSpPr>
        <p:spPr bwMode="auto">
          <a:xfrm>
            <a:off x="8411463" y="2937763"/>
            <a:ext cx="2673350" cy="73250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TextBox 57"/>
          <p:cNvSpPr txBox="1"/>
          <p:nvPr/>
        </p:nvSpPr>
        <p:spPr bwMode="auto">
          <a:xfrm>
            <a:off x="7670100" y="4896738"/>
            <a:ext cx="2673350" cy="73250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59381" y="-49738"/>
            <a:ext cx="12279086" cy="31099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91271" y="6567549"/>
            <a:ext cx="12429733" cy="36417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标题 1"/>
          <p:cNvSpPr>
            <a:spLocks noGrp="1"/>
          </p:cNvSpPr>
          <p:nvPr>
            <p:ph type="title"/>
          </p:nvPr>
        </p:nvSpPr>
        <p:spPr>
          <a:xfrm>
            <a:off x="470075" y="519500"/>
            <a:ext cx="4505696" cy="478023"/>
          </a:xfrm>
          <a:solidFill>
            <a:schemeClr val="bg1"/>
          </a:solidFill>
        </p:spPr>
        <p:txBody>
          <a:bodyPr/>
          <a:lstStyle/>
          <a:p>
            <a:r>
              <a:rPr lang="zh-CN" altLang="en-US" dirty="0" smtClean="0"/>
              <a:t>单击此处添加目录</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2"/>
                                        </p:tgtEl>
                                        <p:attrNameLst>
                                          <p:attrName>ppt_y</p:attrName>
                                        </p:attrNameLst>
                                      </p:cBhvr>
                                      <p:tavLst>
                                        <p:tav tm="0">
                                          <p:val>
                                            <p:strVal val="#ppt_y"/>
                                          </p:val>
                                        </p:tav>
                                        <p:tav tm="100000">
                                          <p:val>
                                            <p:strVal val="#ppt_y"/>
                                          </p:val>
                                        </p:tav>
                                      </p:tavLst>
                                    </p:anim>
                                    <p:anim calcmode="lin" valueType="num">
                                      <p:cBhvr>
                                        <p:cTn id="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2"/>
                                        </p:tgtEl>
                                      </p:cBhvr>
                                    </p:animEffect>
                                  </p:childTnLst>
                                </p:cTn>
                              </p:par>
                            </p:childTnLst>
                          </p:cTn>
                        </p:par>
                        <p:par>
                          <p:cTn id="12" fill="hold">
                            <p:stCondLst>
                              <p:cond delay="0"/>
                            </p:stCondLst>
                            <p:childTnLst>
                              <p:par>
                                <p:cTn id="13" presetID="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2" presetClass="entr" presetSubtype="8"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800" fill="hold"/>
                                        <p:tgtEl>
                                          <p:spTgt spid="19"/>
                                        </p:tgtEl>
                                        <p:attrNameLst>
                                          <p:attrName>ppt_x</p:attrName>
                                        </p:attrNameLst>
                                      </p:cBhvr>
                                      <p:tavLst>
                                        <p:tav tm="0">
                                          <p:val>
                                            <p:strVal val="0-#ppt_w/2"/>
                                          </p:val>
                                        </p:tav>
                                        <p:tav tm="100000">
                                          <p:val>
                                            <p:strVal val="#ppt_x"/>
                                          </p:val>
                                        </p:tav>
                                      </p:tavLst>
                                    </p:anim>
                                    <p:anim calcmode="lin" valueType="num">
                                      <p:cBhvr additive="base">
                                        <p:cTn id="55" dur="800" fill="hold"/>
                                        <p:tgtEl>
                                          <p:spTgt spid="19"/>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800" fill="hold"/>
                                        <p:tgtEl>
                                          <p:spTgt spid="20"/>
                                        </p:tgtEl>
                                        <p:attrNameLst>
                                          <p:attrName>ppt_x</p:attrName>
                                        </p:attrNameLst>
                                      </p:cBhvr>
                                      <p:tavLst>
                                        <p:tav tm="0">
                                          <p:val>
                                            <p:strVal val="1+#ppt_w/2"/>
                                          </p:val>
                                        </p:tav>
                                        <p:tav tm="100000">
                                          <p:val>
                                            <p:strVal val="#ppt_x"/>
                                          </p:val>
                                        </p:tav>
                                      </p:tavLst>
                                    </p:anim>
                                    <p:anim calcmode="lin" valueType="num">
                                      <p:cBhvr additive="base">
                                        <p:cTn id="59" dur="8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animBg="1"/>
      <p:bldP spid="20"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3398218" y="5039904"/>
            <a:ext cx="5202484" cy="546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0290" tIns="45146" rIns="90290" bIns="45146" rtlCol="0" anchor="ctr"/>
          <a:lstStyle/>
          <a:p>
            <a:pPr algn="ctr"/>
            <a:endParaRPr lang="zh-CN" altLang="en-US">
              <a:solidFill>
                <a:prstClr val="white"/>
              </a:solidFill>
            </a:endParaRPr>
          </a:p>
        </p:txBody>
      </p:sp>
      <p:sp>
        <p:nvSpPr>
          <p:cNvPr id="4" name="圆柱形 3"/>
          <p:cNvSpPr/>
          <p:nvPr/>
        </p:nvSpPr>
        <p:spPr>
          <a:xfrm>
            <a:off x="3374229" y="1258188"/>
            <a:ext cx="44634" cy="3836358"/>
          </a:xfrm>
          <a:prstGeom prst="ca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0290" tIns="45146" rIns="90290" bIns="45146" rtlCol="0" anchor="ctr"/>
          <a:lstStyle/>
          <a:p>
            <a:pPr algn="ctr"/>
            <a:endParaRPr lang="zh-CN" altLang="en-US">
              <a:solidFill>
                <a:prstClr val="white"/>
              </a:solidFill>
            </a:endParaRPr>
          </a:p>
        </p:txBody>
      </p:sp>
      <p:sp>
        <p:nvSpPr>
          <p:cNvPr id="5" name="右箭头 4"/>
          <p:cNvSpPr/>
          <p:nvPr/>
        </p:nvSpPr>
        <p:spPr>
          <a:xfrm>
            <a:off x="3432924" y="3345528"/>
            <a:ext cx="3988205" cy="1682321"/>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0290" tIns="45146" rIns="90290" bIns="45146" rtlCol="0" anchor="ctr"/>
          <a:lstStyle/>
          <a:p>
            <a:pPr algn="ctr"/>
            <a:endParaRPr lang="zh-CN" altLang="en-US">
              <a:solidFill>
                <a:prstClr val="white"/>
              </a:solidFill>
            </a:endParaRPr>
          </a:p>
        </p:txBody>
      </p:sp>
      <p:sp>
        <p:nvSpPr>
          <p:cNvPr id="6" name="右箭头 5"/>
          <p:cNvSpPr/>
          <p:nvPr/>
        </p:nvSpPr>
        <p:spPr>
          <a:xfrm>
            <a:off x="3432923" y="2680147"/>
            <a:ext cx="5437883" cy="159328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0290" tIns="45146" rIns="90290" bIns="45146" rtlCol="0" anchor="ctr"/>
          <a:lstStyle/>
          <a:p>
            <a:pPr algn="ctr"/>
            <a:endParaRPr lang="zh-CN" altLang="en-US">
              <a:solidFill>
                <a:prstClr val="white"/>
              </a:solidFill>
            </a:endParaRPr>
          </a:p>
        </p:txBody>
      </p:sp>
      <p:sp>
        <p:nvSpPr>
          <p:cNvPr id="7" name="右箭头 6"/>
          <p:cNvSpPr/>
          <p:nvPr/>
        </p:nvSpPr>
        <p:spPr>
          <a:xfrm>
            <a:off x="3432926" y="2049758"/>
            <a:ext cx="3241304" cy="1593278"/>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0290" tIns="45146" rIns="90290" bIns="45146" rtlCol="0" anchor="ctr"/>
          <a:lstStyle/>
          <a:p>
            <a:pPr algn="ctr"/>
            <a:endParaRPr lang="zh-CN" altLang="en-US">
              <a:solidFill>
                <a:prstClr val="white"/>
              </a:solidFill>
            </a:endParaRPr>
          </a:p>
        </p:txBody>
      </p:sp>
      <p:sp>
        <p:nvSpPr>
          <p:cNvPr id="8" name="右箭头 7"/>
          <p:cNvSpPr/>
          <p:nvPr/>
        </p:nvSpPr>
        <p:spPr>
          <a:xfrm>
            <a:off x="3432929" y="1258188"/>
            <a:ext cx="4490118" cy="1682321"/>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0290" tIns="45146" rIns="90290" bIns="45146" rtlCol="0" anchor="ctr"/>
          <a:lstStyle/>
          <a:p>
            <a:pPr algn="ctr"/>
            <a:endParaRPr lang="zh-CN" altLang="en-US">
              <a:solidFill>
                <a:prstClr val="white"/>
              </a:solidFill>
            </a:endParaRPr>
          </a:p>
        </p:txBody>
      </p:sp>
      <p:sp>
        <p:nvSpPr>
          <p:cNvPr id="9" name="文本框 25"/>
          <p:cNvSpPr txBox="1"/>
          <p:nvPr/>
        </p:nvSpPr>
        <p:spPr>
          <a:xfrm>
            <a:off x="2562365" y="3914556"/>
            <a:ext cx="763831" cy="752893"/>
          </a:xfrm>
          <a:prstGeom prst="rect">
            <a:avLst/>
          </a:prstGeom>
          <a:noFill/>
        </p:spPr>
        <p:txBody>
          <a:bodyPr wrap="square" lIns="90290" tIns="45146" rIns="90290" bIns="45146" rtlCol="0">
            <a:spAutoFit/>
          </a:bodyPr>
          <a:lstStyle/>
          <a:p>
            <a:r>
              <a:rPr lang="en-US" altLang="zh-CN" sz="4300" dirty="0">
                <a:solidFill>
                  <a:srgbClr val="0070C0"/>
                </a:solidFill>
              </a:rPr>
              <a:t>01</a:t>
            </a:r>
            <a:endParaRPr lang="zh-CN" altLang="en-US" sz="4300" dirty="0">
              <a:solidFill>
                <a:srgbClr val="0070C0"/>
              </a:solidFill>
            </a:endParaRPr>
          </a:p>
        </p:txBody>
      </p:sp>
      <p:sp>
        <p:nvSpPr>
          <p:cNvPr id="10" name="文本框 26"/>
          <p:cNvSpPr txBox="1"/>
          <p:nvPr/>
        </p:nvSpPr>
        <p:spPr>
          <a:xfrm>
            <a:off x="2562366" y="3198258"/>
            <a:ext cx="811866" cy="752893"/>
          </a:xfrm>
          <a:prstGeom prst="rect">
            <a:avLst/>
          </a:prstGeom>
          <a:noFill/>
        </p:spPr>
        <p:txBody>
          <a:bodyPr wrap="square" lIns="90290" tIns="45146" rIns="90290" bIns="45146" rtlCol="0">
            <a:spAutoFit/>
          </a:bodyPr>
          <a:lstStyle/>
          <a:p>
            <a:r>
              <a:rPr lang="en-US" altLang="zh-CN" sz="4300" dirty="0">
                <a:solidFill>
                  <a:srgbClr val="00B0F0"/>
                </a:solidFill>
              </a:rPr>
              <a:t>02</a:t>
            </a:r>
            <a:endParaRPr lang="zh-CN" altLang="en-US" sz="4300" dirty="0">
              <a:solidFill>
                <a:srgbClr val="00B0F0"/>
              </a:solidFill>
            </a:endParaRPr>
          </a:p>
        </p:txBody>
      </p:sp>
      <p:sp>
        <p:nvSpPr>
          <p:cNvPr id="11" name="文本框 27"/>
          <p:cNvSpPr txBox="1"/>
          <p:nvPr/>
        </p:nvSpPr>
        <p:spPr>
          <a:xfrm>
            <a:off x="2562365" y="2481960"/>
            <a:ext cx="763831" cy="752893"/>
          </a:xfrm>
          <a:prstGeom prst="rect">
            <a:avLst/>
          </a:prstGeom>
          <a:noFill/>
        </p:spPr>
        <p:txBody>
          <a:bodyPr wrap="square" lIns="90290" tIns="45146" rIns="90290" bIns="45146" rtlCol="0">
            <a:spAutoFit/>
          </a:bodyPr>
          <a:lstStyle/>
          <a:p>
            <a:r>
              <a:rPr lang="en-US" altLang="zh-CN" sz="4300" dirty="0">
                <a:solidFill>
                  <a:srgbClr val="0070C0"/>
                </a:solidFill>
              </a:rPr>
              <a:t>03</a:t>
            </a:r>
            <a:endParaRPr lang="zh-CN" altLang="en-US" sz="4300" dirty="0">
              <a:solidFill>
                <a:srgbClr val="0070C0"/>
              </a:solidFill>
            </a:endParaRPr>
          </a:p>
        </p:txBody>
      </p:sp>
      <p:sp>
        <p:nvSpPr>
          <p:cNvPr id="12" name="文本框 28"/>
          <p:cNvSpPr txBox="1"/>
          <p:nvPr/>
        </p:nvSpPr>
        <p:spPr>
          <a:xfrm>
            <a:off x="2562365" y="1765665"/>
            <a:ext cx="763831" cy="752893"/>
          </a:xfrm>
          <a:prstGeom prst="rect">
            <a:avLst/>
          </a:prstGeom>
          <a:noFill/>
        </p:spPr>
        <p:txBody>
          <a:bodyPr wrap="square" lIns="90290" tIns="45146" rIns="90290" bIns="45146" rtlCol="0">
            <a:spAutoFit/>
          </a:bodyPr>
          <a:lstStyle/>
          <a:p>
            <a:r>
              <a:rPr lang="en-US" altLang="zh-CN" sz="4300" dirty="0">
                <a:solidFill>
                  <a:srgbClr val="00B0F0"/>
                </a:solidFill>
              </a:rPr>
              <a:t>04</a:t>
            </a:r>
            <a:endParaRPr lang="zh-CN" altLang="en-US" sz="4300" dirty="0">
              <a:solidFill>
                <a:srgbClr val="00B0F0"/>
              </a:solidFill>
            </a:endParaRPr>
          </a:p>
        </p:txBody>
      </p:sp>
      <p:grpSp>
        <p:nvGrpSpPr>
          <p:cNvPr id="13" name="组合 12"/>
          <p:cNvGrpSpPr/>
          <p:nvPr/>
        </p:nvGrpSpPr>
        <p:grpSpPr>
          <a:xfrm>
            <a:off x="3326197" y="5102727"/>
            <a:ext cx="5801445" cy="507831"/>
            <a:chOff x="3315765" y="5498862"/>
            <a:chExt cx="5102399" cy="507831"/>
          </a:xfrm>
        </p:grpSpPr>
        <p:sp>
          <p:nvSpPr>
            <p:cNvPr id="14" name="文本框 29"/>
            <p:cNvSpPr txBox="1"/>
            <p:nvPr/>
          </p:nvSpPr>
          <p:spPr>
            <a:xfrm>
              <a:off x="3315765" y="5498862"/>
              <a:ext cx="776569" cy="507831"/>
            </a:xfrm>
            <a:prstGeom prst="rect">
              <a:avLst/>
            </a:prstGeom>
            <a:noFill/>
          </p:spPr>
          <p:txBody>
            <a:bodyPr wrap="square" rtlCol="0">
              <a:spAutoFit/>
            </a:bodyPr>
            <a:lstStyle/>
            <a:p>
              <a:r>
                <a:rPr lang="en-US" altLang="zh-CN" sz="2700" dirty="0">
                  <a:solidFill>
                    <a:prstClr val="white">
                      <a:lumMod val="50000"/>
                    </a:prstClr>
                  </a:solidFill>
                </a:rPr>
                <a:t>10</a:t>
              </a:r>
              <a:r>
                <a:rPr lang="en-US" altLang="zh-CN" dirty="0">
                  <a:solidFill>
                    <a:prstClr val="white">
                      <a:lumMod val="50000"/>
                    </a:prstClr>
                  </a:solidFill>
                </a:rPr>
                <a:t>%</a:t>
              </a:r>
              <a:endParaRPr lang="zh-CN" altLang="en-US" dirty="0">
                <a:solidFill>
                  <a:prstClr val="white">
                    <a:lumMod val="50000"/>
                  </a:prstClr>
                </a:solidFill>
              </a:endParaRPr>
            </a:p>
          </p:txBody>
        </p:sp>
        <p:sp>
          <p:nvSpPr>
            <p:cNvPr id="15" name="文本框 30"/>
            <p:cNvSpPr txBox="1"/>
            <p:nvPr/>
          </p:nvSpPr>
          <p:spPr>
            <a:xfrm>
              <a:off x="3925419" y="5498862"/>
              <a:ext cx="794549" cy="507831"/>
            </a:xfrm>
            <a:prstGeom prst="rect">
              <a:avLst/>
            </a:prstGeom>
            <a:noFill/>
          </p:spPr>
          <p:txBody>
            <a:bodyPr wrap="square" rtlCol="0">
              <a:spAutoFit/>
            </a:bodyPr>
            <a:lstStyle/>
            <a:p>
              <a:r>
                <a:rPr lang="en-US" altLang="zh-CN" sz="2700" dirty="0">
                  <a:solidFill>
                    <a:prstClr val="white">
                      <a:lumMod val="50000"/>
                    </a:prstClr>
                  </a:solidFill>
                </a:rPr>
                <a:t>20</a:t>
              </a:r>
              <a:r>
                <a:rPr lang="en-US" altLang="zh-CN" dirty="0">
                  <a:solidFill>
                    <a:prstClr val="white">
                      <a:lumMod val="50000"/>
                    </a:prstClr>
                  </a:solidFill>
                </a:rPr>
                <a:t>%</a:t>
              </a:r>
              <a:endParaRPr lang="zh-CN" altLang="en-US" dirty="0">
                <a:solidFill>
                  <a:prstClr val="white">
                    <a:lumMod val="50000"/>
                  </a:prstClr>
                </a:solidFill>
              </a:endParaRPr>
            </a:p>
          </p:txBody>
        </p:sp>
        <p:sp>
          <p:nvSpPr>
            <p:cNvPr id="16" name="文本框 31"/>
            <p:cNvSpPr txBox="1"/>
            <p:nvPr/>
          </p:nvSpPr>
          <p:spPr>
            <a:xfrm>
              <a:off x="4535076" y="5498862"/>
              <a:ext cx="794549" cy="507831"/>
            </a:xfrm>
            <a:prstGeom prst="rect">
              <a:avLst/>
            </a:prstGeom>
            <a:noFill/>
          </p:spPr>
          <p:txBody>
            <a:bodyPr wrap="square" rtlCol="0">
              <a:spAutoFit/>
            </a:bodyPr>
            <a:lstStyle/>
            <a:p>
              <a:r>
                <a:rPr lang="en-US" altLang="zh-CN" sz="2700" dirty="0">
                  <a:solidFill>
                    <a:prstClr val="white">
                      <a:lumMod val="50000"/>
                    </a:prstClr>
                  </a:solidFill>
                </a:rPr>
                <a:t>30</a:t>
              </a:r>
              <a:r>
                <a:rPr lang="en-US" altLang="zh-CN" dirty="0">
                  <a:solidFill>
                    <a:prstClr val="white">
                      <a:lumMod val="50000"/>
                    </a:prstClr>
                  </a:solidFill>
                </a:rPr>
                <a:t>%</a:t>
              </a:r>
              <a:endParaRPr lang="zh-CN" altLang="en-US" dirty="0">
                <a:solidFill>
                  <a:prstClr val="white">
                    <a:lumMod val="50000"/>
                  </a:prstClr>
                </a:solidFill>
              </a:endParaRPr>
            </a:p>
          </p:txBody>
        </p:sp>
        <p:sp>
          <p:nvSpPr>
            <p:cNvPr id="17" name="文本框 32"/>
            <p:cNvSpPr txBox="1"/>
            <p:nvPr/>
          </p:nvSpPr>
          <p:spPr>
            <a:xfrm>
              <a:off x="5144730" y="5498862"/>
              <a:ext cx="889125" cy="507831"/>
            </a:xfrm>
            <a:prstGeom prst="rect">
              <a:avLst/>
            </a:prstGeom>
            <a:noFill/>
          </p:spPr>
          <p:txBody>
            <a:bodyPr wrap="square" rtlCol="0">
              <a:spAutoFit/>
            </a:bodyPr>
            <a:lstStyle/>
            <a:p>
              <a:r>
                <a:rPr lang="en-US" altLang="zh-CN" sz="2700" dirty="0">
                  <a:solidFill>
                    <a:prstClr val="white">
                      <a:lumMod val="50000"/>
                    </a:prstClr>
                  </a:solidFill>
                </a:rPr>
                <a:t>40</a:t>
              </a:r>
              <a:r>
                <a:rPr lang="en-US" altLang="zh-CN" dirty="0">
                  <a:solidFill>
                    <a:prstClr val="white">
                      <a:lumMod val="50000"/>
                    </a:prstClr>
                  </a:solidFill>
                </a:rPr>
                <a:t>%</a:t>
              </a:r>
              <a:endParaRPr lang="zh-CN" altLang="en-US" dirty="0">
                <a:solidFill>
                  <a:prstClr val="white">
                    <a:lumMod val="50000"/>
                  </a:prstClr>
                </a:solidFill>
              </a:endParaRPr>
            </a:p>
          </p:txBody>
        </p:sp>
        <p:sp>
          <p:nvSpPr>
            <p:cNvPr id="18" name="文本框 33"/>
            <p:cNvSpPr txBox="1"/>
            <p:nvPr/>
          </p:nvSpPr>
          <p:spPr>
            <a:xfrm>
              <a:off x="5754386" y="5498862"/>
              <a:ext cx="889125" cy="507831"/>
            </a:xfrm>
            <a:prstGeom prst="rect">
              <a:avLst/>
            </a:prstGeom>
            <a:noFill/>
          </p:spPr>
          <p:txBody>
            <a:bodyPr wrap="square" rtlCol="0">
              <a:spAutoFit/>
            </a:bodyPr>
            <a:lstStyle/>
            <a:p>
              <a:r>
                <a:rPr lang="en-US" altLang="zh-CN" sz="2700" dirty="0">
                  <a:solidFill>
                    <a:prstClr val="white">
                      <a:lumMod val="50000"/>
                    </a:prstClr>
                  </a:solidFill>
                </a:rPr>
                <a:t>50</a:t>
              </a:r>
              <a:r>
                <a:rPr lang="en-US" altLang="zh-CN" dirty="0">
                  <a:solidFill>
                    <a:prstClr val="white">
                      <a:lumMod val="50000"/>
                    </a:prstClr>
                  </a:solidFill>
                </a:rPr>
                <a:t>%</a:t>
              </a:r>
              <a:endParaRPr lang="zh-CN" altLang="en-US" dirty="0">
                <a:solidFill>
                  <a:prstClr val="white">
                    <a:lumMod val="50000"/>
                  </a:prstClr>
                </a:solidFill>
              </a:endParaRPr>
            </a:p>
          </p:txBody>
        </p:sp>
        <p:sp>
          <p:nvSpPr>
            <p:cNvPr id="19" name="文本框 34"/>
            <p:cNvSpPr txBox="1"/>
            <p:nvPr/>
          </p:nvSpPr>
          <p:spPr>
            <a:xfrm>
              <a:off x="6364042" y="5498862"/>
              <a:ext cx="794549" cy="507831"/>
            </a:xfrm>
            <a:prstGeom prst="rect">
              <a:avLst/>
            </a:prstGeom>
            <a:noFill/>
          </p:spPr>
          <p:txBody>
            <a:bodyPr wrap="square" rtlCol="0">
              <a:spAutoFit/>
            </a:bodyPr>
            <a:lstStyle/>
            <a:p>
              <a:r>
                <a:rPr lang="en-US" altLang="zh-CN" sz="2700" dirty="0">
                  <a:solidFill>
                    <a:prstClr val="white">
                      <a:lumMod val="50000"/>
                    </a:prstClr>
                  </a:solidFill>
                </a:rPr>
                <a:t>60</a:t>
              </a:r>
              <a:r>
                <a:rPr lang="en-US" altLang="zh-CN" dirty="0">
                  <a:solidFill>
                    <a:prstClr val="white">
                      <a:lumMod val="50000"/>
                    </a:prstClr>
                  </a:solidFill>
                </a:rPr>
                <a:t>%</a:t>
              </a:r>
              <a:endParaRPr lang="zh-CN" altLang="en-US" dirty="0">
                <a:solidFill>
                  <a:prstClr val="white">
                    <a:lumMod val="50000"/>
                  </a:prstClr>
                </a:solidFill>
              </a:endParaRPr>
            </a:p>
          </p:txBody>
        </p:sp>
        <p:sp>
          <p:nvSpPr>
            <p:cNvPr id="20" name="文本框 35"/>
            <p:cNvSpPr txBox="1"/>
            <p:nvPr/>
          </p:nvSpPr>
          <p:spPr>
            <a:xfrm>
              <a:off x="6973698" y="5498862"/>
              <a:ext cx="849701" cy="507831"/>
            </a:xfrm>
            <a:prstGeom prst="rect">
              <a:avLst/>
            </a:prstGeom>
            <a:noFill/>
          </p:spPr>
          <p:txBody>
            <a:bodyPr wrap="square" rtlCol="0">
              <a:spAutoFit/>
            </a:bodyPr>
            <a:lstStyle/>
            <a:p>
              <a:r>
                <a:rPr lang="en-US" altLang="zh-CN" sz="2700" dirty="0">
                  <a:solidFill>
                    <a:prstClr val="white">
                      <a:lumMod val="50000"/>
                    </a:prstClr>
                  </a:solidFill>
                </a:rPr>
                <a:t>70</a:t>
              </a:r>
              <a:r>
                <a:rPr lang="en-US" altLang="zh-CN" dirty="0">
                  <a:solidFill>
                    <a:prstClr val="white">
                      <a:lumMod val="50000"/>
                    </a:prstClr>
                  </a:solidFill>
                </a:rPr>
                <a:t>%</a:t>
              </a:r>
              <a:endParaRPr lang="zh-CN" altLang="en-US" dirty="0">
                <a:solidFill>
                  <a:prstClr val="white">
                    <a:lumMod val="50000"/>
                  </a:prstClr>
                </a:solidFill>
              </a:endParaRPr>
            </a:p>
          </p:txBody>
        </p:sp>
        <p:sp>
          <p:nvSpPr>
            <p:cNvPr id="21" name="文本框 36"/>
            <p:cNvSpPr txBox="1"/>
            <p:nvPr/>
          </p:nvSpPr>
          <p:spPr>
            <a:xfrm>
              <a:off x="7583352" y="5498862"/>
              <a:ext cx="834812" cy="507831"/>
            </a:xfrm>
            <a:prstGeom prst="rect">
              <a:avLst/>
            </a:prstGeom>
            <a:noFill/>
          </p:spPr>
          <p:txBody>
            <a:bodyPr wrap="square" rtlCol="0">
              <a:spAutoFit/>
            </a:bodyPr>
            <a:lstStyle/>
            <a:p>
              <a:r>
                <a:rPr lang="en-US" altLang="zh-CN" sz="2700" dirty="0">
                  <a:solidFill>
                    <a:prstClr val="white">
                      <a:lumMod val="50000"/>
                    </a:prstClr>
                  </a:solidFill>
                </a:rPr>
                <a:t>80</a:t>
              </a:r>
              <a:r>
                <a:rPr lang="en-US" altLang="zh-CN" dirty="0">
                  <a:solidFill>
                    <a:prstClr val="white">
                      <a:lumMod val="50000"/>
                    </a:prstClr>
                  </a:solidFill>
                </a:rPr>
                <a:t>%</a:t>
              </a:r>
              <a:endParaRPr lang="zh-CN" altLang="en-US" dirty="0">
                <a:solidFill>
                  <a:prstClr val="white">
                    <a:lumMod val="50000"/>
                  </a:prstClr>
                </a:solidFill>
              </a:endParaRPr>
            </a:p>
          </p:txBody>
        </p:sp>
      </p:grpSp>
      <p:sp>
        <p:nvSpPr>
          <p:cNvPr id="22" name="文本框 39"/>
          <p:cNvSpPr txBox="1"/>
          <p:nvPr/>
        </p:nvSpPr>
        <p:spPr>
          <a:xfrm>
            <a:off x="8817505" y="1593502"/>
            <a:ext cx="2933625" cy="597628"/>
          </a:xfrm>
          <a:prstGeom prst="rect">
            <a:avLst/>
          </a:prstGeom>
          <a:noFill/>
        </p:spPr>
        <p:txBody>
          <a:bodyPr wrap="square" lIns="90290" tIns="45146" rIns="90290" bIns="45146" rtlCol="0">
            <a:spAutoFit/>
          </a:bodyPr>
          <a:lstStyle/>
          <a:p>
            <a:pPr algn="just"/>
            <a:r>
              <a:rPr lang="zh-CN" altLang="en-US" sz="1600" dirty="0">
                <a:solidFill>
                  <a:srgbClr val="41576B"/>
                </a:solidFill>
                <a:latin typeface="微软雅黑" panose="020B0503020204020204" pitchFamily="34" charset="-122"/>
                <a:ea typeface="微软雅黑" panose="020B0503020204020204" pitchFamily="34" charset="-122"/>
              </a:rPr>
              <a:t>文字说明文字说明</a:t>
            </a:r>
            <a:endParaRPr lang="en-US" altLang="zh-CN" sz="1600" dirty="0">
              <a:solidFill>
                <a:srgbClr val="41576B"/>
              </a:solidFill>
              <a:latin typeface="微软雅黑" panose="020B0503020204020204" pitchFamily="34" charset="-122"/>
              <a:ea typeface="微软雅黑" panose="020B0503020204020204" pitchFamily="34" charset="-122"/>
            </a:endParaRPr>
          </a:p>
          <a:p>
            <a:pPr algn="just"/>
            <a:r>
              <a:rPr lang="zh-CN" altLang="en-US" sz="1600" dirty="0">
                <a:solidFill>
                  <a:srgbClr val="41576B"/>
                </a:solidFill>
                <a:latin typeface="微软雅黑" panose="020B0503020204020204" pitchFamily="34" charset="-122"/>
                <a:ea typeface="微软雅黑" panose="020B0503020204020204" pitchFamily="34" charset="-122"/>
              </a:rPr>
              <a:t>文字说明文字说明</a:t>
            </a:r>
            <a:endParaRPr lang="zh-CN" altLang="en-US" sz="1600" dirty="0">
              <a:solidFill>
                <a:srgbClr val="41576B"/>
              </a:solidFill>
              <a:latin typeface="微软雅黑" panose="020B0503020204020204" pitchFamily="34" charset="-122"/>
              <a:ea typeface="微软雅黑" panose="020B0503020204020204" pitchFamily="34" charset="-122"/>
            </a:endParaRPr>
          </a:p>
        </p:txBody>
      </p:sp>
      <p:sp>
        <p:nvSpPr>
          <p:cNvPr id="23" name="文本框 40"/>
          <p:cNvSpPr txBox="1"/>
          <p:nvPr/>
        </p:nvSpPr>
        <p:spPr>
          <a:xfrm>
            <a:off x="8817505" y="2474110"/>
            <a:ext cx="2933625" cy="597628"/>
          </a:xfrm>
          <a:prstGeom prst="rect">
            <a:avLst/>
          </a:prstGeom>
          <a:noFill/>
        </p:spPr>
        <p:txBody>
          <a:bodyPr wrap="square" lIns="90290" tIns="45146" rIns="90290" bIns="45146" rtlCol="0">
            <a:spAutoFit/>
          </a:bodyPr>
          <a:lstStyle/>
          <a:p>
            <a:pPr algn="just"/>
            <a:r>
              <a:rPr lang="zh-CN" altLang="en-US" sz="1600" dirty="0">
                <a:solidFill>
                  <a:srgbClr val="698298"/>
                </a:solidFill>
                <a:latin typeface="微软雅黑" panose="020B0503020204020204" pitchFamily="34" charset="-122"/>
                <a:ea typeface="微软雅黑" panose="020B0503020204020204" pitchFamily="34" charset="-122"/>
              </a:rPr>
              <a:t>文字说明文字说明</a:t>
            </a:r>
            <a:endParaRPr lang="en-US" altLang="zh-CN" sz="1600" dirty="0">
              <a:solidFill>
                <a:srgbClr val="698298"/>
              </a:solidFill>
              <a:latin typeface="微软雅黑" panose="020B0503020204020204" pitchFamily="34" charset="-122"/>
              <a:ea typeface="微软雅黑" panose="020B0503020204020204" pitchFamily="34" charset="-122"/>
            </a:endParaRPr>
          </a:p>
          <a:p>
            <a:pPr algn="just"/>
            <a:r>
              <a:rPr lang="zh-CN" altLang="en-US" sz="1600" dirty="0">
                <a:solidFill>
                  <a:srgbClr val="698298"/>
                </a:solidFill>
                <a:latin typeface="微软雅黑" panose="020B0503020204020204" pitchFamily="34" charset="-122"/>
                <a:ea typeface="微软雅黑" panose="020B0503020204020204" pitchFamily="34" charset="-122"/>
              </a:rPr>
              <a:t>文字说明文字说明</a:t>
            </a:r>
            <a:endParaRPr lang="zh-CN" altLang="en-US" sz="1600" dirty="0">
              <a:solidFill>
                <a:srgbClr val="698298"/>
              </a:solidFill>
              <a:latin typeface="微软雅黑" panose="020B0503020204020204" pitchFamily="34" charset="-122"/>
              <a:ea typeface="微软雅黑" panose="020B0503020204020204" pitchFamily="34" charset="-122"/>
            </a:endParaRPr>
          </a:p>
        </p:txBody>
      </p:sp>
      <p:sp>
        <p:nvSpPr>
          <p:cNvPr id="24" name="文本框 41"/>
          <p:cNvSpPr txBox="1"/>
          <p:nvPr/>
        </p:nvSpPr>
        <p:spPr>
          <a:xfrm>
            <a:off x="8817505" y="3303413"/>
            <a:ext cx="2933625" cy="597628"/>
          </a:xfrm>
          <a:prstGeom prst="rect">
            <a:avLst/>
          </a:prstGeom>
          <a:noFill/>
        </p:spPr>
        <p:txBody>
          <a:bodyPr wrap="square" lIns="90290" tIns="45146" rIns="90290" bIns="45146" rtlCol="0">
            <a:spAutoFit/>
          </a:bodyPr>
          <a:lstStyle/>
          <a:p>
            <a:pPr algn="just"/>
            <a:r>
              <a:rPr lang="zh-CN" altLang="en-US" sz="1600" dirty="0">
                <a:solidFill>
                  <a:srgbClr val="41576B"/>
                </a:solidFill>
                <a:latin typeface="微软雅黑" panose="020B0503020204020204" pitchFamily="34" charset="-122"/>
                <a:ea typeface="微软雅黑" panose="020B0503020204020204" pitchFamily="34" charset="-122"/>
              </a:rPr>
              <a:t>文字说明文字说明</a:t>
            </a:r>
            <a:endParaRPr lang="en-US" altLang="zh-CN" sz="1600" dirty="0">
              <a:solidFill>
                <a:srgbClr val="41576B"/>
              </a:solidFill>
              <a:latin typeface="微软雅黑" panose="020B0503020204020204" pitchFamily="34" charset="-122"/>
              <a:ea typeface="微软雅黑" panose="020B0503020204020204" pitchFamily="34" charset="-122"/>
            </a:endParaRPr>
          </a:p>
          <a:p>
            <a:pPr algn="just"/>
            <a:r>
              <a:rPr lang="zh-CN" altLang="en-US" sz="1600" dirty="0">
                <a:solidFill>
                  <a:srgbClr val="41576B"/>
                </a:solidFill>
                <a:latin typeface="微软雅黑" panose="020B0503020204020204" pitchFamily="34" charset="-122"/>
                <a:ea typeface="微软雅黑" panose="020B0503020204020204" pitchFamily="34" charset="-122"/>
              </a:rPr>
              <a:t>文字说明文字说明</a:t>
            </a:r>
            <a:endParaRPr lang="zh-CN" altLang="en-US" sz="1600" dirty="0">
              <a:solidFill>
                <a:srgbClr val="41576B"/>
              </a:solidFill>
              <a:latin typeface="微软雅黑" panose="020B0503020204020204" pitchFamily="34" charset="-122"/>
              <a:ea typeface="微软雅黑" panose="020B0503020204020204" pitchFamily="34" charset="-122"/>
            </a:endParaRPr>
          </a:p>
        </p:txBody>
      </p:sp>
      <p:sp>
        <p:nvSpPr>
          <p:cNvPr id="25" name="文本框 42"/>
          <p:cNvSpPr txBox="1"/>
          <p:nvPr/>
        </p:nvSpPr>
        <p:spPr>
          <a:xfrm>
            <a:off x="8817505" y="4138668"/>
            <a:ext cx="2933625" cy="597628"/>
          </a:xfrm>
          <a:prstGeom prst="rect">
            <a:avLst/>
          </a:prstGeom>
          <a:noFill/>
        </p:spPr>
        <p:txBody>
          <a:bodyPr wrap="square" lIns="90290" tIns="45146" rIns="90290" bIns="45146" rtlCol="0">
            <a:spAutoFit/>
          </a:bodyPr>
          <a:lstStyle/>
          <a:p>
            <a:pPr algn="just"/>
            <a:r>
              <a:rPr lang="zh-CN" altLang="en-US" sz="1600" dirty="0">
                <a:solidFill>
                  <a:srgbClr val="698298"/>
                </a:solidFill>
                <a:latin typeface="微软雅黑" panose="020B0503020204020204" pitchFamily="34" charset="-122"/>
                <a:ea typeface="微软雅黑" panose="020B0503020204020204" pitchFamily="34" charset="-122"/>
              </a:rPr>
              <a:t>文字说明文字说明</a:t>
            </a:r>
            <a:endParaRPr lang="en-US" altLang="zh-CN" sz="1600" dirty="0">
              <a:solidFill>
                <a:srgbClr val="698298"/>
              </a:solidFill>
              <a:latin typeface="微软雅黑" panose="020B0503020204020204" pitchFamily="34" charset="-122"/>
              <a:ea typeface="微软雅黑" panose="020B0503020204020204" pitchFamily="34" charset="-122"/>
            </a:endParaRPr>
          </a:p>
          <a:p>
            <a:pPr algn="just"/>
            <a:r>
              <a:rPr lang="zh-CN" altLang="en-US" sz="1600" dirty="0">
                <a:solidFill>
                  <a:srgbClr val="698298"/>
                </a:solidFill>
                <a:latin typeface="微软雅黑" panose="020B0503020204020204" pitchFamily="34" charset="-122"/>
                <a:ea typeface="微软雅黑" panose="020B0503020204020204" pitchFamily="34" charset="-122"/>
              </a:rPr>
              <a:t>文字说明文字说明</a:t>
            </a:r>
            <a:endParaRPr lang="zh-CN" altLang="en-US" sz="1600" dirty="0">
              <a:solidFill>
                <a:srgbClr val="698298"/>
              </a:solidFill>
              <a:latin typeface="微软雅黑" panose="020B0503020204020204" pitchFamily="34" charset="-122"/>
              <a:ea typeface="微软雅黑" panose="020B0503020204020204" pitchFamily="34" charset="-122"/>
            </a:endParaRPr>
          </a:p>
        </p:txBody>
      </p:sp>
      <p:pic>
        <p:nvPicPr>
          <p:cNvPr id="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42160" y="1914958"/>
            <a:ext cx="920201" cy="2778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矩形 26"/>
          <p:cNvSpPr/>
          <p:nvPr/>
        </p:nvSpPr>
        <p:spPr>
          <a:xfrm>
            <a:off x="-59381" y="-49738"/>
            <a:ext cx="12279086" cy="31099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91271" y="6567549"/>
            <a:ext cx="12429733" cy="36417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标题 1"/>
          <p:cNvSpPr>
            <a:spLocks noGrp="1"/>
          </p:cNvSpPr>
          <p:nvPr>
            <p:ph type="title"/>
          </p:nvPr>
        </p:nvSpPr>
        <p:spPr>
          <a:xfrm>
            <a:off x="470075" y="519500"/>
            <a:ext cx="4505696" cy="478023"/>
          </a:xfrm>
          <a:solidFill>
            <a:schemeClr val="bg1"/>
          </a:solidFill>
        </p:spPr>
        <p:txBody>
          <a:bodyPr/>
          <a:lstStyle/>
          <a:p>
            <a:r>
              <a:rPr lang="zh-CN" altLang="en-US" dirty="0" smtClean="0"/>
              <a:t>单击此处添加目录</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gtEl>
                                      </p:cBhvr>
                                    </p:animEffect>
                                  </p:childTnLst>
                                </p:cTn>
                              </p:par>
                            </p:childTnLst>
                          </p:cTn>
                        </p:par>
                        <p:par>
                          <p:cTn id="12" fill="hold">
                            <p:stCondLst>
                              <p:cond delay="0"/>
                            </p:stCondLst>
                            <p:childTnLst>
                              <p:par>
                                <p:cTn id="13" presetID="22" presetClass="entr" presetSubtype="2"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15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par>
                          <p:cTn id="30" fill="hold">
                            <p:stCondLst>
                              <p:cond delay="2000"/>
                            </p:stCondLst>
                            <p:childTnLst>
                              <p:par>
                                <p:cTn id="31" presetID="22" presetClass="entr" presetSubtype="4"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left)">
                                      <p:cBhvr>
                                        <p:cTn id="55" dur="500"/>
                                        <p:tgtEl>
                                          <p:spTgt spid="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animEffect transition="in" filter="fade">
                                      <p:cBhvr>
                                        <p:cTn id="61" dur="500"/>
                                        <p:tgtEl>
                                          <p:spTgt spid="24"/>
                                        </p:tgtEl>
                                      </p:cBhvr>
                                    </p:animEffect>
                                  </p:childTnLst>
                                </p:cTn>
                              </p:par>
                            </p:childTnLst>
                          </p:cTn>
                        </p:par>
                        <p:par>
                          <p:cTn id="62" fill="hold">
                            <p:stCondLst>
                              <p:cond delay="5500"/>
                            </p:stCondLst>
                            <p:childTnLst>
                              <p:par>
                                <p:cTn id="63" presetID="22" presetClass="entr" presetSubtype="8"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animEffect transition="in" filter="fade">
                                      <p:cBhvr>
                                        <p:cTn id="71" dur="500"/>
                                        <p:tgtEl>
                                          <p:spTgt spid="23"/>
                                        </p:tgtEl>
                                      </p:cBhvr>
                                    </p:animEffect>
                                  </p:childTnLst>
                                </p:cTn>
                              </p:par>
                            </p:childTnLst>
                          </p:cTn>
                        </p:par>
                        <p:par>
                          <p:cTn id="72" fill="hold">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left)">
                                      <p:cBhvr>
                                        <p:cTn id="75" dur="500"/>
                                        <p:tgtEl>
                                          <p:spTgt spid="8"/>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500" fill="hold"/>
                                        <p:tgtEl>
                                          <p:spTgt spid="22"/>
                                        </p:tgtEl>
                                        <p:attrNameLst>
                                          <p:attrName>ppt_w</p:attrName>
                                        </p:attrNameLst>
                                      </p:cBhvr>
                                      <p:tavLst>
                                        <p:tav tm="0">
                                          <p:val>
                                            <p:fltVal val="0"/>
                                          </p:val>
                                        </p:tav>
                                        <p:tav tm="100000">
                                          <p:val>
                                            <p:strVal val="#ppt_w"/>
                                          </p:val>
                                        </p:tav>
                                      </p:tavLst>
                                    </p:anim>
                                    <p:anim calcmode="lin" valueType="num">
                                      <p:cBhvr>
                                        <p:cTn id="80" dur="500" fill="hold"/>
                                        <p:tgtEl>
                                          <p:spTgt spid="22"/>
                                        </p:tgtEl>
                                        <p:attrNameLst>
                                          <p:attrName>ppt_h</p:attrName>
                                        </p:attrNameLst>
                                      </p:cBhvr>
                                      <p:tavLst>
                                        <p:tav tm="0">
                                          <p:val>
                                            <p:fltVal val="0"/>
                                          </p:val>
                                        </p:tav>
                                        <p:tav tm="100000">
                                          <p:val>
                                            <p:strVal val="#ppt_h"/>
                                          </p:val>
                                        </p:tav>
                                      </p:tavLst>
                                    </p:anim>
                                    <p:animEffect transition="in" filter="fade">
                                      <p:cBhvr>
                                        <p:cTn id="81" dur="500"/>
                                        <p:tgtEl>
                                          <p:spTgt spid="22"/>
                                        </p:tgtEl>
                                      </p:cBhvr>
                                    </p:animEffect>
                                  </p:childTnLst>
                                </p:cTn>
                              </p:par>
                            </p:childTnLst>
                          </p:cTn>
                        </p:par>
                        <p:par>
                          <p:cTn id="82" fill="hold">
                            <p:stCondLst>
                              <p:cond delay="7500"/>
                            </p:stCondLst>
                            <p:childTnLst>
                              <p:par>
                                <p:cTn id="83" presetID="2" presetClass="entr" presetSubtype="8" fill="hold" nodeType="after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500" fill="hold"/>
                                        <p:tgtEl>
                                          <p:spTgt spid="26"/>
                                        </p:tgtEl>
                                        <p:attrNameLst>
                                          <p:attrName>ppt_x</p:attrName>
                                        </p:attrNameLst>
                                      </p:cBhvr>
                                      <p:tavLst>
                                        <p:tav tm="0">
                                          <p:val>
                                            <p:strVal val="0-#ppt_w/2"/>
                                          </p:val>
                                        </p:tav>
                                        <p:tav tm="100000">
                                          <p:val>
                                            <p:strVal val="#ppt_x"/>
                                          </p:val>
                                        </p:tav>
                                      </p:tavLst>
                                    </p:anim>
                                    <p:anim calcmode="lin" valueType="num">
                                      <p:cBhvr additive="base">
                                        <p:cTn id="86" dur="500" fill="hold"/>
                                        <p:tgtEl>
                                          <p:spTgt spid="26"/>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8"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800" fill="hold"/>
                                        <p:tgtEl>
                                          <p:spTgt spid="27"/>
                                        </p:tgtEl>
                                        <p:attrNameLst>
                                          <p:attrName>ppt_x</p:attrName>
                                        </p:attrNameLst>
                                      </p:cBhvr>
                                      <p:tavLst>
                                        <p:tav tm="0">
                                          <p:val>
                                            <p:strVal val="0-#ppt_w/2"/>
                                          </p:val>
                                        </p:tav>
                                        <p:tav tm="100000">
                                          <p:val>
                                            <p:strVal val="#ppt_x"/>
                                          </p:val>
                                        </p:tav>
                                      </p:tavLst>
                                    </p:anim>
                                    <p:anim calcmode="lin" valueType="num">
                                      <p:cBhvr additive="base">
                                        <p:cTn id="91" dur="800" fill="hold"/>
                                        <p:tgtEl>
                                          <p:spTgt spid="27"/>
                                        </p:tgtEl>
                                        <p:attrNameLst>
                                          <p:attrName>ppt_y</p:attrName>
                                        </p:attrNameLst>
                                      </p:cBhvr>
                                      <p:tavLst>
                                        <p:tav tm="0">
                                          <p:val>
                                            <p:strVal val="#ppt_y"/>
                                          </p:val>
                                        </p:tav>
                                        <p:tav tm="100000">
                                          <p:val>
                                            <p:strVal val="#ppt_y"/>
                                          </p:val>
                                        </p:tav>
                                      </p:tavLst>
                                    </p:anim>
                                  </p:childTnLst>
                                </p:cTn>
                              </p:par>
                              <p:par>
                                <p:cTn id="92" presetID="2" presetClass="entr" presetSubtype="2" fill="hold" grpId="0" nodeType="withEffect">
                                  <p:stCondLst>
                                    <p:cond delay="0"/>
                                  </p:stCondLst>
                                  <p:childTnLst>
                                    <p:set>
                                      <p:cBhvr>
                                        <p:cTn id="93" dur="1" fill="hold">
                                          <p:stCondLst>
                                            <p:cond delay="0"/>
                                          </p:stCondLst>
                                        </p:cTn>
                                        <p:tgtEl>
                                          <p:spTgt spid="28"/>
                                        </p:tgtEl>
                                        <p:attrNameLst>
                                          <p:attrName>style.visibility</p:attrName>
                                        </p:attrNameLst>
                                      </p:cBhvr>
                                      <p:to>
                                        <p:strVal val="visible"/>
                                      </p:to>
                                    </p:set>
                                    <p:anim calcmode="lin" valueType="num">
                                      <p:cBhvr additive="base">
                                        <p:cTn id="94" dur="800" fill="hold"/>
                                        <p:tgtEl>
                                          <p:spTgt spid="28"/>
                                        </p:tgtEl>
                                        <p:attrNameLst>
                                          <p:attrName>ppt_x</p:attrName>
                                        </p:attrNameLst>
                                      </p:cBhvr>
                                      <p:tavLst>
                                        <p:tav tm="0">
                                          <p:val>
                                            <p:strVal val="1+#ppt_w/2"/>
                                          </p:val>
                                        </p:tav>
                                        <p:tav tm="100000">
                                          <p:val>
                                            <p:strVal val="#ppt_x"/>
                                          </p:val>
                                        </p:tav>
                                      </p:tavLst>
                                    </p:anim>
                                    <p:anim calcmode="lin" valueType="num">
                                      <p:cBhvr additive="base">
                                        <p:cTn id="95" dur="8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p:bldP spid="11" grpId="0"/>
      <p:bldP spid="12" grpId="0"/>
      <p:bldP spid="22" grpId="0"/>
      <p:bldP spid="23" grpId="0"/>
      <p:bldP spid="24" grpId="0"/>
      <p:bldP spid="25" grpId="0"/>
      <p:bldP spid="27" grpId="0" animBg="1"/>
      <p:bldP spid="28"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p:nvPr/>
        </p:nvSpPr>
        <p:spPr>
          <a:xfrm>
            <a:off x="0" y="1378690"/>
            <a:ext cx="3314700" cy="914400"/>
          </a:xfrm>
          <a:prstGeom prst="rect">
            <a:avLst/>
          </a:prstGeom>
          <a:solidFill>
            <a:schemeClr val="accent5"/>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4" name="Rectangle 29"/>
          <p:cNvSpPr/>
          <p:nvPr/>
        </p:nvSpPr>
        <p:spPr>
          <a:xfrm>
            <a:off x="3462500" y="4015034"/>
            <a:ext cx="8729500" cy="914400"/>
          </a:xfrm>
          <a:prstGeom prst="rect">
            <a:avLst/>
          </a:prstGeom>
          <a:solidFill>
            <a:schemeClr val="accent5"/>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n"/>
            </a:pPr>
            <a:r>
              <a:rPr lang="zh-CN" altLang="en-US" sz="1600" dirty="0" smtClean="0">
                <a:latin typeface="微软雅黑" panose="020B0503020204020204" pitchFamily="34" charset="-122"/>
                <a:ea typeface="微软雅黑" panose="020B0503020204020204" pitchFamily="34" charset="-122"/>
              </a:rPr>
              <a:t>点击此处添加</a:t>
            </a:r>
            <a:r>
              <a:rPr lang="zh-CN" altLang="en-US" sz="1600" dirty="0">
                <a:latin typeface="微软雅黑" panose="020B0503020204020204" pitchFamily="34" charset="-122"/>
                <a:ea typeface="微软雅黑" panose="020B0503020204020204" pitchFamily="34" charset="-122"/>
              </a:rPr>
              <a:t>文字</a:t>
            </a:r>
            <a:r>
              <a:rPr lang="zh-CN" altLang="en-US" sz="1600" dirty="0" smtClean="0">
                <a:latin typeface="微软雅黑" panose="020B0503020204020204" pitchFamily="34" charset="-122"/>
                <a:ea typeface="微软雅黑" panose="020B0503020204020204" pitchFamily="34" charset="-122"/>
              </a:rPr>
              <a:t>内容</a:t>
            </a:r>
            <a:r>
              <a:rPr lang="zh-CN" altLang="en-US" sz="1600" dirty="0">
                <a:latin typeface="微软雅黑" panose="020B0503020204020204" pitchFamily="34" charset="-122"/>
                <a:ea typeface="微软雅黑" panose="020B0503020204020204" pitchFamily="34" charset="-122"/>
              </a:rPr>
              <a:t>点击此处添加文字</a:t>
            </a:r>
            <a:r>
              <a:rPr lang="zh-CN" altLang="en-US" sz="1600" dirty="0" smtClean="0">
                <a:latin typeface="微软雅黑" panose="020B0503020204020204" pitchFamily="34" charset="-122"/>
                <a:ea typeface="微软雅黑" panose="020B0503020204020204" pitchFamily="34" charset="-122"/>
              </a:rPr>
              <a:t>内容</a:t>
            </a:r>
            <a:r>
              <a:rPr lang="zh-CN" altLang="en-US" sz="1600" dirty="0">
                <a:latin typeface="微软雅黑" panose="020B0503020204020204" pitchFamily="34" charset="-122"/>
                <a:ea typeface="微软雅黑" panose="020B0503020204020204" pitchFamily="34" charset="-122"/>
              </a:rPr>
              <a:t>点击此处添加文字</a:t>
            </a:r>
            <a:r>
              <a:rPr lang="zh-CN" altLang="en-US" sz="1600" dirty="0" smtClean="0">
                <a:latin typeface="微软雅黑" panose="020B0503020204020204" pitchFamily="34" charset="-122"/>
                <a:ea typeface="微软雅黑" panose="020B0503020204020204" pitchFamily="34" charset="-122"/>
              </a:rPr>
              <a:t>内容</a:t>
            </a:r>
            <a:r>
              <a:rPr lang="zh-CN" altLang="en-US" sz="1600" dirty="0">
                <a:latin typeface="微软雅黑" panose="020B0503020204020204" pitchFamily="34" charset="-122"/>
                <a:ea typeface="微软雅黑" panose="020B0503020204020204" pitchFamily="34" charset="-122"/>
              </a:rPr>
              <a:t>点击此处添加文字</a:t>
            </a:r>
            <a:r>
              <a:rPr lang="zh-CN" altLang="en-US" sz="1600" dirty="0" smtClean="0">
                <a:latin typeface="微软雅黑" panose="020B0503020204020204" pitchFamily="34" charset="-122"/>
                <a:ea typeface="微软雅黑" panose="020B0503020204020204" pitchFamily="34" charset="-122"/>
              </a:rPr>
              <a:t>内容</a:t>
            </a:r>
            <a:endParaRPr lang="en-US" altLang="zh-CN" sz="1600" dirty="0">
              <a:latin typeface="微软雅黑" panose="020B0503020204020204" pitchFamily="34" charset="-122"/>
              <a:ea typeface="微软雅黑" panose="020B0503020204020204" pitchFamily="34" charset="-122"/>
            </a:endParaRPr>
          </a:p>
        </p:txBody>
      </p:sp>
      <p:sp>
        <p:nvSpPr>
          <p:cNvPr id="5" name="Rectangle 18"/>
          <p:cNvSpPr/>
          <p:nvPr/>
        </p:nvSpPr>
        <p:spPr>
          <a:xfrm>
            <a:off x="6662901" y="1378251"/>
            <a:ext cx="3123546" cy="2535183"/>
          </a:xfrm>
          <a:prstGeom prst="rect">
            <a:avLst/>
          </a:prstGeom>
          <a:solidFill>
            <a:srgbClr val="00B0F0"/>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n"/>
            </a:pPr>
            <a:r>
              <a:rPr lang="zh-CN" altLang="en-US" sz="1600" dirty="0" smtClean="0">
                <a:latin typeface="微软雅黑" panose="020B0503020204020204" pitchFamily="34" charset="-122"/>
                <a:ea typeface="微软雅黑" panose="020B0503020204020204" pitchFamily="34" charset="-122"/>
              </a:rPr>
              <a:t>添加文字内容</a:t>
            </a:r>
            <a:endParaRPr lang="en-US" altLang="zh-CN" sz="1600" dirty="0" smtClean="0">
              <a:latin typeface="微软雅黑" panose="020B0503020204020204" pitchFamily="34" charset="-122"/>
              <a:ea typeface="微软雅黑" panose="020B0503020204020204" pitchFamily="34" charset="-122"/>
            </a:endParaRPr>
          </a:p>
          <a:p>
            <a:pPr marL="285750" indent="-285750" algn="ctr">
              <a:buFont typeface="Wingdings" panose="05000000000000000000" pitchFamily="2" charset="2"/>
              <a:buChar char="n"/>
            </a:pPr>
            <a:endParaRPr lang="en-US" sz="1600" dirty="0" smtClean="0">
              <a:latin typeface="微软雅黑" panose="020B0503020204020204" pitchFamily="34" charset="-122"/>
              <a:ea typeface="微软雅黑" panose="020B0503020204020204" pitchFamily="34" charset="-122"/>
            </a:endParaRPr>
          </a:p>
          <a:p>
            <a:pPr marL="285750" indent="-285750" algn="ctr">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添加文字内容</a:t>
            </a:r>
            <a:endParaRPr lang="en-US" altLang="zh-CN" sz="1600" dirty="0">
              <a:latin typeface="微软雅黑" panose="020B0503020204020204" pitchFamily="34" charset="-122"/>
              <a:ea typeface="微软雅黑" panose="020B0503020204020204" pitchFamily="34" charset="-122"/>
            </a:endParaRPr>
          </a:p>
          <a:p>
            <a:pPr marL="285750" indent="-285750" algn="ctr">
              <a:buFont typeface="Wingdings" panose="05000000000000000000" pitchFamily="2" charset="2"/>
              <a:buChar char="n"/>
            </a:pPr>
            <a:endParaRPr lang="en-US" sz="1600" dirty="0">
              <a:latin typeface="微软雅黑" panose="020B0503020204020204" pitchFamily="34" charset="-122"/>
              <a:ea typeface="微软雅黑" panose="020B0503020204020204" pitchFamily="34" charset="-122"/>
            </a:endParaRPr>
          </a:p>
          <a:p>
            <a:pPr marL="285750" indent="-285750" algn="ctr">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添加文字内容</a:t>
            </a:r>
            <a:endParaRPr lang="en-US" altLang="zh-CN" sz="1600" dirty="0">
              <a:latin typeface="微软雅黑" panose="020B0503020204020204" pitchFamily="34" charset="-122"/>
              <a:ea typeface="微软雅黑" panose="020B0503020204020204" pitchFamily="34" charset="-122"/>
            </a:endParaRPr>
          </a:p>
          <a:p>
            <a:pPr marL="285750" indent="-285750" algn="ctr">
              <a:buFont typeface="Wingdings" panose="05000000000000000000" pitchFamily="2" charset="2"/>
              <a:buChar char="n"/>
            </a:pPr>
            <a:endParaRPr lang="en-US" sz="1600" dirty="0">
              <a:latin typeface="微软雅黑" panose="020B0503020204020204" pitchFamily="34" charset="-122"/>
              <a:ea typeface="微软雅黑" panose="020B0503020204020204" pitchFamily="34" charset="-122"/>
            </a:endParaRPr>
          </a:p>
          <a:p>
            <a:pPr marL="285750" indent="-285750" algn="ctr">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添加文字内容</a:t>
            </a:r>
            <a:endParaRPr lang="en-US" altLang="zh-CN" sz="1600" dirty="0">
              <a:latin typeface="微软雅黑" panose="020B0503020204020204" pitchFamily="34" charset="-122"/>
              <a:ea typeface="微软雅黑" panose="020B0503020204020204" pitchFamily="34" charset="-122"/>
            </a:endParaRPr>
          </a:p>
        </p:txBody>
      </p:sp>
      <p:sp>
        <p:nvSpPr>
          <p:cNvPr id="6" name="Rectangle 44"/>
          <p:cNvSpPr/>
          <p:nvPr/>
        </p:nvSpPr>
        <p:spPr>
          <a:xfrm>
            <a:off x="3462500" y="1378251"/>
            <a:ext cx="3052601" cy="2535183"/>
          </a:xfrm>
          <a:prstGeom prst="rect">
            <a:avLst/>
          </a:prstGeom>
          <a:blipFill>
            <a:blip r:embed="rId1"/>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7" name="矩形 6"/>
          <p:cNvSpPr/>
          <p:nvPr/>
        </p:nvSpPr>
        <p:spPr>
          <a:xfrm>
            <a:off x="311778" y="2691595"/>
            <a:ext cx="3150722" cy="1323439"/>
          </a:xfrm>
          <a:prstGeom prst="rect">
            <a:avLst/>
          </a:prstGeom>
        </p:spPr>
        <p:txBody>
          <a:bodyPr wrap="square">
            <a:spAutoFit/>
          </a:bodyPr>
          <a:lstStyle/>
          <a:p>
            <a:pPr>
              <a:lnSpc>
                <a:spcPct val="125000"/>
              </a:lnSpc>
            </a:pPr>
            <a:r>
              <a:rPr lang="zh-CN" altLang="en-US" sz="1600" b="1" dirty="0" smtClean="0">
                <a:latin typeface="微软雅黑" panose="020B0503020204020204" pitchFamily="34" charset="-122"/>
                <a:ea typeface="微软雅黑" panose="020B0503020204020204" pitchFamily="34" charset="-122"/>
              </a:rPr>
              <a:t>标题一</a:t>
            </a:r>
            <a:endParaRPr lang="en-US" altLang="zh-CN" sz="1600" b="1" dirty="0" smtClean="0">
              <a:latin typeface="微软雅黑" panose="020B0503020204020204" pitchFamily="34" charset="-122"/>
              <a:ea typeface="微软雅黑" panose="020B0503020204020204" pitchFamily="34" charset="-122"/>
            </a:endParaRPr>
          </a:p>
          <a:p>
            <a:pPr>
              <a:lnSpc>
                <a:spcPct val="125000"/>
              </a:lnSpc>
            </a:pPr>
            <a:r>
              <a:rPr lang="zh-CN" altLang="en-US" sz="1600" dirty="0">
                <a:latin typeface="微软雅黑" panose="020B0503020204020204" pitchFamily="34" charset="-122"/>
                <a:ea typeface="微软雅黑" panose="020B0503020204020204" pitchFamily="34" charset="-122"/>
              </a:rPr>
              <a:t>点击此处添加文字内容点击此处添加文字</a:t>
            </a:r>
            <a:r>
              <a:rPr lang="zh-CN" altLang="en-US" sz="1600" dirty="0" smtClean="0">
                <a:latin typeface="微软雅黑" panose="020B0503020204020204" pitchFamily="34" charset="-122"/>
                <a:ea typeface="微软雅黑" panose="020B0503020204020204" pitchFamily="34" charset="-122"/>
              </a:rPr>
              <a:t>内容</a:t>
            </a:r>
            <a:r>
              <a:rPr lang="zh-CN" altLang="en-US" sz="1600" dirty="0">
                <a:latin typeface="微软雅黑" panose="020B0503020204020204" pitchFamily="34" charset="-122"/>
                <a:ea typeface="微软雅黑" panose="020B0503020204020204" pitchFamily="34" charset="-122"/>
              </a:rPr>
              <a:t>点击此处添加文字内容点击此处添加文字内容</a:t>
            </a:r>
            <a:endParaRPr lang="zh-CN" altLang="en-US" sz="1600" dirty="0">
              <a:latin typeface="微软雅黑" panose="020B0503020204020204" pitchFamily="34" charset="-122"/>
              <a:ea typeface="微软雅黑" panose="020B0503020204020204" pitchFamily="34" charset="-122"/>
            </a:endParaRPr>
          </a:p>
        </p:txBody>
      </p:sp>
      <p:sp>
        <p:nvSpPr>
          <p:cNvPr id="8" name="矩形 7"/>
          <p:cNvSpPr/>
          <p:nvPr/>
        </p:nvSpPr>
        <p:spPr>
          <a:xfrm>
            <a:off x="311778" y="4322811"/>
            <a:ext cx="3150722" cy="1323439"/>
          </a:xfrm>
          <a:prstGeom prst="rect">
            <a:avLst/>
          </a:prstGeom>
        </p:spPr>
        <p:txBody>
          <a:bodyPr wrap="square">
            <a:spAutoFit/>
          </a:bodyPr>
          <a:lstStyle/>
          <a:p>
            <a:pPr>
              <a:lnSpc>
                <a:spcPct val="125000"/>
              </a:lnSpc>
            </a:pPr>
            <a:r>
              <a:rPr lang="zh-CN" altLang="en-US" sz="1600" b="1" dirty="0" smtClean="0">
                <a:latin typeface="微软雅黑" panose="020B0503020204020204" pitchFamily="34" charset="-122"/>
                <a:ea typeface="微软雅黑" panose="020B0503020204020204" pitchFamily="34" charset="-122"/>
              </a:rPr>
              <a:t>标题二</a:t>
            </a:r>
            <a:endParaRPr lang="en-US" altLang="zh-CN" sz="1600" b="1" dirty="0" smtClean="0">
              <a:latin typeface="微软雅黑" panose="020B0503020204020204" pitchFamily="34" charset="-122"/>
              <a:ea typeface="微软雅黑" panose="020B0503020204020204" pitchFamily="34" charset="-122"/>
            </a:endParaRPr>
          </a:p>
          <a:p>
            <a:pPr>
              <a:lnSpc>
                <a:spcPct val="125000"/>
              </a:lnSpc>
            </a:pPr>
            <a:r>
              <a:rPr lang="zh-CN" altLang="en-US" sz="1600" dirty="0" smtClean="0">
                <a:latin typeface="微软雅黑" panose="020B0503020204020204" pitchFamily="34" charset="-122"/>
                <a:ea typeface="微软雅黑" panose="020B0503020204020204" pitchFamily="34" charset="-122"/>
              </a:rPr>
              <a:t>点击</a:t>
            </a:r>
            <a:r>
              <a:rPr lang="zh-CN" altLang="en-US" sz="1600" dirty="0">
                <a:latin typeface="微软雅黑" panose="020B0503020204020204" pitchFamily="34" charset="-122"/>
                <a:ea typeface="微软雅黑" panose="020B0503020204020204" pitchFamily="34" charset="-122"/>
              </a:rPr>
              <a:t>此处添加文字内容点击此处添加文字内容点击此处添加文字内容点击此处添加文字内容</a:t>
            </a:r>
            <a:endParaRPr lang="zh-CN" altLang="en-US" sz="1600" dirty="0">
              <a:latin typeface="微软雅黑" panose="020B0503020204020204" pitchFamily="34" charset="-122"/>
              <a:ea typeface="微软雅黑" panose="020B0503020204020204" pitchFamily="34" charset="-122"/>
            </a:endParaRPr>
          </a:p>
        </p:txBody>
      </p:sp>
      <p:sp>
        <p:nvSpPr>
          <p:cNvPr id="9" name="矩形 8"/>
          <p:cNvSpPr/>
          <p:nvPr/>
        </p:nvSpPr>
        <p:spPr>
          <a:xfrm>
            <a:off x="-59381" y="-49738"/>
            <a:ext cx="12279086" cy="31099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1271" y="6567549"/>
            <a:ext cx="12429733" cy="36417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标题 1"/>
          <p:cNvSpPr>
            <a:spLocks noGrp="1"/>
          </p:cNvSpPr>
          <p:nvPr>
            <p:ph type="title"/>
          </p:nvPr>
        </p:nvSpPr>
        <p:spPr>
          <a:xfrm>
            <a:off x="470075" y="519500"/>
            <a:ext cx="4505696" cy="478023"/>
          </a:xfrm>
          <a:solidFill>
            <a:schemeClr val="bg1"/>
          </a:solidFill>
        </p:spPr>
        <p:txBody>
          <a:bodyPr/>
          <a:lstStyle/>
          <a:p>
            <a:r>
              <a:rPr lang="zh-CN" altLang="en-US" dirty="0" smtClean="0"/>
              <a:t>单击此处添加目录</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par>
                          <p:cTn id="12" fill="hold">
                            <p:stCondLst>
                              <p:cond delay="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000"/>
                            </p:stCondLst>
                            <p:childTnLst>
                              <p:par>
                                <p:cTn id="21" presetID="10" presetClass="entr" presetSubtype="0"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3599"/>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4099"/>
                            </p:stCondLst>
                            <p:childTnLst>
                              <p:par>
                                <p:cTn id="29" presetID="10"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4599"/>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7199"/>
                            </p:stCondLst>
                            <p:childTnLst>
                              <p:par>
                                <p:cTn id="37" presetID="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800" fill="hold"/>
                                        <p:tgtEl>
                                          <p:spTgt spid="9"/>
                                        </p:tgtEl>
                                        <p:attrNameLst>
                                          <p:attrName>ppt_x</p:attrName>
                                        </p:attrNameLst>
                                      </p:cBhvr>
                                      <p:tavLst>
                                        <p:tav tm="0">
                                          <p:val>
                                            <p:strVal val="0-#ppt_w/2"/>
                                          </p:val>
                                        </p:tav>
                                        <p:tav tm="100000">
                                          <p:val>
                                            <p:strVal val="#ppt_x"/>
                                          </p:val>
                                        </p:tav>
                                      </p:tavLst>
                                    </p:anim>
                                    <p:anim calcmode="lin" valueType="num">
                                      <p:cBhvr additive="base">
                                        <p:cTn id="40" dur="800" fill="hold"/>
                                        <p:tgtEl>
                                          <p:spTgt spid="9"/>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800" fill="hold"/>
                                        <p:tgtEl>
                                          <p:spTgt spid="10"/>
                                        </p:tgtEl>
                                        <p:attrNameLst>
                                          <p:attrName>ppt_x</p:attrName>
                                        </p:attrNameLst>
                                      </p:cBhvr>
                                      <p:tavLst>
                                        <p:tav tm="0">
                                          <p:val>
                                            <p:strVal val="1+#ppt_w/2"/>
                                          </p:val>
                                        </p:tav>
                                        <p:tav tm="100000">
                                          <p:val>
                                            <p:strVal val="#ppt_x"/>
                                          </p:val>
                                        </p:tav>
                                      </p:tavLst>
                                    </p:anim>
                                    <p:anim calcmode="lin" valueType="num">
                                      <p:cBhvr additive="base">
                                        <p:cTn id="44" dur="8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animBg="1"/>
      <p:bldP spid="10"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a:off x="4525013" y="1808163"/>
            <a:ext cx="1782762" cy="1373187"/>
            <a:chOff x="4525013" y="1808163"/>
            <a:chExt cx="1782762" cy="1373187"/>
          </a:xfrm>
        </p:grpSpPr>
        <p:sp>
          <p:nvSpPr>
            <p:cNvPr id="3" name="Freeform 8"/>
            <p:cNvSpPr/>
            <p:nvPr/>
          </p:nvSpPr>
          <p:spPr bwMode="auto">
            <a:xfrm>
              <a:off x="4525013" y="1808163"/>
              <a:ext cx="1187450" cy="1373187"/>
            </a:xfrm>
            <a:custGeom>
              <a:avLst/>
              <a:gdLst>
                <a:gd name="T0" fmla="*/ 0 w 1240"/>
                <a:gd name="T1" fmla="*/ 0 h 1434"/>
                <a:gd name="T2" fmla="*/ 1136953689 w 1240"/>
                <a:gd name="T3" fmla="*/ 658313892 h 1434"/>
                <a:gd name="T4" fmla="*/ 0 w 1240"/>
                <a:gd name="T5" fmla="*/ 1314793994 h 1434"/>
                <a:gd name="T6" fmla="*/ 305326912 w 1240"/>
                <a:gd name="T7" fmla="*/ 658313892 h 1434"/>
                <a:gd name="T8" fmla="*/ 0 w 1240"/>
                <a:gd name="T9" fmla="*/ 0 h 1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1434">
                  <a:moveTo>
                    <a:pt x="0" y="0"/>
                  </a:moveTo>
                  <a:lnTo>
                    <a:pt x="1240" y="718"/>
                  </a:lnTo>
                  <a:lnTo>
                    <a:pt x="0" y="1434"/>
                  </a:lnTo>
                  <a:lnTo>
                    <a:pt x="333" y="718"/>
                  </a:lnTo>
                  <a:lnTo>
                    <a:pt x="0" y="0"/>
                  </a:lnTo>
                  <a:close/>
                </a:path>
              </a:pathLst>
            </a:custGeom>
            <a:solidFill>
              <a:schemeClr val="accent5"/>
            </a:solidFill>
            <a:ln>
              <a:noFill/>
            </a:ln>
          </p:spPr>
          <p:txBody>
            <a:bodyPr/>
            <a:lstStyle/>
            <a:p>
              <a:endParaRPr lang="zh-CN" altLang="en-US"/>
            </a:p>
          </p:txBody>
        </p:sp>
        <p:sp>
          <p:nvSpPr>
            <p:cNvPr id="4" name="Freeform 9"/>
            <p:cNvSpPr/>
            <p:nvPr/>
          </p:nvSpPr>
          <p:spPr bwMode="auto">
            <a:xfrm>
              <a:off x="5120325" y="1808163"/>
              <a:ext cx="1187450" cy="1373187"/>
            </a:xfrm>
            <a:custGeom>
              <a:avLst/>
              <a:gdLst>
                <a:gd name="T0" fmla="*/ 0 w 1240"/>
                <a:gd name="T1" fmla="*/ 0 h 1434"/>
                <a:gd name="T2" fmla="*/ 99942112 w 1240"/>
                <a:gd name="T3" fmla="*/ 214547541 h 1434"/>
                <a:gd name="T4" fmla="*/ 866469816 w 1240"/>
                <a:gd name="T5" fmla="*/ 658313892 h 1434"/>
                <a:gd name="T6" fmla="*/ 99942112 w 1240"/>
                <a:gd name="T7" fmla="*/ 1100246453 h 1434"/>
                <a:gd name="T8" fmla="*/ 0 w 1240"/>
                <a:gd name="T9" fmla="*/ 1314793994 h 1434"/>
                <a:gd name="T10" fmla="*/ 1136954646 w 1240"/>
                <a:gd name="T11" fmla="*/ 658313892 h 1434"/>
                <a:gd name="T12" fmla="*/ 0 w 1240"/>
                <a:gd name="T13" fmla="*/ 0 h 14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0" h="1434">
                  <a:moveTo>
                    <a:pt x="0" y="0"/>
                  </a:moveTo>
                  <a:lnTo>
                    <a:pt x="109" y="234"/>
                  </a:lnTo>
                  <a:lnTo>
                    <a:pt x="945" y="718"/>
                  </a:lnTo>
                  <a:lnTo>
                    <a:pt x="109" y="1200"/>
                  </a:lnTo>
                  <a:lnTo>
                    <a:pt x="0" y="1434"/>
                  </a:lnTo>
                  <a:lnTo>
                    <a:pt x="1240" y="718"/>
                  </a:lnTo>
                  <a:lnTo>
                    <a:pt x="0" y="0"/>
                  </a:lnTo>
                  <a:close/>
                </a:path>
              </a:pathLst>
            </a:custGeom>
            <a:solidFill>
              <a:schemeClr val="accent5"/>
            </a:solidFill>
            <a:ln>
              <a:noFill/>
            </a:ln>
          </p:spPr>
          <p:txBody>
            <a:bodyPr/>
            <a:lstStyle/>
            <a:p>
              <a:endParaRPr lang="zh-CN" altLang="en-US"/>
            </a:p>
          </p:txBody>
        </p:sp>
        <p:sp>
          <p:nvSpPr>
            <p:cNvPr id="5" name="Freeform 21"/>
            <p:cNvSpPr/>
            <p:nvPr/>
          </p:nvSpPr>
          <p:spPr bwMode="auto">
            <a:xfrm>
              <a:off x="5220338" y="2398713"/>
              <a:ext cx="211137" cy="209550"/>
            </a:xfrm>
            <a:custGeom>
              <a:avLst/>
              <a:gdLst>
                <a:gd name="T0" fmla="*/ 165266259 w 129"/>
                <a:gd name="T1" fmla="*/ 0 h 128"/>
                <a:gd name="T2" fmla="*/ 63974511 w 129"/>
                <a:gd name="T3" fmla="*/ 47967305 h 128"/>
                <a:gd name="T4" fmla="*/ 63974511 w 129"/>
                <a:gd name="T5" fmla="*/ 277142972 h 128"/>
                <a:gd name="T6" fmla="*/ 295881500 w 129"/>
                <a:gd name="T7" fmla="*/ 277142972 h 128"/>
                <a:gd name="T8" fmla="*/ 343861974 w 129"/>
                <a:gd name="T9" fmla="*/ 175879571 h 128"/>
                <a:gd name="T10" fmla="*/ 165266259 w 129"/>
                <a:gd name="T11" fmla="*/ 175879571 h 128"/>
                <a:gd name="T12" fmla="*/ 165266259 w 129"/>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128">
                  <a:moveTo>
                    <a:pt x="62" y="0"/>
                  </a:moveTo>
                  <a:cubicBezTo>
                    <a:pt x="48" y="1"/>
                    <a:pt x="35" y="7"/>
                    <a:pt x="24" y="18"/>
                  </a:cubicBezTo>
                  <a:cubicBezTo>
                    <a:pt x="0" y="42"/>
                    <a:pt x="0" y="80"/>
                    <a:pt x="24" y="104"/>
                  </a:cubicBezTo>
                  <a:cubicBezTo>
                    <a:pt x="48" y="128"/>
                    <a:pt x="87" y="128"/>
                    <a:pt x="111" y="104"/>
                  </a:cubicBezTo>
                  <a:cubicBezTo>
                    <a:pt x="122" y="94"/>
                    <a:pt x="127" y="80"/>
                    <a:pt x="129" y="66"/>
                  </a:cubicBezTo>
                  <a:cubicBezTo>
                    <a:pt x="62" y="66"/>
                    <a:pt x="62" y="66"/>
                    <a:pt x="62" y="66"/>
                  </a:cubicBez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Freeform 22"/>
            <p:cNvSpPr/>
            <p:nvPr/>
          </p:nvSpPr>
          <p:spPr bwMode="auto">
            <a:xfrm>
              <a:off x="5337813" y="2381250"/>
              <a:ext cx="109537" cy="109538"/>
            </a:xfrm>
            <a:custGeom>
              <a:avLst/>
              <a:gdLst>
                <a:gd name="T0" fmla="*/ 126971102 w 68"/>
                <a:gd name="T1" fmla="*/ 51824361 h 68"/>
                <a:gd name="T2" fmla="*/ 0 w 68"/>
                <a:gd name="T3" fmla="*/ 5182114 h 68"/>
                <a:gd name="T4" fmla="*/ 0 w 68"/>
                <a:gd name="T5" fmla="*/ 176203149 h 68"/>
                <a:gd name="T6" fmla="*/ 171022695 w 68"/>
                <a:gd name="T7" fmla="*/ 176203149 h 68"/>
                <a:gd name="T8" fmla="*/ 126971102 w 68"/>
                <a:gd name="T9" fmla="*/ 51824361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68">
                  <a:moveTo>
                    <a:pt x="49" y="20"/>
                  </a:moveTo>
                  <a:cubicBezTo>
                    <a:pt x="35" y="6"/>
                    <a:pt x="18" y="0"/>
                    <a:pt x="0" y="2"/>
                  </a:cubicBezTo>
                  <a:cubicBezTo>
                    <a:pt x="0" y="68"/>
                    <a:pt x="0" y="68"/>
                    <a:pt x="0" y="68"/>
                  </a:cubicBezTo>
                  <a:cubicBezTo>
                    <a:pt x="66" y="68"/>
                    <a:pt x="66" y="68"/>
                    <a:pt x="66" y="68"/>
                  </a:cubicBezTo>
                  <a:cubicBezTo>
                    <a:pt x="68" y="51"/>
                    <a:pt x="62" y="33"/>
                    <a:pt x="49"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 name="组合 6"/>
          <p:cNvGrpSpPr/>
          <p:nvPr/>
        </p:nvGrpSpPr>
        <p:grpSpPr>
          <a:xfrm>
            <a:off x="5712692" y="3018652"/>
            <a:ext cx="752606" cy="776237"/>
            <a:chOff x="3862388" y="1625601"/>
            <a:chExt cx="608013" cy="628649"/>
          </a:xfrm>
          <a:solidFill>
            <a:srgbClr val="00B0F0"/>
          </a:solidFill>
        </p:grpSpPr>
        <p:sp>
          <p:nvSpPr>
            <p:cNvPr id="8" name="Freeform 37"/>
            <p:cNvSpPr>
              <a:spLocks noEditPoints="1"/>
            </p:cNvSpPr>
            <p:nvPr/>
          </p:nvSpPr>
          <p:spPr bwMode="auto">
            <a:xfrm>
              <a:off x="4052888" y="1625601"/>
              <a:ext cx="227013" cy="628649"/>
            </a:xfrm>
            <a:custGeom>
              <a:avLst/>
              <a:gdLst>
                <a:gd name="T0" fmla="*/ 67 w 135"/>
                <a:gd name="T1" fmla="*/ 0 h 373"/>
                <a:gd name="T2" fmla="*/ 0 w 135"/>
                <a:gd name="T3" fmla="*/ 186 h 373"/>
                <a:gd name="T4" fmla="*/ 67 w 135"/>
                <a:gd name="T5" fmla="*/ 373 h 373"/>
                <a:gd name="T6" fmla="*/ 135 w 135"/>
                <a:gd name="T7" fmla="*/ 186 h 373"/>
                <a:gd name="T8" fmla="*/ 67 w 135"/>
                <a:gd name="T9" fmla="*/ 0 h 373"/>
                <a:gd name="T10" fmla="*/ 67 w 135"/>
                <a:gd name="T11" fmla="*/ 354 h 373"/>
                <a:gd name="T12" fmla="*/ 14 w 135"/>
                <a:gd name="T13" fmla="*/ 186 h 373"/>
                <a:gd name="T14" fmla="*/ 67 w 135"/>
                <a:gd name="T15" fmla="*/ 18 h 373"/>
                <a:gd name="T16" fmla="*/ 121 w 135"/>
                <a:gd name="T17" fmla="*/ 186 h 373"/>
                <a:gd name="T18" fmla="*/ 67 w 135"/>
                <a:gd name="T19" fmla="*/ 35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373">
                  <a:moveTo>
                    <a:pt x="67" y="0"/>
                  </a:moveTo>
                  <a:cubicBezTo>
                    <a:pt x="30" y="0"/>
                    <a:pt x="0" y="83"/>
                    <a:pt x="0" y="186"/>
                  </a:cubicBezTo>
                  <a:cubicBezTo>
                    <a:pt x="0" y="289"/>
                    <a:pt x="30" y="373"/>
                    <a:pt x="67" y="373"/>
                  </a:cubicBezTo>
                  <a:cubicBezTo>
                    <a:pt x="105" y="373"/>
                    <a:pt x="135" y="289"/>
                    <a:pt x="135" y="186"/>
                  </a:cubicBezTo>
                  <a:cubicBezTo>
                    <a:pt x="135" y="83"/>
                    <a:pt x="105" y="0"/>
                    <a:pt x="67" y="0"/>
                  </a:cubicBezTo>
                  <a:close/>
                  <a:moveTo>
                    <a:pt x="67" y="354"/>
                  </a:moveTo>
                  <a:cubicBezTo>
                    <a:pt x="42" y="354"/>
                    <a:pt x="14" y="283"/>
                    <a:pt x="14" y="186"/>
                  </a:cubicBezTo>
                  <a:cubicBezTo>
                    <a:pt x="14" y="90"/>
                    <a:pt x="42" y="18"/>
                    <a:pt x="67" y="18"/>
                  </a:cubicBezTo>
                  <a:cubicBezTo>
                    <a:pt x="93" y="18"/>
                    <a:pt x="121" y="90"/>
                    <a:pt x="121" y="186"/>
                  </a:cubicBezTo>
                  <a:cubicBezTo>
                    <a:pt x="121" y="283"/>
                    <a:pt x="93" y="354"/>
                    <a:pt x="67" y="354"/>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9" name="Freeform 38"/>
            <p:cNvSpPr>
              <a:spLocks noEditPoints="1"/>
            </p:cNvSpPr>
            <p:nvPr/>
          </p:nvSpPr>
          <p:spPr bwMode="auto">
            <a:xfrm>
              <a:off x="3862388" y="1728788"/>
              <a:ext cx="608013" cy="422275"/>
            </a:xfrm>
            <a:custGeom>
              <a:avLst/>
              <a:gdLst>
                <a:gd name="T0" fmla="*/ 19 w 361"/>
                <a:gd name="T1" fmla="*/ 32 h 251"/>
                <a:gd name="T2" fmla="*/ 146 w 361"/>
                <a:gd name="T3" fmla="*/ 184 h 251"/>
                <a:gd name="T4" fmla="*/ 342 w 361"/>
                <a:gd name="T5" fmla="*/ 219 h 251"/>
                <a:gd name="T6" fmla="*/ 214 w 361"/>
                <a:gd name="T7" fmla="*/ 67 h 251"/>
                <a:gd name="T8" fmla="*/ 19 w 361"/>
                <a:gd name="T9" fmla="*/ 32 h 251"/>
                <a:gd name="T10" fmla="*/ 326 w 361"/>
                <a:gd name="T11" fmla="*/ 209 h 251"/>
                <a:gd name="T12" fmla="*/ 154 w 361"/>
                <a:gd name="T13" fmla="*/ 172 h 251"/>
                <a:gd name="T14" fmla="*/ 35 w 361"/>
                <a:gd name="T15" fmla="*/ 41 h 251"/>
                <a:gd name="T16" fmla="*/ 207 w 361"/>
                <a:gd name="T17" fmla="*/ 79 h 251"/>
                <a:gd name="T18" fmla="*/ 326 w 361"/>
                <a:gd name="T19" fmla="*/ 20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19" y="32"/>
                  </a:moveTo>
                  <a:cubicBezTo>
                    <a:pt x="0" y="64"/>
                    <a:pt x="57" y="132"/>
                    <a:pt x="146" y="184"/>
                  </a:cubicBezTo>
                  <a:cubicBezTo>
                    <a:pt x="236" y="236"/>
                    <a:pt x="323" y="251"/>
                    <a:pt x="342" y="219"/>
                  </a:cubicBezTo>
                  <a:cubicBezTo>
                    <a:pt x="361" y="186"/>
                    <a:pt x="303" y="118"/>
                    <a:pt x="214" y="67"/>
                  </a:cubicBezTo>
                  <a:cubicBezTo>
                    <a:pt x="125" y="15"/>
                    <a:pt x="37" y="0"/>
                    <a:pt x="19" y="32"/>
                  </a:cubicBezTo>
                  <a:close/>
                  <a:moveTo>
                    <a:pt x="326" y="209"/>
                  </a:moveTo>
                  <a:cubicBezTo>
                    <a:pt x="313" y="231"/>
                    <a:pt x="237" y="220"/>
                    <a:pt x="154" y="172"/>
                  </a:cubicBezTo>
                  <a:cubicBezTo>
                    <a:pt x="70" y="124"/>
                    <a:pt x="22" y="63"/>
                    <a:pt x="35" y="41"/>
                  </a:cubicBezTo>
                  <a:cubicBezTo>
                    <a:pt x="47" y="19"/>
                    <a:pt x="124" y="31"/>
                    <a:pt x="207" y="79"/>
                  </a:cubicBezTo>
                  <a:cubicBezTo>
                    <a:pt x="290" y="127"/>
                    <a:pt x="338" y="187"/>
                    <a:pt x="326" y="209"/>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0" name="Freeform 39"/>
            <p:cNvSpPr>
              <a:spLocks noEditPoints="1"/>
            </p:cNvSpPr>
            <p:nvPr/>
          </p:nvSpPr>
          <p:spPr bwMode="auto">
            <a:xfrm>
              <a:off x="3862388" y="1728788"/>
              <a:ext cx="608013" cy="422275"/>
            </a:xfrm>
            <a:custGeom>
              <a:avLst/>
              <a:gdLst>
                <a:gd name="T0" fmla="*/ 214 w 361"/>
                <a:gd name="T1" fmla="*/ 184 h 251"/>
                <a:gd name="T2" fmla="*/ 342 w 361"/>
                <a:gd name="T3" fmla="*/ 32 h 251"/>
                <a:gd name="T4" fmla="*/ 146 w 361"/>
                <a:gd name="T5" fmla="*/ 67 h 251"/>
                <a:gd name="T6" fmla="*/ 19 w 361"/>
                <a:gd name="T7" fmla="*/ 219 h 251"/>
                <a:gd name="T8" fmla="*/ 214 w 361"/>
                <a:gd name="T9" fmla="*/ 184 h 251"/>
                <a:gd name="T10" fmla="*/ 207 w 361"/>
                <a:gd name="T11" fmla="*/ 172 h 251"/>
                <a:gd name="T12" fmla="*/ 35 w 361"/>
                <a:gd name="T13" fmla="*/ 209 h 251"/>
                <a:gd name="T14" fmla="*/ 154 w 361"/>
                <a:gd name="T15" fmla="*/ 79 h 251"/>
                <a:gd name="T16" fmla="*/ 326 w 361"/>
                <a:gd name="T17" fmla="*/ 41 h 251"/>
                <a:gd name="T18" fmla="*/ 207 w 361"/>
                <a:gd name="T19" fmla="*/ 17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214" y="184"/>
                  </a:moveTo>
                  <a:cubicBezTo>
                    <a:pt x="303" y="132"/>
                    <a:pt x="361" y="64"/>
                    <a:pt x="342" y="32"/>
                  </a:cubicBezTo>
                  <a:cubicBezTo>
                    <a:pt x="323" y="0"/>
                    <a:pt x="236" y="15"/>
                    <a:pt x="146" y="67"/>
                  </a:cubicBezTo>
                  <a:cubicBezTo>
                    <a:pt x="57" y="118"/>
                    <a:pt x="0" y="186"/>
                    <a:pt x="19" y="219"/>
                  </a:cubicBezTo>
                  <a:cubicBezTo>
                    <a:pt x="37" y="251"/>
                    <a:pt x="125" y="236"/>
                    <a:pt x="214" y="184"/>
                  </a:cubicBezTo>
                  <a:close/>
                  <a:moveTo>
                    <a:pt x="207" y="172"/>
                  </a:moveTo>
                  <a:cubicBezTo>
                    <a:pt x="124" y="220"/>
                    <a:pt x="47" y="231"/>
                    <a:pt x="35" y="209"/>
                  </a:cubicBezTo>
                  <a:cubicBezTo>
                    <a:pt x="22" y="187"/>
                    <a:pt x="70" y="127"/>
                    <a:pt x="154" y="79"/>
                  </a:cubicBezTo>
                  <a:cubicBezTo>
                    <a:pt x="237" y="31"/>
                    <a:pt x="313" y="19"/>
                    <a:pt x="326" y="41"/>
                  </a:cubicBezTo>
                  <a:cubicBezTo>
                    <a:pt x="338" y="63"/>
                    <a:pt x="290" y="123"/>
                    <a:pt x="207" y="172"/>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1" name="Oval 40"/>
            <p:cNvSpPr>
              <a:spLocks noChangeArrowheads="1"/>
            </p:cNvSpPr>
            <p:nvPr/>
          </p:nvSpPr>
          <p:spPr bwMode="auto">
            <a:xfrm>
              <a:off x="4121150" y="1895475"/>
              <a:ext cx="88900" cy="87312"/>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nvGrpSpPr>
          <p:cNvPr id="34" name="组合 33"/>
          <p:cNvGrpSpPr/>
          <p:nvPr/>
        </p:nvGrpSpPr>
        <p:grpSpPr>
          <a:xfrm>
            <a:off x="4469450" y="3429000"/>
            <a:ext cx="1244600" cy="1617663"/>
            <a:chOff x="4469450" y="3429000"/>
            <a:chExt cx="1244600" cy="1617663"/>
          </a:xfrm>
        </p:grpSpPr>
        <p:sp>
          <p:nvSpPr>
            <p:cNvPr id="14" name="Freeform 14"/>
            <p:cNvSpPr/>
            <p:nvPr/>
          </p:nvSpPr>
          <p:spPr bwMode="auto">
            <a:xfrm rot="10800000">
              <a:off x="4469450" y="3429000"/>
              <a:ext cx="1244600" cy="1077913"/>
            </a:xfrm>
            <a:custGeom>
              <a:avLst/>
              <a:gdLst>
                <a:gd name="T0" fmla="*/ 556 w 556"/>
                <a:gd name="T1" fmla="*/ 0 h 482"/>
                <a:gd name="T2" fmla="*/ 465 w 556"/>
                <a:gd name="T3" fmla="*/ 43 h 482"/>
                <a:gd name="T4" fmla="*/ 278 w 556"/>
                <a:gd name="T5" fmla="*/ 366 h 482"/>
                <a:gd name="T6" fmla="*/ 91 w 556"/>
                <a:gd name="T7" fmla="*/ 43 h 482"/>
                <a:gd name="T8" fmla="*/ 0 w 556"/>
                <a:gd name="T9" fmla="*/ 0 h 482"/>
                <a:gd name="T10" fmla="*/ 278 w 556"/>
                <a:gd name="T11" fmla="*/ 482 h 482"/>
                <a:gd name="T12" fmla="*/ 556 w 5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Freeform 15"/>
            <p:cNvSpPr/>
            <p:nvPr/>
          </p:nvSpPr>
          <p:spPr bwMode="auto">
            <a:xfrm rot="10800000">
              <a:off x="4469450" y="3967163"/>
              <a:ext cx="1244600" cy="1079500"/>
            </a:xfrm>
            <a:custGeom>
              <a:avLst/>
              <a:gdLst>
                <a:gd name="T0" fmla="*/ 556 w 556"/>
                <a:gd name="T1" fmla="*/ 0 h 482"/>
                <a:gd name="T2" fmla="*/ 278 w 556"/>
                <a:gd name="T3" fmla="*/ 482 h 482"/>
                <a:gd name="T4" fmla="*/ 0 w 556"/>
                <a:gd name="T5" fmla="*/ 0 h 482"/>
                <a:gd name="T6" fmla="*/ 278 w 556"/>
                <a:gd name="T7" fmla="*/ 130 h 482"/>
                <a:gd name="T8" fmla="*/ 556 w 556"/>
                <a:gd name="T9" fmla="*/ 0 h 482"/>
              </a:gdLst>
              <a:ahLst/>
              <a:cxnLst>
                <a:cxn ang="0">
                  <a:pos x="T0" y="T1"/>
                </a:cxn>
                <a:cxn ang="0">
                  <a:pos x="T2" y="T3"/>
                </a:cxn>
                <a:cxn ang="0">
                  <a:pos x="T4" y="T5"/>
                </a:cxn>
                <a:cxn ang="0">
                  <a:pos x="T6" y="T7"/>
                </a:cxn>
                <a:cxn ang="0">
                  <a:pos x="T8" y="T9"/>
                </a:cxn>
              </a:cxnLst>
              <a:rect l="0" t="0" r="r" b="b"/>
              <a:pathLst>
                <a:path w="556" h="482">
                  <a:moveTo>
                    <a:pt x="556" y="0"/>
                  </a:moveTo>
                  <a:lnTo>
                    <a:pt x="278" y="482"/>
                  </a:lnTo>
                  <a:lnTo>
                    <a:pt x="0" y="0"/>
                  </a:lnTo>
                  <a:lnTo>
                    <a:pt x="278" y="130"/>
                  </a:lnTo>
                  <a:lnTo>
                    <a:pt x="556"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Oval 42"/>
            <p:cNvSpPr>
              <a:spLocks noChangeArrowheads="1"/>
            </p:cNvSpPr>
            <p:nvPr/>
          </p:nvSpPr>
          <p:spPr bwMode="auto">
            <a:xfrm>
              <a:off x="5002850" y="4213225"/>
              <a:ext cx="73025" cy="69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9" name="Oval 43"/>
            <p:cNvSpPr>
              <a:spLocks noChangeArrowheads="1"/>
            </p:cNvSpPr>
            <p:nvPr/>
          </p:nvSpPr>
          <p:spPr bwMode="auto">
            <a:xfrm>
              <a:off x="5090163" y="4194175"/>
              <a:ext cx="88900" cy="889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0" name="Oval 44"/>
            <p:cNvSpPr>
              <a:spLocks noChangeArrowheads="1"/>
            </p:cNvSpPr>
            <p:nvPr/>
          </p:nvSpPr>
          <p:spPr bwMode="auto">
            <a:xfrm>
              <a:off x="5002850" y="4297363"/>
              <a:ext cx="73025"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1" name="Oval 45"/>
            <p:cNvSpPr>
              <a:spLocks noChangeArrowheads="1"/>
            </p:cNvSpPr>
            <p:nvPr/>
          </p:nvSpPr>
          <p:spPr bwMode="auto">
            <a:xfrm>
              <a:off x="5090163" y="4297363"/>
              <a:ext cx="71437"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grpSp>
      <p:grpSp>
        <p:nvGrpSpPr>
          <p:cNvPr id="33" name="组合 32"/>
          <p:cNvGrpSpPr/>
          <p:nvPr/>
        </p:nvGrpSpPr>
        <p:grpSpPr>
          <a:xfrm>
            <a:off x="5958525" y="3671888"/>
            <a:ext cx="1719263" cy="1417637"/>
            <a:chOff x="5958525" y="3671888"/>
            <a:chExt cx="1719263" cy="1417637"/>
          </a:xfrm>
        </p:grpSpPr>
        <p:sp>
          <p:nvSpPr>
            <p:cNvPr id="16" name="Freeform 14"/>
            <p:cNvSpPr/>
            <p:nvPr/>
          </p:nvSpPr>
          <p:spPr bwMode="auto">
            <a:xfrm rot="5400000">
              <a:off x="5822794" y="3807619"/>
              <a:ext cx="1417637" cy="1146175"/>
            </a:xfrm>
            <a:custGeom>
              <a:avLst/>
              <a:gdLst>
                <a:gd name="T0" fmla="*/ 2147483647 w 556"/>
                <a:gd name="T1" fmla="*/ 0 h 482"/>
                <a:gd name="T2" fmla="*/ 2147483647 w 556"/>
                <a:gd name="T3" fmla="*/ 243267321 h 482"/>
                <a:gd name="T4" fmla="*/ 1806324509 w 556"/>
                <a:gd name="T5" fmla="*/ 2070598429 h 482"/>
                <a:gd name="T6" fmla="*/ 591279565 w 556"/>
                <a:gd name="T7" fmla="*/ 243267321 h 482"/>
                <a:gd name="T8" fmla="*/ 0 w 556"/>
                <a:gd name="T9" fmla="*/ 0 h 482"/>
                <a:gd name="T10" fmla="*/ 1806324509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chemeClr val="accent5"/>
            </a:solidFill>
            <a:ln>
              <a:noFill/>
            </a:ln>
          </p:spPr>
          <p:txBody>
            <a:bodyPr/>
            <a:lstStyle/>
            <a:p>
              <a:endParaRPr lang="zh-CN" altLang="en-US"/>
            </a:p>
          </p:txBody>
        </p:sp>
        <p:sp>
          <p:nvSpPr>
            <p:cNvPr id="17" name="Freeform 15"/>
            <p:cNvSpPr/>
            <p:nvPr/>
          </p:nvSpPr>
          <p:spPr bwMode="auto">
            <a:xfrm rot="5400000">
              <a:off x="6395882" y="3807619"/>
              <a:ext cx="1417637" cy="1146175"/>
            </a:xfrm>
            <a:custGeom>
              <a:avLst/>
              <a:gdLst>
                <a:gd name="T0" fmla="*/ 2147483647 w 556"/>
                <a:gd name="T1" fmla="*/ 0 h 482"/>
                <a:gd name="T2" fmla="*/ 1806324509 w 556"/>
                <a:gd name="T3" fmla="*/ 2147483647 h 482"/>
                <a:gd name="T4" fmla="*/ 0 w 556"/>
                <a:gd name="T5" fmla="*/ 0 h 482"/>
                <a:gd name="T6" fmla="*/ 1806324509 w 556"/>
                <a:gd name="T7" fmla="*/ 735459121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chemeClr val="accent5"/>
            </a:solidFill>
            <a:ln>
              <a:noFill/>
            </a:ln>
          </p:spPr>
          <p:txBody>
            <a:bodyPr/>
            <a:lstStyle/>
            <a:p>
              <a:endParaRPr lang="zh-CN" altLang="en-US"/>
            </a:p>
          </p:txBody>
        </p:sp>
        <p:sp>
          <p:nvSpPr>
            <p:cNvPr id="22" name="Freeform 36"/>
            <p:cNvSpPr/>
            <p:nvPr/>
          </p:nvSpPr>
          <p:spPr bwMode="auto">
            <a:xfrm>
              <a:off x="6715763" y="4259263"/>
              <a:ext cx="222250" cy="195262"/>
            </a:xfrm>
            <a:custGeom>
              <a:avLst/>
              <a:gdLst>
                <a:gd name="T0" fmla="*/ 368672944 w 134"/>
                <a:gd name="T1" fmla="*/ 55567894 h 117"/>
                <a:gd name="T2" fmla="*/ 313647825 w 134"/>
                <a:gd name="T3" fmla="*/ 0 h 117"/>
                <a:gd name="T4" fmla="*/ 258621047 w 134"/>
                <a:gd name="T5" fmla="*/ 55567894 h 117"/>
                <a:gd name="T6" fmla="*/ 275128914 w 134"/>
                <a:gd name="T7" fmla="*/ 94466754 h 117"/>
                <a:gd name="T8" fmla="*/ 211849032 w 134"/>
                <a:gd name="T9" fmla="*/ 247278462 h 117"/>
                <a:gd name="T10" fmla="*/ 159575500 w 134"/>
                <a:gd name="T11" fmla="*/ 130585218 h 117"/>
                <a:gd name="T12" fmla="*/ 115553414 w 134"/>
                <a:gd name="T13" fmla="*/ 125029430 h 117"/>
                <a:gd name="T14" fmla="*/ 74284575 w 134"/>
                <a:gd name="T15" fmla="*/ 175039866 h 117"/>
                <a:gd name="T16" fmla="*/ 57776707 w 134"/>
                <a:gd name="T17" fmla="*/ 172261138 h 117"/>
                <a:gd name="T18" fmla="*/ 0 w 134"/>
                <a:gd name="T19" fmla="*/ 227830700 h 117"/>
                <a:gd name="T20" fmla="*/ 57776707 w 134"/>
                <a:gd name="T21" fmla="*/ 283398594 h 117"/>
                <a:gd name="T22" fmla="*/ 112803485 w 134"/>
                <a:gd name="T23" fmla="*/ 227830700 h 117"/>
                <a:gd name="T24" fmla="*/ 110051897 w 134"/>
                <a:gd name="T25" fmla="*/ 216715786 h 117"/>
                <a:gd name="T26" fmla="*/ 129311353 w 134"/>
                <a:gd name="T27" fmla="*/ 194489297 h 117"/>
                <a:gd name="T28" fmla="*/ 189839647 w 134"/>
                <a:gd name="T29" fmla="*/ 325074514 h 117"/>
                <a:gd name="T30" fmla="*/ 236611662 w 134"/>
                <a:gd name="T31" fmla="*/ 325074514 h 117"/>
                <a:gd name="T32" fmla="*/ 327404104 w 134"/>
                <a:gd name="T33" fmla="*/ 108358728 h 117"/>
                <a:gd name="T34" fmla="*/ 368672944 w 134"/>
                <a:gd name="T35" fmla="*/ 55567894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117">
                  <a:moveTo>
                    <a:pt x="134" y="20"/>
                  </a:moveTo>
                  <a:cubicBezTo>
                    <a:pt x="134" y="9"/>
                    <a:pt x="125" y="0"/>
                    <a:pt x="114" y="0"/>
                  </a:cubicBezTo>
                  <a:cubicBezTo>
                    <a:pt x="103" y="0"/>
                    <a:pt x="94" y="9"/>
                    <a:pt x="94" y="20"/>
                  </a:cubicBezTo>
                  <a:cubicBezTo>
                    <a:pt x="94" y="26"/>
                    <a:pt x="96" y="31"/>
                    <a:pt x="100" y="34"/>
                  </a:cubicBezTo>
                  <a:cubicBezTo>
                    <a:pt x="77" y="89"/>
                    <a:pt x="77" y="89"/>
                    <a:pt x="77" y="89"/>
                  </a:cubicBezTo>
                  <a:cubicBezTo>
                    <a:pt x="58" y="47"/>
                    <a:pt x="58" y="47"/>
                    <a:pt x="58" y="47"/>
                  </a:cubicBezTo>
                  <a:cubicBezTo>
                    <a:pt x="42" y="45"/>
                    <a:pt x="42" y="45"/>
                    <a:pt x="42" y="45"/>
                  </a:cubicBezTo>
                  <a:cubicBezTo>
                    <a:pt x="27" y="63"/>
                    <a:pt x="27" y="63"/>
                    <a:pt x="27" y="63"/>
                  </a:cubicBezTo>
                  <a:cubicBezTo>
                    <a:pt x="25" y="62"/>
                    <a:pt x="23" y="62"/>
                    <a:pt x="21" y="62"/>
                  </a:cubicBezTo>
                  <a:cubicBezTo>
                    <a:pt x="9" y="62"/>
                    <a:pt x="0" y="71"/>
                    <a:pt x="0" y="82"/>
                  </a:cubicBezTo>
                  <a:cubicBezTo>
                    <a:pt x="0" y="93"/>
                    <a:pt x="9" y="102"/>
                    <a:pt x="21" y="102"/>
                  </a:cubicBezTo>
                  <a:cubicBezTo>
                    <a:pt x="32" y="102"/>
                    <a:pt x="41" y="93"/>
                    <a:pt x="41" y="82"/>
                  </a:cubicBezTo>
                  <a:cubicBezTo>
                    <a:pt x="41" y="81"/>
                    <a:pt x="41" y="79"/>
                    <a:pt x="40" y="78"/>
                  </a:cubicBezTo>
                  <a:cubicBezTo>
                    <a:pt x="47" y="70"/>
                    <a:pt x="47" y="70"/>
                    <a:pt x="47" y="70"/>
                  </a:cubicBezTo>
                  <a:cubicBezTo>
                    <a:pt x="69" y="117"/>
                    <a:pt x="69" y="117"/>
                    <a:pt x="69" y="117"/>
                  </a:cubicBezTo>
                  <a:cubicBezTo>
                    <a:pt x="86" y="117"/>
                    <a:pt x="86" y="117"/>
                    <a:pt x="86" y="117"/>
                  </a:cubicBezTo>
                  <a:cubicBezTo>
                    <a:pt x="119" y="39"/>
                    <a:pt x="119" y="39"/>
                    <a:pt x="119" y="39"/>
                  </a:cubicBezTo>
                  <a:cubicBezTo>
                    <a:pt x="128" y="37"/>
                    <a:pt x="134" y="29"/>
                    <a:pt x="134"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2" name="组合 31"/>
          <p:cNvGrpSpPr/>
          <p:nvPr/>
        </p:nvGrpSpPr>
        <p:grpSpPr>
          <a:xfrm>
            <a:off x="6380800" y="1789113"/>
            <a:ext cx="1416050" cy="1719262"/>
            <a:chOff x="6380800" y="1789113"/>
            <a:chExt cx="1416050" cy="1719262"/>
          </a:xfrm>
        </p:grpSpPr>
        <p:sp>
          <p:nvSpPr>
            <p:cNvPr id="12" name="Freeform 14"/>
            <p:cNvSpPr/>
            <p:nvPr/>
          </p:nvSpPr>
          <p:spPr bwMode="auto">
            <a:xfrm>
              <a:off x="6380800" y="2362200"/>
              <a:ext cx="1416050" cy="1146175"/>
            </a:xfrm>
            <a:custGeom>
              <a:avLst/>
              <a:gdLst>
                <a:gd name="T0" fmla="*/ 556 w 556"/>
                <a:gd name="T1" fmla="*/ 0 h 482"/>
                <a:gd name="T2" fmla="*/ 465 w 556"/>
                <a:gd name="T3" fmla="*/ 43 h 482"/>
                <a:gd name="T4" fmla="*/ 278 w 556"/>
                <a:gd name="T5" fmla="*/ 366 h 482"/>
                <a:gd name="T6" fmla="*/ 91 w 556"/>
                <a:gd name="T7" fmla="*/ 43 h 482"/>
                <a:gd name="T8" fmla="*/ 0 w 556"/>
                <a:gd name="T9" fmla="*/ 0 h 482"/>
                <a:gd name="T10" fmla="*/ 278 w 556"/>
                <a:gd name="T11" fmla="*/ 482 h 482"/>
                <a:gd name="T12" fmla="*/ 556 w 5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Freeform 15"/>
            <p:cNvSpPr/>
            <p:nvPr/>
          </p:nvSpPr>
          <p:spPr bwMode="auto">
            <a:xfrm>
              <a:off x="6380800" y="1789113"/>
              <a:ext cx="1416050" cy="1146175"/>
            </a:xfrm>
            <a:custGeom>
              <a:avLst/>
              <a:gdLst>
                <a:gd name="T0" fmla="*/ 556 w 556"/>
                <a:gd name="T1" fmla="*/ 0 h 482"/>
                <a:gd name="T2" fmla="*/ 278 w 556"/>
                <a:gd name="T3" fmla="*/ 482 h 482"/>
                <a:gd name="T4" fmla="*/ 0 w 556"/>
                <a:gd name="T5" fmla="*/ 0 h 482"/>
                <a:gd name="T6" fmla="*/ 278 w 556"/>
                <a:gd name="T7" fmla="*/ 130 h 482"/>
                <a:gd name="T8" fmla="*/ 556 w 556"/>
                <a:gd name="T9" fmla="*/ 0 h 482"/>
              </a:gdLst>
              <a:ahLst/>
              <a:cxnLst>
                <a:cxn ang="0">
                  <a:pos x="T0" y="T1"/>
                </a:cxn>
                <a:cxn ang="0">
                  <a:pos x="T2" y="T3"/>
                </a:cxn>
                <a:cxn ang="0">
                  <a:pos x="T4" y="T5"/>
                </a:cxn>
                <a:cxn ang="0">
                  <a:pos x="T6" y="T7"/>
                </a:cxn>
                <a:cxn ang="0">
                  <a:pos x="T8" y="T9"/>
                </a:cxn>
              </a:cxnLst>
              <a:rect l="0" t="0" r="r" b="b"/>
              <a:pathLst>
                <a:path w="556" h="482">
                  <a:moveTo>
                    <a:pt x="556" y="0"/>
                  </a:moveTo>
                  <a:lnTo>
                    <a:pt x="278" y="482"/>
                  </a:lnTo>
                  <a:lnTo>
                    <a:pt x="0" y="0"/>
                  </a:lnTo>
                  <a:lnTo>
                    <a:pt x="278" y="130"/>
                  </a:lnTo>
                  <a:lnTo>
                    <a:pt x="556"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Rectangle 27"/>
            <p:cNvSpPr>
              <a:spLocks noChangeArrowheads="1"/>
            </p:cNvSpPr>
            <p:nvPr/>
          </p:nvSpPr>
          <p:spPr bwMode="auto">
            <a:xfrm>
              <a:off x="7033263" y="2547938"/>
              <a:ext cx="22225"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4" name="Rectangle 28"/>
            <p:cNvSpPr>
              <a:spLocks noChangeArrowheads="1"/>
            </p:cNvSpPr>
            <p:nvPr/>
          </p:nvSpPr>
          <p:spPr bwMode="auto">
            <a:xfrm>
              <a:off x="7074538" y="2524125"/>
              <a:ext cx="20637" cy="176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5" name="Rectangle 29"/>
            <p:cNvSpPr>
              <a:spLocks noChangeArrowheads="1"/>
            </p:cNvSpPr>
            <p:nvPr/>
          </p:nvSpPr>
          <p:spPr bwMode="auto">
            <a:xfrm>
              <a:off x="7111050" y="2508250"/>
              <a:ext cx="22225" cy="1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6" name="Rectangle 30"/>
            <p:cNvSpPr>
              <a:spLocks noChangeArrowheads="1"/>
            </p:cNvSpPr>
            <p:nvPr/>
          </p:nvSpPr>
          <p:spPr bwMode="auto">
            <a:xfrm>
              <a:off x="7149150" y="2606675"/>
              <a:ext cx="23813" cy="93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grpSp>
      <p:sp>
        <p:nvSpPr>
          <p:cNvPr id="27" name="TextBox 57"/>
          <p:cNvSpPr txBox="1"/>
          <p:nvPr/>
        </p:nvSpPr>
        <p:spPr bwMode="auto">
          <a:xfrm>
            <a:off x="1453200" y="20716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bwMode="auto">
          <a:xfrm>
            <a:off x="8139750" y="20716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TextBox 57"/>
          <p:cNvSpPr txBox="1"/>
          <p:nvPr/>
        </p:nvSpPr>
        <p:spPr bwMode="auto">
          <a:xfrm>
            <a:off x="1453200" y="39370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TextBox 57"/>
          <p:cNvSpPr txBox="1"/>
          <p:nvPr/>
        </p:nvSpPr>
        <p:spPr bwMode="auto">
          <a:xfrm>
            <a:off x="8139750" y="39370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59381" y="-49738"/>
            <a:ext cx="12279086" cy="31099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91271" y="6567549"/>
            <a:ext cx="12429733" cy="36417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标题 1"/>
          <p:cNvSpPr>
            <a:spLocks noGrp="1"/>
          </p:cNvSpPr>
          <p:nvPr>
            <p:ph type="title"/>
          </p:nvPr>
        </p:nvSpPr>
        <p:spPr>
          <a:xfrm>
            <a:off x="470075" y="519500"/>
            <a:ext cx="4505696" cy="478023"/>
          </a:xfrm>
          <a:solidFill>
            <a:schemeClr val="bg1"/>
          </a:solidFill>
        </p:spPr>
        <p:txBody>
          <a:bodyPr/>
          <a:lstStyle/>
          <a:p>
            <a:r>
              <a:rPr lang="zh-CN" altLang="en-US" dirty="0" smtClean="0"/>
              <a:t>单击此处添加目录</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8"/>
                                        </p:tgtEl>
                                        <p:attrNameLst>
                                          <p:attrName>ppt_y</p:attrName>
                                        </p:attrNameLst>
                                      </p:cBhvr>
                                      <p:tavLst>
                                        <p:tav tm="0">
                                          <p:val>
                                            <p:strVal val="#ppt_y"/>
                                          </p:val>
                                        </p:tav>
                                        <p:tav tm="100000">
                                          <p:val>
                                            <p:strVal val="#ppt_y"/>
                                          </p:val>
                                        </p:tav>
                                      </p:tavLst>
                                    </p:anim>
                                    <p:anim calcmode="lin" valueType="num">
                                      <p:cBhvr>
                                        <p:cTn id="9"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8"/>
                                        </p:tgtEl>
                                      </p:cBhvr>
                                    </p:animEffect>
                                  </p:childTnLst>
                                </p:cTn>
                              </p:par>
                            </p:childTnLst>
                          </p:cTn>
                        </p:par>
                        <p:par>
                          <p:cTn id="12" fill="hold">
                            <p:stCondLst>
                              <p:cond delay="0"/>
                            </p:stCondLst>
                            <p:childTnLst>
                              <p:par>
                                <p:cTn id="13" presetID="2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8" presetClass="emph" presetSubtype="0" fill="hold" nodeType="withEffect">
                                  <p:stCondLst>
                                    <p:cond delay="0"/>
                                  </p:stCondLst>
                                  <p:childTnLst>
                                    <p:animRot by="21600000">
                                      <p:cBhvr>
                                        <p:cTn id="18" dur="4550" fill="hold"/>
                                        <p:tgtEl>
                                          <p:spTgt spid="7"/>
                                        </p:tgtEl>
                                        <p:attrNameLst>
                                          <p:attrName>r</p:attrName>
                                        </p:attrNameLst>
                                      </p:cBhvr>
                                    </p:animRot>
                                  </p:childTnLst>
                                </p:cTn>
                              </p:par>
                              <p:par>
                                <p:cTn id="19" presetID="22" presetClass="entr" presetSubtype="8" fill="hold" nodeType="withEffect">
                                  <p:stCondLst>
                                    <p:cond delay="55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par>
                                <p:cTn id="22" presetID="22" presetClass="entr" presetSubtype="1" fill="hold" nodeType="withEffect">
                                  <p:stCondLst>
                                    <p:cond delay="105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par>
                                <p:cTn id="25" presetID="22" presetClass="entr" presetSubtype="2" fill="hold" nodeType="withEffect">
                                  <p:stCondLst>
                                    <p:cond delay="1550"/>
                                  </p:stCondLst>
                                  <p:childTnLst>
                                    <p:set>
                                      <p:cBhvr>
                                        <p:cTn id="26" dur="1" fill="hold">
                                          <p:stCondLst>
                                            <p:cond delay="0"/>
                                          </p:stCondLst>
                                        </p:cTn>
                                        <p:tgtEl>
                                          <p:spTgt spid="33"/>
                                        </p:tgtEl>
                                        <p:attrNameLst>
                                          <p:attrName>style.visibility</p:attrName>
                                        </p:attrNameLst>
                                      </p:cBhvr>
                                      <p:to>
                                        <p:strVal val="visible"/>
                                      </p:to>
                                    </p:set>
                                    <p:animEffect transition="in" filter="wipe(right)">
                                      <p:cBhvr>
                                        <p:cTn id="27" dur="500"/>
                                        <p:tgtEl>
                                          <p:spTgt spid="33"/>
                                        </p:tgtEl>
                                      </p:cBhvr>
                                    </p:animEffect>
                                  </p:childTnLst>
                                </p:cTn>
                              </p:par>
                              <p:par>
                                <p:cTn id="28" presetID="22" presetClass="entr" presetSubtype="4" fill="hold" nodeType="withEffect">
                                  <p:stCondLst>
                                    <p:cond delay="2150"/>
                                  </p:stCondLst>
                                  <p:childTnLst>
                                    <p:set>
                                      <p:cBhvr>
                                        <p:cTn id="29" dur="1" fill="hold">
                                          <p:stCondLst>
                                            <p:cond delay="0"/>
                                          </p:stCondLst>
                                        </p:cTn>
                                        <p:tgtEl>
                                          <p:spTgt spid="34"/>
                                        </p:tgtEl>
                                        <p:attrNameLst>
                                          <p:attrName>style.visibility</p:attrName>
                                        </p:attrNameLst>
                                      </p:cBhvr>
                                      <p:to>
                                        <p:strVal val="visible"/>
                                      </p:to>
                                    </p:set>
                                    <p:animEffect transition="in" filter="wipe(down)">
                                      <p:cBhvr>
                                        <p:cTn id="30" dur="500"/>
                                        <p:tgtEl>
                                          <p:spTgt spid="34"/>
                                        </p:tgtEl>
                                      </p:cBhvr>
                                    </p:animEffect>
                                  </p:childTnLst>
                                </p:cTn>
                              </p:par>
                              <p:par>
                                <p:cTn id="31" presetID="42" presetClass="entr" presetSubtype="0" fill="hold" grpId="0" nodeType="withEffect">
                                  <p:stCondLst>
                                    <p:cond delay="275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305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anim calcmode="lin" valueType="num">
                                      <p:cBhvr>
                                        <p:cTn id="39" dur="1000" fill="hold"/>
                                        <p:tgtEl>
                                          <p:spTgt spid="29"/>
                                        </p:tgtEl>
                                        <p:attrNameLst>
                                          <p:attrName>ppt_x</p:attrName>
                                        </p:attrNameLst>
                                      </p:cBhvr>
                                      <p:tavLst>
                                        <p:tav tm="0">
                                          <p:val>
                                            <p:strVal val="#ppt_x"/>
                                          </p:val>
                                        </p:tav>
                                        <p:tav tm="100000">
                                          <p:val>
                                            <p:strVal val="#ppt_x"/>
                                          </p:val>
                                        </p:tav>
                                      </p:tavLst>
                                    </p:anim>
                                    <p:anim calcmode="lin" valueType="num">
                                      <p:cBhvr>
                                        <p:cTn id="40" dur="1000" fill="hold"/>
                                        <p:tgtEl>
                                          <p:spTgt spid="2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335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365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par>
                          <p:cTn id="51" fill="hold">
                            <p:stCondLst>
                              <p:cond delay="5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800" fill="hold"/>
                                        <p:tgtEl>
                                          <p:spTgt spid="35"/>
                                        </p:tgtEl>
                                        <p:attrNameLst>
                                          <p:attrName>ppt_x</p:attrName>
                                        </p:attrNameLst>
                                      </p:cBhvr>
                                      <p:tavLst>
                                        <p:tav tm="0">
                                          <p:val>
                                            <p:strVal val="0-#ppt_w/2"/>
                                          </p:val>
                                        </p:tav>
                                        <p:tav tm="100000">
                                          <p:val>
                                            <p:strVal val="#ppt_x"/>
                                          </p:val>
                                        </p:tav>
                                      </p:tavLst>
                                    </p:anim>
                                    <p:anim calcmode="lin" valueType="num">
                                      <p:cBhvr additive="base">
                                        <p:cTn id="55" dur="800" fill="hold"/>
                                        <p:tgtEl>
                                          <p:spTgt spid="35"/>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additive="base">
                                        <p:cTn id="58" dur="800" fill="hold"/>
                                        <p:tgtEl>
                                          <p:spTgt spid="36"/>
                                        </p:tgtEl>
                                        <p:attrNameLst>
                                          <p:attrName>ppt_x</p:attrName>
                                        </p:attrNameLst>
                                      </p:cBhvr>
                                      <p:tavLst>
                                        <p:tav tm="0">
                                          <p:val>
                                            <p:strVal val="1+#ppt_w/2"/>
                                          </p:val>
                                        </p:tav>
                                        <p:tav tm="100000">
                                          <p:val>
                                            <p:strVal val="#ppt_x"/>
                                          </p:val>
                                        </p:tav>
                                      </p:tavLst>
                                    </p:anim>
                                    <p:anim calcmode="lin" valueType="num">
                                      <p:cBhvr additive="base">
                                        <p:cTn id="59" dur="8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5" grpId="0" animBg="1"/>
      <p:bldP spid="36"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0"/>
            <a:lum/>
          </a:blip>
          <a:srcRect/>
          <a:stretch>
            <a:fillRect t="-7000" b="-7000"/>
          </a:stretch>
        </a:blipFill>
        <a:effectLst/>
      </p:bgPr>
    </p:bg>
    <p:spTree>
      <p:nvGrpSpPr>
        <p:cNvPr id="1" name=""/>
        <p:cNvGrpSpPr/>
        <p:nvPr/>
      </p:nvGrpSpPr>
      <p:grpSpPr>
        <a:xfrm>
          <a:off x="0" y="0"/>
          <a:ext cx="0" cy="0"/>
          <a:chOff x="0" y="0"/>
          <a:chExt cx="0" cy="0"/>
        </a:xfrm>
      </p:grpSpPr>
      <p:grpSp>
        <p:nvGrpSpPr>
          <p:cNvPr id="66" name="组合 65"/>
          <p:cNvGrpSpPr/>
          <p:nvPr/>
        </p:nvGrpSpPr>
        <p:grpSpPr>
          <a:xfrm>
            <a:off x="838703" y="2164347"/>
            <a:ext cx="711201" cy="711200"/>
            <a:chOff x="838702" y="2412317"/>
            <a:chExt cx="711200" cy="711200"/>
          </a:xfrm>
          <a:solidFill>
            <a:srgbClr val="00B0F0"/>
          </a:solidFill>
        </p:grpSpPr>
        <p:sp>
          <p:nvSpPr>
            <p:cNvPr id="62" name="椭圆 61"/>
            <p:cNvSpPr/>
            <p:nvPr/>
          </p:nvSpPr>
          <p:spPr>
            <a:xfrm>
              <a:off x="838702" y="2412317"/>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2"/>
            <a:stretch>
              <a:fillRect/>
            </a:stretch>
          </p:blipFill>
          <p:spPr>
            <a:xfrm>
              <a:off x="963677" y="2509167"/>
              <a:ext cx="461250" cy="517500"/>
            </a:xfrm>
            <a:prstGeom prst="rect">
              <a:avLst/>
            </a:prstGeom>
            <a:grpFill/>
          </p:spPr>
        </p:pic>
      </p:grpSp>
      <p:grpSp>
        <p:nvGrpSpPr>
          <p:cNvPr id="156" name="组合 155"/>
          <p:cNvGrpSpPr/>
          <p:nvPr/>
        </p:nvGrpSpPr>
        <p:grpSpPr>
          <a:xfrm>
            <a:off x="1757757" y="2164347"/>
            <a:ext cx="711201" cy="711200"/>
            <a:chOff x="1709521" y="2164347"/>
            <a:chExt cx="711200" cy="711200"/>
          </a:xfrm>
          <a:solidFill>
            <a:srgbClr val="00B0F0"/>
          </a:solidFill>
        </p:grpSpPr>
        <p:sp>
          <p:nvSpPr>
            <p:cNvPr id="61" name="椭圆 60"/>
            <p:cNvSpPr/>
            <p:nvPr/>
          </p:nvSpPr>
          <p:spPr>
            <a:xfrm>
              <a:off x="1709521" y="2164347"/>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4" name="图片 73"/>
            <p:cNvPicPr>
              <a:picLocks noChangeAspect="1"/>
            </p:cNvPicPr>
            <p:nvPr/>
          </p:nvPicPr>
          <p:blipFill>
            <a:blip r:embed="rId3"/>
            <a:stretch>
              <a:fillRect/>
            </a:stretch>
          </p:blipFill>
          <p:spPr>
            <a:xfrm>
              <a:off x="1789496" y="2255572"/>
              <a:ext cx="551250" cy="528750"/>
            </a:xfrm>
            <a:prstGeom prst="rect">
              <a:avLst/>
            </a:prstGeom>
            <a:grpFill/>
          </p:spPr>
        </p:pic>
      </p:grpSp>
      <p:grpSp>
        <p:nvGrpSpPr>
          <p:cNvPr id="76" name="组合 75"/>
          <p:cNvGrpSpPr/>
          <p:nvPr/>
        </p:nvGrpSpPr>
        <p:grpSpPr>
          <a:xfrm>
            <a:off x="2676810" y="2164347"/>
            <a:ext cx="711201" cy="711200"/>
            <a:chOff x="2580344" y="2412317"/>
            <a:chExt cx="711200" cy="711200"/>
          </a:xfrm>
          <a:solidFill>
            <a:srgbClr val="00B0F0"/>
          </a:solidFill>
        </p:grpSpPr>
        <p:sp>
          <p:nvSpPr>
            <p:cNvPr id="60" name="椭圆 59"/>
            <p:cNvSpPr/>
            <p:nvPr/>
          </p:nvSpPr>
          <p:spPr>
            <a:xfrm>
              <a:off x="2580344" y="2412317"/>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5" name="图片 74"/>
            <p:cNvPicPr>
              <a:picLocks noChangeAspect="1"/>
            </p:cNvPicPr>
            <p:nvPr/>
          </p:nvPicPr>
          <p:blipFill>
            <a:blip r:embed="rId4"/>
            <a:stretch>
              <a:fillRect/>
            </a:stretch>
          </p:blipFill>
          <p:spPr>
            <a:xfrm>
              <a:off x="2682819" y="2509167"/>
              <a:ext cx="506250" cy="517500"/>
            </a:xfrm>
            <a:prstGeom prst="rect">
              <a:avLst/>
            </a:prstGeom>
            <a:grpFill/>
          </p:spPr>
        </p:pic>
      </p:grpSp>
      <p:grpSp>
        <p:nvGrpSpPr>
          <p:cNvPr id="78" name="组合 77"/>
          <p:cNvGrpSpPr/>
          <p:nvPr/>
        </p:nvGrpSpPr>
        <p:grpSpPr>
          <a:xfrm>
            <a:off x="3595864" y="2164347"/>
            <a:ext cx="711201" cy="711200"/>
            <a:chOff x="3451165" y="2412317"/>
            <a:chExt cx="711200" cy="711200"/>
          </a:xfrm>
          <a:solidFill>
            <a:srgbClr val="00B0F0"/>
          </a:solidFill>
        </p:grpSpPr>
        <p:sp>
          <p:nvSpPr>
            <p:cNvPr id="63" name="椭圆 62"/>
            <p:cNvSpPr/>
            <p:nvPr/>
          </p:nvSpPr>
          <p:spPr>
            <a:xfrm>
              <a:off x="3451165" y="2412317"/>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7" name="图片 76"/>
            <p:cNvPicPr>
              <a:picLocks noChangeAspect="1"/>
            </p:cNvPicPr>
            <p:nvPr/>
          </p:nvPicPr>
          <p:blipFill>
            <a:blip r:embed="rId5"/>
            <a:stretch>
              <a:fillRect/>
            </a:stretch>
          </p:blipFill>
          <p:spPr>
            <a:xfrm>
              <a:off x="3570515" y="2492292"/>
              <a:ext cx="472500" cy="551250"/>
            </a:xfrm>
            <a:prstGeom prst="rect">
              <a:avLst/>
            </a:prstGeom>
            <a:grpFill/>
          </p:spPr>
        </p:pic>
      </p:grpSp>
      <p:grpSp>
        <p:nvGrpSpPr>
          <p:cNvPr id="80" name="组合 79"/>
          <p:cNvGrpSpPr/>
          <p:nvPr/>
        </p:nvGrpSpPr>
        <p:grpSpPr>
          <a:xfrm>
            <a:off x="4514919" y="2164347"/>
            <a:ext cx="711201" cy="711200"/>
            <a:chOff x="4321986" y="2412317"/>
            <a:chExt cx="711200" cy="711200"/>
          </a:xfrm>
          <a:solidFill>
            <a:srgbClr val="00B0F0"/>
          </a:solidFill>
        </p:grpSpPr>
        <p:sp>
          <p:nvSpPr>
            <p:cNvPr id="59" name="椭圆 58"/>
            <p:cNvSpPr/>
            <p:nvPr/>
          </p:nvSpPr>
          <p:spPr>
            <a:xfrm>
              <a:off x="4321986" y="2412317"/>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9" name="图片 78"/>
            <p:cNvPicPr>
              <a:picLocks noChangeAspect="1"/>
            </p:cNvPicPr>
            <p:nvPr/>
          </p:nvPicPr>
          <p:blipFill>
            <a:blip r:embed="rId6"/>
            <a:stretch>
              <a:fillRect/>
            </a:stretch>
          </p:blipFill>
          <p:spPr>
            <a:xfrm>
              <a:off x="4446961" y="2509167"/>
              <a:ext cx="461250" cy="517500"/>
            </a:xfrm>
            <a:prstGeom prst="rect">
              <a:avLst/>
            </a:prstGeom>
            <a:grpFill/>
          </p:spPr>
        </p:pic>
      </p:grpSp>
      <p:grpSp>
        <p:nvGrpSpPr>
          <p:cNvPr id="82" name="组合 81"/>
          <p:cNvGrpSpPr/>
          <p:nvPr/>
        </p:nvGrpSpPr>
        <p:grpSpPr>
          <a:xfrm>
            <a:off x="5433973" y="2164347"/>
            <a:ext cx="711201" cy="711200"/>
            <a:chOff x="5192805" y="2412317"/>
            <a:chExt cx="711200" cy="711200"/>
          </a:xfrm>
          <a:solidFill>
            <a:srgbClr val="00B0F0"/>
          </a:solidFill>
        </p:grpSpPr>
        <p:sp>
          <p:nvSpPr>
            <p:cNvPr id="65" name="椭圆 64"/>
            <p:cNvSpPr/>
            <p:nvPr/>
          </p:nvSpPr>
          <p:spPr>
            <a:xfrm>
              <a:off x="5192805" y="2412317"/>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1" name="图片 80"/>
            <p:cNvPicPr>
              <a:picLocks noChangeAspect="1"/>
            </p:cNvPicPr>
            <p:nvPr/>
          </p:nvPicPr>
          <p:blipFill>
            <a:blip r:embed="rId7"/>
            <a:stretch>
              <a:fillRect/>
            </a:stretch>
          </p:blipFill>
          <p:spPr>
            <a:xfrm>
              <a:off x="5272780" y="2542917"/>
              <a:ext cx="551250" cy="450000"/>
            </a:xfrm>
            <a:prstGeom prst="rect">
              <a:avLst/>
            </a:prstGeom>
            <a:grpFill/>
          </p:spPr>
        </p:pic>
      </p:grpSp>
      <p:grpSp>
        <p:nvGrpSpPr>
          <p:cNvPr id="84" name="组合 83"/>
          <p:cNvGrpSpPr/>
          <p:nvPr/>
        </p:nvGrpSpPr>
        <p:grpSpPr>
          <a:xfrm>
            <a:off x="6353027" y="2164347"/>
            <a:ext cx="711201" cy="711200"/>
            <a:chOff x="6063628" y="2412317"/>
            <a:chExt cx="711200" cy="711200"/>
          </a:xfrm>
          <a:solidFill>
            <a:srgbClr val="00B0F0"/>
          </a:solidFill>
        </p:grpSpPr>
        <p:sp>
          <p:nvSpPr>
            <p:cNvPr id="64" name="椭圆 63"/>
            <p:cNvSpPr/>
            <p:nvPr/>
          </p:nvSpPr>
          <p:spPr>
            <a:xfrm>
              <a:off x="6063628" y="2412317"/>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3" name="图片 82"/>
            <p:cNvPicPr>
              <a:picLocks noChangeAspect="1"/>
            </p:cNvPicPr>
            <p:nvPr/>
          </p:nvPicPr>
          <p:blipFill>
            <a:blip r:embed="rId8"/>
            <a:stretch>
              <a:fillRect/>
            </a:stretch>
          </p:blipFill>
          <p:spPr>
            <a:xfrm>
              <a:off x="6216728" y="2531667"/>
              <a:ext cx="405000" cy="472500"/>
            </a:xfrm>
            <a:prstGeom prst="rect">
              <a:avLst/>
            </a:prstGeom>
            <a:grpFill/>
          </p:spPr>
        </p:pic>
      </p:grpSp>
      <p:grpSp>
        <p:nvGrpSpPr>
          <p:cNvPr id="86" name="组合 85"/>
          <p:cNvGrpSpPr/>
          <p:nvPr/>
        </p:nvGrpSpPr>
        <p:grpSpPr>
          <a:xfrm>
            <a:off x="7272080" y="2164347"/>
            <a:ext cx="711201" cy="711200"/>
            <a:chOff x="6934449" y="2412317"/>
            <a:chExt cx="711200" cy="711200"/>
          </a:xfrm>
          <a:solidFill>
            <a:srgbClr val="00B0F0"/>
          </a:solidFill>
        </p:grpSpPr>
        <p:sp>
          <p:nvSpPr>
            <p:cNvPr id="58" name="椭圆 57"/>
            <p:cNvSpPr/>
            <p:nvPr/>
          </p:nvSpPr>
          <p:spPr>
            <a:xfrm>
              <a:off x="6934449" y="2412317"/>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5" name="图片 84"/>
            <p:cNvPicPr>
              <a:picLocks noChangeAspect="1"/>
            </p:cNvPicPr>
            <p:nvPr/>
          </p:nvPicPr>
          <p:blipFill>
            <a:blip r:embed="rId9"/>
            <a:stretch>
              <a:fillRect/>
            </a:stretch>
          </p:blipFill>
          <p:spPr>
            <a:xfrm>
              <a:off x="7042549" y="2520417"/>
              <a:ext cx="495000" cy="495000"/>
            </a:xfrm>
            <a:prstGeom prst="rect">
              <a:avLst/>
            </a:prstGeom>
            <a:grpFill/>
          </p:spPr>
        </p:pic>
      </p:grpSp>
      <p:grpSp>
        <p:nvGrpSpPr>
          <p:cNvPr id="88" name="组合 87"/>
          <p:cNvGrpSpPr/>
          <p:nvPr/>
        </p:nvGrpSpPr>
        <p:grpSpPr>
          <a:xfrm>
            <a:off x="8191135" y="2164347"/>
            <a:ext cx="711201" cy="711200"/>
            <a:chOff x="7805270" y="2412317"/>
            <a:chExt cx="711200" cy="711200"/>
          </a:xfrm>
          <a:solidFill>
            <a:srgbClr val="00B0F0"/>
          </a:solidFill>
        </p:grpSpPr>
        <p:sp>
          <p:nvSpPr>
            <p:cNvPr id="57" name="椭圆 56"/>
            <p:cNvSpPr/>
            <p:nvPr/>
          </p:nvSpPr>
          <p:spPr>
            <a:xfrm>
              <a:off x="7805270" y="2412317"/>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7" name="图片 86"/>
            <p:cNvPicPr>
              <a:picLocks noChangeAspect="1"/>
            </p:cNvPicPr>
            <p:nvPr/>
          </p:nvPicPr>
          <p:blipFill>
            <a:blip r:embed="rId10"/>
            <a:stretch>
              <a:fillRect/>
            </a:stretch>
          </p:blipFill>
          <p:spPr>
            <a:xfrm>
              <a:off x="7930245" y="2582292"/>
              <a:ext cx="461250" cy="371250"/>
            </a:xfrm>
            <a:prstGeom prst="rect">
              <a:avLst/>
            </a:prstGeom>
            <a:grpFill/>
          </p:spPr>
        </p:pic>
      </p:grpSp>
      <p:grpSp>
        <p:nvGrpSpPr>
          <p:cNvPr id="90" name="组合 89"/>
          <p:cNvGrpSpPr/>
          <p:nvPr/>
        </p:nvGrpSpPr>
        <p:grpSpPr>
          <a:xfrm>
            <a:off x="9110188" y="2164347"/>
            <a:ext cx="711201" cy="711200"/>
            <a:chOff x="8676091" y="2412317"/>
            <a:chExt cx="711200" cy="711200"/>
          </a:xfrm>
          <a:solidFill>
            <a:srgbClr val="00B0F0"/>
          </a:solidFill>
        </p:grpSpPr>
        <p:sp>
          <p:nvSpPr>
            <p:cNvPr id="56" name="椭圆 55"/>
            <p:cNvSpPr/>
            <p:nvPr/>
          </p:nvSpPr>
          <p:spPr>
            <a:xfrm>
              <a:off x="8676091" y="2412317"/>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9" name="图片 88"/>
            <p:cNvPicPr>
              <a:picLocks noChangeAspect="1"/>
            </p:cNvPicPr>
            <p:nvPr/>
          </p:nvPicPr>
          <p:blipFill>
            <a:blip r:embed="rId11"/>
            <a:stretch>
              <a:fillRect/>
            </a:stretch>
          </p:blipFill>
          <p:spPr>
            <a:xfrm>
              <a:off x="8772941" y="2509167"/>
              <a:ext cx="517500" cy="517500"/>
            </a:xfrm>
            <a:prstGeom prst="rect">
              <a:avLst/>
            </a:prstGeom>
            <a:grpFill/>
          </p:spPr>
        </p:pic>
      </p:grpSp>
      <p:grpSp>
        <p:nvGrpSpPr>
          <p:cNvPr id="92" name="组合 91"/>
          <p:cNvGrpSpPr/>
          <p:nvPr/>
        </p:nvGrpSpPr>
        <p:grpSpPr>
          <a:xfrm>
            <a:off x="10029241" y="2164347"/>
            <a:ext cx="711201" cy="711200"/>
            <a:chOff x="9548803" y="2412317"/>
            <a:chExt cx="711200" cy="711200"/>
          </a:xfrm>
          <a:solidFill>
            <a:srgbClr val="00B0F0"/>
          </a:solidFill>
        </p:grpSpPr>
        <p:sp>
          <p:nvSpPr>
            <p:cNvPr id="55" name="椭圆 54"/>
            <p:cNvSpPr/>
            <p:nvPr/>
          </p:nvSpPr>
          <p:spPr>
            <a:xfrm>
              <a:off x="9548803" y="2412317"/>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1" name="图片 90"/>
            <p:cNvPicPr>
              <a:picLocks noChangeAspect="1"/>
            </p:cNvPicPr>
            <p:nvPr/>
          </p:nvPicPr>
          <p:blipFill>
            <a:blip r:embed="rId12"/>
            <a:stretch>
              <a:fillRect/>
            </a:stretch>
          </p:blipFill>
          <p:spPr>
            <a:xfrm>
              <a:off x="9656903" y="2520417"/>
              <a:ext cx="495000" cy="495000"/>
            </a:xfrm>
            <a:prstGeom prst="rect">
              <a:avLst/>
            </a:prstGeom>
            <a:grpFill/>
          </p:spPr>
        </p:pic>
      </p:grpSp>
      <p:grpSp>
        <p:nvGrpSpPr>
          <p:cNvPr id="68" name="组合 67"/>
          <p:cNvGrpSpPr/>
          <p:nvPr/>
        </p:nvGrpSpPr>
        <p:grpSpPr>
          <a:xfrm>
            <a:off x="838703" y="3118036"/>
            <a:ext cx="711201" cy="711200"/>
            <a:chOff x="838702" y="3234500"/>
            <a:chExt cx="711200" cy="711200"/>
          </a:xfrm>
          <a:solidFill>
            <a:srgbClr val="0070C0"/>
          </a:solidFill>
        </p:grpSpPr>
        <p:sp>
          <p:nvSpPr>
            <p:cNvPr id="51" name="椭圆 50"/>
            <p:cNvSpPr/>
            <p:nvPr/>
          </p:nvSpPr>
          <p:spPr>
            <a:xfrm>
              <a:off x="838702" y="3234500"/>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7" name="图片 66"/>
            <p:cNvPicPr>
              <a:picLocks noChangeAspect="1"/>
            </p:cNvPicPr>
            <p:nvPr/>
          </p:nvPicPr>
          <p:blipFill>
            <a:blip r:embed="rId13"/>
            <a:stretch>
              <a:fillRect/>
            </a:stretch>
          </p:blipFill>
          <p:spPr>
            <a:xfrm>
              <a:off x="941177" y="3325725"/>
              <a:ext cx="506250" cy="528750"/>
            </a:xfrm>
            <a:prstGeom prst="rect">
              <a:avLst/>
            </a:prstGeom>
            <a:grpFill/>
          </p:spPr>
        </p:pic>
      </p:grpSp>
      <p:grpSp>
        <p:nvGrpSpPr>
          <p:cNvPr id="94" name="组合 93"/>
          <p:cNvGrpSpPr/>
          <p:nvPr/>
        </p:nvGrpSpPr>
        <p:grpSpPr>
          <a:xfrm>
            <a:off x="1757568" y="3118036"/>
            <a:ext cx="711201" cy="711200"/>
            <a:chOff x="1709523" y="3234500"/>
            <a:chExt cx="711200" cy="711200"/>
          </a:xfrm>
          <a:solidFill>
            <a:srgbClr val="0070C0"/>
          </a:solidFill>
        </p:grpSpPr>
        <p:sp>
          <p:nvSpPr>
            <p:cNvPr id="50" name="椭圆 49"/>
            <p:cNvSpPr/>
            <p:nvPr/>
          </p:nvSpPr>
          <p:spPr>
            <a:xfrm>
              <a:off x="1709523" y="3234500"/>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3" name="图片 92"/>
            <p:cNvPicPr>
              <a:picLocks noChangeAspect="1"/>
            </p:cNvPicPr>
            <p:nvPr/>
          </p:nvPicPr>
          <p:blipFill>
            <a:blip r:embed="rId14"/>
            <a:stretch>
              <a:fillRect/>
            </a:stretch>
          </p:blipFill>
          <p:spPr>
            <a:xfrm>
              <a:off x="1941373" y="3404475"/>
              <a:ext cx="247500" cy="371250"/>
            </a:xfrm>
            <a:prstGeom prst="rect">
              <a:avLst/>
            </a:prstGeom>
            <a:grpFill/>
          </p:spPr>
        </p:pic>
      </p:grpSp>
      <p:grpSp>
        <p:nvGrpSpPr>
          <p:cNvPr id="96" name="组合 95"/>
          <p:cNvGrpSpPr/>
          <p:nvPr/>
        </p:nvGrpSpPr>
        <p:grpSpPr>
          <a:xfrm>
            <a:off x="2676431" y="3118036"/>
            <a:ext cx="711201" cy="711200"/>
            <a:chOff x="2580344" y="3234500"/>
            <a:chExt cx="711200" cy="711200"/>
          </a:xfrm>
          <a:solidFill>
            <a:srgbClr val="0070C0"/>
          </a:solidFill>
        </p:grpSpPr>
        <p:sp>
          <p:nvSpPr>
            <p:cNvPr id="49" name="椭圆 48"/>
            <p:cNvSpPr/>
            <p:nvPr/>
          </p:nvSpPr>
          <p:spPr>
            <a:xfrm>
              <a:off x="2580344" y="3234500"/>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5" name="图片 94"/>
            <p:cNvPicPr>
              <a:picLocks noChangeAspect="1"/>
            </p:cNvPicPr>
            <p:nvPr/>
          </p:nvPicPr>
          <p:blipFill>
            <a:blip r:embed="rId15"/>
            <a:stretch>
              <a:fillRect/>
            </a:stretch>
          </p:blipFill>
          <p:spPr>
            <a:xfrm>
              <a:off x="2722194" y="3404475"/>
              <a:ext cx="427500" cy="371250"/>
            </a:xfrm>
            <a:prstGeom prst="rect">
              <a:avLst/>
            </a:prstGeom>
            <a:grpFill/>
          </p:spPr>
        </p:pic>
      </p:grpSp>
      <p:grpSp>
        <p:nvGrpSpPr>
          <p:cNvPr id="98" name="组合 97"/>
          <p:cNvGrpSpPr/>
          <p:nvPr/>
        </p:nvGrpSpPr>
        <p:grpSpPr>
          <a:xfrm>
            <a:off x="3595298" y="3118036"/>
            <a:ext cx="711201" cy="711200"/>
            <a:chOff x="3451165" y="3234500"/>
            <a:chExt cx="711200" cy="711200"/>
          </a:xfrm>
          <a:solidFill>
            <a:srgbClr val="0070C0"/>
          </a:solidFill>
        </p:grpSpPr>
        <p:sp>
          <p:nvSpPr>
            <p:cNvPr id="52" name="椭圆 51"/>
            <p:cNvSpPr/>
            <p:nvPr/>
          </p:nvSpPr>
          <p:spPr>
            <a:xfrm>
              <a:off x="3451165" y="3234500"/>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7" name="图片 96"/>
            <p:cNvPicPr>
              <a:picLocks noChangeAspect="1"/>
            </p:cNvPicPr>
            <p:nvPr/>
          </p:nvPicPr>
          <p:blipFill>
            <a:blip r:embed="rId16"/>
            <a:stretch>
              <a:fillRect/>
            </a:stretch>
          </p:blipFill>
          <p:spPr>
            <a:xfrm>
              <a:off x="3531140" y="3336975"/>
              <a:ext cx="551250" cy="506250"/>
            </a:xfrm>
            <a:prstGeom prst="rect">
              <a:avLst/>
            </a:prstGeom>
            <a:grpFill/>
          </p:spPr>
        </p:pic>
      </p:grpSp>
      <p:grpSp>
        <p:nvGrpSpPr>
          <p:cNvPr id="100" name="组合 99"/>
          <p:cNvGrpSpPr/>
          <p:nvPr/>
        </p:nvGrpSpPr>
        <p:grpSpPr>
          <a:xfrm>
            <a:off x="4514163" y="3118036"/>
            <a:ext cx="711201" cy="711200"/>
            <a:chOff x="4321986" y="3234500"/>
            <a:chExt cx="711200" cy="711200"/>
          </a:xfrm>
          <a:solidFill>
            <a:srgbClr val="0070C0"/>
          </a:solidFill>
        </p:grpSpPr>
        <p:sp>
          <p:nvSpPr>
            <p:cNvPr id="48" name="椭圆 47"/>
            <p:cNvSpPr/>
            <p:nvPr/>
          </p:nvSpPr>
          <p:spPr>
            <a:xfrm>
              <a:off x="4321986" y="3234500"/>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9" name="图片 98"/>
            <p:cNvPicPr>
              <a:picLocks noChangeAspect="1"/>
            </p:cNvPicPr>
            <p:nvPr/>
          </p:nvPicPr>
          <p:blipFill>
            <a:blip r:embed="rId17"/>
            <a:stretch>
              <a:fillRect/>
            </a:stretch>
          </p:blipFill>
          <p:spPr>
            <a:xfrm>
              <a:off x="4446961" y="3314475"/>
              <a:ext cx="461250" cy="551250"/>
            </a:xfrm>
            <a:prstGeom prst="rect">
              <a:avLst/>
            </a:prstGeom>
            <a:grpFill/>
          </p:spPr>
        </p:pic>
      </p:grpSp>
      <p:grpSp>
        <p:nvGrpSpPr>
          <p:cNvPr id="102" name="组合 101"/>
          <p:cNvGrpSpPr/>
          <p:nvPr/>
        </p:nvGrpSpPr>
        <p:grpSpPr>
          <a:xfrm>
            <a:off x="5433026" y="3118036"/>
            <a:ext cx="711201" cy="711200"/>
            <a:chOff x="5192807" y="3234500"/>
            <a:chExt cx="711200" cy="711200"/>
          </a:xfrm>
          <a:solidFill>
            <a:srgbClr val="0070C0"/>
          </a:solidFill>
        </p:grpSpPr>
        <p:sp>
          <p:nvSpPr>
            <p:cNvPr id="54" name="椭圆 53"/>
            <p:cNvSpPr/>
            <p:nvPr/>
          </p:nvSpPr>
          <p:spPr>
            <a:xfrm>
              <a:off x="5192807" y="3234500"/>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1" name="图片 100"/>
            <p:cNvPicPr>
              <a:picLocks noChangeAspect="1"/>
            </p:cNvPicPr>
            <p:nvPr/>
          </p:nvPicPr>
          <p:blipFill>
            <a:blip r:embed="rId18"/>
            <a:stretch>
              <a:fillRect/>
            </a:stretch>
          </p:blipFill>
          <p:spPr>
            <a:xfrm>
              <a:off x="5317782" y="3314475"/>
              <a:ext cx="461250" cy="551250"/>
            </a:xfrm>
            <a:prstGeom prst="rect">
              <a:avLst/>
            </a:prstGeom>
            <a:grpFill/>
          </p:spPr>
        </p:pic>
      </p:grpSp>
      <p:grpSp>
        <p:nvGrpSpPr>
          <p:cNvPr id="104" name="组合 103"/>
          <p:cNvGrpSpPr/>
          <p:nvPr/>
        </p:nvGrpSpPr>
        <p:grpSpPr>
          <a:xfrm>
            <a:off x="6351892" y="3118036"/>
            <a:ext cx="711201" cy="711200"/>
            <a:chOff x="6063628" y="3234500"/>
            <a:chExt cx="711200" cy="711200"/>
          </a:xfrm>
          <a:solidFill>
            <a:srgbClr val="0070C0"/>
          </a:solidFill>
        </p:grpSpPr>
        <p:sp>
          <p:nvSpPr>
            <p:cNvPr id="53" name="椭圆 52"/>
            <p:cNvSpPr/>
            <p:nvPr/>
          </p:nvSpPr>
          <p:spPr>
            <a:xfrm>
              <a:off x="6063628" y="3234500"/>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p:cNvPicPr>
              <a:picLocks noChangeAspect="1"/>
            </p:cNvPicPr>
            <p:nvPr/>
          </p:nvPicPr>
          <p:blipFill>
            <a:blip r:embed="rId19"/>
            <a:stretch>
              <a:fillRect/>
            </a:stretch>
          </p:blipFill>
          <p:spPr>
            <a:xfrm>
              <a:off x="6166103" y="3331350"/>
              <a:ext cx="506250" cy="517500"/>
            </a:xfrm>
            <a:prstGeom prst="rect">
              <a:avLst/>
            </a:prstGeom>
            <a:grpFill/>
          </p:spPr>
        </p:pic>
      </p:grpSp>
      <p:grpSp>
        <p:nvGrpSpPr>
          <p:cNvPr id="106" name="组合 105"/>
          <p:cNvGrpSpPr/>
          <p:nvPr/>
        </p:nvGrpSpPr>
        <p:grpSpPr>
          <a:xfrm>
            <a:off x="7270758" y="3118036"/>
            <a:ext cx="711201" cy="711200"/>
            <a:chOff x="6934449" y="3234500"/>
            <a:chExt cx="711200" cy="711200"/>
          </a:xfrm>
          <a:solidFill>
            <a:srgbClr val="0070C0"/>
          </a:solidFill>
        </p:grpSpPr>
        <p:sp>
          <p:nvSpPr>
            <p:cNvPr id="47" name="椭圆 46"/>
            <p:cNvSpPr/>
            <p:nvPr/>
          </p:nvSpPr>
          <p:spPr>
            <a:xfrm>
              <a:off x="6934449" y="3234500"/>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5" name="图片 104"/>
            <p:cNvPicPr>
              <a:picLocks noChangeAspect="1"/>
            </p:cNvPicPr>
            <p:nvPr/>
          </p:nvPicPr>
          <p:blipFill>
            <a:blip r:embed="rId20"/>
            <a:stretch>
              <a:fillRect/>
            </a:stretch>
          </p:blipFill>
          <p:spPr>
            <a:xfrm>
              <a:off x="7121299" y="3331350"/>
              <a:ext cx="337500" cy="517500"/>
            </a:xfrm>
            <a:prstGeom prst="rect">
              <a:avLst/>
            </a:prstGeom>
            <a:grpFill/>
          </p:spPr>
        </p:pic>
      </p:grpSp>
      <p:grpSp>
        <p:nvGrpSpPr>
          <p:cNvPr id="108" name="组合 107"/>
          <p:cNvGrpSpPr/>
          <p:nvPr/>
        </p:nvGrpSpPr>
        <p:grpSpPr>
          <a:xfrm>
            <a:off x="8189624" y="3118036"/>
            <a:ext cx="711201" cy="711200"/>
            <a:chOff x="7805270" y="3234500"/>
            <a:chExt cx="711200" cy="711200"/>
          </a:xfrm>
          <a:solidFill>
            <a:srgbClr val="0070C0"/>
          </a:solidFill>
        </p:grpSpPr>
        <p:sp>
          <p:nvSpPr>
            <p:cNvPr id="46" name="椭圆 45"/>
            <p:cNvSpPr/>
            <p:nvPr/>
          </p:nvSpPr>
          <p:spPr>
            <a:xfrm>
              <a:off x="7805270" y="3234500"/>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7" name="图片 106"/>
            <p:cNvPicPr>
              <a:picLocks noChangeAspect="1"/>
            </p:cNvPicPr>
            <p:nvPr/>
          </p:nvPicPr>
          <p:blipFill>
            <a:blip r:embed="rId21"/>
            <a:stretch>
              <a:fillRect/>
            </a:stretch>
          </p:blipFill>
          <p:spPr>
            <a:xfrm>
              <a:off x="7879620" y="3376350"/>
              <a:ext cx="562500" cy="427500"/>
            </a:xfrm>
            <a:prstGeom prst="rect">
              <a:avLst/>
            </a:prstGeom>
            <a:grpFill/>
          </p:spPr>
        </p:pic>
      </p:grpSp>
      <p:grpSp>
        <p:nvGrpSpPr>
          <p:cNvPr id="110" name="组合 109"/>
          <p:cNvGrpSpPr/>
          <p:nvPr/>
        </p:nvGrpSpPr>
        <p:grpSpPr>
          <a:xfrm>
            <a:off x="9108486" y="3118036"/>
            <a:ext cx="711201" cy="711200"/>
            <a:chOff x="8676091" y="3234500"/>
            <a:chExt cx="711200" cy="711200"/>
          </a:xfrm>
          <a:solidFill>
            <a:srgbClr val="0070C0"/>
          </a:solidFill>
        </p:grpSpPr>
        <p:sp>
          <p:nvSpPr>
            <p:cNvPr id="45" name="椭圆 44"/>
            <p:cNvSpPr/>
            <p:nvPr/>
          </p:nvSpPr>
          <p:spPr>
            <a:xfrm>
              <a:off x="8676091" y="3234500"/>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9" name="图片 108"/>
            <p:cNvPicPr>
              <a:picLocks noChangeAspect="1"/>
            </p:cNvPicPr>
            <p:nvPr/>
          </p:nvPicPr>
          <p:blipFill>
            <a:blip r:embed="rId22"/>
            <a:stretch>
              <a:fillRect/>
            </a:stretch>
          </p:blipFill>
          <p:spPr>
            <a:xfrm>
              <a:off x="8801066" y="3353850"/>
              <a:ext cx="461250" cy="472500"/>
            </a:xfrm>
            <a:prstGeom prst="rect">
              <a:avLst/>
            </a:prstGeom>
            <a:grpFill/>
          </p:spPr>
        </p:pic>
      </p:grpSp>
      <p:grpSp>
        <p:nvGrpSpPr>
          <p:cNvPr id="112" name="组合 111"/>
          <p:cNvGrpSpPr/>
          <p:nvPr/>
        </p:nvGrpSpPr>
        <p:grpSpPr>
          <a:xfrm>
            <a:off x="10027347" y="3118036"/>
            <a:ext cx="711201" cy="711200"/>
            <a:chOff x="9546909" y="3234500"/>
            <a:chExt cx="711200" cy="711200"/>
          </a:xfrm>
          <a:solidFill>
            <a:srgbClr val="0070C0"/>
          </a:solidFill>
        </p:grpSpPr>
        <p:sp>
          <p:nvSpPr>
            <p:cNvPr id="44" name="椭圆 43"/>
            <p:cNvSpPr/>
            <p:nvPr/>
          </p:nvSpPr>
          <p:spPr>
            <a:xfrm>
              <a:off x="9546909" y="3234500"/>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1" name="图片 110"/>
            <p:cNvPicPr>
              <a:picLocks noChangeAspect="1"/>
            </p:cNvPicPr>
            <p:nvPr/>
          </p:nvPicPr>
          <p:blipFill>
            <a:blip r:embed="rId23"/>
            <a:stretch>
              <a:fillRect/>
            </a:stretch>
          </p:blipFill>
          <p:spPr>
            <a:xfrm>
              <a:off x="9626884" y="3314475"/>
              <a:ext cx="551250" cy="551250"/>
            </a:xfrm>
            <a:prstGeom prst="rect">
              <a:avLst/>
            </a:prstGeom>
            <a:grpFill/>
          </p:spPr>
        </p:pic>
      </p:grpSp>
      <p:grpSp>
        <p:nvGrpSpPr>
          <p:cNvPr id="70" name="组合 69"/>
          <p:cNvGrpSpPr/>
          <p:nvPr/>
        </p:nvGrpSpPr>
        <p:grpSpPr>
          <a:xfrm>
            <a:off x="838703" y="4071724"/>
            <a:ext cx="711201" cy="711200"/>
            <a:chOff x="838702" y="4062382"/>
            <a:chExt cx="711200" cy="711200"/>
          </a:xfrm>
          <a:solidFill>
            <a:srgbClr val="00B0F0"/>
          </a:solidFill>
        </p:grpSpPr>
        <p:sp>
          <p:nvSpPr>
            <p:cNvPr id="40" name="椭圆 39"/>
            <p:cNvSpPr/>
            <p:nvPr/>
          </p:nvSpPr>
          <p:spPr>
            <a:xfrm>
              <a:off x="838702" y="4062382"/>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9" name="图片 68"/>
            <p:cNvPicPr>
              <a:picLocks noChangeAspect="1"/>
            </p:cNvPicPr>
            <p:nvPr/>
          </p:nvPicPr>
          <p:blipFill>
            <a:blip r:embed="rId24"/>
            <a:stretch>
              <a:fillRect/>
            </a:stretch>
          </p:blipFill>
          <p:spPr>
            <a:xfrm>
              <a:off x="929927" y="4147982"/>
              <a:ext cx="528750" cy="540000"/>
            </a:xfrm>
            <a:prstGeom prst="rect">
              <a:avLst/>
            </a:prstGeom>
            <a:grpFill/>
          </p:spPr>
        </p:pic>
      </p:grpSp>
      <p:grpSp>
        <p:nvGrpSpPr>
          <p:cNvPr id="114" name="组合 113"/>
          <p:cNvGrpSpPr/>
          <p:nvPr/>
        </p:nvGrpSpPr>
        <p:grpSpPr>
          <a:xfrm>
            <a:off x="1757568" y="4071724"/>
            <a:ext cx="711201" cy="711200"/>
            <a:chOff x="1709523" y="4062382"/>
            <a:chExt cx="711200" cy="711200"/>
          </a:xfrm>
          <a:solidFill>
            <a:srgbClr val="00B0F0"/>
          </a:solidFill>
        </p:grpSpPr>
        <p:sp>
          <p:nvSpPr>
            <p:cNvPr id="39" name="椭圆 38"/>
            <p:cNvSpPr/>
            <p:nvPr/>
          </p:nvSpPr>
          <p:spPr>
            <a:xfrm>
              <a:off x="1709523" y="4062382"/>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3" name="图片 112"/>
            <p:cNvPicPr>
              <a:picLocks noChangeAspect="1"/>
            </p:cNvPicPr>
            <p:nvPr/>
          </p:nvPicPr>
          <p:blipFill>
            <a:blip r:embed="rId25"/>
            <a:stretch>
              <a:fillRect/>
            </a:stretch>
          </p:blipFill>
          <p:spPr>
            <a:xfrm>
              <a:off x="1811998" y="4153607"/>
              <a:ext cx="506250" cy="528750"/>
            </a:xfrm>
            <a:prstGeom prst="rect">
              <a:avLst/>
            </a:prstGeom>
            <a:grpFill/>
          </p:spPr>
        </p:pic>
      </p:grpSp>
      <p:grpSp>
        <p:nvGrpSpPr>
          <p:cNvPr id="116" name="组合 115"/>
          <p:cNvGrpSpPr/>
          <p:nvPr/>
        </p:nvGrpSpPr>
        <p:grpSpPr>
          <a:xfrm>
            <a:off x="2676431" y="4071724"/>
            <a:ext cx="711201" cy="711200"/>
            <a:chOff x="2580344" y="4062382"/>
            <a:chExt cx="711200" cy="711200"/>
          </a:xfrm>
          <a:solidFill>
            <a:srgbClr val="00B0F0"/>
          </a:solidFill>
        </p:grpSpPr>
        <p:sp>
          <p:nvSpPr>
            <p:cNvPr id="38" name="椭圆 37"/>
            <p:cNvSpPr/>
            <p:nvPr/>
          </p:nvSpPr>
          <p:spPr>
            <a:xfrm>
              <a:off x="2580344" y="4062382"/>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5" name="图片 114"/>
            <p:cNvPicPr>
              <a:picLocks noChangeAspect="1"/>
            </p:cNvPicPr>
            <p:nvPr/>
          </p:nvPicPr>
          <p:blipFill>
            <a:blip r:embed="rId26"/>
            <a:stretch>
              <a:fillRect/>
            </a:stretch>
          </p:blipFill>
          <p:spPr>
            <a:xfrm>
              <a:off x="2705319" y="4187357"/>
              <a:ext cx="461250" cy="461250"/>
            </a:xfrm>
            <a:prstGeom prst="rect">
              <a:avLst/>
            </a:prstGeom>
            <a:grpFill/>
          </p:spPr>
        </p:pic>
      </p:grpSp>
      <p:grpSp>
        <p:nvGrpSpPr>
          <p:cNvPr id="159" name="组合 158"/>
          <p:cNvGrpSpPr/>
          <p:nvPr/>
        </p:nvGrpSpPr>
        <p:grpSpPr>
          <a:xfrm>
            <a:off x="3595298" y="4071724"/>
            <a:ext cx="711201" cy="711200"/>
            <a:chOff x="3451165" y="4062382"/>
            <a:chExt cx="711200" cy="711200"/>
          </a:xfrm>
          <a:solidFill>
            <a:srgbClr val="00B0F0"/>
          </a:solidFill>
        </p:grpSpPr>
        <p:sp>
          <p:nvSpPr>
            <p:cNvPr id="41" name="椭圆 40"/>
            <p:cNvSpPr/>
            <p:nvPr/>
          </p:nvSpPr>
          <p:spPr>
            <a:xfrm>
              <a:off x="3451165" y="4062382"/>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7" name="图片 116"/>
            <p:cNvPicPr>
              <a:picLocks noChangeAspect="1"/>
            </p:cNvPicPr>
            <p:nvPr/>
          </p:nvPicPr>
          <p:blipFill>
            <a:blip r:embed="rId27"/>
            <a:stretch>
              <a:fillRect/>
            </a:stretch>
          </p:blipFill>
          <p:spPr>
            <a:xfrm>
              <a:off x="3576140" y="4159232"/>
              <a:ext cx="461250" cy="517500"/>
            </a:xfrm>
            <a:prstGeom prst="rect">
              <a:avLst/>
            </a:prstGeom>
            <a:grpFill/>
          </p:spPr>
        </p:pic>
      </p:grpSp>
      <p:grpSp>
        <p:nvGrpSpPr>
          <p:cNvPr id="119" name="组合 118"/>
          <p:cNvGrpSpPr/>
          <p:nvPr/>
        </p:nvGrpSpPr>
        <p:grpSpPr>
          <a:xfrm>
            <a:off x="4514163" y="4071724"/>
            <a:ext cx="711201" cy="711200"/>
            <a:chOff x="4321986" y="4062382"/>
            <a:chExt cx="711200" cy="711200"/>
          </a:xfrm>
          <a:solidFill>
            <a:srgbClr val="00B0F0"/>
          </a:solidFill>
        </p:grpSpPr>
        <p:sp>
          <p:nvSpPr>
            <p:cNvPr id="37" name="椭圆 36"/>
            <p:cNvSpPr/>
            <p:nvPr/>
          </p:nvSpPr>
          <p:spPr>
            <a:xfrm>
              <a:off x="4321986" y="4062382"/>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8" name="图片 117"/>
            <p:cNvPicPr>
              <a:picLocks noChangeAspect="1"/>
            </p:cNvPicPr>
            <p:nvPr/>
          </p:nvPicPr>
          <p:blipFill>
            <a:blip r:embed="rId28"/>
            <a:stretch>
              <a:fillRect/>
            </a:stretch>
          </p:blipFill>
          <p:spPr>
            <a:xfrm>
              <a:off x="4553836" y="4142357"/>
              <a:ext cx="247500" cy="551250"/>
            </a:xfrm>
            <a:prstGeom prst="rect">
              <a:avLst/>
            </a:prstGeom>
            <a:grpFill/>
          </p:spPr>
        </p:pic>
      </p:grpSp>
      <p:grpSp>
        <p:nvGrpSpPr>
          <p:cNvPr id="121" name="组合 120"/>
          <p:cNvGrpSpPr/>
          <p:nvPr/>
        </p:nvGrpSpPr>
        <p:grpSpPr>
          <a:xfrm>
            <a:off x="5433026" y="4071724"/>
            <a:ext cx="711201" cy="711200"/>
            <a:chOff x="5192807" y="4062382"/>
            <a:chExt cx="711200" cy="711200"/>
          </a:xfrm>
          <a:solidFill>
            <a:srgbClr val="00B0F0"/>
          </a:solidFill>
        </p:grpSpPr>
        <p:sp>
          <p:nvSpPr>
            <p:cNvPr id="43" name="椭圆 42"/>
            <p:cNvSpPr/>
            <p:nvPr/>
          </p:nvSpPr>
          <p:spPr>
            <a:xfrm>
              <a:off x="5192807" y="4062382"/>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0" name="图片 119"/>
            <p:cNvPicPr>
              <a:picLocks noChangeAspect="1"/>
            </p:cNvPicPr>
            <p:nvPr/>
          </p:nvPicPr>
          <p:blipFill>
            <a:blip r:embed="rId29"/>
            <a:stretch>
              <a:fillRect/>
            </a:stretch>
          </p:blipFill>
          <p:spPr>
            <a:xfrm>
              <a:off x="5255907" y="4187357"/>
              <a:ext cx="585000" cy="461250"/>
            </a:xfrm>
            <a:prstGeom prst="rect">
              <a:avLst/>
            </a:prstGeom>
            <a:grpFill/>
          </p:spPr>
        </p:pic>
      </p:grpSp>
      <p:grpSp>
        <p:nvGrpSpPr>
          <p:cNvPr id="123" name="组合 122"/>
          <p:cNvGrpSpPr/>
          <p:nvPr/>
        </p:nvGrpSpPr>
        <p:grpSpPr>
          <a:xfrm>
            <a:off x="6351892" y="4071724"/>
            <a:ext cx="711201" cy="711200"/>
            <a:chOff x="6063628" y="4062382"/>
            <a:chExt cx="711200" cy="711200"/>
          </a:xfrm>
          <a:solidFill>
            <a:srgbClr val="00B0F0"/>
          </a:solidFill>
        </p:grpSpPr>
        <p:sp>
          <p:nvSpPr>
            <p:cNvPr id="42" name="椭圆 41"/>
            <p:cNvSpPr/>
            <p:nvPr/>
          </p:nvSpPr>
          <p:spPr>
            <a:xfrm>
              <a:off x="6063628" y="4062382"/>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2" name="图片 121"/>
            <p:cNvPicPr>
              <a:picLocks noChangeAspect="1"/>
            </p:cNvPicPr>
            <p:nvPr/>
          </p:nvPicPr>
          <p:blipFill>
            <a:blip r:embed="rId30"/>
            <a:stretch>
              <a:fillRect/>
            </a:stretch>
          </p:blipFill>
          <p:spPr>
            <a:xfrm>
              <a:off x="6188603" y="4254857"/>
              <a:ext cx="461250" cy="326250"/>
            </a:xfrm>
            <a:prstGeom prst="rect">
              <a:avLst/>
            </a:prstGeom>
            <a:grpFill/>
          </p:spPr>
        </p:pic>
      </p:grpSp>
      <p:grpSp>
        <p:nvGrpSpPr>
          <p:cNvPr id="125" name="组合 124"/>
          <p:cNvGrpSpPr/>
          <p:nvPr/>
        </p:nvGrpSpPr>
        <p:grpSpPr>
          <a:xfrm>
            <a:off x="7270758" y="4071724"/>
            <a:ext cx="711201" cy="711200"/>
            <a:chOff x="6934449" y="4062382"/>
            <a:chExt cx="711200" cy="711200"/>
          </a:xfrm>
          <a:solidFill>
            <a:srgbClr val="00B0F0"/>
          </a:solidFill>
        </p:grpSpPr>
        <p:sp>
          <p:nvSpPr>
            <p:cNvPr id="36" name="椭圆 35"/>
            <p:cNvSpPr/>
            <p:nvPr/>
          </p:nvSpPr>
          <p:spPr>
            <a:xfrm>
              <a:off x="6934449" y="4062382"/>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4" name="图片 123"/>
            <p:cNvPicPr>
              <a:picLocks noChangeAspect="1"/>
            </p:cNvPicPr>
            <p:nvPr/>
          </p:nvPicPr>
          <p:blipFill>
            <a:blip r:embed="rId31"/>
            <a:stretch>
              <a:fillRect/>
            </a:stretch>
          </p:blipFill>
          <p:spPr>
            <a:xfrm>
              <a:off x="7121299" y="4125482"/>
              <a:ext cx="337500" cy="585000"/>
            </a:xfrm>
            <a:prstGeom prst="rect">
              <a:avLst/>
            </a:prstGeom>
            <a:grpFill/>
          </p:spPr>
        </p:pic>
      </p:grpSp>
      <p:grpSp>
        <p:nvGrpSpPr>
          <p:cNvPr id="158" name="组合 157"/>
          <p:cNvGrpSpPr/>
          <p:nvPr/>
        </p:nvGrpSpPr>
        <p:grpSpPr>
          <a:xfrm>
            <a:off x="8189624" y="4071724"/>
            <a:ext cx="711201" cy="711200"/>
            <a:chOff x="7805270" y="4062382"/>
            <a:chExt cx="711200" cy="711200"/>
          </a:xfrm>
          <a:solidFill>
            <a:srgbClr val="00B0F0"/>
          </a:solidFill>
        </p:grpSpPr>
        <p:sp>
          <p:nvSpPr>
            <p:cNvPr id="35" name="椭圆 34"/>
            <p:cNvSpPr/>
            <p:nvPr/>
          </p:nvSpPr>
          <p:spPr>
            <a:xfrm>
              <a:off x="7805270" y="4062382"/>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6" name="图片 125"/>
            <p:cNvPicPr>
              <a:picLocks noChangeAspect="1"/>
            </p:cNvPicPr>
            <p:nvPr/>
          </p:nvPicPr>
          <p:blipFill>
            <a:blip r:embed="rId32"/>
            <a:stretch>
              <a:fillRect/>
            </a:stretch>
          </p:blipFill>
          <p:spPr>
            <a:xfrm>
              <a:off x="7817745" y="4254857"/>
              <a:ext cx="686250" cy="326250"/>
            </a:xfrm>
            <a:prstGeom prst="rect">
              <a:avLst/>
            </a:prstGeom>
            <a:grpFill/>
          </p:spPr>
        </p:pic>
      </p:grpSp>
      <p:grpSp>
        <p:nvGrpSpPr>
          <p:cNvPr id="128" name="组合 127"/>
          <p:cNvGrpSpPr/>
          <p:nvPr/>
        </p:nvGrpSpPr>
        <p:grpSpPr>
          <a:xfrm>
            <a:off x="9108486" y="4071724"/>
            <a:ext cx="711201" cy="711200"/>
            <a:chOff x="8676091" y="4062382"/>
            <a:chExt cx="711200" cy="711200"/>
          </a:xfrm>
          <a:solidFill>
            <a:srgbClr val="00B0F0"/>
          </a:solidFill>
        </p:grpSpPr>
        <p:sp>
          <p:nvSpPr>
            <p:cNvPr id="34" name="椭圆 33"/>
            <p:cNvSpPr/>
            <p:nvPr/>
          </p:nvSpPr>
          <p:spPr>
            <a:xfrm>
              <a:off x="8676091" y="4062382"/>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7" name="图片 126"/>
            <p:cNvPicPr>
              <a:picLocks noChangeAspect="1"/>
            </p:cNvPicPr>
            <p:nvPr/>
          </p:nvPicPr>
          <p:blipFill>
            <a:blip r:embed="rId33"/>
            <a:stretch>
              <a:fillRect/>
            </a:stretch>
          </p:blipFill>
          <p:spPr>
            <a:xfrm>
              <a:off x="8829191" y="4215482"/>
              <a:ext cx="405000" cy="405000"/>
            </a:xfrm>
            <a:prstGeom prst="rect">
              <a:avLst/>
            </a:prstGeom>
            <a:grpFill/>
          </p:spPr>
        </p:pic>
      </p:grpSp>
      <p:grpSp>
        <p:nvGrpSpPr>
          <p:cNvPr id="130" name="组合 129"/>
          <p:cNvGrpSpPr/>
          <p:nvPr/>
        </p:nvGrpSpPr>
        <p:grpSpPr>
          <a:xfrm>
            <a:off x="10027347" y="4071724"/>
            <a:ext cx="711201" cy="711200"/>
            <a:chOff x="9546909" y="4062382"/>
            <a:chExt cx="711200" cy="711200"/>
          </a:xfrm>
          <a:solidFill>
            <a:srgbClr val="00B0F0"/>
          </a:solidFill>
        </p:grpSpPr>
        <p:sp>
          <p:nvSpPr>
            <p:cNvPr id="33" name="椭圆 32"/>
            <p:cNvSpPr/>
            <p:nvPr/>
          </p:nvSpPr>
          <p:spPr>
            <a:xfrm>
              <a:off x="9546909" y="4062382"/>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9" name="图片 128"/>
            <p:cNvPicPr>
              <a:picLocks noChangeAspect="1"/>
            </p:cNvPicPr>
            <p:nvPr/>
          </p:nvPicPr>
          <p:blipFill>
            <a:blip r:embed="rId34"/>
            <a:stretch>
              <a:fillRect/>
            </a:stretch>
          </p:blipFill>
          <p:spPr>
            <a:xfrm>
              <a:off x="9626884" y="4142357"/>
              <a:ext cx="551250" cy="551250"/>
            </a:xfrm>
            <a:prstGeom prst="rect">
              <a:avLst/>
            </a:prstGeom>
            <a:grpFill/>
          </p:spPr>
        </p:pic>
      </p:grpSp>
      <p:grpSp>
        <p:nvGrpSpPr>
          <p:cNvPr id="73" name="组合 72"/>
          <p:cNvGrpSpPr/>
          <p:nvPr/>
        </p:nvGrpSpPr>
        <p:grpSpPr>
          <a:xfrm>
            <a:off x="838703" y="5025413"/>
            <a:ext cx="711201" cy="711200"/>
            <a:chOff x="838702" y="4870432"/>
            <a:chExt cx="711200" cy="711200"/>
          </a:xfrm>
          <a:solidFill>
            <a:srgbClr val="0070C0"/>
          </a:solidFill>
        </p:grpSpPr>
        <p:sp>
          <p:nvSpPr>
            <p:cNvPr id="20" name="椭圆 19"/>
            <p:cNvSpPr/>
            <p:nvPr/>
          </p:nvSpPr>
          <p:spPr>
            <a:xfrm>
              <a:off x="838702" y="4870432"/>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2" name="图片 71"/>
            <p:cNvPicPr>
              <a:picLocks noChangeAspect="1"/>
            </p:cNvPicPr>
            <p:nvPr/>
          </p:nvPicPr>
          <p:blipFill>
            <a:blip r:embed="rId35"/>
            <a:stretch>
              <a:fillRect/>
            </a:stretch>
          </p:blipFill>
          <p:spPr>
            <a:xfrm>
              <a:off x="991802" y="4950407"/>
              <a:ext cx="405000" cy="551250"/>
            </a:xfrm>
            <a:prstGeom prst="rect">
              <a:avLst/>
            </a:prstGeom>
            <a:grpFill/>
          </p:spPr>
        </p:pic>
      </p:grpSp>
      <p:grpSp>
        <p:nvGrpSpPr>
          <p:cNvPr id="135" name="组合 134"/>
          <p:cNvGrpSpPr/>
          <p:nvPr/>
        </p:nvGrpSpPr>
        <p:grpSpPr>
          <a:xfrm>
            <a:off x="1757568" y="5025413"/>
            <a:ext cx="711201" cy="711200"/>
            <a:chOff x="1709523" y="4870432"/>
            <a:chExt cx="711200" cy="711200"/>
          </a:xfrm>
          <a:solidFill>
            <a:srgbClr val="0070C0"/>
          </a:solidFill>
        </p:grpSpPr>
        <p:sp>
          <p:nvSpPr>
            <p:cNvPr id="19" name="椭圆 18"/>
            <p:cNvSpPr/>
            <p:nvPr/>
          </p:nvSpPr>
          <p:spPr>
            <a:xfrm>
              <a:off x="1709523" y="4870432"/>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4" name="图片 133"/>
            <p:cNvPicPr>
              <a:picLocks noChangeAspect="1"/>
            </p:cNvPicPr>
            <p:nvPr/>
          </p:nvPicPr>
          <p:blipFill>
            <a:blip r:embed="rId36"/>
            <a:stretch>
              <a:fillRect/>
            </a:stretch>
          </p:blipFill>
          <p:spPr>
            <a:xfrm>
              <a:off x="1800748" y="4956032"/>
              <a:ext cx="528750" cy="540000"/>
            </a:xfrm>
            <a:prstGeom prst="rect">
              <a:avLst/>
            </a:prstGeom>
            <a:grpFill/>
          </p:spPr>
        </p:pic>
      </p:grpSp>
      <p:grpSp>
        <p:nvGrpSpPr>
          <p:cNvPr id="157" name="组合 156"/>
          <p:cNvGrpSpPr/>
          <p:nvPr/>
        </p:nvGrpSpPr>
        <p:grpSpPr>
          <a:xfrm>
            <a:off x="2676431" y="5025413"/>
            <a:ext cx="711201" cy="711200"/>
            <a:chOff x="2580344" y="4963420"/>
            <a:chExt cx="711200" cy="711200"/>
          </a:xfrm>
          <a:solidFill>
            <a:srgbClr val="0070C0"/>
          </a:solidFill>
        </p:grpSpPr>
        <p:sp>
          <p:nvSpPr>
            <p:cNvPr id="18" name="椭圆 17"/>
            <p:cNvSpPr/>
            <p:nvPr/>
          </p:nvSpPr>
          <p:spPr>
            <a:xfrm>
              <a:off x="2580344" y="4963420"/>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6" name="图片 135"/>
            <p:cNvPicPr>
              <a:picLocks noChangeAspect="1"/>
            </p:cNvPicPr>
            <p:nvPr/>
          </p:nvPicPr>
          <p:blipFill>
            <a:blip r:embed="rId37"/>
            <a:stretch>
              <a:fillRect/>
            </a:stretch>
          </p:blipFill>
          <p:spPr>
            <a:xfrm>
              <a:off x="2750319" y="5088395"/>
              <a:ext cx="371250" cy="461250"/>
            </a:xfrm>
            <a:prstGeom prst="rect">
              <a:avLst/>
            </a:prstGeom>
            <a:grpFill/>
          </p:spPr>
        </p:pic>
      </p:grpSp>
      <p:grpSp>
        <p:nvGrpSpPr>
          <p:cNvPr id="138" name="组合 137"/>
          <p:cNvGrpSpPr/>
          <p:nvPr/>
        </p:nvGrpSpPr>
        <p:grpSpPr>
          <a:xfrm>
            <a:off x="3595298" y="5025413"/>
            <a:ext cx="711201" cy="711200"/>
            <a:chOff x="3451165" y="4870432"/>
            <a:chExt cx="711200" cy="711200"/>
          </a:xfrm>
          <a:solidFill>
            <a:srgbClr val="0070C0"/>
          </a:solidFill>
        </p:grpSpPr>
        <p:sp>
          <p:nvSpPr>
            <p:cNvPr id="30" name="椭圆 29"/>
            <p:cNvSpPr/>
            <p:nvPr/>
          </p:nvSpPr>
          <p:spPr>
            <a:xfrm>
              <a:off x="3451165" y="4870432"/>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7" name="图片 136"/>
            <p:cNvPicPr>
              <a:picLocks noChangeAspect="1"/>
            </p:cNvPicPr>
            <p:nvPr/>
          </p:nvPicPr>
          <p:blipFill>
            <a:blip r:embed="rId38"/>
            <a:stretch>
              <a:fillRect/>
            </a:stretch>
          </p:blipFill>
          <p:spPr>
            <a:xfrm>
              <a:off x="3486140" y="5012282"/>
              <a:ext cx="641250" cy="427500"/>
            </a:xfrm>
            <a:prstGeom prst="rect">
              <a:avLst/>
            </a:prstGeom>
            <a:grpFill/>
          </p:spPr>
        </p:pic>
      </p:grpSp>
      <p:grpSp>
        <p:nvGrpSpPr>
          <p:cNvPr id="140" name="组合 139"/>
          <p:cNvGrpSpPr/>
          <p:nvPr/>
        </p:nvGrpSpPr>
        <p:grpSpPr>
          <a:xfrm>
            <a:off x="4514163" y="5025413"/>
            <a:ext cx="711201" cy="711200"/>
            <a:chOff x="4321986" y="4870432"/>
            <a:chExt cx="711200" cy="711200"/>
          </a:xfrm>
          <a:solidFill>
            <a:srgbClr val="0070C0"/>
          </a:solidFill>
        </p:grpSpPr>
        <p:sp>
          <p:nvSpPr>
            <p:cNvPr id="17" name="椭圆 16"/>
            <p:cNvSpPr/>
            <p:nvPr/>
          </p:nvSpPr>
          <p:spPr>
            <a:xfrm>
              <a:off x="4321986" y="4870432"/>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9" name="图片 138"/>
            <p:cNvPicPr>
              <a:picLocks noChangeAspect="1"/>
            </p:cNvPicPr>
            <p:nvPr/>
          </p:nvPicPr>
          <p:blipFill>
            <a:blip r:embed="rId39"/>
            <a:stretch>
              <a:fillRect/>
            </a:stretch>
          </p:blipFill>
          <p:spPr>
            <a:xfrm>
              <a:off x="4418836" y="5023532"/>
              <a:ext cx="517500" cy="405000"/>
            </a:xfrm>
            <a:prstGeom prst="rect">
              <a:avLst/>
            </a:prstGeom>
            <a:grpFill/>
          </p:spPr>
        </p:pic>
      </p:grpSp>
      <p:grpSp>
        <p:nvGrpSpPr>
          <p:cNvPr id="142" name="组合 141"/>
          <p:cNvGrpSpPr/>
          <p:nvPr/>
        </p:nvGrpSpPr>
        <p:grpSpPr>
          <a:xfrm>
            <a:off x="5433026" y="5025413"/>
            <a:ext cx="711201" cy="711200"/>
            <a:chOff x="5192807" y="4870432"/>
            <a:chExt cx="711200" cy="711200"/>
          </a:xfrm>
          <a:solidFill>
            <a:srgbClr val="0070C0"/>
          </a:solidFill>
        </p:grpSpPr>
        <p:sp>
          <p:nvSpPr>
            <p:cNvPr id="32" name="椭圆 31"/>
            <p:cNvSpPr/>
            <p:nvPr/>
          </p:nvSpPr>
          <p:spPr>
            <a:xfrm>
              <a:off x="5192807" y="4870432"/>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1" name="图片 140"/>
            <p:cNvPicPr>
              <a:picLocks noChangeAspect="1"/>
            </p:cNvPicPr>
            <p:nvPr/>
          </p:nvPicPr>
          <p:blipFill>
            <a:blip r:embed="rId40"/>
            <a:stretch>
              <a:fillRect/>
            </a:stretch>
          </p:blipFill>
          <p:spPr>
            <a:xfrm>
              <a:off x="5345907" y="4995407"/>
              <a:ext cx="405000" cy="461250"/>
            </a:xfrm>
            <a:prstGeom prst="rect">
              <a:avLst/>
            </a:prstGeom>
            <a:grpFill/>
          </p:spPr>
        </p:pic>
      </p:grpSp>
      <p:grpSp>
        <p:nvGrpSpPr>
          <p:cNvPr id="144" name="组合 143"/>
          <p:cNvGrpSpPr/>
          <p:nvPr/>
        </p:nvGrpSpPr>
        <p:grpSpPr>
          <a:xfrm>
            <a:off x="6351892" y="5025413"/>
            <a:ext cx="711201" cy="711200"/>
            <a:chOff x="6063628" y="4870432"/>
            <a:chExt cx="711200" cy="711200"/>
          </a:xfrm>
          <a:solidFill>
            <a:srgbClr val="0070C0"/>
          </a:solidFill>
        </p:grpSpPr>
        <p:sp>
          <p:nvSpPr>
            <p:cNvPr id="31" name="椭圆 30"/>
            <p:cNvSpPr/>
            <p:nvPr/>
          </p:nvSpPr>
          <p:spPr>
            <a:xfrm>
              <a:off x="6063628" y="4870432"/>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3" name="图片 142"/>
            <p:cNvPicPr>
              <a:picLocks noChangeAspect="1"/>
            </p:cNvPicPr>
            <p:nvPr/>
          </p:nvPicPr>
          <p:blipFill>
            <a:blip r:embed="rId41"/>
            <a:stretch>
              <a:fillRect/>
            </a:stretch>
          </p:blipFill>
          <p:spPr>
            <a:xfrm>
              <a:off x="6188603" y="4989782"/>
              <a:ext cx="461250" cy="472500"/>
            </a:xfrm>
            <a:prstGeom prst="rect">
              <a:avLst/>
            </a:prstGeom>
            <a:grpFill/>
          </p:spPr>
        </p:pic>
      </p:grpSp>
      <p:grpSp>
        <p:nvGrpSpPr>
          <p:cNvPr id="146" name="组合 145"/>
          <p:cNvGrpSpPr/>
          <p:nvPr/>
        </p:nvGrpSpPr>
        <p:grpSpPr>
          <a:xfrm>
            <a:off x="7270758" y="5025413"/>
            <a:ext cx="711201" cy="711200"/>
            <a:chOff x="6934449" y="4870432"/>
            <a:chExt cx="711200" cy="711200"/>
          </a:xfrm>
          <a:solidFill>
            <a:srgbClr val="0070C0"/>
          </a:solidFill>
        </p:grpSpPr>
        <p:sp>
          <p:nvSpPr>
            <p:cNvPr id="16" name="椭圆 15"/>
            <p:cNvSpPr/>
            <p:nvPr/>
          </p:nvSpPr>
          <p:spPr>
            <a:xfrm>
              <a:off x="6934449" y="4870432"/>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5" name="图片 144"/>
            <p:cNvPicPr>
              <a:picLocks noChangeAspect="1"/>
            </p:cNvPicPr>
            <p:nvPr/>
          </p:nvPicPr>
          <p:blipFill>
            <a:blip r:embed="rId42"/>
            <a:stretch>
              <a:fillRect/>
            </a:stretch>
          </p:blipFill>
          <p:spPr>
            <a:xfrm>
              <a:off x="6997549" y="4927907"/>
              <a:ext cx="585000" cy="596250"/>
            </a:xfrm>
            <a:prstGeom prst="rect">
              <a:avLst/>
            </a:prstGeom>
            <a:grpFill/>
          </p:spPr>
        </p:pic>
      </p:grpSp>
      <p:grpSp>
        <p:nvGrpSpPr>
          <p:cNvPr id="148" name="组合 147"/>
          <p:cNvGrpSpPr/>
          <p:nvPr/>
        </p:nvGrpSpPr>
        <p:grpSpPr>
          <a:xfrm>
            <a:off x="8189624" y="5025413"/>
            <a:ext cx="711201" cy="711200"/>
            <a:chOff x="7805270" y="4870432"/>
            <a:chExt cx="711200" cy="711200"/>
          </a:xfrm>
          <a:solidFill>
            <a:srgbClr val="0070C0"/>
          </a:solidFill>
        </p:grpSpPr>
        <p:sp>
          <p:nvSpPr>
            <p:cNvPr id="15" name="椭圆 14"/>
            <p:cNvSpPr/>
            <p:nvPr/>
          </p:nvSpPr>
          <p:spPr>
            <a:xfrm>
              <a:off x="7805270" y="4870432"/>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7" name="图片 146"/>
            <p:cNvPicPr>
              <a:picLocks noChangeAspect="1"/>
            </p:cNvPicPr>
            <p:nvPr/>
          </p:nvPicPr>
          <p:blipFill>
            <a:blip r:embed="rId43"/>
            <a:stretch>
              <a:fillRect/>
            </a:stretch>
          </p:blipFill>
          <p:spPr>
            <a:xfrm>
              <a:off x="7913370" y="5034782"/>
              <a:ext cx="495000" cy="382500"/>
            </a:xfrm>
            <a:prstGeom prst="rect">
              <a:avLst/>
            </a:prstGeom>
            <a:grpFill/>
          </p:spPr>
        </p:pic>
      </p:grpSp>
      <p:grpSp>
        <p:nvGrpSpPr>
          <p:cNvPr id="150" name="组合 149"/>
          <p:cNvGrpSpPr/>
          <p:nvPr/>
        </p:nvGrpSpPr>
        <p:grpSpPr>
          <a:xfrm>
            <a:off x="9108486" y="5025413"/>
            <a:ext cx="711201" cy="711200"/>
            <a:chOff x="8676091" y="4870432"/>
            <a:chExt cx="711200" cy="711200"/>
          </a:xfrm>
          <a:solidFill>
            <a:srgbClr val="0070C0"/>
          </a:solidFill>
        </p:grpSpPr>
        <p:sp>
          <p:nvSpPr>
            <p:cNvPr id="14" name="椭圆 13"/>
            <p:cNvSpPr/>
            <p:nvPr/>
          </p:nvSpPr>
          <p:spPr>
            <a:xfrm>
              <a:off x="8676091" y="4870432"/>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9" name="图片 148"/>
            <p:cNvPicPr>
              <a:picLocks noChangeAspect="1"/>
            </p:cNvPicPr>
            <p:nvPr/>
          </p:nvPicPr>
          <p:blipFill>
            <a:blip r:embed="rId44"/>
            <a:stretch>
              <a:fillRect/>
            </a:stretch>
          </p:blipFill>
          <p:spPr>
            <a:xfrm>
              <a:off x="8789816" y="4978532"/>
              <a:ext cx="483750" cy="495000"/>
            </a:xfrm>
            <a:prstGeom prst="rect">
              <a:avLst/>
            </a:prstGeom>
            <a:grpFill/>
          </p:spPr>
        </p:pic>
      </p:grpSp>
      <p:grpSp>
        <p:nvGrpSpPr>
          <p:cNvPr id="152" name="组合 151"/>
          <p:cNvGrpSpPr/>
          <p:nvPr/>
        </p:nvGrpSpPr>
        <p:grpSpPr>
          <a:xfrm>
            <a:off x="10027347" y="5025413"/>
            <a:ext cx="711201" cy="711200"/>
            <a:chOff x="9546909" y="4870432"/>
            <a:chExt cx="711200" cy="711200"/>
          </a:xfrm>
          <a:solidFill>
            <a:srgbClr val="0070C0"/>
          </a:solidFill>
        </p:grpSpPr>
        <p:sp>
          <p:nvSpPr>
            <p:cNvPr id="13" name="椭圆 12"/>
            <p:cNvSpPr/>
            <p:nvPr/>
          </p:nvSpPr>
          <p:spPr>
            <a:xfrm>
              <a:off x="9546909" y="4870432"/>
              <a:ext cx="711200" cy="711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1" name="图片 150"/>
            <p:cNvPicPr>
              <a:picLocks noChangeAspect="1"/>
            </p:cNvPicPr>
            <p:nvPr/>
          </p:nvPicPr>
          <p:blipFill>
            <a:blip r:embed="rId45"/>
            <a:stretch>
              <a:fillRect/>
            </a:stretch>
          </p:blipFill>
          <p:spPr>
            <a:xfrm>
              <a:off x="9632509" y="4961657"/>
              <a:ext cx="540000" cy="528750"/>
            </a:xfrm>
            <a:prstGeom prst="rect">
              <a:avLst/>
            </a:prstGeom>
            <a:grpFill/>
          </p:spPr>
        </p:pic>
      </p:grpSp>
      <p:sp>
        <p:nvSpPr>
          <p:cNvPr id="153" name="文本框 152"/>
          <p:cNvSpPr txBox="1"/>
          <p:nvPr/>
        </p:nvSpPr>
        <p:spPr>
          <a:xfrm>
            <a:off x="636820" y="474458"/>
            <a:ext cx="3469227" cy="477050"/>
          </a:xfrm>
          <a:prstGeom prst="rect">
            <a:avLst/>
          </a:prstGeom>
          <a:noFill/>
        </p:spPr>
        <p:txBody>
          <a:bodyPr wrap="square" lIns="91436" tIns="45718" rIns="91436" bIns="45718" rtlCol="0">
            <a:spAutoFit/>
          </a:bodyPr>
          <a:lstStyle/>
          <a:p>
            <a:r>
              <a:rPr lang="zh-CN" altLang="en-US" sz="2500" b="1" dirty="0">
                <a:latin typeface="微软雅黑" panose="020B0503020204020204" pitchFamily="34" charset="-122"/>
                <a:ea typeface="微软雅黑" panose="020B0503020204020204" pitchFamily="34" charset="-122"/>
              </a:rPr>
              <a:t>圆形图标</a:t>
            </a:r>
            <a:endParaRPr lang="zh-CN" altLang="en-US" sz="2500" b="1" dirty="0">
              <a:latin typeface="微软雅黑" panose="020B0503020204020204" pitchFamily="34" charset="-122"/>
              <a:ea typeface="微软雅黑" panose="020B0503020204020204" pitchFamily="34" charset="-122"/>
            </a:endParaRPr>
          </a:p>
        </p:txBody>
      </p:sp>
      <p:sp>
        <p:nvSpPr>
          <p:cNvPr id="155" name="文本框 154"/>
          <p:cNvSpPr txBox="1"/>
          <p:nvPr/>
        </p:nvSpPr>
        <p:spPr>
          <a:xfrm>
            <a:off x="612320" y="1169897"/>
            <a:ext cx="9629774" cy="435821"/>
          </a:xfrm>
          <a:prstGeom prst="rect">
            <a:avLst/>
          </a:prstGeom>
          <a:noFill/>
        </p:spPr>
        <p:txBody>
          <a:bodyPr wrap="square" lIns="91436" tIns="45718" rIns="91436" bIns="45718" rtlCol="0">
            <a:spAutoFit/>
          </a:bodyPr>
          <a:lstStyle/>
          <a:p>
            <a:pPr>
              <a:lnSpc>
                <a:spcPts val="3000"/>
              </a:lnSpc>
            </a:pP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你可以使用下面的图标帮助你完善你的工作</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62" name="矩形 161"/>
          <p:cNvSpPr/>
          <p:nvPr/>
        </p:nvSpPr>
        <p:spPr>
          <a:xfrm>
            <a:off x="-59381" y="-2238"/>
            <a:ext cx="12279086" cy="299119"/>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矩形 162"/>
          <p:cNvSpPr/>
          <p:nvPr/>
        </p:nvSpPr>
        <p:spPr>
          <a:xfrm>
            <a:off x="-53269" y="6578929"/>
            <a:ext cx="12429733" cy="275121"/>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153"/>
                                        </p:tgtEl>
                                        <p:attrNameLst>
                                          <p:attrName>style.visibility</p:attrName>
                                        </p:attrNameLst>
                                      </p:cBhvr>
                                      <p:to>
                                        <p:strVal val="visible"/>
                                      </p:to>
                                    </p:set>
                                    <p:anim calcmode="lin" valueType="num">
                                      <p:cBhvr additive="base">
                                        <p:cTn id="7" dur="500" fill="hold"/>
                                        <p:tgtEl>
                                          <p:spTgt spid="153"/>
                                        </p:tgtEl>
                                        <p:attrNameLst>
                                          <p:attrName>ppt_x</p:attrName>
                                        </p:attrNameLst>
                                      </p:cBhvr>
                                      <p:tavLst>
                                        <p:tav tm="0">
                                          <p:val>
                                            <p:strVal val="#ppt_x"/>
                                          </p:val>
                                        </p:tav>
                                        <p:tav tm="100000">
                                          <p:val>
                                            <p:strVal val="#ppt_x"/>
                                          </p:val>
                                        </p:tav>
                                      </p:tavLst>
                                    </p:anim>
                                    <p:anim calcmode="lin" valueType="num">
                                      <p:cBhvr additive="base">
                                        <p:cTn id="8" dur="500" fill="hold"/>
                                        <p:tgtEl>
                                          <p:spTgt spid="153"/>
                                        </p:tgtEl>
                                        <p:attrNameLst>
                                          <p:attrName>ppt_y</p:attrName>
                                        </p:attrNameLst>
                                      </p:cBhvr>
                                      <p:tavLst>
                                        <p:tav tm="0">
                                          <p:val>
                                            <p:strVal val="0-#ppt_h/2"/>
                                          </p:val>
                                        </p:tav>
                                        <p:tav tm="100000">
                                          <p:val>
                                            <p:strVal val="#ppt_y"/>
                                          </p:val>
                                        </p:tav>
                                      </p:tavLst>
                                    </p:anim>
                                  </p:childTnLst>
                                </p:cTn>
                              </p:par>
                            </p:childTnLst>
                          </p:cTn>
                        </p:par>
                        <p:par>
                          <p:cTn id="9" fill="hold">
                            <p:stCondLst>
                              <p:cond delay="649"/>
                            </p:stCondLst>
                            <p:childTnLst>
                              <p:par>
                                <p:cTn id="10" presetID="2" presetClass="entr" presetSubtype="1" fill="hold" nodeType="afterEffect">
                                  <p:stCondLst>
                                    <p:cond delay="0"/>
                                  </p:stCondLst>
                                  <p:iterate type="lt">
                                    <p:tmPct val="10000"/>
                                  </p:iterate>
                                  <p:childTnLst>
                                    <p:set>
                                      <p:cBhvr>
                                        <p:cTn id="11" dur="1" fill="hold">
                                          <p:stCondLst>
                                            <p:cond delay="0"/>
                                          </p:stCondLst>
                                        </p:cTn>
                                        <p:tgtEl>
                                          <p:spTgt spid="155">
                                            <p:txEl>
                                              <p:pRg st="0" end="0"/>
                                            </p:txEl>
                                          </p:spTgt>
                                        </p:tgtEl>
                                        <p:attrNameLst>
                                          <p:attrName>style.visibility</p:attrName>
                                        </p:attrNameLst>
                                      </p:cBhvr>
                                      <p:to>
                                        <p:strVal val="visible"/>
                                      </p:to>
                                    </p:set>
                                    <p:anim calcmode="lin" valueType="num">
                                      <p:cBhvr additive="base">
                                        <p:cTn id="12" dur="500" fill="hold"/>
                                        <p:tgtEl>
                                          <p:spTgt spid="15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5">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2049"/>
                            </p:stCondLst>
                            <p:childTnLst>
                              <p:par>
                                <p:cTn id="15" presetID="2" presetClass="entr" presetSubtype="8" fill="hold" grpId="0" nodeType="afterEffect">
                                  <p:stCondLst>
                                    <p:cond delay="0"/>
                                  </p:stCondLst>
                                  <p:childTnLst>
                                    <p:set>
                                      <p:cBhvr>
                                        <p:cTn id="16" dur="1" fill="hold">
                                          <p:stCondLst>
                                            <p:cond delay="0"/>
                                          </p:stCondLst>
                                        </p:cTn>
                                        <p:tgtEl>
                                          <p:spTgt spid="162"/>
                                        </p:tgtEl>
                                        <p:attrNameLst>
                                          <p:attrName>style.visibility</p:attrName>
                                        </p:attrNameLst>
                                      </p:cBhvr>
                                      <p:to>
                                        <p:strVal val="visible"/>
                                      </p:to>
                                    </p:set>
                                    <p:anim calcmode="lin" valueType="num">
                                      <p:cBhvr additive="base">
                                        <p:cTn id="17" dur="800" fill="hold"/>
                                        <p:tgtEl>
                                          <p:spTgt spid="162"/>
                                        </p:tgtEl>
                                        <p:attrNameLst>
                                          <p:attrName>ppt_x</p:attrName>
                                        </p:attrNameLst>
                                      </p:cBhvr>
                                      <p:tavLst>
                                        <p:tav tm="0">
                                          <p:val>
                                            <p:strVal val="0-#ppt_w/2"/>
                                          </p:val>
                                        </p:tav>
                                        <p:tav tm="100000">
                                          <p:val>
                                            <p:strVal val="#ppt_x"/>
                                          </p:val>
                                        </p:tav>
                                      </p:tavLst>
                                    </p:anim>
                                    <p:anim calcmode="lin" valueType="num">
                                      <p:cBhvr additive="base">
                                        <p:cTn id="18" dur="800" fill="hold"/>
                                        <p:tgtEl>
                                          <p:spTgt spid="16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63"/>
                                        </p:tgtEl>
                                        <p:attrNameLst>
                                          <p:attrName>style.visibility</p:attrName>
                                        </p:attrNameLst>
                                      </p:cBhvr>
                                      <p:to>
                                        <p:strVal val="visible"/>
                                      </p:to>
                                    </p:set>
                                    <p:anim calcmode="lin" valueType="num">
                                      <p:cBhvr additive="base">
                                        <p:cTn id="21" dur="800" fill="hold"/>
                                        <p:tgtEl>
                                          <p:spTgt spid="163"/>
                                        </p:tgtEl>
                                        <p:attrNameLst>
                                          <p:attrName>ppt_x</p:attrName>
                                        </p:attrNameLst>
                                      </p:cBhvr>
                                      <p:tavLst>
                                        <p:tav tm="0">
                                          <p:val>
                                            <p:strVal val="1+#ppt_w/2"/>
                                          </p:val>
                                        </p:tav>
                                        <p:tav tm="100000">
                                          <p:val>
                                            <p:strVal val="#ppt_x"/>
                                          </p:val>
                                        </p:tav>
                                      </p:tavLst>
                                    </p:anim>
                                    <p:anim calcmode="lin" valueType="num">
                                      <p:cBhvr additive="base">
                                        <p:cTn id="22" dur="800" fill="hold"/>
                                        <p:tgtEl>
                                          <p:spTgt spid="1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162" grpId="0" animBg="1"/>
      <p:bldP spid="163"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7191375" y="1713225"/>
            <a:ext cx="3844925" cy="3633788"/>
          </a:xfrm>
          <a:prstGeom prst="roundRect">
            <a:avLst>
              <a:gd name="adj" fmla="val 2255"/>
            </a:avLst>
          </a:prstGeom>
          <a:solidFill>
            <a:schemeClr val="bg1"/>
          </a:solidFill>
          <a:ln w="3175">
            <a:solidFill>
              <a:srgbClr val="D7D7D7"/>
            </a:solidFill>
            <a:bevel/>
          </a:ln>
        </p:spPr>
        <p:txBody>
          <a:bodyPr l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Oval 4"/>
          <p:cNvSpPr>
            <a:spLocks noChangeArrowheads="1"/>
          </p:cNvSpPr>
          <p:nvPr/>
        </p:nvSpPr>
        <p:spPr bwMode="auto">
          <a:xfrm>
            <a:off x="3370263" y="1665600"/>
            <a:ext cx="3249612" cy="3273425"/>
          </a:xfrm>
          <a:prstGeom prst="ellipse">
            <a:avLst/>
          </a:prstGeom>
          <a:noFill/>
          <a:ln w="12700">
            <a:solidFill>
              <a:srgbClr val="FFB000"/>
            </a:solidFill>
            <a:prstDash val="dash"/>
            <a:bevel/>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 name="Oval 5"/>
          <p:cNvSpPr>
            <a:spLocks noChangeArrowheads="1"/>
          </p:cNvSpPr>
          <p:nvPr/>
        </p:nvSpPr>
        <p:spPr bwMode="auto">
          <a:xfrm>
            <a:off x="3067050" y="1906900"/>
            <a:ext cx="1106488" cy="1114425"/>
          </a:xfrm>
          <a:prstGeom prst="ellipse">
            <a:avLst/>
          </a:prstGeom>
          <a:solidFill>
            <a:srgbClr val="00B0F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rPr>
              <a:t>添加文本</a:t>
            </a:r>
            <a:r>
              <a:rPr lang="en-US" altLang="zh-CN" sz="1200">
                <a:solidFill>
                  <a:schemeClr val="bg1"/>
                </a:solidFill>
                <a:latin typeface="Impact" panose="020B0806030902050204" pitchFamily="34" charset="0"/>
                <a:ea typeface="微软雅黑" panose="020B0503020204020204" pitchFamily="34" charset="-122"/>
                <a:sym typeface="Impact" panose="020B0806030902050204" pitchFamily="34" charset="0"/>
              </a:rPr>
              <a:t>3</a:t>
            </a:r>
            <a:endPar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 name="Oval 6"/>
          <p:cNvSpPr>
            <a:spLocks noChangeArrowheads="1"/>
          </p:cNvSpPr>
          <p:nvPr/>
        </p:nvSpPr>
        <p:spPr bwMode="auto">
          <a:xfrm>
            <a:off x="5775325" y="1906900"/>
            <a:ext cx="1106488" cy="1114425"/>
          </a:xfrm>
          <a:prstGeom prst="ellipse">
            <a:avLst/>
          </a:prstGeom>
          <a:solidFill>
            <a:srgbClr val="00B0F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rPr>
              <a:t>添加文本</a:t>
            </a:r>
            <a:r>
              <a:rPr lang="en-US" altLang="zh-CN" sz="1200">
                <a:solidFill>
                  <a:schemeClr val="bg1"/>
                </a:solidFill>
                <a:latin typeface="Impact" panose="020B0806030902050204" pitchFamily="34" charset="0"/>
                <a:ea typeface="微软雅黑" panose="020B0503020204020204" pitchFamily="34" charset="-122"/>
                <a:sym typeface="Impact" panose="020B0806030902050204" pitchFamily="34" charset="0"/>
              </a:rPr>
              <a:t>1</a:t>
            </a:r>
            <a:endPar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 name="Oval 7"/>
          <p:cNvSpPr>
            <a:spLocks noChangeArrowheads="1"/>
          </p:cNvSpPr>
          <p:nvPr/>
        </p:nvSpPr>
        <p:spPr bwMode="auto">
          <a:xfrm>
            <a:off x="4470400" y="4358000"/>
            <a:ext cx="1108075" cy="1114425"/>
          </a:xfrm>
          <a:prstGeom prst="ellipse">
            <a:avLst/>
          </a:prstGeom>
          <a:solidFill>
            <a:srgbClr val="00B0F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rPr>
              <a:t>添加文本</a:t>
            </a:r>
            <a:r>
              <a:rPr lang="en-US" altLang="zh-CN" sz="1200">
                <a:solidFill>
                  <a:schemeClr val="bg1"/>
                </a:solidFill>
                <a:latin typeface="Impact" panose="020B0806030902050204" pitchFamily="34" charset="0"/>
                <a:ea typeface="微软雅黑" panose="020B0503020204020204" pitchFamily="34" charset="-122"/>
                <a:sym typeface="Impact" panose="020B0806030902050204" pitchFamily="34" charset="0"/>
              </a:rPr>
              <a:t>2</a:t>
            </a:r>
            <a:endPar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 name="Oval 8"/>
          <p:cNvSpPr>
            <a:spLocks noChangeArrowheads="1"/>
          </p:cNvSpPr>
          <p:nvPr/>
        </p:nvSpPr>
        <p:spPr bwMode="auto">
          <a:xfrm>
            <a:off x="4600575" y="1333813"/>
            <a:ext cx="752475" cy="758825"/>
          </a:xfrm>
          <a:prstGeom prst="ellipse">
            <a:avLst/>
          </a:prstGeom>
          <a:solidFill>
            <a:schemeClr val="accent5"/>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rPr>
              <a:t>文本</a:t>
            </a:r>
            <a:r>
              <a:rPr lang="en-US" altLang="zh-CN" sz="1200">
                <a:solidFill>
                  <a:schemeClr val="bg1"/>
                </a:solidFill>
                <a:latin typeface="Impact" panose="020B0806030902050204" pitchFamily="34" charset="0"/>
                <a:ea typeface="微软雅黑" panose="020B0503020204020204" pitchFamily="34" charset="-122"/>
                <a:sym typeface="Impact" panose="020B0806030902050204" pitchFamily="34" charset="0"/>
              </a:rPr>
              <a:t>1</a:t>
            </a:r>
            <a:endPar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 name="Oval 9"/>
          <p:cNvSpPr>
            <a:spLocks noChangeArrowheads="1"/>
          </p:cNvSpPr>
          <p:nvPr/>
        </p:nvSpPr>
        <p:spPr bwMode="auto">
          <a:xfrm>
            <a:off x="6011863" y="3646800"/>
            <a:ext cx="752475" cy="758825"/>
          </a:xfrm>
          <a:prstGeom prst="ellipse">
            <a:avLst/>
          </a:prstGeom>
          <a:solidFill>
            <a:schemeClr val="accent5"/>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rPr>
              <a:t>文本</a:t>
            </a:r>
            <a:r>
              <a:rPr lang="en-US" altLang="zh-CN" sz="1200">
                <a:solidFill>
                  <a:schemeClr val="bg1"/>
                </a:solidFill>
                <a:latin typeface="Impact" panose="020B0806030902050204" pitchFamily="34" charset="0"/>
                <a:ea typeface="微软雅黑" panose="020B0503020204020204" pitchFamily="34" charset="-122"/>
                <a:sym typeface="Impact" panose="020B0806030902050204" pitchFamily="34" charset="0"/>
              </a:rPr>
              <a:t>2</a:t>
            </a:r>
            <a:endPar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 name="Oval 10"/>
          <p:cNvSpPr>
            <a:spLocks noChangeArrowheads="1"/>
          </p:cNvSpPr>
          <p:nvPr/>
        </p:nvSpPr>
        <p:spPr bwMode="auto">
          <a:xfrm>
            <a:off x="3181350" y="3683313"/>
            <a:ext cx="752475" cy="758825"/>
          </a:xfrm>
          <a:prstGeom prst="ellipse">
            <a:avLst/>
          </a:prstGeom>
          <a:solidFill>
            <a:schemeClr val="accent5"/>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rPr>
              <a:t>文本</a:t>
            </a:r>
            <a:r>
              <a:rPr lang="en-US" altLang="zh-CN" sz="1200">
                <a:solidFill>
                  <a:schemeClr val="bg1"/>
                </a:solidFill>
                <a:latin typeface="Impact" panose="020B0806030902050204" pitchFamily="34" charset="0"/>
                <a:ea typeface="微软雅黑" panose="020B0503020204020204" pitchFamily="34" charset="-122"/>
                <a:sym typeface="Impact" panose="020B0806030902050204" pitchFamily="34" charset="0"/>
              </a:rPr>
              <a:t>3</a:t>
            </a:r>
            <a:endPar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cxnSp>
        <p:nvCxnSpPr>
          <p:cNvPr id="11" name="AutoShape 11"/>
          <p:cNvCxnSpPr>
            <a:cxnSpLocks noChangeShapeType="1"/>
          </p:cNvCxnSpPr>
          <p:nvPr/>
        </p:nvCxnSpPr>
        <p:spPr bwMode="auto">
          <a:xfrm flipH="1" flipV="1">
            <a:off x="5014913" y="3899213"/>
            <a:ext cx="9525" cy="441325"/>
          </a:xfrm>
          <a:prstGeom prst="straightConnector1">
            <a:avLst/>
          </a:prstGeom>
          <a:noFill/>
          <a:ln w="9525">
            <a:solidFill>
              <a:srgbClr val="FFB000"/>
            </a:solidFill>
            <a:bevel/>
          </a:ln>
          <a:extLst>
            <a:ext uri="{909E8E84-426E-40DD-AFC4-6F175D3DCCD1}">
              <a14:hiddenFill xmlns:a14="http://schemas.microsoft.com/office/drawing/2010/main">
                <a:noFill/>
              </a14:hiddenFill>
            </a:ext>
          </a:extLst>
        </p:spPr>
      </p:cxnSp>
      <p:cxnSp>
        <p:nvCxnSpPr>
          <p:cNvPr id="12" name="AutoShape 12"/>
          <p:cNvCxnSpPr>
            <a:cxnSpLocks noChangeShapeType="1"/>
          </p:cNvCxnSpPr>
          <p:nvPr/>
        </p:nvCxnSpPr>
        <p:spPr bwMode="auto">
          <a:xfrm flipH="1">
            <a:off x="5537200" y="2878450"/>
            <a:ext cx="398463" cy="106363"/>
          </a:xfrm>
          <a:prstGeom prst="straightConnector1">
            <a:avLst/>
          </a:prstGeom>
          <a:noFill/>
          <a:ln w="9525">
            <a:solidFill>
              <a:srgbClr val="FFB000"/>
            </a:solidFill>
            <a:bevel/>
          </a:ln>
          <a:extLst>
            <a:ext uri="{909E8E84-426E-40DD-AFC4-6F175D3DCCD1}">
              <a14:hiddenFill xmlns:a14="http://schemas.microsoft.com/office/drawing/2010/main">
                <a:noFill/>
              </a14:hiddenFill>
            </a:ext>
          </a:extLst>
        </p:spPr>
      </p:cxnSp>
      <p:cxnSp>
        <p:nvCxnSpPr>
          <p:cNvPr id="13" name="AutoShape 13"/>
          <p:cNvCxnSpPr>
            <a:cxnSpLocks noChangeShapeType="1"/>
          </p:cNvCxnSpPr>
          <p:nvPr/>
        </p:nvCxnSpPr>
        <p:spPr bwMode="auto">
          <a:xfrm>
            <a:off x="3989450" y="2842825"/>
            <a:ext cx="479425" cy="106363"/>
          </a:xfrm>
          <a:prstGeom prst="straightConnector1">
            <a:avLst/>
          </a:prstGeom>
          <a:noFill/>
          <a:ln w="9525">
            <a:solidFill>
              <a:srgbClr val="FFB000"/>
            </a:solidFill>
            <a:bevel/>
          </a:ln>
          <a:extLst>
            <a:ext uri="{909E8E84-426E-40DD-AFC4-6F175D3DCCD1}">
              <a14:hiddenFill xmlns:a14="http://schemas.microsoft.com/office/drawing/2010/main">
                <a:noFill/>
              </a14:hiddenFill>
            </a:ext>
          </a:extLst>
        </p:spPr>
      </p:cxnSp>
      <p:sp>
        <p:nvSpPr>
          <p:cNvPr id="14" name="AutoShape 22"/>
          <p:cNvSpPr>
            <a:spLocks noChangeArrowheads="1"/>
          </p:cNvSpPr>
          <p:nvPr/>
        </p:nvSpPr>
        <p:spPr bwMode="auto">
          <a:xfrm>
            <a:off x="7327900" y="1502088"/>
            <a:ext cx="3570288" cy="488950"/>
          </a:xfrm>
          <a:prstGeom prst="roundRect">
            <a:avLst>
              <a:gd name="adj" fmla="val 0"/>
            </a:avLst>
          </a:prstGeom>
          <a:solidFill>
            <a:srgbClr val="00B0F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dirty="0"/>
          </a:p>
        </p:txBody>
      </p:sp>
      <p:sp>
        <p:nvSpPr>
          <p:cNvPr id="15" name="Oval 16"/>
          <p:cNvSpPr>
            <a:spLocks noChangeArrowheads="1"/>
          </p:cNvSpPr>
          <p:nvPr/>
        </p:nvSpPr>
        <p:spPr bwMode="auto">
          <a:xfrm>
            <a:off x="4283075" y="2511738"/>
            <a:ext cx="1425575" cy="1404937"/>
          </a:xfrm>
          <a:prstGeom prst="ellipse">
            <a:avLst/>
          </a:prstGeom>
          <a:solidFill>
            <a:srgbClr val="00B0F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a:solidFill>
                  <a:schemeClr val="bg1"/>
                </a:solidFill>
                <a:latin typeface="Impact" panose="020B0806030902050204" pitchFamily="34" charset="0"/>
                <a:ea typeface="微软雅黑" panose="020B0503020204020204" pitchFamily="34" charset="-122"/>
                <a:sym typeface="Impact" panose="020B0806030902050204" pitchFamily="34" charset="0"/>
              </a:rPr>
              <a:t>标题</a:t>
            </a:r>
            <a:endParaRPr lang="zh-CN" altLang="en-US"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 name="矩形 25"/>
          <p:cNvSpPr>
            <a:spLocks noChangeArrowheads="1"/>
          </p:cNvSpPr>
          <p:nvPr/>
        </p:nvSpPr>
        <p:spPr bwMode="auto">
          <a:xfrm>
            <a:off x="7505700" y="2402263"/>
            <a:ext cx="3271838"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200</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字以内，据统计每页幻灯片的最好控制在</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5</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分钟之内。此处添加详细文本描述，建议与标题相关并符合整体语言风格，语言描述尽量简洁生动</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Freeform 12"/>
          <p:cNvSpPr>
            <a:spLocks noChangeArrowheads="1"/>
          </p:cNvSpPr>
          <p:nvPr/>
        </p:nvSpPr>
        <p:spPr bwMode="auto">
          <a:xfrm>
            <a:off x="9578975" y="4475475"/>
            <a:ext cx="515938" cy="520700"/>
          </a:xfrm>
          <a:custGeom>
            <a:avLst/>
            <a:gdLst>
              <a:gd name="T0" fmla="*/ 0 w 137"/>
              <a:gd name="T1" fmla="*/ 0 h 138"/>
              <a:gd name="T2" fmla="*/ 37660 w 137"/>
              <a:gd name="T3" fmla="*/ 245257 h 138"/>
              <a:gd name="T4" fmla="*/ 105447 w 137"/>
              <a:gd name="T5" fmla="*/ 177340 h 138"/>
              <a:gd name="T6" fmla="*/ 429321 w 137"/>
              <a:gd name="T7" fmla="*/ 501834 h 138"/>
              <a:gd name="T8" fmla="*/ 497108 w 137"/>
              <a:gd name="T9" fmla="*/ 501834 h 138"/>
              <a:gd name="T10" fmla="*/ 497108 w 137"/>
              <a:gd name="T11" fmla="*/ 430143 h 138"/>
              <a:gd name="T12" fmla="*/ 177001 w 137"/>
              <a:gd name="T13" fmla="*/ 109422 h 138"/>
              <a:gd name="T14" fmla="*/ 244788 w 137"/>
              <a:gd name="T15" fmla="*/ 37732 h 138"/>
              <a:gd name="T16" fmla="*/ 0 w 137"/>
              <a:gd name="T17" fmla="*/ 0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38"/>
              <a:gd name="T29" fmla="*/ 137 w 137"/>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38">
                <a:moveTo>
                  <a:pt x="0" y="0"/>
                </a:moveTo>
                <a:cubicBezTo>
                  <a:pt x="10" y="65"/>
                  <a:pt x="10" y="65"/>
                  <a:pt x="10" y="65"/>
                </a:cubicBezTo>
                <a:cubicBezTo>
                  <a:pt x="28" y="47"/>
                  <a:pt x="28" y="47"/>
                  <a:pt x="28" y="47"/>
                </a:cubicBezTo>
                <a:cubicBezTo>
                  <a:pt x="114" y="133"/>
                  <a:pt x="114" y="133"/>
                  <a:pt x="114" y="133"/>
                </a:cubicBezTo>
                <a:cubicBezTo>
                  <a:pt x="119" y="138"/>
                  <a:pt x="127" y="138"/>
                  <a:pt x="132" y="133"/>
                </a:cubicBezTo>
                <a:cubicBezTo>
                  <a:pt x="137" y="127"/>
                  <a:pt x="137" y="119"/>
                  <a:pt x="132" y="114"/>
                </a:cubicBezTo>
                <a:cubicBezTo>
                  <a:pt x="47" y="29"/>
                  <a:pt x="47" y="29"/>
                  <a:pt x="47" y="29"/>
                </a:cubicBezTo>
                <a:cubicBezTo>
                  <a:pt x="65" y="10"/>
                  <a:pt x="65" y="10"/>
                  <a:pt x="65" y="10"/>
                </a:cubicBezTo>
                <a:lnTo>
                  <a:pt x="0" y="0"/>
                </a:lnTo>
                <a:close/>
              </a:path>
            </a:pathLst>
          </a:custGeom>
          <a:solidFill>
            <a:schemeClr val="accent5"/>
          </a:solidFill>
          <a:ln>
            <a:noFill/>
          </a:ln>
        </p:spPr>
        <p:txBody>
          <a:bodyPr/>
          <a:lstStyle/>
          <a:p>
            <a:endParaRPr lang="zh-CN" altLang="en-US"/>
          </a:p>
        </p:txBody>
      </p:sp>
      <p:sp>
        <p:nvSpPr>
          <p:cNvPr id="18" name="Freeform 14"/>
          <p:cNvSpPr>
            <a:spLocks noChangeArrowheads="1"/>
          </p:cNvSpPr>
          <p:nvPr/>
        </p:nvSpPr>
        <p:spPr bwMode="auto">
          <a:xfrm>
            <a:off x="10250488" y="4475475"/>
            <a:ext cx="515937" cy="517525"/>
          </a:xfrm>
          <a:custGeom>
            <a:avLst/>
            <a:gdLst>
              <a:gd name="T0" fmla="*/ 0 w 137"/>
              <a:gd name="T1" fmla="*/ 517525 h 137"/>
              <a:gd name="T2" fmla="*/ 244788 w 137"/>
              <a:gd name="T3" fmla="*/ 483527 h 137"/>
              <a:gd name="T4" fmla="*/ 177000 w 137"/>
              <a:gd name="T5" fmla="*/ 411753 h 137"/>
              <a:gd name="T6" fmla="*/ 497107 w 137"/>
              <a:gd name="T7" fmla="*/ 90661 h 137"/>
              <a:gd name="T8" fmla="*/ 497107 w 137"/>
              <a:gd name="T9" fmla="*/ 18888 h 137"/>
              <a:gd name="T10" fmla="*/ 429320 w 137"/>
              <a:gd name="T11" fmla="*/ 18888 h 137"/>
              <a:gd name="T12" fmla="*/ 105447 w 137"/>
              <a:gd name="T13" fmla="*/ 343757 h 137"/>
              <a:gd name="T14" fmla="*/ 37660 w 137"/>
              <a:gd name="T15" fmla="*/ 271984 h 137"/>
              <a:gd name="T16" fmla="*/ 0 w 137"/>
              <a:gd name="T17" fmla="*/ 517525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37"/>
              <a:gd name="T29" fmla="*/ 137 w 137"/>
              <a:gd name="T30" fmla="*/ 137 h 1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37">
                <a:moveTo>
                  <a:pt x="0" y="137"/>
                </a:moveTo>
                <a:cubicBezTo>
                  <a:pt x="65" y="128"/>
                  <a:pt x="65" y="128"/>
                  <a:pt x="65" y="128"/>
                </a:cubicBezTo>
                <a:cubicBezTo>
                  <a:pt x="47" y="109"/>
                  <a:pt x="47" y="109"/>
                  <a:pt x="47" y="109"/>
                </a:cubicBezTo>
                <a:cubicBezTo>
                  <a:pt x="132" y="24"/>
                  <a:pt x="132" y="24"/>
                  <a:pt x="132" y="24"/>
                </a:cubicBezTo>
                <a:cubicBezTo>
                  <a:pt x="137" y="19"/>
                  <a:pt x="137" y="10"/>
                  <a:pt x="132" y="5"/>
                </a:cubicBezTo>
                <a:cubicBezTo>
                  <a:pt x="127" y="0"/>
                  <a:pt x="119" y="0"/>
                  <a:pt x="114" y="5"/>
                </a:cubicBezTo>
                <a:cubicBezTo>
                  <a:pt x="28" y="91"/>
                  <a:pt x="28" y="91"/>
                  <a:pt x="28" y="91"/>
                </a:cubicBezTo>
                <a:cubicBezTo>
                  <a:pt x="10" y="72"/>
                  <a:pt x="10" y="72"/>
                  <a:pt x="10" y="72"/>
                </a:cubicBezTo>
                <a:lnTo>
                  <a:pt x="0" y="137"/>
                </a:lnTo>
                <a:close/>
              </a:path>
            </a:pathLst>
          </a:custGeom>
          <a:solidFill>
            <a:schemeClr val="accent5"/>
          </a:solidFill>
          <a:ln>
            <a:noFill/>
          </a:ln>
        </p:spPr>
        <p:txBody>
          <a:bodyPr/>
          <a:lstStyle/>
          <a:p>
            <a:endParaRPr lang="zh-CN" altLang="en-US"/>
          </a:p>
        </p:txBody>
      </p:sp>
      <p:sp>
        <p:nvSpPr>
          <p:cNvPr id="19" name="Freeform 12"/>
          <p:cNvSpPr>
            <a:spLocks noChangeArrowheads="1"/>
          </p:cNvSpPr>
          <p:nvPr/>
        </p:nvSpPr>
        <p:spPr bwMode="auto">
          <a:xfrm rot="18991020">
            <a:off x="8820150" y="4215125"/>
            <a:ext cx="514350" cy="520700"/>
          </a:xfrm>
          <a:custGeom>
            <a:avLst/>
            <a:gdLst>
              <a:gd name="T0" fmla="*/ 0 w 137"/>
              <a:gd name="T1" fmla="*/ 0 h 138"/>
              <a:gd name="T2" fmla="*/ 37544 w 137"/>
              <a:gd name="T3" fmla="*/ 245257 h 138"/>
              <a:gd name="T4" fmla="*/ 105123 w 137"/>
              <a:gd name="T5" fmla="*/ 177340 h 138"/>
              <a:gd name="T6" fmla="*/ 427999 w 137"/>
              <a:gd name="T7" fmla="*/ 501834 h 138"/>
              <a:gd name="T8" fmla="*/ 495578 w 137"/>
              <a:gd name="T9" fmla="*/ 501834 h 138"/>
              <a:gd name="T10" fmla="*/ 495578 w 137"/>
              <a:gd name="T11" fmla="*/ 430143 h 138"/>
              <a:gd name="T12" fmla="*/ 176456 w 137"/>
              <a:gd name="T13" fmla="*/ 109422 h 138"/>
              <a:gd name="T14" fmla="*/ 244035 w 137"/>
              <a:gd name="T15" fmla="*/ 37732 h 138"/>
              <a:gd name="T16" fmla="*/ 0 w 137"/>
              <a:gd name="T17" fmla="*/ 0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38"/>
              <a:gd name="T29" fmla="*/ 137 w 137"/>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38">
                <a:moveTo>
                  <a:pt x="0" y="0"/>
                </a:moveTo>
                <a:cubicBezTo>
                  <a:pt x="10" y="65"/>
                  <a:pt x="10" y="65"/>
                  <a:pt x="10" y="65"/>
                </a:cubicBezTo>
                <a:cubicBezTo>
                  <a:pt x="28" y="47"/>
                  <a:pt x="28" y="47"/>
                  <a:pt x="28" y="47"/>
                </a:cubicBezTo>
                <a:cubicBezTo>
                  <a:pt x="114" y="133"/>
                  <a:pt x="114" y="133"/>
                  <a:pt x="114" y="133"/>
                </a:cubicBezTo>
                <a:cubicBezTo>
                  <a:pt x="119" y="138"/>
                  <a:pt x="127" y="138"/>
                  <a:pt x="132" y="133"/>
                </a:cubicBezTo>
                <a:cubicBezTo>
                  <a:pt x="137" y="127"/>
                  <a:pt x="137" y="119"/>
                  <a:pt x="132" y="114"/>
                </a:cubicBezTo>
                <a:cubicBezTo>
                  <a:pt x="47" y="29"/>
                  <a:pt x="47" y="29"/>
                  <a:pt x="47" y="29"/>
                </a:cubicBezTo>
                <a:cubicBezTo>
                  <a:pt x="65" y="10"/>
                  <a:pt x="65" y="10"/>
                  <a:pt x="65" y="10"/>
                </a:cubicBezTo>
                <a:lnTo>
                  <a:pt x="0" y="0"/>
                </a:lnTo>
                <a:close/>
              </a:path>
            </a:pathLst>
          </a:custGeom>
          <a:solidFill>
            <a:schemeClr val="accent5"/>
          </a:solidFill>
          <a:ln>
            <a:noFill/>
          </a:ln>
        </p:spPr>
        <p:txBody>
          <a:bodyPr/>
          <a:lstStyle/>
          <a:p>
            <a:endParaRPr lang="zh-CN" altLang="en-US"/>
          </a:p>
        </p:txBody>
      </p:sp>
      <p:grpSp>
        <p:nvGrpSpPr>
          <p:cNvPr id="20" name="Group 25"/>
          <p:cNvGrpSpPr/>
          <p:nvPr/>
        </p:nvGrpSpPr>
        <p:grpSpPr bwMode="auto">
          <a:xfrm>
            <a:off x="1195388" y="3062600"/>
            <a:ext cx="1722437" cy="2828925"/>
            <a:chOff x="0" y="0"/>
            <a:chExt cx="1722438" cy="2830512"/>
          </a:xfrm>
        </p:grpSpPr>
        <p:sp>
          <p:nvSpPr>
            <p:cNvPr id="21" name="AutoShape 3"/>
            <p:cNvSpPr>
              <a:spLocks noChangeAspect="1" noChangeArrowheads="1" noTextEdit="1"/>
            </p:cNvSpPr>
            <p:nvPr/>
          </p:nvSpPr>
          <p:spPr bwMode="auto">
            <a:xfrm>
              <a:off x="0" y="0"/>
              <a:ext cx="1697038"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 name="Freeform 5"/>
            <p:cNvSpPr>
              <a:spLocks noChangeArrowheads="1"/>
            </p:cNvSpPr>
            <p:nvPr/>
          </p:nvSpPr>
          <p:spPr bwMode="auto">
            <a:xfrm>
              <a:off x="1458913" y="398462"/>
              <a:ext cx="263525" cy="274637"/>
            </a:xfrm>
            <a:custGeom>
              <a:avLst/>
              <a:gdLst>
                <a:gd name="T0" fmla="*/ 12549 w 21"/>
                <a:gd name="T1" fmla="*/ 262154 h 22"/>
                <a:gd name="T2" fmla="*/ 62744 w 21"/>
                <a:gd name="T3" fmla="*/ 274637 h 22"/>
                <a:gd name="T4" fmla="*/ 163135 w 21"/>
                <a:gd name="T5" fmla="*/ 199736 h 22"/>
                <a:gd name="T6" fmla="*/ 188232 w 21"/>
                <a:gd name="T7" fmla="*/ 162286 h 22"/>
                <a:gd name="T8" fmla="*/ 213330 w 21"/>
                <a:gd name="T9" fmla="*/ 99868 h 22"/>
                <a:gd name="T10" fmla="*/ 200781 w 21"/>
                <a:gd name="T11" fmla="*/ 112352 h 22"/>
                <a:gd name="T12" fmla="*/ 213330 w 21"/>
                <a:gd name="T13" fmla="*/ 74901 h 22"/>
                <a:gd name="T14" fmla="*/ 250976 w 21"/>
                <a:gd name="T15" fmla="*/ 0 h 22"/>
                <a:gd name="T16" fmla="*/ 225879 w 21"/>
                <a:gd name="T17" fmla="*/ 12484 h 22"/>
                <a:gd name="T18" fmla="*/ 213330 w 21"/>
                <a:gd name="T19" fmla="*/ 12484 h 22"/>
                <a:gd name="T20" fmla="*/ 163135 w 21"/>
                <a:gd name="T21" fmla="*/ 49934 h 22"/>
                <a:gd name="T22" fmla="*/ 125488 w 21"/>
                <a:gd name="T23" fmla="*/ 124835 h 22"/>
                <a:gd name="T24" fmla="*/ 50195 w 21"/>
                <a:gd name="T25" fmla="*/ 174769 h 22"/>
                <a:gd name="T26" fmla="*/ 0 w 21"/>
                <a:gd name="T27" fmla="*/ 187253 h 22"/>
                <a:gd name="T28" fmla="*/ 12549 w 21"/>
                <a:gd name="T29" fmla="*/ 262154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22"/>
                <a:gd name="T47" fmla="*/ 21 w 21"/>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22">
                  <a:moveTo>
                    <a:pt x="1" y="21"/>
                  </a:moveTo>
                  <a:cubicBezTo>
                    <a:pt x="1" y="21"/>
                    <a:pt x="4" y="22"/>
                    <a:pt x="5" y="22"/>
                  </a:cubicBezTo>
                  <a:cubicBezTo>
                    <a:pt x="6" y="21"/>
                    <a:pt x="13" y="16"/>
                    <a:pt x="13" y="16"/>
                  </a:cubicBezTo>
                  <a:cubicBezTo>
                    <a:pt x="13" y="16"/>
                    <a:pt x="14" y="14"/>
                    <a:pt x="15" y="13"/>
                  </a:cubicBezTo>
                  <a:cubicBezTo>
                    <a:pt x="16" y="12"/>
                    <a:pt x="19" y="9"/>
                    <a:pt x="17" y="8"/>
                  </a:cubicBezTo>
                  <a:cubicBezTo>
                    <a:pt x="16" y="9"/>
                    <a:pt x="16" y="9"/>
                    <a:pt x="16" y="9"/>
                  </a:cubicBezTo>
                  <a:cubicBezTo>
                    <a:pt x="16" y="9"/>
                    <a:pt x="16" y="7"/>
                    <a:pt x="17" y="6"/>
                  </a:cubicBezTo>
                  <a:cubicBezTo>
                    <a:pt x="17" y="6"/>
                    <a:pt x="21" y="2"/>
                    <a:pt x="20" y="0"/>
                  </a:cubicBezTo>
                  <a:cubicBezTo>
                    <a:pt x="20" y="0"/>
                    <a:pt x="19" y="0"/>
                    <a:pt x="18" y="1"/>
                  </a:cubicBezTo>
                  <a:cubicBezTo>
                    <a:pt x="18" y="1"/>
                    <a:pt x="17" y="1"/>
                    <a:pt x="17" y="1"/>
                  </a:cubicBezTo>
                  <a:cubicBezTo>
                    <a:pt x="15" y="2"/>
                    <a:pt x="14" y="4"/>
                    <a:pt x="13" y="4"/>
                  </a:cubicBezTo>
                  <a:cubicBezTo>
                    <a:pt x="12" y="6"/>
                    <a:pt x="10" y="9"/>
                    <a:pt x="10" y="10"/>
                  </a:cubicBezTo>
                  <a:cubicBezTo>
                    <a:pt x="9" y="10"/>
                    <a:pt x="6" y="12"/>
                    <a:pt x="4" y="14"/>
                  </a:cubicBezTo>
                  <a:cubicBezTo>
                    <a:pt x="1" y="16"/>
                    <a:pt x="0" y="15"/>
                    <a:pt x="0" y="15"/>
                  </a:cubicBezTo>
                  <a:cubicBezTo>
                    <a:pt x="0" y="15"/>
                    <a:pt x="0" y="19"/>
                    <a:pt x="1" y="21"/>
                  </a:cubicBezTo>
                  <a:close/>
                </a:path>
              </a:pathLst>
            </a:custGeom>
            <a:solidFill>
              <a:srgbClr val="F1B15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 name="Freeform 6"/>
            <p:cNvSpPr>
              <a:spLocks noChangeArrowheads="1"/>
            </p:cNvSpPr>
            <p:nvPr/>
          </p:nvSpPr>
          <p:spPr bwMode="auto">
            <a:xfrm>
              <a:off x="1471613" y="398462"/>
              <a:ext cx="250825" cy="274637"/>
            </a:xfrm>
            <a:custGeom>
              <a:avLst/>
              <a:gdLst>
                <a:gd name="T0" fmla="*/ 238284 w 20"/>
                <a:gd name="T1" fmla="*/ 0 h 22"/>
                <a:gd name="T2" fmla="*/ 225743 w 20"/>
                <a:gd name="T3" fmla="*/ 0 h 22"/>
                <a:gd name="T4" fmla="*/ 188119 w 20"/>
                <a:gd name="T5" fmla="*/ 74901 h 22"/>
                <a:gd name="T6" fmla="*/ 163036 w 20"/>
                <a:gd name="T7" fmla="*/ 124835 h 22"/>
                <a:gd name="T8" fmla="*/ 188119 w 20"/>
                <a:gd name="T9" fmla="*/ 124835 h 22"/>
                <a:gd name="T10" fmla="*/ 137954 w 20"/>
                <a:gd name="T11" fmla="*/ 199736 h 22"/>
                <a:gd name="T12" fmla="*/ 62706 w 20"/>
                <a:gd name="T13" fmla="*/ 249670 h 22"/>
                <a:gd name="T14" fmla="*/ 12541 w 20"/>
                <a:gd name="T15" fmla="*/ 237187 h 22"/>
                <a:gd name="T16" fmla="*/ 0 w 20"/>
                <a:gd name="T17" fmla="*/ 262154 h 22"/>
                <a:gd name="T18" fmla="*/ 0 w 20"/>
                <a:gd name="T19" fmla="*/ 262154 h 22"/>
                <a:gd name="T20" fmla="*/ 50165 w 20"/>
                <a:gd name="T21" fmla="*/ 274637 h 22"/>
                <a:gd name="T22" fmla="*/ 150495 w 20"/>
                <a:gd name="T23" fmla="*/ 199736 h 22"/>
                <a:gd name="T24" fmla="*/ 175578 w 20"/>
                <a:gd name="T25" fmla="*/ 162286 h 22"/>
                <a:gd name="T26" fmla="*/ 200660 w 20"/>
                <a:gd name="T27" fmla="*/ 99868 h 22"/>
                <a:gd name="T28" fmla="*/ 188119 w 20"/>
                <a:gd name="T29" fmla="*/ 112352 h 22"/>
                <a:gd name="T30" fmla="*/ 200660 w 20"/>
                <a:gd name="T31" fmla="*/ 74901 h 22"/>
                <a:gd name="T32" fmla="*/ 238284 w 20"/>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2"/>
                <a:gd name="T53" fmla="*/ 20 w 2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2">
                  <a:moveTo>
                    <a:pt x="19" y="0"/>
                  </a:moveTo>
                  <a:cubicBezTo>
                    <a:pt x="19" y="0"/>
                    <a:pt x="18" y="0"/>
                    <a:pt x="18" y="0"/>
                  </a:cubicBezTo>
                  <a:cubicBezTo>
                    <a:pt x="19" y="2"/>
                    <a:pt x="15" y="6"/>
                    <a:pt x="15" y="6"/>
                  </a:cubicBezTo>
                  <a:cubicBezTo>
                    <a:pt x="13" y="10"/>
                    <a:pt x="13" y="10"/>
                    <a:pt x="13" y="10"/>
                  </a:cubicBezTo>
                  <a:cubicBezTo>
                    <a:pt x="13" y="10"/>
                    <a:pt x="15" y="9"/>
                    <a:pt x="15" y="10"/>
                  </a:cubicBezTo>
                  <a:cubicBezTo>
                    <a:pt x="14" y="11"/>
                    <a:pt x="11" y="16"/>
                    <a:pt x="11" y="16"/>
                  </a:cubicBezTo>
                  <a:cubicBezTo>
                    <a:pt x="11" y="16"/>
                    <a:pt x="8" y="18"/>
                    <a:pt x="5" y="20"/>
                  </a:cubicBezTo>
                  <a:cubicBezTo>
                    <a:pt x="1" y="22"/>
                    <a:pt x="1" y="19"/>
                    <a:pt x="1" y="19"/>
                  </a:cubicBezTo>
                  <a:cubicBezTo>
                    <a:pt x="0" y="21"/>
                    <a:pt x="0" y="21"/>
                    <a:pt x="0" y="21"/>
                  </a:cubicBezTo>
                  <a:cubicBezTo>
                    <a:pt x="0" y="21"/>
                    <a:pt x="0" y="21"/>
                    <a:pt x="0" y="21"/>
                  </a:cubicBezTo>
                  <a:cubicBezTo>
                    <a:pt x="0" y="21"/>
                    <a:pt x="3" y="22"/>
                    <a:pt x="4" y="22"/>
                  </a:cubicBezTo>
                  <a:cubicBezTo>
                    <a:pt x="5" y="21"/>
                    <a:pt x="12" y="16"/>
                    <a:pt x="12" y="16"/>
                  </a:cubicBezTo>
                  <a:cubicBezTo>
                    <a:pt x="12" y="16"/>
                    <a:pt x="13" y="14"/>
                    <a:pt x="14" y="13"/>
                  </a:cubicBezTo>
                  <a:cubicBezTo>
                    <a:pt x="15" y="12"/>
                    <a:pt x="18" y="9"/>
                    <a:pt x="16" y="8"/>
                  </a:cubicBezTo>
                  <a:cubicBezTo>
                    <a:pt x="15" y="9"/>
                    <a:pt x="15" y="9"/>
                    <a:pt x="15" y="9"/>
                  </a:cubicBezTo>
                  <a:cubicBezTo>
                    <a:pt x="15" y="9"/>
                    <a:pt x="15" y="7"/>
                    <a:pt x="16" y="6"/>
                  </a:cubicBezTo>
                  <a:cubicBezTo>
                    <a:pt x="16" y="6"/>
                    <a:pt x="20" y="2"/>
                    <a:pt x="19" y="0"/>
                  </a:cubicBezTo>
                  <a:close/>
                </a:path>
              </a:pathLst>
            </a:custGeom>
            <a:solidFill>
              <a:srgbClr val="E99D5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 name="Freeform 7"/>
            <p:cNvSpPr>
              <a:spLocks noChangeArrowheads="1"/>
            </p:cNvSpPr>
            <p:nvPr/>
          </p:nvSpPr>
          <p:spPr bwMode="auto">
            <a:xfrm>
              <a:off x="1597025" y="498475"/>
              <a:ext cx="61913" cy="61912"/>
            </a:xfrm>
            <a:custGeom>
              <a:avLst/>
              <a:gdLst>
                <a:gd name="T0" fmla="*/ 0 w 5"/>
                <a:gd name="T1" fmla="*/ 61912 h 5"/>
                <a:gd name="T2" fmla="*/ 61913 w 5"/>
                <a:gd name="T3" fmla="*/ 24765 h 5"/>
                <a:gd name="T4" fmla="*/ 49530 w 5"/>
                <a:gd name="T5" fmla="*/ 0 h 5"/>
                <a:gd name="T6" fmla="*/ 0 w 5"/>
                <a:gd name="T7" fmla="*/ 61912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0" y="5"/>
                  </a:moveTo>
                  <a:cubicBezTo>
                    <a:pt x="0" y="5"/>
                    <a:pt x="3" y="2"/>
                    <a:pt x="5" y="2"/>
                  </a:cubicBezTo>
                  <a:cubicBezTo>
                    <a:pt x="4" y="0"/>
                    <a:pt x="4" y="0"/>
                    <a:pt x="4" y="0"/>
                  </a:cubicBezTo>
                  <a:cubicBezTo>
                    <a:pt x="4" y="0"/>
                    <a:pt x="1" y="4"/>
                    <a:pt x="0" y="5"/>
                  </a:cubicBezTo>
                  <a:close/>
                </a:path>
              </a:pathLst>
            </a:custGeom>
            <a:solidFill>
              <a:srgbClr val="E99D5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 name="Freeform 8"/>
            <p:cNvSpPr>
              <a:spLocks noChangeArrowheads="1"/>
            </p:cNvSpPr>
            <p:nvPr/>
          </p:nvSpPr>
          <p:spPr bwMode="auto">
            <a:xfrm>
              <a:off x="1609725" y="423862"/>
              <a:ext cx="74613" cy="74612"/>
            </a:xfrm>
            <a:custGeom>
              <a:avLst/>
              <a:gdLst>
                <a:gd name="T0" fmla="*/ 0 w 6"/>
                <a:gd name="T1" fmla="*/ 74612 h 6"/>
                <a:gd name="T2" fmla="*/ 24871 w 6"/>
                <a:gd name="T3" fmla="*/ 37306 h 6"/>
                <a:gd name="T4" fmla="*/ 74613 w 6"/>
                <a:gd name="T5" fmla="*/ 0 h 6"/>
                <a:gd name="T6" fmla="*/ 24871 w 6"/>
                <a:gd name="T7" fmla="*/ 37306 h 6"/>
                <a:gd name="T8" fmla="*/ 0 w 6"/>
                <a:gd name="T9" fmla="*/ 74612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6"/>
                  </a:moveTo>
                  <a:cubicBezTo>
                    <a:pt x="0" y="6"/>
                    <a:pt x="2" y="3"/>
                    <a:pt x="2" y="3"/>
                  </a:cubicBezTo>
                  <a:cubicBezTo>
                    <a:pt x="3" y="3"/>
                    <a:pt x="6" y="0"/>
                    <a:pt x="6" y="0"/>
                  </a:cubicBezTo>
                  <a:cubicBezTo>
                    <a:pt x="2" y="3"/>
                    <a:pt x="2" y="3"/>
                    <a:pt x="2" y="3"/>
                  </a:cubicBezTo>
                  <a:lnTo>
                    <a:pt x="0" y="6"/>
                  </a:lnTo>
                  <a:close/>
                </a:path>
              </a:pathLst>
            </a:custGeom>
            <a:solidFill>
              <a:srgbClr val="E99D5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 name="Freeform 9"/>
            <p:cNvSpPr>
              <a:spLocks noChangeArrowheads="1"/>
            </p:cNvSpPr>
            <p:nvPr/>
          </p:nvSpPr>
          <p:spPr bwMode="auto">
            <a:xfrm>
              <a:off x="1508125" y="534987"/>
              <a:ext cx="63500" cy="150812"/>
            </a:xfrm>
            <a:custGeom>
              <a:avLst/>
              <a:gdLst>
                <a:gd name="T0" fmla="*/ 38100 w 5"/>
                <a:gd name="T1" fmla="*/ 0 h 12"/>
                <a:gd name="T2" fmla="*/ 0 w 5"/>
                <a:gd name="T3" fmla="*/ 25135 h 12"/>
                <a:gd name="T4" fmla="*/ 38100 w 5"/>
                <a:gd name="T5" fmla="*/ 150812 h 12"/>
                <a:gd name="T6" fmla="*/ 38100 w 5"/>
                <a:gd name="T7" fmla="*/ 0 h 12"/>
                <a:gd name="T8" fmla="*/ 0 60000 65536"/>
                <a:gd name="T9" fmla="*/ 0 60000 65536"/>
                <a:gd name="T10" fmla="*/ 0 60000 65536"/>
                <a:gd name="T11" fmla="*/ 0 60000 65536"/>
                <a:gd name="T12" fmla="*/ 0 w 5"/>
                <a:gd name="T13" fmla="*/ 0 h 12"/>
                <a:gd name="T14" fmla="*/ 5 w 5"/>
                <a:gd name="T15" fmla="*/ 12 h 12"/>
              </a:gdLst>
              <a:ahLst/>
              <a:cxnLst>
                <a:cxn ang="T8">
                  <a:pos x="T0" y="T1"/>
                </a:cxn>
                <a:cxn ang="T9">
                  <a:pos x="T2" y="T3"/>
                </a:cxn>
                <a:cxn ang="T10">
                  <a:pos x="T4" y="T5"/>
                </a:cxn>
                <a:cxn ang="T11">
                  <a:pos x="T6" y="T7"/>
                </a:cxn>
              </a:cxnLst>
              <a:rect l="T12" t="T13" r="T14" b="T15"/>
              <a:pathLst>
                <a:path w="5" h="12">
                  <a:moveTo>
                    <a:pt x="3" y="0"/>
                  </a:moveTo>
                  <a:cubicBezTo>
                    <a:pt x="0" y="2"/>
                    <a:pt x="0" y="2"/>
                    <a:pt x="0" y="2"/>
                  </a:cubicBezTo>
                  <a:cubicBezTo>
                    <a:pt x="3" y="12"/>
                    <a:pt x="3" y="12"/>
                    <a:pt x="3" y="12"/>
                  </a:cubicBezTo>
                  <a:cubicBezTo>
                    <a:pt x="3" y="12"/>
                    <a:pt x="5" y="5"/>
                    <a:pt x="3" y="0"/>
                  </a:cubicBezTo>
                  <a:close/>
                </a:path>
              </a:pathLst>
            </a:custGeom>
            <a:solidFill>
              <a:srgbClr val="BABAB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 name="Freeform 10"/>
            <p:cNvSpPr>
              <a:spLocks noChangeArrowheads="1"/>
            </p:cNvSpPr>
            <p:nvPr/>
          </p:nvSpPr>
          <p:spPr bwMode="auto">
            <a:xfrm>
              <a:off x="125413" y="1308100"/>
              <a:ext cx="138113" cy="212725"/>
            </a:xfrm>
            <a:custGeom>
              <a:avLst/>
              <a:gdLst>
                <a:gd name="T0" fmla="*/ 0 w 11"/>
                <a:gd name="T1" fmla="*/ 0 h 17"/>
                <a:gd name="T2" fmla="*/ 0 w 11"/>
                <a:gd name="T3" fmla="*/ 175185 h 17"/>
                <a:gd name="T4" fmla="*/ 138113 w 11"/>
                <a:gd name="T5" fmla="*/ 212725 h 17"/>
                <a:gd name="T6" fmla="*/ 75334 w 11"/>
                <a:gd name="T7" fmla="*/ 0 h 17"/>
                <a:gd name="T8" fmla="*/ 0 w 11"/>
                <a:gd name="T9" fmla="*/ 0 h 17"/>
                <a:gd name="T10" fmla="*/ 0 60000 65536"/>
                <a:gd name="T11" fmla="*/ 0 60000 65536"/>
                <a:gd name="T12" fmla="*/ 0 60000 65536"/>
                <a:gd name="T13" fmla="*/ 0 60000 65536"/>
                <a:gd name="T14" fmla="*/ 0 60000 65536"/>
                <a:gd name="T15" fmla="*/ 0 w 11"/>
                <a:gd name="T16" fmla="*/ 0 h 17"/>
                <a:gd name="T17" fmla="*/ 11 w 11"/>
                <a:gd name="T18" fmla="*/ 17 h 17"/>
              </a:gdLst>
              <a:ahLst/>
              <a:cxnLst>
                <a:cxn ang="T10">
                  <a:pos x="T0" y="T1"/>
                </a:cxn>
                <a:cxn ang="T11">
                  <a:pos x="T2" y="T3"/>
                </a:cxn>
                <a:cxn ang="T12">
                  <a:pos x="T4" y="T5"/>
                </a:cxn>
                <a:cxn ang="T13">
                  <a:pos x="T6" y="T7"/>
                </a:cxn>
                <a:cxn ang="T14">
                  <a:pos x="T8" y="T9"/>
                </a:cxn>
              </a:cxnLst>
              <a:rect l="T15" t="T16" r="T17" b="T18"/>
              <a:pathLst>
                <a:path w="11" h="17">
                  <a:moveTo>
                    <a:pt x="0" y="0"/>
                  </a:moveTo>
                  <a:cubicBezTo>
                    <a:pt x="0" y="0"/>
                    <a:pt x="0" y="13"/>
                    <a:pt x="0" y="14"/>
                  </a:cubicBezTo>
                  <a:cubicBezTo>
                    <a:pt x="1" y="16"/>
                    <a:pt x="11" y="17"/>
                    <a:pt x="11" y="17"/>
                  </a:cubicBezTo>
                  <a:cubicBezTo>
                    <a:pt x="6" y="0"/>
                    <a:pt x="6" y="0"/>
                    <a:pt x="6"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 name="Freeform 11"/>
            <p:cNvSpPr>
              <a:spLocks noChangeArrowheads="1"/>
            </p:cNvSpPr>
            <p:nvPr/>
          </p:nvSpPr>
          <p:spPr bwMode="auto">
            <a:xfrm>
              <a:off x="401638" y="249237"/>
              <a:ext cx="201613" cy="236537"/>
            </a:xfrm>
            <a:custGeom>
              <a:avLst/>
              <a:gdLst>
                <a:gd name="T0" fmla="*/ 201613 w 16"/>
                <a:gd name="T1" fmla="*/ 99595 h 19"/>
                <a:gd name="T2" fmla="*/ 189012 w 16"/>
                <a:gd name="T3" fmla="*/ 149392 h 19"/>
                <a:gd name="T4" fmla="*/ 100807 w 16"/>
                <a:gd name="T5" fmla="*/ 236537 h 19"/>
                <a:gd name="T6" fmla="*/ 37802 w 16"/>
                <a:gd name="T7" fmla="*/ 211638 h 19"/>
                <a:gd name="T8" fmla="*/ 12601 w 16"/>
                <a:gd name="T9" fmla="*/ 136942 h 19"/>
                <a:gd name="T10" fmla="*/ 0 w 16"/>
                <a:gd name="T11" fmla="*/ 24899 h 19"/>
                <a:gd name="T12" fmla="*/ 201613 w 16"/>
                <a:gd name="T13" fmla="*/ 99595 h 19"/>
                <a:gd name="T14" fmla="*/ 0 60000 65536"/>
                <a:gd name="T15" fmla="*/ 0 60000 65536"/>
                <a:gd name="T16" fmla="*/ 0 60000 65536"/>
                <a:gd name="T17" fmla="*/ 0 60000 65536"/>
                <a:gd name="T18" fmla="*/ 0 60000 65536"/>
                <a:gd name="T19" fmla="*/ 0 60000 65536"/>
                <a:gd name="T20" fmla="*/ 0 60000 65536"/>
                <a:gd name="T21" fmla="*/ 0 w 16"/>
                <a:gd name="T22" fmla="*/ 0 h 19"/>
                <a:gd name="T23" fmla="*/ 16 w 16"/>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9">
                  <a:moveTo>
                    <a:pt x="16" y="8"/>
                  </a:moveTo>
                  <a:cubicBezTo>
                    <a:pt x="15" y="12"/>
                    <a:pt x="15" y="12"/>
                    <a:pt x="15" y="12"/>
                  </a:cubicBezTo>
                  <a:cubicBezTo>
                    <a:pt x="15" y="12"/>
                    <a:pt x="10" y="18"/>
                    <a:pt x="8" y="19"/>
                  </a:cubicBezTo>
                  <a:cubicBezTo>
                    <a:pt x="7" y="19"/>
                    <a:pt x="3" y="17"/>
                    <a:pt x="3" y="17"/>
                  </a:cubicBezTo>
                  <a:cubicBezTo>
                    <a:pt x="1" y="11"/>
                    <a:pt x="1" y="11"/>
                    <a:pt x="1" y="11"/>
                  </a:cubicBezTo>
                  <a:cubicBezTo>
                    <a:pt x="1" y="11"/>
                    <a:pt x="1" y="5"/>
                    <a:pt x="0" y="2"/>
                  </a:cubicBezTo>
                  <a:cubicBezTo>
                    <a:pt x="0" y="0"/>
                    <a:pt x="12" y="7"/>
                    <a:pt x="16" y="8"/>
                  </a:cubicBezTo>
                  <a:close/>
                </a:path>
              </a:pathLst>
            </a:custGeom>
            <a:solidFill>
              <a:srgbClr val="D0814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 name="Freeform 12"/>
            <p:cNvSpPr>
              <a:spLocks noChangeArrowheads="1"/>
            </p:cNvSpPr>
            <p:nvPr/>
          </p:nvSpPr>
          <p:spPr bwMode="auto">
            <a:xfrm>
              <a:off x="427038" y="323850"/>
              <a:ext cx="138113" cy="161925"/>
            </a:xfrm>
            <a:custGeom>
              <a:avLst/>
              <a:gdLst>
                <a:gd name="T0" fmla="*/ 0 w 11"/>
                <a:gd name="T1" fmla="*/ 0 h 13"/>
                <a:gd name="T2" fmla="*/ 50223 w 11"/>
                <a:gd name="T3" fmla="*/ 62279 h 13"/>
                <a:gd name="T4" fmla="*/ 138113 w 11"/>
                <a:gd name="T5" fmla="*/ 112102 h 13"/>
                <a:gd name="T6" fmla="*/ 75334 w 11"/>
                <a:gd name="T7" fmla="*/ 161925 h 13"/>
                <a:gd name="T8" fmla="*/ 12556 w 11"/>
                <a:gd name="T9" fmla="*/ 137013 h 13"/>
                <a:gd name="T10" fmla="*/ 0 w 11"/>
                <a:gd name="T11" fmla="*/ 87190 h 13"/>
                <a:gd name="T12" fmla="*/ 0 w 11"/>
                <a:gd name="T13" fmla="*/ 0 h 13"/>
                <a:gd name="T14" fmla="*/ 0 60000 65536"/>
                <a:gd name="T15" fmla="*/ 0 60000 65536"/>
                <a:gd name="T16" fmla="*/ 0 60000 65536"/>
                <a:gd name="T17" fmla="*/ 0 60000 65536"/>
                <a:gd name="T18" fmla="*/ 0 60000 65536"/>
                <a:gd name="T19" fmla="*/ 0 60000 65536"/>
                <a:gd name="T20" fmla="*/ 0 60000 65536"/>
                <a:gd name="T21" fmla="*/ 0 w 11"/>
                <a:gd name="T22" fmla="*/ 0 h 13"/>
                <a:gd name="T23" fmla="*/ 11 w 1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
                  <a:moveTo>
                    <a:pt x="0" y="0"/>
                  </a:moveTo>
                  <a:cubicBezTo>
                    <a:pt x="1" y="0"/>
                    <a:pt x="3" y="4"/>
                    <a:pt x="4" y="5"/>
                  </a:cubicBezTo>
                  <a:cubicBezTo>
                    <a:pt x="4" y="6"/>
                    <a:pt x="8" y="8"/>
                    <a:pt x="11" y="9"/>
                  </a:cubicBezTo>
                  <a:cubicBezTo>
                    <a:pt x="9" y="11"/>
                    <a:pt x="7" y="13"/>
                    <a:pt x="6" y="13"/>
                  </a:cubicBezTo>
                  <a:cubicBezTo>
                    <a:pt x="5" y="13"/>
                    <a:pt x="1" y="11"/>
                    <a:pt x="1" y="11"/>
                  </a:cubicBezTo>
                  <a:cubicBezTo>
                    <a:pt x="0" y="7"/>
                    <a:pt x="0" y="7"/>
                    <a:pt x="0" y="7"/>
                  </a:cubicBezTo>
                  <a:cubicBezTo>
                    <a:pt x="0" y="5"/>
                    <a:pt x="0" y="0"/>
                    <a:pt x="0" y="0"/>
                  </a:cubicBezTo>
                  <a:close/>
                </a:path>
              </a:pathLst>
            </a:custGeom>
            <a:solidFill>
              <a:srgbClr val="E99D5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0" name="Freeform 13"/>
            <p:cNvSpPr>
              <a:spLocks noChangeArrowheads="1"/>
            </p:cNvSpPr>
            <p:nvPr/>
          </p:nvSpPr>
          <p:spPr bwMode="auto">
            <a:xfrm>
              <a:off x="339725" y="0"/>
              <a:ext cx="301625" cy="285750"/>
            </a:xfrm>
            <a:custGeom>
              <a:avLst/>
              <a:gdLst>
                <a:gd name="T0" fmla="*/ 289057 w 24"/>
                <a:gd name="T1" fmla="*/ 74543 h 23"/>
                <a:gd name="T2" fmla="*/ 301625 w 24"/>
                <a:gd name="T3" fmla="*/ 62120 h 23"/>
                <a:gd name="T4" fmla="*/ 226219 w 24"/>
                <a:gd name="T5" fmla="*/ 0 h 23"/>
                <a:gd name="T6" fmla="*/ 113109 w 24"/>
                <a:gd name="T7" fmla="*/ 0 h 23"/>
                <a:gd name="T8" fmla="*/ 25135 w 24"/>
                <a:gd name="T9" fmla="*/ 74543 h 23"/>
                <a:gd name="T10" fmla="*/ 12568 w 24"/>
                <a:gd name="T11" fmla="*/ 161511 h 23"/>
                <a:gd name="T12" fmla="*/ 50271 w 24"/>
                <a:gd name="T13" fmla="*/ 248478 h 23"/>
                <a:gd name="T14" fmla="*/ 289057 w 24"/>
                <a:gd name="T15" fmla="*/ 74543 h 23"/>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3"/>
                <a:gd name="T26" fmla="*/ 24 w 24"/>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3">
                  <a:moveTo>
                    <a:pt x="23" y="6"/>
                  </a:moveTo>
                  <a:cubicBezTo>
                    <a:pt x="23" y="6"/>
                    <a:pt x="24" y="5"/>
                    <a:pt x="24" y="5"/>
                  </a:cubicBezTo>
                  <a:cubicBezTo>
                    <a:pt x="23" y="4"/>
                    <a:pt x="21" y="0"/>
                    <a:pt x="18" y="0"/>
                  </a:cubicBezTo>
                  <a:cubicBezTo>
                    <a:pt x="15" y="0"/>
                    <a:pt x="9" y="0"/>
                    <a:pt x="9" y="0"/>
                  </a:cubicBezTo>
                  <a:cubicBezTo>
                    <a:pt x="9" y="0"/>
                    <a:pt x="4" y="3"/>
                    <a:pt x="2" y="6"/>
                  </a:cubicBezTo>
                  <a:cubicBezTo>
                    <a:pt x="0" y="9"/>
                    <a:pt x="1" y="13"/>
                    <a:pt x="1" y="13"/>
                  </a:cubicBezTo>
                  <a:cubicBezTo>
                    <a:pt x="1" y="13"/>
                    <a:pt x="0" y="19"/>
                    <a:pt x="4" y="20"/>
                  </a:cubicBezTo>
                  <a:cubicBezTo>
                    <a:pt x="4" y="20"/>
                    <a:pt x="11" y="23"/>
                    <a:pt x="23" y="6"/>
                  </a:cubicBezTo>
                  <a:close/>
                </a:path>
              </a:pathLst>
            </a:custGeom>
            <a:solidFill>
              <a:srgbClr val="12121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 name="Freeform 14"/>
            <p:cNvSpPr>
              <a:spLocks noChangeArrowheads="1"/>
            </p:cNvSpPr>
            <p:nvPr/>
          </p:nvSpPr>
          <p:spPr bwMode="auto">
            <a:xfrm>
              <a:off x="352425" y="74612"/>
              <a:ext cx="314325" cy="311150"/>
            </a:xfrm>
            <a:custGeom>
              <a:avLst/>
              <a:gdLst>
                <a:gd name="T0" fmla="*/ 264033 w 25"/>
                <a:gd name="T1" fmla="*/ 298704 h 25"/>
                <a:gd name="T2" fmla="*/ 213741 w 25"/>
                <a:gd name="T3" fmla="*/ 311150 h 25"/>
                <a:gd name="T4" fmla="*/ 113157 w 25"/>
                <a:gd name="T5" fmla="*/ 273812 h 25"/>
                <a:gd name="T6" fmla="*/ 75438 w 25"/>
                <a:gd name="T7" fmla="*/ 211582 h 25"/>
                <a:gd name="T8" fmla="*/ 62865 w 25"/>
                <a:gd name="T9" fmla="*/ 211582 h 25"/>
                <a:gd name="T10" fmla="*/ 25146 w 25"/>
                <a:gd name="T11" fmla="*/ 174244 h 25"/>
                <a:gd name="T12" fmla="*/ 25146 w 25"/>
                <a:gd name="T13" fmla="*/ 112014 h 25"/>
                <a:gd name="T14" fmla="*/ 62865 w 25"/>
                <a:gd name="T15" fmla="*/ 124460 h 25"/>
                <a:gd name="T16" fmla="*/ 88011 w 25"/>
                <a:gd name="T17" fmla="*/ 161798 h 25"/>
                <a:gd name="T18" fmla="*/ 100584 w 25"/>
                <a:gd name="T19" fmla="*/ 161798 h 25"/>
                <a:gd name="T20" fmla="*/ 88011 w 25"/>
                <a:gd name="T21" fmla="*/ 124460 h 25"/>
                <a:gd name="T22" fmla="*/ 125730 w 25"/>
                <a:gd name="T23" fmla="*/ 62230 h 25"/>
                <a:gd name="T24" fmla="*/ 113157 w 25"/>
                <a:gd name="T25" fmla="*/ 49784 h 25"/>
                <a:gd name="T26" fmla="*/ 150876 w 25"/>
                <a:gd name="T27" fmla="*/ 0 h 25"/>
                <a:gd name="T28" fmla="*/ 276606 w 25"/>
                <a:gd name="T29" fmla="*/ 0 h 25"/>
                <a:gd name="T30" fmla="*/ 301752 w 25"/>
                <a:gd name="T31" fmla="*/ 87122 h 25"/>
                <a:gd name="T32" fmla="*/ 289179 w 25"/>
                <a:gd name="T33" fmla="*/ 112014 h 25"/>
                <a:gd name="T34" fmla="*/ 301752 w 25"/>
                <a:gd name="T35" fmla="*/ 174244 h 25"/>
                <a:gd name="T36" fmla="*/ 276606 w 25"/>
                <a:gd name="T37" fmla="*/ 261366 h 25"/>
                <a:gd name="T38" fmla="*/ 264033 w 25"/>
                <a:gd name="T39" fmla="*/ 298704 h 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25"/>
                <a:gd name="T62" fmla="*/ 25 w 25"/>
                <a:gd name="T63" fmla="*/ 25 h 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25">
                  <a:moveTo>
                    <a:pt x="21" y="24"/>
                  </a:moveTo>
                  <a:cubicBezTo>
                    <a:pt x="21" y="24"/>
                    <a:pt x="18" y="25"/>
                    <a:pt x="17" y="25"/>
                  </a:cubicBezTo>
                  <a:cubicBezTo>
                    <a:pt x="17" y="25"/>
                    <a:pt x="11" y="25"/>
                    <a:pt x="9" y="22"/>
                  </a:cubicBezTo>
                  <a:cubicBezTo>
                    <a:pt x="7" y="19"/>
                    <a:pt x="6" y="17"/>
                    <a:pt x="6" y="17"/>
                  </a:cubicBezTo>
                  <a:cubicBezTo>
                    <a:pt x="6" y="17"/>
                    <a:pt x="5" y="17"/>
                    <a:pt x="5" y="17"/>
                  </a:cubicBezTo>
                  <a:cubicBezTo>
                    <a:pt x="4" y="17"/>
                    <a:pt x="3" y="14"/>
                    <a:pt x="2" y="14"/>
                  </a:cubicBezTo>
                  <a:cubicBezTo>
                    <a:pt x="2" y="13"/>
                    <a:pt x="0" y="10"/>
                    <a:pt x="2" y="9"/>
                  </a:cubicBezTo>
                  <a:cubicBezTo>
                    <a:pt x="3" y="8"/>
                    <a:pt x="5" y="9"/>
                    <a:pt x="5" y="10"/>
                  </a:cubicBezTo>
                  <a:cubicBezTo>
                    <a:pt x="5" y="10"/>
                    <a:pt x="7" y="13"/>
                    <a:pt x="7" y="13"/>
                  </a:cubicBezTo>
                  <a:cubicBezTo>
                    <a:pt x="8" y="13"/>
                    <a:pt x="8" y="13"/>
                    <a:pt x="8" y="13"/>
                  </a:cubicBezTo>
                  <a:cubicBezTo>
                    <a:pt x="8" y="13"/>
                    <a:pt x="7" y="10"/>
                    <a:pt x="7" y="10"/>
                  </a:cubicBezTo>
                  <a:cubicBezTo>
                    <a:pt x="8" y="9"/>
                    <a:pt x="11" y="6"/>
                    <a:pt x="10" y="5"/>
                  </a:cubicBezTo>
                  <a:cubicBezTo>
                    <a:pt x="10" y="5"/>
                    <a:pt x="9" y="4"/>
                    <a:pt x="9" y="4"/>
                  </a:cubicBezTo>
                  <a:cubicBezTo>
                    <a:pt x="9" y="3"/>
                    <a:pt x="12" y="1"/>
                    <a:pt x="12" y="0"/>
                  </a:cubicBezTo>
                  <a:cubicBezTo>
                    <a:pt x="13" y="0"/>
                    <a:pt x="19" y="0"/>
                    <a:pt x="22" y="0"/>
                  </a:cubicBezTo>
                  <a:cubicBezTo>
                    <a:pt x="22" y="0"/>
                    <a:pt x="24" y="3"/>
                    <a:pt x="24" y="7"/>
                  </a:cubicBezTo>
                  <a:cubicBezTo>
                    <a:pt x="24" y="7"/>
                    <a:pt x="24" y="8"/>
                    <a:pt x="23" y="9"/>
                  </a:cubicBezTo>
                  <a:cubicBezTo>
                    <a:pt x="23" y="9"/>
                    <a:pt x="25" y="11"/>
                    <a:pt x="24" y="14"/>
                  </a:cubicBezTo>
                  <a:cubicBezTo>
                    <a:pt x="24" y="17"/>
                    <a:pt x="22" y="20"/>
                    <a:pt x="22" y="21"/>
                  </a:cubicBezTo>
                  <a:cubicBezTo>
                    <a:pt x="22" y="22"/>
                    <a:pt x="22" y="24"/>
                    <a:pt x="21" y="24"/>
                  </a:cubicBezTo>
                  <a:close/>
                </a:path>
              </a:pathLst>
            </a:custGeom>
            <a:solidFill>
              <a:srgbClr val="F1B15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 name="Freeform 15"/>
            <p:cNvSpPr>
              <a:spLocks noChangeArrowheads="1"/>
            </p:cNvSpPr>
            <p:nvPr/>
          </p:nvSpPr>
          <p:spPr bwMode="auto">
            <a:xfrm>
              <a:off x="352425" y="74612"/>
              <a:ext cx="276225" cy="311150"/>
            </a:xfrm>
            <a:custGeom>
              <a:avLst/>
              <a:gdLst>
                <a:gd name="T0" fmla="*/ 25111 w 22"/>
                <a:gd name="T1" fmla="*/ 112014 h 25"/>
                <a:gd name="T2" fmla="*/ 62778 w 22"/>
                <a:gd name="T3" fmla="*/ 124460 h 25"/>
                <a:gd name="T4" fmla="*/ 87890 w 22"/>
                <a:gd name="T5" fmla="*/ 161798 h 25"/>
                <a:gd name="T6" fmla="*/ 100445 w 22"/>
                <a:gd name="T7" fmla="*/ 161798 h 25"/>
                <a:gd name="T8" fmla="*/ 87890 w 22"/>
                <a:gd name="T9" fmla="*/ 124460 h 25"/>
                <a:gd name="T10" fmla="*/ 125557 w 22"/>
                <a:gd name="T11" fmla="*/ 62230 h 25"/>
                <a:gd name="T12" fmla="*/ 113001 w 22"/>
                <a:gd name="T13" fmla="*/ 49784 h 25"/>
                <a:gd name="T14" fmla="*/ 150668 w 22"/>
                <a:gd name="T15" fmla="*/ 0 h 25"/>
                <a:gd name="T16" fmla="*/ 163224 w 22"/>
                <a:gd name="T17" fmla="*/ 0 h 25"/>
                <a:gd name="T18" fmla="*/ 200891 w 22"/>
                <a:gd name="T19" fmla="*/ 74676 h 25"/>
                <a:gd name="T20" fmla="*/ 163224 w 22"/>
                <a:gd name="T21" fmla="*/ 87122 h 25"/>
                <a:gd name="T22" fmla="*/ 163224 w 22"/>
                <a:gd name="T23" fmla="*/ 124460 h 25"/>
                <a:gd name="T24" fmla="*/ 138113 w 22"/>
                <a:gd name="T25" fmla="*/ 124460 h 25"/>
                <a:gd name="T26" fmla="*/ 150668 w 22"/>
                <a:gd name="T27" fmla="*/ 186690 h 25"/>
                <a:gd name="T28" fmla="*/ 188335 w 22"/>
                <a:gd name="T29" fmla="*/ 186690 h 25"/>
                <a:gd name="T30" fmla="*/ 175780 w 22"/>
                <a:gd name="T31" fmla="*/ 248920 h 25"/>
                <a:gd name="T32" fmla="*/ 226002 w 22"/>
                <a:gd name="T33" fmla="*/ 298704 h 25"/>
                <a:gd name="T34" fmla="*/ 276225 w 22"/>
                <a:gd name="T35" fmla="*/ 286258 h 25"/>
                <a:gd name="T36" fmla="*/ 263669 w 22"/>
                <a:gd name="T37" fmla="*/ 298704 h 25"/>
                <a:gd name="T38" fmla="*/ 213447 w 22"/>
                <a:gd name="T39" fmla="*/ 311150 h 25"/>
                <a:gd name="T40" fmla="*/ 113001 w 22"/>
                <a:gd name="T41" fmla="*/ 273812 h 25"/>
                <a:gd name="T42" fmla="*/ 75334 w 22"/>
                <a:gd name="T43" fmla="*/ 211582 h 25"/>
                <a:gd name="T44" fmla="*/ 62778 w 22"/>
                <a:gd name="T45" fmla="*/ 211582 h 25"/>
                <a:gd name="T46" fmla="*/ 25111 w 22"/>
                <a:gd name="T47" fmla="*/ 174244 h 25"/>
                <a:gd name="T48" fmla="*/ 25111 w 22"/>
                <a:gd name="T49" fmla="*/ 112014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
                <a:gd name="T76" fmla="*/ 0 h 25"/>
                <a:gd name="T77" fmla="*/ 22 w 22"/>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 h="25">
                  <a:moveTo>
                    <a:pt x="2" y="9"/>
                  </a:moveTo>
                  <a:cubicBezTo>
                    <a:pt x="3" y="8"/>
                    <a:pt x="5" y="9"/>
                    <a:pt x="5" y="10"/>
                  </a:cubicBezTo>
                  <a:cubicBezTo>
                    <a:pt x="5" y="10"/>
                    <a:pt x="7" y="13"/>
                    <a:pt x="7" y="13"/>
                  </a:cubicBezTo>
                  <a:cubicBezTo>
                    <a:pt x="8" y="13"/>
                    <a:pt x="8" y="13"/>
                    <a:pt x="8" y="13"/>
                  </a:cubicBezTo>
                  <a:cubicBezTo>
                    <a:pt x="8" y="13"/>
                    <a:pt x="7" y="10"/>
                    <a:pt x="7" y="10"/>
                  </a:cubicBezTo>
                  <a:cubicBezTo>
                    <a:pt x="8" y="9"/>
                    <a:pt x="11" y="6"/>
                    <a:pt x="10" y="5"/>
                  </a:cubicBezTo>
                  <a:cubicBezTo>
                    <a:pt x="10" y="5"/>
                    <a:pt x="9" y="4"/>
                    <a:pt x="9" y="4"/>
                  </a:cubicBezTo>
                  <a:cubicBezTo>
                    <a:pt x="9" y="3"/>
                    <a:pt x="12" y="1"/>
                    <a:pt x="12" y="0"/>
                  </a:cubicBezTo>
                  <a:cubicBezTo>
                    <a:pt x="12" y="0"/>
                    <a:pt x="13" y="0"/>
                    <a:pt x="13" y="0"/>
                  </a:cubicBezTo>
                  <a:cubicBezTo>
                    <a:pt x="15" y="2"/>
                    <a:pt x="17" y="6"/>
                    <a:pt x="16" y="6"/>
                  </a:cubicBezTo>
                  <a:cubicBezTo>
                    <a:pt x="15" y="6"/>
                    <a:pt x="13" y="7"/>
                    <a:pt x="13" y="7"/>
                  </a:cubicBezTo>
                  <a:cubicBezTo>
                    <a:pt x="13" y="7"/>
                    <a:pt x="13" y="9"/>
                    <a:pt x="13" y="10"/>
                  </a:cubicBezTo>
                  <a:cubicBezTo>
                    <a:pt x="12" y="10"/>
                    <a:pt x="11" y="10"/>
                    <a:pt x="11" y="10"/>
                  </a:cubicBezTo>
                  <a:cubicBezTo>
                    <a:pt x="11" y="11"/>
                    <a:pt x="11" y="14"/>
                    <a:pt x="12" y="15"/>
                  </a:cubicBezTo>
                  <a:cubicBezTo>
                    <a:pt x="13" y="16"/>
                    <a:pt x="15" y="15"/>
                    <a:pt x="15" y="15"/>
                  </a:cubicBezTo>
                  <a:cubicBezTo>
                    <a:pt x="14" y="16"/>
                    <a:pt x="14" y="19"/>
                    <a:pt x="14" y="20"/>
                  </a:cubicBezTo>
                  <a:cubicBezTo>
                    <a:pt x="14" y="21"/>
                    <a:pt x="16" y="23"/>
                    <a:pt x="18" y="24"/>
                  </a:cubicBezTo>
                  <a:cubicBezTo>
                    <a:pt x="18" y="24"/>
                    <a:pt x="20" y="23"/>
                    <a:pt x="22" y="23"/>
                  </a:cubicBezTo>
                  <a:cubicBezTo>
                    <a:pt x="22" y="24"/>
                    <a:pt x="21" y="24"/>
                    <a:pt x="21" y="24"/>
                  </a:cubicBezTo>
                  <a:cubicBezTo>
                    <a:pt x="21" y="24"/>
                    <a:pt x="18" y="25"/>
                    <a:pt x="17" y="25"/>
                  </a:cubicBezTo>
                  <a:cubicBezTo>
                    <a:pt x="17" y="25"/>
                    <a:pt x="11" y="25"/>
                    <a:pt x="9" y="22"/>
                  </a:cubicBezTo>
                  <a:cubicBezTo>
                    <a:pt x="7" y="19"/>
                    <a:pt x="6" y="17"/>
                    <a:pt x="6" y="17"/>
                  </a:cubicBezTo>
                  <a:cubicBezTo>
                    <a:pt x="6" y="17"/>
                    <a:pt x="5" y="17"/>
                    <a:pt x="5" y="17"/>
                  </a:cubicBezTo>
                  <a:cubicBezTo>
                    <a:pt x="4" y="17"/>
                    <a:pt x="3" y="14"/>
                    <a:pt x="2" y="14"/>
                  </a:cubicBezTo>
                  <a:cubicBezTo>
                    <a:pt x="2" y="13"/>
                    <a:pt x="0" y="10"/>
                    <a:pt x="2" y="9"/>
                  </a:cubicBezTo>
                  <a:close/>
                </a:path>
              </a:pathLst>
            </a:custGeom>
            <a:solidFill>
              <a:srgbClr val="E99D5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 name="Freeform 16"/>
            <p:cNvSpPr>
              <a:spLocks noChangeArrowheads="1"/>
            </p:cNvSpPr>
            <p:nvPr/>
          </p:nvSpPr>
          <p:spPr bwMode="auto">
            <a:xfrm>
              <a:off x="214313" y="2106612"/>
              <a:ext cx="163513" cy="63500"/>
            </a:xfrm>
            <a:custGeom>
              <a:avLst/>
              <a:gdLst>
                <a:gd name="T0" fmla="*/ 62890 w 13"/>
                <a:gd name="T1" fmla="*/ 63500 h 5"/>
                <a:gd name="T2" fmla="*/ 100623 w 13"/>
                <a:gd name="T3" fmla="*/ 0 h 5"/>
                <a:gd name="T4" fmla="*/ 62890 w 13"/>
                <a:gd name="T5" fmla="*/ 63500 h 5"/>
                <a:gd name="T6" fmla="*/ 0 60000 65536"/>
                <a:gd name="T7" fmla="*/ 0 60000 65536"/>
                <a:gd name="T8" fmla="*/ 0 60000 65536"/>
                <a:gd name="T9" fmla="*/ 0 w 13"/>
                <a:gd name="T10" fmla="*/ 0 h 5"/>
                <a:gd name="T11" fmla="*/ 13 w 13"/>
                <a:gd name="T12" fmla="*/ 5 h 5"/>
              </a:gdLst>
              <a:ahLst/>
              <a:cxnLst>
                <a:cxn ang="T6">
                  <a:pos x="T0" y="T1"/>
                </a:cxn>
                <a:cxn ang="T7">
                  <a:pos x="T2" y="T3"/>
                </a:cxn>
                <a:cxn ang="T8">
                  <a:pos x="T4" y="T5"/>
                </a:cxn>
              </a:cxnLst>
              <a:rect l="T9" t="T10" r="T11" b="T12"/>
              <a:pathLst>
                <a:path w="13" h="5">
                  <a:moveTo>
                    <a:pt x="5" y="5"/>
                  </a:moveTo>
                  <a:cubicBezTo>
                    <a:pt x="8" y="5"/>
                    <a:pt x="13" y="0"/>
                    <a:pt x="8" y="0"/>
                  </a:cubicBezTo>
                  <a:cubicBezTo>
                    <a:pt x="5" y="0"/>
                    <a:pt x="0" y="5"/>
                    <a:pt x="5" y="5"/>
                  </a:cubicBezTo>
                  <a:close/>
                </a:path>
              </a:pathLst>
            </a:custGeom>
            <a:solidFill>
              <a:srgbClr val="12121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 name="Freeform 17"/>
            <p:cNvSpPr>
              <a:spLocks noChangeArrowheads="1"/>
            </p:cNvSpPr>
            <p:nvPr/>
          </p:nvSpPr>
          <p:spPr bwMode="auto">
            <a:xfrm>
              <a:off x="112713" y="2655887"/>
              <a:ext cx="227013" cy="174625"/>
            </a:xfrm>
            <a:custGeom>
              <a:avLst/>
              <a:gdLst>
                <a:gd name="T0" fmla="*/ 75671 w 18"/>
                <a:gd name="T1" fmla="*/ 0 h 14"/>
                <a:gd name="T2" fmla="*/ 0 w 18"/>
                <a:gd name="T3" fmla="*/ 149679 h 14"/>
                <a:gd name="T4" fmla="*/ 189178 w 18"/>
                <a:gd name="T5" fmla="*/ 112259 h 14"/>
                <a:gd name="T6" fmla="*/ 201789 w 18"/>
                <a:gd name="T7" fmla="*/ 74839 h 14"/>
                <a:gd name="T8" fmla="*/ 214401 w 18"/>
                <a:gd name="T9" fmla="*/ 12473 h 14"/>
                <a:gd name="T10" fmla="*/ 75671 w 18"/>
                <a:gd name="T11" fmla="*/ 0 h 14"/>
                <a:gd name="T12" fmla="*/ 0 60000 65536"/>
                <a:gd name="T13" fmla="*/ 0 60000 65536"/>
                <a:gd name="T14" fmla="*/ 0 60000 65536"/>
                <a:gd name="T15" fmla="*/ 0 60000 65536"/>
                <a:gd name="T16" fmla="*/ 0 60000 65536"/>
                <a:gd name="T17" fmla="*/ 0 60000 65536"/>
                <a:gd name="T18" fmla="*/ 0 w 18"/>
                <a:gd name="T19" fmla="*/ 0 h 14"/>
                <a:gd name="T20" fmla="*/ 18 w 18"/>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8" h="14">
                  <a:moveTo>
                    <a:pt x="6" y="0"/>
                  </a:moveTo>
                  <a:cubicBezTo>
                    <a:pt x="6" y="0"/>
                    <a:pt x="0" y="8"/>
                    <a:pt x="0" y="12"/>
                  </a:cubicBezTo>
                  <a:cubicBezTo>
                    <a:pt x="0" y="12"/>
                    <a:pt x="14" y="14"/>
                    <a:pt x="15" y="9"/>
                  </a:cubicBezTo>
                  <a:cubicBezTo>
                    <a:pt x="16" y="6"/>
                    <a:pt x="16" y="6"/>
                    <a:pt x="16" y="6"/>
                  </a:cubicBezTo>
                  <a:cubicBezTo>
                    <a:pt x="16" y="6"/>
                    <a:pt x="18" y="8"/>
                    <a:pt x="17" y="1"/>
                  </a:cubicBezTo>
                  <a:lnTo>
                    <a:pt x="6" y="0"/>
                  </a:ln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 name="Freeform 18"/>
            <p:cNvSpPr>
              <a:spLocks noChangeArrowheads="1"/>
            </p:cNvSpPr>
            <p:nvPr/>
          </p:nvSpPr>
          <p:spPr bwMode="auto">
            <a:xfrm>
              <a:off x="715963" y="2605087"/>
              <a:ext cx="252413" cy="225425"/>
            </a:xfrm>
            <a:custGeom>
              <a:avLst/>
              <a:gdLst>
                <a:gd name="T0" fmla="*/ 0 w 20"/>
                <a:gd name="T1" fmla="*/ 50094 h 18"/>
                <a:gd name="T2" fmla="*/ 0 w 20"/>
                <a:gd name="T3" fmla="*/ 125236 h 18"/>
                <a:gd name="T4" fmla="*/ 75724 w 20"/>
                <a:gd name="T5" fmla="*/ 162807 h 18"/>
                <a:gd name="T6" fmla="*/ 88345 w 20"/>
                <a:gd name="T7" fmla="*/ 200378 h 18"/>
                <a:gd name="T8" fmla="*/ 88345 w 20"/>
                <a:gd name="T9" fmla="*/ 200378 h 18"/>
                <a:gd name="T10" fmla="*/ 252413 w 20"/>
                <a:gd name="T11" fmla="*/ 212901 h 18"/>
                <a:gd name="T12" fmla="*/ 252413 w 20"/>
                <a:gd name="T13" fmla="*/ 175331 h 18"/>
                <a:gd name="T14" fmla="*/ 151448 w 20"/>
                <a:gd name="T15" fmla="*/ 50094 h 18"/>
                <a:gd name="T16" fmla="*/ 0 w 20"/>
                <a:gd name="T17" fmla="*/ 50094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8"/>
                <a:gd name="T29" fmla="*/ 20 w 20"/>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8">
                  <a:moveTo>
                    <a:pt x="0" y="4"/>
                  </a:moveTo>
                  <a:cubicBezTo>
                    <a:pt x="0" y="4"/>
                    <a:pt x="0" y="8"/>
                    <a:pt x="0" y="10"/>
                  </a:cubicBezTo>
                  <a:cubicBezTo>
                    <a:pt x="0" y="10"/>
                    <a:pt x="3" y="13"/>
                    <a:pt x="6" y="13"/>
                  </a:cubicBezTo>
                  <a:cubicBezTo>
                    <a:pt x="6" y="13"/>
                    <a:pt x="7" y="16"/>
                    <a:pt x="7" y="16"/>
                  </a:cubicBezTo>
                  <a:cubicBezTo>
                    <a:pt x="8" y="17"/>
                    <a:pt x="7" y="16"/>
                    <a:pt x="7" y="16"/>
                  </a:cubicBezTo>
                  <a:cubicBezTo>
                    <a:pt x="7" y="16"/>
                    <a:pt x="17" y="18"/>
                    <a:pt x="20" y="17"/>
                  </a:cubicBezTo>
                  <a:cubicBezTo>
                    <a:pt x="20" y="14"/>
                    <a:pt x="20" y="14"/>
                    <a:pt x="20" y="14"/>
                  </a:cubicBezTo>
                  <a:cubicBezTo>
                    <a:pt x="20" y="14"/>
                    <a:pt x="14" y="7"/>
                    <a:pt x="12" y="4"/>
                  </a:cubicBezTo>
                  <a:cubicBezTo>
                    <a:pt x="11" y="0"/>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 name="Freeform 19"/>
            <p:cNvSpPr>
              <a:spLocks noChangeArrowheads="1"/>
            </p:cNvSpPr>
            <p:nvPr/>
          </p:nvSpPr>
          <p:spPr bwMode="auto">
            <a:xfrm>
              <a:off x="138113" y="1158875"/>
              <a:ext cx="779463" cy="1571625"/>
            </a:xfrm>
            <a:custGeom>
              <a:avLst/>
              <a:gdLst>
                <a:gd name="T0" fmla="*/ 37716 w 62"/>
                <a:gd name="T1" fmla="*/ 1509259 h 126"/>
                <a:gd name="T2" fmla="*/ 213724 w 62"/>
                <a:gd name="T3" fmla="*/ 1496786 h 126"/>
                <a:gd name="T4" fmla="*/ 188580 w 62"/>
                <a:gd name="T5" fmla="*/ 1322161 h 126"/>
                <a:gd name="T6" fmla="*/ 289156 w 62"/>
                <a:gd name="T7" fmla="*/ 798286 h 126"/>
                <a:gd name="T8" fmla="*/ 377160 w 62"/>
                <a:gd name="T9" fmla="*/ 449036 h 126"/>
                <a:gd name="T10" fmla="*/ 402303 w 62"/>
                <a:gd name="T11" fmla="*/ 498929 h 126"/>
                <a:gd name="T12" fmla="*/ 578311 w 62"/>
                <a:gd name="T13" fmla="*/ 1496786 h 126"/>
                <a:gd name="T14" fmla="*/ 741747 w 62"/>
                <a:gd name="T15" fmla="*/ 1521732 h 126"/>
                <a:gd name="T16" fmla="*/ 741747 w 62"/>
                <a:gd name="T17" fmla="*/ 1372054 h 126"/>
                <a:gd name="T18" fmla="*/ 729175 w 62"/>
                <a:gd name="T19" fmla="*/ 1097643 h 126"/>
                <a:gd name="T20" fmla="*/ 729175 w 62"/>
                <a:gd name="T21" fmla="*/ 723446 h 126"/>
                <a:gd name="T22" fmla="*/ 704031 w 62"/>
                <a:gd name="T23" fmla="*/ 299357 h 126"/>
                <a:gd name="T24" fmla="*/ 704031 w 62"/>
                <a:gd name="T25" fmla="*/ 249464 h 126"/>
                <a:gd name="T26" fmla="*/ 666315 w 62"/>
                <a:gd name="T27" fmla="*/ 149679 h 126"/>
                <a:gd name="T28" fmla="*/ 653743 w 62"/>
                <a:gd name="T29" fmla="*/ 24946 h 126"/>
                <a:gd name="T30" fmla="*/ 377160 w 62"/>
                <a:gd name="T31" fmla="*/ 62366 h 126"/>
                <a:gd name="T32" fmla="*/ 176008 w 62"/>
                <a:gd name="T33" fmla="*/ 0 h 126"/>
                <a:gd name="T34" fmla="*/ 163436 w 62"/>
                <a:gd name="T35" fmla="*/ 62366 h 126"/>
                <a:gd name="T36" fmla="*/ 37716 w 62"/>
                <a:gd name="T37" fmla="*/ 212045 h 126"/>
                <a:gd name="T38" fmla="*/ 62860 w 62"/>
                <a:gd name="T39" fmla="*/ 286884 h 126"/>
                <a:gd name="T40" fmla="*/ 62860 w 62"/>
                <a:gd name="T41" fmla="*/ 686027 h 126"/>
                <a:gd name="T42" fmla="*/ 37716 w 62"/>
                <a:gd name="T43" fmla="*/ 1160009 h 126"/>
                <a:gd name="T44" fmla="*/ 12572 w 62"/>
                <a:gd name="T45" fmla="*/ 1397000 h 126"/>
                <a:gd name="T46" fmla="*/ 37716 w 62"/>
                <a:gd name="T47" fmla="*/ 1509259 h 1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
                <a:gd name="T73" fmla="*/ 0 h 126"/>
                <a:gd name="T74" fmla="*/ 62 w 62"/>
                <a:gd name="T75" fmla="*/ 126 h 1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 h="126">
                  <a:moveTo>
                    <a:pt x="3" y="121"/>
                  </a:moveTo>
                  <a:cubicBezTo>
                    <a:pt x="3" y="121"/>
                    <a:pt x="16" y="124"/>
                    <a:pt x="17" y="120"/>
                  </a:cubicBezTo>
                  <a:cubicBezTo>
                    <a:pt x="18" y="116"/>
                    <a:pt x="15" y="106"/>
                    <a:pt x="15" y="106"/>
                  </a:cubicBezTo>
                  <a:cubicBezTo>
                    <a:pt x="15" y="106"/>
                    <a:pt x="22" y="65"/>
                    <a:pt x="23" y="64"/>
                  </a:cubicBezTo>
                  <a:cubicBezTo>
                    <a:pt x="24" y="64"/>
                    <a:pt x="28" y="47"/>
                    <a:pt x="30" y="36"/>
                  </a:cubicBezTo>
                  <a:cubicBezTo>
                    <a:pt x="32" y="40"/>
                    <a:pt x="32" y="40"/>
                    <a:pt x="32" y="40"/>
                  </a:cubicBezTo>
                  <a:cubicBezTo>
                    <a:pt x="32" y="40"/>
                    <a:pt x="39" y="111"/>
                    <a:pt x="46" y="120"/>
                  </a:cubicBezTo>
                  <a:cubicBezTo>
                    <a:pt x="46" y="120"/>
                    <a:pt x="55" y="126"/>
                    <a:pt x="59" y="122"/>
                  </a:cubicBezTo>
                  <a:cubicBezTo>
                    <a:pt x="59" y="122"/>
                    <a:pt x="62" y="119"/>
                    <a:pt x="59" y="110"/>
                  </a:cubicBezTo>
                  <a:cubicBezTo>
                    <a:pt x="59" y="110"/>
                    <a:pt x="61" y="95"/>
                    <a:pt x="58" y="88"/>
                  </a:cubicBezTo>
                  <a:cubicBezTo>
                    <a:pt x="58" y="88"/>
                    <a:pt x="58" y="63"/>
                    <a:pt x="58" y="58"/>
                  </a:cubicBezTo>
                  <a:cubicBezTo>
                    <a:pt x="58" y="53"/>
                    <a:pt x="55" y="28"/>
                    <a:pt x="56" y="24"/>
                  </a:cubicBezTo>
                  <a:cubicBezTo>
                    <a:pt x="56" y="20"/>
                    <a:pt x="56" y="20"/>
                    <a:pt x="56" y="20"/>
                  </a:cubicBezTo>
                  <a:cubicBezTo>
                    <a:pt x="53" y="12"/>
                    <a:pt x="53" y="12"/>
                    <a:pt x="53" y="12"/>
                  </a:cubicBezTo>
                  <a:cubicBezTo>
                    <a:pt x="52" y="2"/>
                    <a:pt x="52" y="2"/>
                    <a:pt x="52" y="2"/>
                  </a:cubicBezTo>
                  <a:cubicBezTo>
                    <a:pt x="52" y="2"/>
                    <a:pt x="37" y="6"/>
                    <a:pt x="30" y="5"/>
                  </a:cubicBezTo>
                  <a:cubicBezTo>
                    <a:pt x="14" y="0"/>
                    <a:pt x="14" y="0"/>
                    <a:pt x="14" y="0"/>
                  </a:cubicBezTo>
                  <a:cubicBezTo>
                    <a:pt x="13" y="5"/>
                    <a:pt x="13" y="5"/>
                    <a:pt x="13" y="5"/>
                  </a:cubicBezTo>
                  <a:cubicBezTo>
                    <a:pt x="13" y="5"/>
                    <a:pt x="4" y="14"/>
                    <a:pt x="3" y="17"/>
                  </a:cubicBezTo>
                  <a:cubicBezTo>
                    <a:pt x="5" y="23"/>
                    <a:pt x="5" y="23"/>
                    <a:pt x="5" y="23"/>
                  </a:cubicBezTo>
                  <a:cubicBezTo>
                    <a:pt x="5" y="23"/>
                    <a:pt x="4" y="48"/>
                    <a:pt x="5" y="55"/>
                  </a:cubicBezTo>
                  <a:cubicBezTo>
                    <a:pt x="5" y="55"/>
                    <a:pt x="2" y="87"/>
                    <a:pt x="3" y="93"/>
                  </a:cubicBezTo>
                  <a:cubicBezTo>
                    <a:pt x="3" y="93"/>
                    <a:pt x="0" y="109"/>
                    <a:pt x="1" y="112"/>
                  </a:cubicBezTo>
                  <a:cubicBezTo>
                    <a:pt x="2" y="115"/>
                    <a:pt x="3" y="121"/>
                    <a:pt x="3" y="121"/>
                  </a:cubicBezTo>
                  <a:close/>
                </a:path>
              </a:pathLst>
            </a:custGeom>
            <a:solidFill>
              <a:srgbClr val="12121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 name="Freeform 20"/>
            <p:cNvSpPr>
              <a:spLocks noChangeArrowheads="1"/>
            </p:cNvSpPr>
            <p:nvPr/>
          </p:nvSpPr>
          <p:spPr bwMode="auto">
            <a:xfrm>
              <a:off x="628650" y="1384300"/>
              <a:ext cx="12700" cy="1"/>
            </a:xfrm>
            <a:custGeom>
              <a:avLst/>
              <a:gdLst>
                <a:gd name="T0" fmla="*/ 0 w 1"/>
                <a:gd name="T1" fmla="*/ 0 h 1"/>
                <a:gd name="T2" fmla="*/ 1270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1"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 name="Freeform 21"/>
            <p:cNvSpPr>
              <a:spLocks noChangeArrowheads="1"/>
            </p:cNvSpPr>
            <p:nvPr/>
          </p:nvSpPr>
          <p:spPr bwMode="auto">
            <a:xfrm>
              <a:off x="741363" y="1446212"/>
              <a:ext cx="12700" cy="12700"/>
            </a:xfrm>
            <a:custGeom>
              <a:avLst/>
              <a:gdLst>
                <a:gd name="T0" fmla="*/ 0 w 1"/>
                <a:gd name="T1" fmla="*/ 12700 h 1"/>
                <a:gd name="T2" fmla="*/ 12700 w 1"/>
                <a:gd name="T3" fmla="*/ 0 h 1"/>
                <a:gd name="T4" fmla="*/ 0 w 1"/>
                <a:gd name="T5" fmla="*/ 1270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1"/>
                    <a:pt x="1" y="0"/>
                  </a:cubicBezTo>
                  <a:cubicBezTo>
                    <a:pt x="1" y="0"/>
                    <a:pt x="1" y="1"/>
                    <a:pt x="0" y="1"/>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 name="Freeform 22"/>
            <p:cNvSpPr>
              <a:spLocks noChangeArrowheads="1"/>
            </p:cNvSpPr>
            <p:nvPr/>
          </p:nvSpPr>
          <p:spPr bwMode="auto">
            <a:xfrm>
              <a:off x="741363" y="1570037"/>
              <a:ext cx="12700" cy="1"/>
            </a:xfrm>
            <a:custGeom>
              <a:avLst/>
              <a:gdLst>
                <a:gd name="T0" fmla="*/ 0 w 1"/>
                <a:gd name="T1" fmla="*/ 0 h 1"/>
                <a:gd name="T2" fmla="*/ 1270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0"/>
                    <a:pt x="1" y="0"/>
                    <a:pt x="1" y="0"/>
                  </a:cubicBezTo>
                  <a:cubicBezTo>
                    <a:pt x="1" y="0"/>
                    <a:pt x="1" y="0"/>
                    <a:pt x="0" y="0"/>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0" name="Freeform 23"/>
            <p:cNvSpPr>
              <a:spLocks noChangeArrowheads="1"/>
            </p:cNvSpPr>
            <p:nvPr/>
          </p:nvSpPr>
          <p:spPr bwMode="auto">
            <a:xfrm>
              <a:off x="176213" y="1284287"/>
              <a:ext cx="666750" cy="1408112"/>
            </a:xfrm>
            <a:custGeom>
              <a:avLst/>
              <a:gdLst>
                <a:gd name="T0" fmla="*/ 666750 w 53"/>
                <a:gd name="T1" fmla="*/ 1408112 h 113"/>
                <a:gd name="T2" fmla="*/ 629009 w 53"/>
                <a:gd name="T3" fmla="*/ 1246117 h 113"/>
                <a:gd name="T4" fmla="*/ 603849 w 53"/>
                <a:gd name="T5" fmla="*/ 1109044 h 113"/>
                <a:gd name="T6" fmla="*/ 666750 w 53"/>
                <a:gd name="T7" fmla="*/ 909665 h 113"/>
                <a:gd name="T8" fmla="*/ 578689 w 53"/>
                <a:gd name="T9" fmla="*/ 971971 h 113"/>
                <a:gd name="T10" fmla="*/ 578689 w 53"/>
                <a:gd name="T11" fmla="*/ 847359 h 113"/>
                <a:gd name="T12" fmla="*/ 540948 w 53"/>
                <a:gd name="T13" fmla="*/ 548291 h 113"/>
                <a:gd name="T14" fmla="*/ 540948 w 53"/>
                <a:gd name="T15" fmla="*/ 747670 h 113"/>
                <a:gd name="T16" fmla="*/ 465467 w 53"/>
                <a:gd name="T17" fmla="*/ 423680 h 113"/>
                <a:gd name="T18" fmla="*/ 566108 w 53"/>
                <a:gd name="T19" fmla="*/ 286607 h 113"/>
                <a:gd name="T20" fmla="*/ 402566 w 53"/>
                <a:gd name="T21" fmla="*/ 286607 h 113"/>
                <a:gd name="T22" fmla="*/ 566108 w 53"/>
                <a:gd name="T23" fmla="*/ 174456 h 113"/>
                <a:gd name="T24" fmla="*/ 402566 w 53"/>
                <a:gd name="T25" fmla="*/ 224301 h 113"/>
                <a:gd name="T26" fmla="*/ 452887 w 53"/>
                <a:gd name="T27" fmla="*/ 99689 h 113"/>
                <a:gd name="T28" fmla="*/ 301925 w 53"/>
                <a:gd name="T29" fmla="*/ 137073 h 113"/>
                <a:gd name="T30" fmla="*/ 176123 w 53"/>
                <a:gd name="T31" fmla="*/ 0 h 113"/>
                <a:gd name="T32" fmla="*/ 239024 w 53"/>
                <a:gd name="T33" fmla="*/ 174456 h 113"/>
                <a:gd name="T34" fmla="*/ 125802 w 53"/>
                <a:gd name="T35" fmla="*/ 124612 h 113"/>
                <a:gd name="T36" fmla="*/ 50321 w 53"/>
                <a:gd name="T37" fmla="*/ 12461 h 113"/>
                <a:gd name="T38" fmla="*/ 0 w 53"/>
                <a:gd name="T39" fmla="*/ 87228 h 113"/>
                <a:gd name="T40" fmla="*/ 12580 w 53"/>
                <a:gd name="T41" fmla="*/ 124612 h 113"/>
                <a:gd name="T42" fmla="*/ 276764 w 53"/>
                <a:gd name="T43" fmla="*/ 286607 h 113"/>
                <a:gd name="T44" fmla="*/ 100642 w 53"/>
                <a:gd name="T45" fmla="*/ 261685 h 113"/>
                <a:gd name="T46" fmla="*/ 226443 w 53"/>
                <a:gd name="T47" fmla="*/ 336452 h 113"/>
                <a:gd name="T48" fmla="*/ 150962 w 53"/>
                <a:gd name="T49" fmla="*/ 585675 h 113"/>
                <a:gd name="T50" fmla="*/ 150962 w 53"/>
                <a:gd name="T51" fmla="*/ 834898 h 113"/>
                <a:gd name="T52" fmla="*/ 88061 w 53"/>
                <a:gd name="T53" fmla="*/ 672903 h 113"/>
                <a:gd name="T54" fmla="*/ 75481 w 53"/>
                <a:gd name="T55" fmla="*/ 971971 h 113"/>
                <a:gd name="T56" fmla="*/ 125802 w 53"/>
                <a:gd name="T57" fmla="*/ 1221194 h 113"/>
                <a:gd name="T58" fmla="*/ 37741 w 53"/>
                <a:gd name="T59" fmla="*/ 1059199 h 113"/>
                <a:gd name="T60" fmla="*/ 75481 w 53"/>
                <a:gd name="T61" fmla="*/ 1283500 h 113"/>
                <a:gd name="T62" fmla="*/ 75481 w 53"/>
                <a:gd name="T63" fmla="*/ 1395651 h 113"/>
                <a:gd name="T64" fmla="*/ 176123 w 53"/>
                <a:gd name="T65" fmla="*/ 1370728 h 113"/>
                <a:gd name="T66" fmla="*/ 150962 w 53"/>
                <a:gd name="T67" fmla="*/ 1196272 h 113"/>
                <a:gd name="T68" fmla="*/ 251604 w 53"/>
                <a:gd name="T69" fmla="*/ 672903 h 113"/>
                <a:gd name="T70" fmla="*/ 339665 w 53"/>
                <a:gd name="T71" fmla="*/ 323990 h 113"/>
                <a:gd name="T72" fmla="*/ 364825 w 53"/>
                <a:gd name="T73" fmla="*/ 373835 h 113"/>
                <a:gd name="T74" fmla="*/ 540948 w 53"/>
                <a:gd name="T75" fmla="*/ 1370728 h 113"/>
                <a:gd name="T76" fmla="*/ 666750 w 53"/>
                <a:gd name="T77" fmla="*/ 1408112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113"/>
                <a:gd name="T119" fmla="*/ 53 w 53"/>
                <a:gd name="T120" fmla="*/ 113 h 1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113">
                  <a:moveTo>
                    <a:pt x="53" y="113"/>
                  </a:moveTo>
                  <a:cubicBezTo>
                    <a:pt x="52" y="108"/>
                    <a:pt x="51" y="102"/>
                    <a:pt x="50" y="100"/>
                  </a:cubicBezTo>
                  <a:cubicBezTo>
                    <a:pt x="48" y="96"/>
                    <a:pt x="48" y="89"/>
                    <a:pt x="48" y="89"/>
                  </a:cubicBezTo>
                  <a:cubicBezTo>
                    <a:pt x="52" y="88"/>
                    <a:pt x="53" y="73"/>
                    <a:pt x="53" y="73"/>
                  </a:cubicBezTo>
                  <a:cubicBezTo>
                    <a:pt x="53" y="73"/>
                    <a:pt x="48" y="79"/>
                    <a:pt x="46" y="78"/>
                  </a:cubicBezTo>
                  <a:cubicBezTo>
                    <a:pt x="44" y="78"/>
                    <a:pt x="45" y="75"/>
                    <a:pt x="46" y="68"/>
                  </a:cubicBezTo>
                  <a:cubicBezTo>
                    <a:pt x="47" y="62"/>
                    <a:pt x="43" y="44"/>
                    <a:pt x="43" y="44"/>
                  </a:cubicBezTo>
                  <a:cubicBezTo>
                    <a:pt x="44" y="49"/>
                    <a:pt x="43" y="60"/>
                    <a:pt x="43" y="60"/>
                  </a:cubicBezTo>
                  <a:cubicBezTo>
                    <a:pt x="43" y="60"/>
                    <a:pt x="38" y="40"/>
                    <a:pt x="37" y="34"/>
                  </a:cubicBezTo>
                  <a:cubicBezTo>
                    <a:pt x="37" y="29"/>
                    <a:pt x="44" y="24"/>
                    <a:pt x="45" y="23"/>
                  </a:cubicBezTo>
                  <a:cubicBezTo>
                    <a:pt x="39" y="28"/>
                    <a:pt x="32" y="23"/>
                    <a:pt x="32" y="23"/>
                  </a:cubicBezTo>
                  <a:cubicBezTo>
                    <a:pt x="35" y="22"/>
                    <a:pt x="43" y="16"/>
                    <a:pt x="45" y="14"/>
                  </a:cubicBezTo>
                  <a:cubicBezTo>
                    <a:pt x="41" y="16"/>
                    <a:pt x="32" y="18"/>
                    <a:pt x="32" y="18"/>
                  </a:cubicBezTo>
                  <a:cubicBezTo>
                    <a:pt x="36" y="8"/>
                    <a:pt x="36" y="8"/>
                    <a:pt x="36" y="8"/>
                  </a:cubicBezTo>
                  <a:cubicBezTo>
                    <a:pt x="34" y="14"/>
                    <a:pt x="28" y="17"/>
                    <a:pt x="24" y="11"/>
                  </a:cubicBezTo>
                  <a:cubicBezTo>
                    <a:pt x="21" y="5"/>
                    <a:pt x="14" y="0"/>
                    <a:pt x="14" y="0"/>
                  </a:cubicBezTo>
                  <a:cubicBezTo>
                    <a:pt x="17" y="4"/>
                    <a:pt x="19" y="14"/>
                    <a:pt x="19" y="14"/>
                  </a:cubicBezTo>
                  <a:cubicBezTo>
                    <a:pt x="19" y="14"/>
                    <a:pt x="17" y="13"/>
                    <a:pt x="10" y="10"/>
                  </a:cubicBezTo>
                  <a:cubicBezTo>
                    <a:pt x="5" y="8"/>
                    <a:pt x="4" y="4"/>
                    <a:pt x="4" y="1"/>
                  </a:cubicBezTo>
                  <a:cubicBezTo>
                    <a:pt x="2" y="4"/>
                    <a:pt x="1" y="6"/>
                    <a:pt x="0" y="7"/>
                  </a:cubicBezTo>
                  <a:cubicBezTo>
                    <a:pt x="1" y="10"/>
                    <a:pt x="1" y="10"/>
                    <a:pt x="1" y="10"/>
                  </a:cubicBezTo>
                  <a:cubicBezTo>
                    <a:pt x="4" y="23"/>
                    <a:pt x="25" y="20"/>
                    <a:pt x="22" y="23"/>
                  </a:cubicBezTo>
                  <a:cubicBezTo>
                    <a:pt x="18" y="26"/>
                    <a:pt x="8" y="21"/>
                    <a:pt x="8" y="21"/>
                  </a:cubicBezTo>
                  <a:cubicBezTo>
                    <a:pt x="10" y="25"/>
                    <a:pt x="18" y="27"/>
                    <a:pt x="18" y="27"/>
                  </a:cubicBezTo>
                  <a:cubicBezTo>
                    <a:pt x="18" y="27"/>
                    <a:pt x="18" y="35"/>
                    <a:pt x="12" y="47"/>
                  </a:cubicBezTo>
                  <a:cubicBezTo>
                    <a:pt x="7" y="58"/>
                    <a:pt x="12" y="67"/>
                    <a:pt x="12" y="67"/>
                  </a:cubicBezTo>
                  <a:cubicBezTo>
                    <a:pt x="8" y="67"/>
                    <a:pt x="7" y="54"/>
                    <a:pt x="7" y="54"/>
                  </a:cubicBezTo>
                  <a:cubicBezTo>
                    <a:pt x="7" y="54"/>
                    <a:pt x="7" y="72"/>
                    <a:pt x="6" y="78"/>
                  </a:cubicBezTo>
                  <a:cubicBezTo>
                    <a:pt x="5" y="84"/>
                    <a:pt x="10" y="98"/>
                    <a:pt x="10" y="98"/>
                  </a:cubicBezTo>
                  <a:cubicBezTo>
                    <a:pt x="5" y="98"/>
                    <a:pt x="3" y="85"/>
                    <a:pt x="3" y="85"/>
                  </a:cubicBezTo>
                  <a:cubicBezTo>
                    <a:pt x="2" y="87"/>
                    <a:pt x="4" y="98"/>
                    <a:pt x="6" y="103"/>
                  </a:cubicBezTo>
                  <a:cubicBezTo>
                    <a:pt x="7" y="105"/>
                    <a:pt x="7" y="109"/>
                    <a:pt x="6" y="112"/>
                  </a:cubicBezTo>
                  <a:cubicBezTo>
                    <a:pt x="9" y="112"/>
                    <a:pt x="13" y="112"/>
                    <a:pt x="14" y="110"/>
                  </a:cubicBezTo>
                  <a:cubicBezTo>
                    <a:pt x="15" y="106"/>
                    <a:pt x="12" y="96"/>
                    <a:pt x="12" y="96"/>
                  </a:cubicBezTo>
                  <a:cubicBezTo>
                    <a:pt x="12" y="96"/>
                    <a:pt x="19" y="55"/>
                    <a:pt x="20" y="54"/>
                  </a:cubicBezTo>
                  <a:cubicBezTo>
                    <a:pt x="21" y="54"/>
                    <a:pt x="25" y="37"/>
                    <a:pt x="27" y="26"/>
                  </a:cubicBezTo>
                  <a:cubicBezTo>
                    <a:pt x="29" y="30"/>
                    <a:pt x="29" y="30"/>
                    <a:pt x="29" y="30"/>
                  </a:cubicBezTo>
                  <a:cubicBezTo>
                    <a:pt x="29" y="30"/>
                    <a:pt x="36" y="101"/>
                    <a:pt x="43" y="110"/>
                  </a:cubicBezTo>
                  <a:cubicBezTo>
                    <a:pt x="43" y="110"/>
                    <a:pt x="48" y="113"/>
                    <a:pt x="53" y="113"/>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 name="Freeform 24"/>
            <p:cNvSpPr>
              <a:spLocks noChangeArrowheads="1"/>
            </p:cNvSpPr>
            <p:nvPr/>
          </p:nvSpPr>
          <p:spPr bwMode="auto">
            <a:xfrm>
              <a:off x="163513" y="1308100"/>
              <a:ext cx="112713" cy="163512"/>
            </a:xfrm>
            <a:custGeom>
              <a:avLst/>
              <a:gdLst>
                <a:gd name="T0" fmla="*/ 0 w 9"/>
                <a:gd name="T1" fmla="*/ 75467 h 13"/>
                <a:gd name="T2" fmla="*/ 62618 w 9"/>
                <a:gd name="T3" fmla="*/ 163512 h 13"/>
                <a:gd name="T4" fmla="*/ 62618 w 9"/>
                <a:gd name="T5" fmla="*/ 88045 h 13"/>
                <a:gd name="T6" fmla="*/ 87666 w 9"/>
                <a:gd name="T7" fmla="*/ 0 h 13"/>
                <a:gd name="T8" fmla="*/ 0 w 9"/>
                <a:gd name="T9" fmla="*/ 75467 h 13"/>
                <a:gd name="T10" fmla="*/ 0 60000 65536"/>
                <a:gd name="T11" fmla="*/ 0 60000 65536"/>
                <a:gd name="T12" fmla="*/ 0 60000 65536"/>
                <a:gd name="T13" fmla="*/ 0 60000 65536"/>
                <a:gd name="T14" fmla="*/ 0 60000 65536"/>
                <a:gd name="T15" fmla="*/ 0 w 9"/>
                <a:gd name="T16" fmla="*/ 0 h 13"/>
                <a:gd name="T17" fmla="*/ 9 w 9"/>
                <a:gd name="T18" fmla="*/ 13 h 13"/>
              </a:gdLst>
              <a:ahLst/>
              <a:cxnLst>
                <a:cxn ang="T10">
                  <a:pos x="T0" y="T1"/>
                </a:cxn>
                <a:cxn ang="T11">
                  <a:pos x="T2" y="T3"/>
                </a:cxn>
                <a:cxn ang="T12">
                  <a:pos x="T4" y="T5"/>
                </a:cxn>
                <a:cxn ang="T13">
                  <a:pos x="T6" y="T7"/>
                </a:cxn>
                <a:cxn ang="T14">
                  <a:pos x="T8" y="T9"/>
                </a:cxn>
              </a:cxnLst>
              <a:rect l="T15" t="T16" r="T17" b="T18"/>
              <a:pathLst>
                <a:path w="9" h="13">
                  <a:moveTo>
                    <a:pt x="0" y="6"/>
                  </a:moveTo>
                  <a:cubicBezTo>
                    <a:pt x="0" y="6"/>
                    <a:pt x="2" y="12"/>
                    <a:pt x="5" y="13"/>
                  </a:cubicBezTo>
                  <a:cubicBezTo>
                    <a:pt x="5" y="13"/>
                    <a:pt x="3" y="8"/>
                    <a:pt x="5" y="7"/>
                  </a:cubicBezTo>
                  <a:cubicBezTo>
                    <a:pt x="5" y="7"/>
                    <a:pt x="9" y="4"/>
                    <a:pt x="7" y="0"/>
                  </a:cubicBezTo>
                  <a:lnTo>
                    <a:pt x="0" y="6"/>
                  </a:lnTo>
                  <a:close/>
                </a:path>
              </a:pathLst>
            </a:custGeom>
            <a:solidFill>
              <a:srgbClr val="E99D5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 name="Freeform 25"/>
            <p:cNvSpPr>
              <a:spLocks noChangeArrowheads="1"/>
            </p:cNvSpPr>
            <p:nvPr/>
          </p:nvSpPr>
          <p:spPr bwMode="auto">
            <a:xfrm>
              <a:off x="214313" y="373062"/>
              <a:ext cx="590550" cy="847725"/>
            </a:xfrm>
            <a:custGeom>
              <a:avLst/>
              <a:gdLst>
                <a:gd name="T0" fmla="*/ 175909 w 47"/>
                <a:gd name="T1" fmla="*/ 0 h 68"/>
                <a:gd name="T2" fmla="*/ 251298 w 47"/>
                <a:gd name="T3" fmla="*/ 87266 h 68"/>
                <a:gd name="T4" fmla="*/ 376947 w 47"/>
                <a:gd name="T5" fmla="*/ 62333 h 68"/>
                <a:gd name="T6" fmla="*/ 502596 w 47"/>
                <a:gd name="T7" fmla="*/ 573461 h 68"/>
                <a:gd name="T8" fmla="*/ 590550 w 47"/>
                <a:gd name="T9" fmla="*/ 822792 h 68"/>
                <a:gd name="T10" fmla="*/ 301557 w 47"/>
                <a:gd name="T11" fmla="*/ 847725 h 68"/>
                <a:gd name="T12" fmla="*/ 25130 w 47"/>
                <a:gd name="T13" fmla="*/ 822792 h 68"/>
                <a:gd name="T14" fmla="*/ 0 w 47"/>
                <a:gd name="T15" fmla="*/ 249331 h 68"/>
                <a:gd name="T16" fmla="*/ 175909 w 47"/>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68"/>
                <a:gd name="T29" fmla="*/ 47 w 47"/>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68">
                  <a:moveTo>
                    <a:pt x="14" y="0"/>
                  </a:moveTo>
                  <a:cubicBezTo>
                    <a:pt x="14" y="0"/>
                    <a:pt x="17" y="7"/>
                    <a:pt x="20" y="7"/>
                  </a:cubicBezTo>
                  <a:cubicBezTo>
                    <a:pt x="20" y="7"/>
                    <a:pt x="25" y="9"/>
                    <a:pt x="30" y="5"/>
                  </a:cubicBezTo>
                  <a:cubicBezTo>
                    <a:pt x="40" y="46"/>
                    <a:pt x="40" y="46"/>
                    <a:pt x="40" y="46"/>
                  </a:cubicBezTo>
                  <a:cubicBezTo>
                    <a:pt x="47" y="66"/>
                    <a:pt x="47" y="66"/>
                    <a:pt x="47" y="66"/>
                  </a:cubicBezTo>
                  <a:cubicBezTo>
                    <a:pt x="24" y="68"/>
                    <a:pt x="24" y="68"/>
                    <a:pt x="24" y="68"/>
                  </a:cubicBezTo>
                  <a:cubicBezTo>
                    <a:pt x="2" y="66"/>
                    <a:pt x="2" y="66"/>
                    <a:pt x="2" y="66"/>
                  </a:cubicBezTo>
                  <a:cubicBezTo>
                    <a:pt x="0" y="20"/>
                    <a:pt x="0" y="20"/>
                    <a:pt x="0" y="20"/>
                  </a:cubicBezTo>
                  <a:lnTo>
                    <a:pt x="14" y="0"/>
                  </a:lnTo>
                  <a:close/>
                </a:path>
              </a:pathLst>
            </a:custGeom>
            <a:solidFill>
              <a:srgbClr val="F2F2F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 name="Freeform 26"/>
            <p:cNvSpPr>
              <a:spLocks noChangeArrowheads="1"/>
            </p:cNvSpPr>
            <p:nvPr/>
          </p:nvSpPr>
          <p:spPr bwMode="auto">
            <a:xfrm>
              <a:off x="327025" y="473075"/>
              <a:ext cx="125413" cy="112712"/>
            </a:xfrm>
            <a:custGeom>
              <a:avLst/>
              <a:gdLst>
                <a:gd name="T0" fmla="*/ 0 w 79"/>
                <a:gd name="T1" fmla="*/ 87312 h 71"/>
                <a:gd name="T2" fmla="*/ 125413 w 79"/>
                <a:gd name="T3" fmla="*/ 0 h 71"/>
                <a:gd name="T4" fmla="*/ 0 w 79"/>
                <a:gd name="T5" fmla="*/ 112712 h 71"/>
                <a:gd name="T6" fmla="*/ 0 w 79"/>
                <a:gd name="T7" fmla="*/ 87312 h 71"/>
                <a:gd name="T8" fmla="*/ 0 60000 65536"/>
                <a:gd name="T9" fmla="*/ 0 60000 65536"/>
                <a:gd name="T10" fmla="*/ 0 60000 65536"/>
                <a:gd name="T11" fmla="*/ 0 60000 65536"/>
                <a:gd name="T12" fmla="*/ 0 w 79"/>
                <a:gd name="T13" fmla="*/ 0 h 71"/>
                <a:gd name="T14" fmla="*/ 79 w 79"/>
                <a:gd name="T15" fmla="*/ 71 h 71"/>
              </a:gdLst>
              <a:ahLst/>
              <a:cxnLst>
                <a:cxn ang="T8">
                  <a:pos x="T0" y="T1"/>
                </a:cxn>
                <a:cxn ang="T9">
                  <a:pos x="T2" y="T3"/>
                </a:cxn>
                <a:cxn ang="T10">
                  <a:pos x="T4" y="T5"/>
                </a:cxn>
                <a:cxn ang="T11">
                  <a:pos x="T6" y="T7"/>
                </a:cxn>
              </a:cxnLst>
              <a:rect l="T12" t="T13" r="T14" b="T15"/>
              <a:pathLst>
                <a:path w="79" h="71">
                  <a:moveTo>
                    <a:pt x="0" y="55"/>
                  </a:moveTo>
                  <a:lnTo>
                    <a:pt x="79" y="0"/>
                  </a:lnTo>
                  <a:lnTo>
                    <a:pt x="0" y="71"/>
                  </a:lnTo>
                  <a:lnTo>
                    <a:pt x="0" y="55"/>
                  </a:lnTo>
                  <a:close/>
                </a:path>
              </a:pathLst>
            </a:custGeom>
            <a:solidFill>
              <a:srgbClr val="BABAB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 name="Freeform 27"/>
            <p:cNvSpPr>
              <a:spLocks noChangeArrowheads="1"/>
            </p:cNvSpPr>
            <p:nvPr/>
          </p:nvSpPr>
          <p:spPr bwMode="auto">
            <a:xfrm>
              <a:off x="503238" y="498475"/>
              <a:ext cx="276225" cy="673100"/>
            </a:xfrm>
            <a:custGeom>
              <a:avLst/>
              <a:gdLst>
                <a:gd name="T0" fmla="*/ 0 w 22"/>
                <a:gd name="T1" fmla="*/ 0 h 54"/>
                <a:gd name="T2" fmla="*/ 100445 w 22"/>
                <a:gd name="T3" fmla="*/ 74789 h 54"/>
                <a:gd name="T4" fmla="*/ 188335 w 22"/>
                <a:gd name="T5" fmla="*/ 361480 h 54"/>
                <a:gd name="T6" fmla="*/ 276225 w 22"/>
                <a:gd name="T7" fmla="*/ 623241 h 54"/>
                <a:gd name="T8" fmla="*/ 75334 w 22"/>
                <a:gd name="T9" fmla="*/ 610776 h 54"/>
                <a:gd name="T10" fmla="*/ 163224 w 22"/>
                <a:gd name="T11" fmla="*/ 548452 h 54"/>
                <a:gd name="T12" fmla="*/ 75334 w 22"/>
                <a:gd name="T13" fmla="*/ 423804 h 54"/>
                <a:gd name="T14" fmla="*/ 100445 w 22"/>
                <a:gd name="T15" fmla="*/ 349015 h 54"/>
                <a:gd name="T16" fmla="*/ 87890 w 22"/>
                <a:gd name="T17" fmla="*/ 99719 h 54"/>
                <a:gd name="T18" fmla="*/ 0 w 22"/>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54"/>
                <a:gd name="T32" fmla="*/ 22 w 22"/>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54">
                  <a:moveTo>
                    <a:pt x="0" y="0"/>
                  </a:moveTo>
                  <a:cubicBezTo>
                    <a:pt x="8" y="6"/>
                    <a:pt x="8" y="6"/>
                    <a:pt x="8" y="6"/>
                  </a:cubicBezTo>
                  <a:cubicBezTo>
                    <a:pt x="15" y="29"/>
                    <a:pt x="15" y="29"/>
                    <a:pt x="15" y="29"/>
                  </a:cubicBezTo>
                  <a:cubicBezTo>
                    <a:pt x="22" y="50"/>
                    <a:pt x="22" y="50"/>
                    <a:pt x="22" y="50"/>
                  </a:cubicBezTo>
                  <a:cubicBezTo>
                    <a:pt x="22" y="50"/>
                    <a:pt x="9" y="54"/>
                    <a:pt x="6" y="49"/>
                  </a:cubicBezTo>
                  <a:cubicBezTo>
                    <a:pt x="6" y="49"/>
                    <a:pt x="14" y="52"/>
                    <a:pt x="13" y="44"/>
                  </a:cubicBezTo>
                  <a:cubicBezTo>
                    <a:pt x="12" y="36"/>
                    <a:pt x="8" y="37"/>
                    <a:pt x="6" y="34"/>
                  </a:cubicBezTo>
                  <a:cubicBezTo>
                    <a:pt x="6" y="34"/>
                    <a:pt x="8" y="34"/>
                    <a:pt x="8" y="28"/>
                  </a:cubicBezTo>
                  <a:cubicBezTo>
                    <a:pt x="8" y="22"/>
                    <a:pt x="7" y="8"/>
                    <a:pt x="7" y="8"/>
                  </a:cubicBezTo>
                  <a:cubicBezTo>
                    <a:pt x="7" y="8"/>
                    <a:pt x="4" y="4"/>
                    <a:pt x="0" y="0"/>
                  </a:cubicBezTo>
                  <a:close/>
                </a:path>
              </a:pathLst>
            </a:custGeom>
            <a:solidFill>
              <a:srgbClr val="BABAB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 name="Freeform 28"/>
            <p:cNvSpPr>
              <a:spLocks noChangeArrowheads="1"/>
            </p:cNvSpPr>
            <p:nvPr/>
          </p:nvSpPr>
          <p:spPr bwMode="auto">
            <a:xfrm>
              <a:off x="12700" y="398462"/>
              <a:ext cx="365125" cy="1047750"/>
            </a:xfrm>
            <a:custGeom>
              <a:avLst/>
              <a:gdLst>
                <a:gd name="T0" fmla="*/ 151086 w 29"/>
                <a:gd name="T1" fmla="*/ 1047750 h 84"/>
                <a:gd name="T2" fmla="*/ 251810 w 29"/>
                <a:gd name="T3" fmla="*/ 935491 h 84"/>
                <a:gd name="T4" fmla="*/ 339944 w 29"/>
                <a:gd name="T5" fmla="*/ 548821 h 84"/>
                <a:gd name="T6" fmla="*/ 365125 w 29"/>
                <a:gd name="T7" fmla="*/ 0 h 84"/>
                <a:gd name="T8" fmla="*/ 314763 w 29"/>
                <a:gd name="T9" fmla="*/ 49893 h 84"/>
                <a:gd name="T10" fmla="*/ 88134 w 29"/>
                <a:gd name="T11" fmla="*/ 112259 h 84"/>
                <a:gd name="T12" fmla="*/ 0 w 29"/>
                <a:gd name="T13" fmla="*/ 573768 h 84"/>
                <a:gd name="T14" fmla="*/ 37772 w 29"/>
                <a:gd name="T15" fmla="*/ 785813 h 84"/>
                <a:gd name="T16" fmla="*/ 151086 w 29"/>
                <a:gd name="T17" fmla="*/ 104775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84"/>
                <a:gd name="T29" fmla="*/ 29 w 29"/>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84">
                  <a:moveTo>
                    <a:pt x="12" y="84"/>
                  </a:moveTo>
                  <a:cubicBezTo>
                    <a:pt x="12" y="84"/>
                    <a:pt x="13" y="78"/>
                    <a:pt x="20" y="75"/>
                  </a:cubicBezTo>
                  <a:cubicBezTo>
                    <a:pt x="20" y="75"/>
                    <a:pt x="27" y="59"/>
                    <a:pt x="27" y="44"/>
                  </a:cubicBezTo>
                  <a:cubicBezTo>
                    <a:pt x="28" y="28"/>
                    <a:pt x="27" y="4"/>
                    <a:pt x="29" y="0"/>
                  </a:cubicBezTo>
                  <a:cubicBezTo>
                    <a:pt x="29" y="0"/>
                    <a:pt x="27" y="1"/>
                    <a:pt x="25" y="4"/>
                  </a:cubicBezTo>
                  <a:cubicBezTo>
                    <a:pt x="25" y="4"/>
                    <a:pt x="10" y="7"/>
                    <a:pt x="7" y="9"/>
                  </a:cubicBezTo>
                  <a:cubicBezTo>
                    <a:pt x="7" y="9"/>
                    <a:pt x="2" y="22"/>
                    <a:pt x="0" y="46"/>
                  </a:cubicBezTo>
                  <a:cubicBezTo>
                    <a:pt x="0" y="46"/>
                    <a:pt x="2" y="61"/>
                    <a:pt x="3" y="63"/>
                  </a:cubicBezTo>
                  <a:cubicBezTo>
                    <a:pt x="4" y="65"/>
                    <a:pt x="8" y="76"/>
                    <a:pt x="12" y="84"/>
                  </a:cubicBezTo>
                  <a:close/>
                </a:path>
              </a:pathLst>
            </a:custGeom>
            <a:solidFill>
              <a:srgbClr val="12121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6" name="Freeform 29"/>
            <p:cNvSpPr>
              <a:spLocks noChangeArrowheads="1"/>
            </p:cNvSpPr>
            <p:nvPr/>
          </p:nvSpPr>
          <p:spPr bwMode="auto">
            <a:xfrm>
              <a:off x="327025" y="1158875"/>
              <a:ext cx="427038" cy="112712"/>
            </a:xfrm>
            <a:custGeom>
              <a:avLst/>
              <a:gdLst>
                <a:gd name="T0" fmla="*/ 401918 w 34"/>
                <a:gd name="T1" fmla="*/ 0 h 9"/>
                <a:gd name="T2" fmla="*/ 12560 w 34"/>
                <a:gd name="T3" fmla="*/ 50094 h 9"/>
                <a:gd name="T4" fmla="*/ 0 w 34"/>
                <a:gd name="T5" fmla="*/ 62618 h 9"/>
                <a:gd name="T6" fmla="*/ 427038 w 34"/>
                <a:gd name="T7" fmla="*/ 50094 h 9"/>
                <a:gd name="T8" fmla="*/ 401918 w 34"/>
                <a:gd name="T9" fmla="*/ 0 h 9"/>
                <a:gd name="T10" fmla="*/ 0 60000 65536"/>
                <a:gd name="T11" fmla="*/ 0 60000 65536"/>
                <a:gd name="T12" fmla="*/ 0 60000 65536"/>
                <a:gd name="T13" fmla="*/ 0 60000 65536"/>
                <a:gd name="T14" fmla="*/ 0 60000 65536"/>
                <a:gd name="T15" fmla="*/ 0 w 34"/>
                <a:gd name="T16" fmla="*/ 0 h 9"/>
                <a:gd name="T17" fmla="*/ 34 w 34"/>
                <a:gd name="T18" fmla="*/ 9 h 9"/>
              </a:gdLst>
              <a:ahLst/>
              <a:cxnLst>
                <a:cxn ang="T10">
                  <a:pos x="T0" y="T1"/>
                </a:cxn>
                <a:cxn ang="T11">
                  <a:pos x="T2" y="T3"/>
                </a:cxn>
                <a:cxn ang="T12">
                  <a:pos x="T4" y="T5"/>
                </a:cxn>
                <a:cxn ang="T13">
                  <a:pos x="T6" y="T7"/>
                </a:cxn>
                <a:cxn ang="T14">
                  <a:pos x="T8" y="T9"/>
                </a:cxn>
              </a:cxnLst>
              <a:rect l="T15" t="T16" r="T17" b="T18"/>
              <a:pathLst>
                <a:path w="34" h="9">
                  <a:moveTo>
                    <a:pt x="32" y="0"/>
                  </a:moveTo>
                  <a:cubicBezTo>
                    <a:pt x="21" y="5"/>
                    <a:pt x="7" y="4"/>
                    <a:pt x="1" y="4"/>
                  </a:cubicBezTo>
                  <a:cubicBezTo>
                    <a:pt x="1" y="4"/>
                    <a:pt x="0" y="5"/>
                    <a:pt x="0" y="5"/>
                  </a:cubicBezTo>
                  <a:cubicBezTo>
                    <a:pt x="0" y="5"/>
                    <a:pt x="20" y="9"/>
                    <a:pt x="34" y="4"/>
                  </a:cubicBezTo>
                  <a:lnTo>
                    <a:pt x="32" y="0"/>
                  </a:ln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7" name="Freeform 30"/>
            <p:cNvSpPr>
              <a:spLocks noChangeArrowheads="1"/>
            </p:cNvSpPr>
            <p:nvPr/>
          </p:nvSpPr>
          <p:spPr bwMode="auto">
            <a:xfrm>
              <a:off x="238125" y="498475"/>
              <a:ext cx="127000" cy="573087"/>
            </a:xfrm>
            <a:custGeom>
              <a:avLst/>
              <a:gdLst>
                <a:gd name="T0" fmla="*/ 101600 w 10"/>
                <a:gd name="T1" fmla="*/ 573087 h 46"/>
                <a:gd name="T2" fmla="*/ 114300 w 10"/>
                <a:gd name="T3" fmla="*/ 448503 h 46"/>
                <a:gd name="T4" fmla="*/ 127000 w 10"/>
                <a:gd name="T5" fmla="*/ 423586 h 46"/>
                <a:gd name="T6" fmla="*/ 12700 w 10"/>
                <a:gd name="T7" fmla="*/ 62292 h 46"/>
                <a:gd name="T8" fmla="*/ 50800 w 10"/>
                <a:gd name="T9" fmla="*/ 49834 h 46"/>
                <a:gd name="T10" fmla="*/ 12700 w 10"/>
                <a:gd name="T11" fmla="*/ 0 h 46"/>
                <a:gd name="T12" fmla="*/ 38100 w 10"/>
                <a:gd name="T13" fmla="*/ 49834 h 46"/>
                <a:gd name="T14" fmla="*/ 0 w 10"/>
                <a:gd name="T15" fmla="*/ 62292 h 46"/>
                <a:gd name="T16" fmla="*/ 101600 w 10"/>
                <a:gd name="T17" fmla="*/ 573087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46"/>
                <a:gd name="T29" fmla="*/ 10 w 10"/>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46">
                  <a:moveTo>
                    <a:pt x="8" y="46"/>
                  </a:moveTo>
                  <a:cubicBezTo>
                    <a:pt x="9" y="43"/>
                    <a:pt x="9" y="39"/>
                    <a:pt x="9" y="36"/>
                  </a:cubicBezTo>
                  <a:cubicBezTo>
                    <a:pt x="10" y="35"/>
                    <a:pt x="10" y="34"/>
                    <a:pt x="10" y="34"/>
                  </a:cubicBezTo>
                  <a:cubicBezTo>
                    <a:pt x="6" y="23"/>
                    <a:pt x="1" y="5"/>
                    <a:pt x="1" y="5"/>
                  </a:cubicBezTo>
                  <a:cubicBezTo>
                    <a:pt x="4" y="4"/>
                    <a:pt x="4" y="4"/>
                    <a:pt x="4" y="4"/>
                  </a:cubicBezTo>
                  <a:cubicBezTo>
                    <a:pt x="3" y="2"/>
                    <a:pt x="1" y="0"/>
                    <a:pt x="1" y="0"/>
                  </a:cubicBezTo>
                  <a:cubicBezTo>
                    <a:pt x="3" y="4"/>
                    <a:pt x="3" y="4"/>
                    <a:pt x="3" y="4"/>
                  </a:cubicBezTo>
                  <a:cubicBezTo>
                    <a:pt x="1" y="4"/>
                    <a:pt x="0" y="5"/>
                    <a:pt x="0" y="5"/>
                  </a:cubicBezTo>
                  <a:cubicBezTo>
                    <a:pt x="4" y="22"/>
                    <a:pt x="7" y="38"/>
                    <a:pt x="8" y="46"/>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 name="Freeform 31"/>
            <p:cNvSpPr>
              <a:spLocks noChangeArrowheads="1"/>
            </p:cNvSpPr>
            <p:nvPr/>
          </p:nvSpPr>
          <p:spPr bwMode="auto">
            <a:xfrm>
              <a:off x="250825" y="773112"/>
              <a:ext cx="1" cy="61912"/>
            </a:xfrm>
            <a:custGeom>
              <a:avLst/>
              <a:gdLst>
                <a:gd name="T0" fmla="*/ 0 w 1"/>
                <a:gd name="T1" fmla="*/ 12382 h 5"/>
                <a:gd name="T2" fmla="*/ 0 w 1"/>
                <a:gd name="T3" fmla="*/ 61912 h 5"/>
                <a:gd name="T4" fmla="*/ 0 w 1"/>
                <a:gd name="T5" fmla="*/ 24765 h 5"/>
                <a:gd name="T6" fmla="*/ 0 w 1"/>
                <a:gd name="T7" fmla="*/ 12382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0" y="1"/>
                  </a:moveTo>
                  <a:cubicBezTo>
                    <a:pt x="0" y="0"/>
                    <a:pt x="0" y="1"/>
                    <a:pt x="0" y="5"/>
                  </a:cubicBezTo>
                  <a:cubicBezTo>
                    <a:pt x="0" y="4"/>
                    <a:pt x="0" y="3"/>
                    <a:pt x="0" y="2"/>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 name="Freeform 32"/>
            <p:cNvSpPr>
              <a:spLocks noChangeArrowheads="1"/>
            </p:cNvSpPr>
            <p:nvPr/>
          </p:nvSpPr>
          <p:spPr bwMode="auto">
            <a:xfrm>
              <a:off x="50800" y="573087"/>
              <a:ext cx="238125" cy="760412"/>
            </a:xfrm>
            <a:custGeom>
              <a:avLst/>
              <a:gdLst>
                <a:gd name="T0" fmla="*/ 238125 w 19"/>
                <a:gd name="T1" fmla="*/ 710549 h 61"/>
                <a:gd name="T2" fmla="*/ 213059 w 19"/>
                <a:gd name="T3" fmla="*/ 548494 h 61"/>
                <a:gd name="T4" fmla="*/ 200526 w 19"/>
                <a:gd name="T5" fmla="*/ 261781 h 61"/>
                <a:gd name="T6" fmla="*/ 175461 w 19"/>
                <a:gd name="T7" fmla="*/ 473699 h 61"/>
                <a:gd name="T8" fmla="*/ 162928 w 19"/>
                <a:gd name="T9" fmla="*/ 211918 h 61"/>
                <a:gd name="T10" fmla="*/ 162928 w 19"/>
                <a:gd name="T11" fmla="*/ 548494 h 61"/>
                <a:gd name="T12" fmla="*/ 100263 w 19"/>
                <a:gd name="T13" fmla="*/ 336576 h 61"/>
                <a:gd name="T14" fmla="*/ 75197 w 19"/>
                <a:gd name="T15" fmla="*/ 0 h 61"/>
                <a:gd name="T16" fmla="*/ 75197 w 19"/>
                <a:gd name="T17" fmla="*/ 311644 h 61"/>
                <a:gd name="T18" fmla="*/ 0 w 19"/>
                <a:gd name="T19" fmla="*/ 236850 h 61"/>
                <a:gd name="T20" fmla="*/ 75197 w 19"/>
                <a:gd name="T21" fmla="*/ 349042 h 61"/>
                <a:gd name="T22" fmla="*/ 50132 w 19"/>
                <a:gd name="T23" fmla="*/ 373973 h 61"/>
                <a:gd name="T24" fmla="*/ 75197 w 19"/>
                <a:gd name="T25" fmla="*/ 398905 h 61"/>
                <a:gd name="T26" fmla="*/ 12533 w 19"/>
                <a:gd name="T27" fmla="*/ 436302 h 61"/>
                <a:gd name="T28" fmla="*/ 87730 w 19"/>
                <a:gd name="T29" fmla="*/ 436302 h 61"/>
                <a:gd name="T30" fmla="*/ 25066 w 19"/>
                <a:gd name="T31" fmla="*/ 461234 h 61"/>
                <a:gd name="T32" fmla="*/ 112796 w 19"/>
                <a:gd name="T33" fmla="*/ 511097 h 61"/>
                <a:gd name="T34" fmla="*/ 213059 w 19"/>
                <a:gd name="T35" fmla="*/ 760412 h 61"/>
                <a:gd name="T36" fmla="*/ 238125 w 19"/>
                <a:gd name="T37" fmla="*/ 710549 h 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61"/>
                <a:gd name="T59" fmla="*/ 19 w 19"/>
                <a:gd name="T60" fmla="*/ 61 h 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61">
                  <a:moveTo>
                    <a:pt x="19" y="57"/>
                  </a:moveTo>
                  <a:cubicBezTo>
                    <a:pt x="17" y="52"/>
                    <a:pt x="17" y="44"/>
                    <a:pt x="17" y="44"/>
                  </a:cubicBezTo>
                  <a:cubicBezTo>
                    <a:pt x="17" y="37"/>
                    <a:pt x="16" y="27"/>
                    <a:pt x="16" y="21"/>
                  </a:cubicBezTo>
                  <a:cubicBezTo>
                    <a:pt x="16" y="28"/>
                    <a:pt x="14" y="38"/>
                    <a:pt x="14" y="38"/>
                  </a:cubicBezTo>
                  <a:cubicBezTo>
                    <a:pt x="14" y="32"/>
                    <a:pt x="13" y="17"/>
                    <a:pt x="13" y="17"/>
                  </a:cubicBezTo>
                  <a:cubicBezTo>
                    <a:pt x="13" y="17"/>
                    <a:pt x="13" y="44"/>
                    <a:pt x="13" y="44"/>
                  </a:cubicBezTo>
                  <a:cubicBezTo>
                    <a:pt x="9" y="40"/>
                    <a:pt x="8" y="27"/>
                    <a:pt x="8" y="27"/>
                  </a:cubicBezTo>
                  <a:cubicBezTo>
                    <a:pt x="9" y="19"/>
                    <a:pt x="6" y="0"/>
                    <a:pt x="6" y="0"/>
                  </a:cubicBezTo>
                  <a:cubicBezTo>
                    <a:pt x="6" y="0"/>
                    <a:pt x="8" y="23"/>
                    <a:pt x="6" y="25"/>
                  </a:cubicBezTo>
                  <a:cubicBezTo>
                    <a:pt x="3" y="27"/>
                    <a:pt x="0" y="19"/>
                    <a:pt x="0" y="19"/>
                  </a:cubicBezTo>
                  <a:cubicBezTo>
                    <a:pt x="1" y="25"/>
                    <a:pt x="5" y="28"/>
                    <a:pt x="6" y="28"/>
                  </a:cubicBezTo>
                  <a:cubicBezTo>
                    <a:pt x="5" y="28"/>
                    <a:pt x="4" y="30"/>
                    <a:pt x="4" y="30"/>
                  </a:cubicBezTo>
                  <a:cubicBezTo>
                    <a:pt x="6" y="30"/>
                    <a:pt x="6" y="32"/>
                    <a:pt x="6" y="32"/>
                  </a:cubicBezTo>
                  <a:cubicBezTo>
                    <a:pt x="5" y="32"/>
                    <a:pt x="1" y="35"/>
                    <a:pt x="1" y="35"/>
                  </a:cubicBezTo>
                  <a:cubicBezTo>
                    <a:pt x="4" y="34"/>
                    <a:pt x="7" y="35"/>
                    <a:pt x="7" y="35"/>
                  </a:cubicBezTo>
                  <a:cubicBezTo>
                    <a:pt x="5" y="35"/>
                    <a:pt x="2" y="37"/>
                    <a:pt x="2" y="37"/>
                  </a:cubicBezTo>
                  <a:cubicBezTo>
                    <a:pt x="6" y="36"/>
                    <a:pt x="8" y="40"/>
                    <a:pt x="9" y="41"/>
                  </a:cubicBezTo>
                  <a:cubicBezTo>
                    <a:pt x="9" y="42"/>
                    <a:pt x="14" y="54"/>
                    <a:pt x="17" y="61"/>
                  </a:cubicBezTo>
                  <a:cubicBezTo>
                    <a:pt x="17" y="61"/>
                    <a:pt x="18" y="59"/>
                    <a:pt x="19" y="57"/>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 name="Freeform 33"/>
            <p:cNvSpPr>
              <a:spLocks noChangeArrowheads="1"/>
            </p:cNvSpPr>
            <p:nvPr/>
          </p:nvSpPr>
          <p:spPr bwMode="auto">
            <a:xfrm>
              <a:off x="577850" y="423862"/>
              <a:ext cx="993775" cy="1122362"/>
            </a:xfrm>
            <a:custGeom>
              <a:avLst/>
              <a:gdLst>
                <a:gd name="T0" fmla="*/ 0 w 79"/>
                <a:gd name="T1" fmla="*/ 24941 h 90"/>
                <a:gd name="T2" fmla="*/ 25159 w 79"/>
                <a:gd name="T3" fmla="*/ 461415 h 90"/>
                <a:gd name="T4" fmla="*/ 352224 w 79"/>
                <a:gd name="T5" fmla="*/ 1122362 h 90"/>
                <a:gd name="T6" fmla="*/ 415121 w 79"/>
                <a:gd name="T7" fmla="*/ 1072479 h 90"/>
                <a:gd name="T8" fmla="*/ 327065 w 79"/>
                <a:gd name="T9" fmla="*/ 523769 h 90"/>
                <a:gd name="T10" fmla="*/ 301906 w 79"/>
                <a:gd name="T11" fmla="*/ 311767 h 90"/>
                <a:gd name="T12" fmla="*/ 478018 w 79"/>
                <a:gd name="T13" fmla="*/ 324238 h 90"/>
                <a:gd name="T14" fmla="*/ 515757 w 79"/>
                <a:gd name="T15" fmla="*/ 349179 h 90"/>
                <a:gd name="T16" fmla="*/ 704448 w 79"/>
                <a:gd name="T17" fmla="*/ 311767 h 90"/>
                <a:gd name="T18" fmla="*/ 981196 w 79"/>
                <a:gd name="T19" fmla="*/ 274355 h 90"/>
                <a:gd name="T20" fmla="*/ 943457 w 79"/>
                <a:gd name="T21" fmla="*/ 124707 h 90"/>
                <a:gd name="T22" fmla="*/ 540916 w 79"/>
                <a:gd name="T23" fmla="*/ 149648 h 90"/>
                <a:gd name="T24" fmla="*/ 402542 w 79"/>
                <a:gd name="T25" fmla="*/ 137178 h 90"/>
                <a:gd name="T26" fmla="*/ 339645 w 79"/>
                <a:gd name="T27" fmla="*/ 137178 h 90"/>
                <a:gd name="T28" fmla="*/ 314486 w 79"/>
                <a:gd name="T29" fmla="*/ 99766 h 90"/>
                <a:gd name="T30" fmla="*/ 276747 w 79"/>
                <a:gd name="T31" fmla="*/ 99766 h 90"/>
                <a:gd name="T32" fmla="*/ 251589 w 79"/>
                <a:gd name="T33" fmla="*/ 24941 h 90"/>
                <a:gd name="T34" fmla="*/ 113215 w 79"/>
                <a:gd name="T35" fmla="*/ 12471 h 90"/>
                <a:gd name="T36" fmla="*/ 37738 w 79"/>
                <a:gd name="T37" fmla="*/ 0 h 90"/>
                <a:gd name="T38" fmla="*/ 0 w 79"/>
                <a:gd name="T39" fmla="*/ 24941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9"/>
                <a:gd name="T61" fmla="*/ 0 h 90"/>
                <a:gd name="T62" fmla="*/ 79 w 79"/>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9" h="90">
                  <a:moveTo>
                    <a:pt x="0" y="2"/>
                  </a:moveTo>
                  <a:cubicBezTo>
                    <a:pt x="0" y="2"/>
                    <a:pt x="0" y="25"/>
                    <a:pt x="2" y="37"/>
                  </a:cubicBezTo>
                  <a:cubicBezTo>
                    <a:pt x="2" y="37"/>
                    <a:pt x="14" y="82"/>
                    <a:pt x="28" y="90"/>
                  </a:cubicBezTo>
                  <a:cubicBezTo>
                    <a:pt x="28" y="90"/>
                    <a:pt x="33" y="87"/>
                    <a:pt x="33" y="86"/>
                  </a:cubicBezTo>
                  <a:cubicBezTo>
                    <a:pt x="34" y="84"/>
                    <a:pt x="27" y="45"/>
                    <a:pt x="26" y="42"/>
                  </a:cubicBezTo>
                  <a:cubicBezTo>
                    <a:pt x="25" y="39"/>
                    <a:pt x="24" y="25"/>
                    <a:pt x="24" y="25"/>
                  </a:cubicBezTo>
                  <a:cubicBezTo>
                    <a:pt x="24" y="25"/>
                    <a:pt x="36" y="26"/>
                    <a:pt x="38" y="26"/>
                  </a:cubicBezTo>
                  <a:cubicBezTo>
                    <a:pt x="38" y="26"/>
                    <a:pt x="38" y="29"/>
                    <a:pt x="41" y="28"/>
                  </a:cubicBezTo>
                  <a:cubicBezTo>
                    <a:pt x="44" y="28"/>
                    <a:pt x="55" y="26"/>
                    <a:pt x="56" y="25"/>
                  </a:cubicBezTo>
                  <a:cubicBezTo>
                    <a:pt x="58" y="25"/>
                    <a:pt x="77" y="22"/>
                    <a:pt x="78" y="22"/>
                  </a:cubicBezTo>
                  <a:cubicBezTo>
                    <a:pt x="79" y="21"/>
                    <a:pt x="76" y="11"/>
                    <a:pt x="75" y="10"/>
                  </a:cubicBezTo>
                  <a:cubicBezTo>
                    <a:pt x="75" y="9"/>
                    <a:pt x="49" y="11"/>
                    <a:pt x="43" y="12"/>
                  </a:cubicBezTo>
                  <a:cubicBezTo>
                    <a:pt x="43" y="12"/>
                    <a:pt x="33" y="11"/>
                    <a:pt x="32" y="11"/>
                  </a:cubicBezTo>
                  <a:cubicBezTo>
                    <a:pt x="31" y="10"/>
                    <a:pt x="27" y="11"/>
                    <a:pt x="27" y="11"/>
                  </a:cubicBezTo>
                  <a:cubicBezTo>
                    <a:pt x="27" y="11"/>
                    <a:pt x="26" y="8"/>
                    <a:pt x="25" y="8"/>
                  </a:cubicBezTo>
                  <a:cubicBezTo>
                    <a:pt x="25" y="8"/>
                    <a:pt x="22" y="8"/>
                    <a:pt x="22" y="8"/>
                  </a:cubicBezTo>
                  <a:cubicBezTo>
                    <a:pt x="22" y="8"/>
                    <a:pt x="23" y="4"/>
                    <a:pt x="20" y="2"/>
                  </a:cubicBezTo>
                  <a:cubicBezTo>
                    <a:pt x="16" y="1"/>
                    <a:pt x="11" y="2"/>
                    <a:pt x="9" y="1"/>
                  </a:cubicBezTo>
                  <a:cubicBezTo>
                    <a:pt x="7" y="0"/>
                    <a:pt x="3" y="0"/>
                    <a:pt x="3" y="0"/>
                  </a:cubicBezTo>
                  <a:lnTo>
                    <a:pt x="0" y="2"/>
                  </a:ln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 name="Freeform 34"/>
            <p:cNvSpPr>
              <a:spLocks noChangeArrowheads="1"/>
            </p:cNvSpPr>
            <p:nvPr/>
          </p:nvSpPr>
          <p:spPr bwMode="auto">
            <a:xfrm>
              <a:off x="577850" y="436562"/>
              <a:ext cx="955675" cy="1035050"/>
            </a:xfrm>
            <a:custGeom>
              <a:avLst/>
              <a:gdLst>
                <a:gd name="T0" fmla="*/ 930526 w 76"/>
                <a:gd name="T1" fmla="*/ 124705 h 83"/>
                <a:gd name="T2" fmla="*/ 565860 w 76"/>
                <a:gd name="T3" fmla="*/ 162116 h 83"/>
                <a:gd name="T4" fmla="*/ 389815 w 76"/>
                <a:gd name="T5" fmla="*/ 261880 h 83"/>
                <a:gd name="T6" fmla="*/ 490412 w 76"/>
                <a:gd name="T7" fmla="*/ 162116 h 83"/>
                <a:gd name="T8" fmla="*/ 364665 w 76"/>
                <a:gd name="T9" fmla="*/ 261880 h 83"/>
                <a:gd name="T10" fmla="*/ 440113 w 76"/>
                <a:gd name="T11" fmla="*/ 162116 h 83"/>
                <a:gd name="T12" fmla="*/ 326941 w 76"/>
                <a:gd name="T13" fmla="*/ 249410 h 83"/>
                <a:gd name="T14" fmla="*/ 352091 w 76"/>
                <a:gd name="T15" fmla="*/ 162116 h 83"/>
                <a:gd name="T16" fmla="*/ 364665 w 76"/>
                <a:gd name="T17" fmla="*/ 149646 h 83"/>
                <a:gd name="T18" fmla="*/ 339516 w 76"/>
                <a:gd name="T19" fmla="*/ 149646 h 83"/>
                <a:gd name="T20" fmla="*/ 301792 w 76"/>
                <a:gd name="T21" fmla="*/ 224469 h 83"/>
                <a:gd name="T22" fmla="*/ 314367 w 76"/>
                <a:gd name="T23" fmla="*/ 137175 h 83"/>
                <a:gd name="T24" fmla="*/ 276643 w 76"/>
                <a:gd name="T25" fmla="*/ 187057 h 83"/>
                <a:gd name="T26" fmla="*/ 276643 w 76"/>
                <a:gd name="T27" fmla="*/ 187057 h 83"/>
                <a:gd name="T28" fmla="*/ 264068 w 76"/>
                <a:gd name="T29" fmla="*/ 24941 h 83"/>
                <a:gd name="T30" fmla="*/ 251493 w 76"/>
                <a:gd name="T31" fmla="*/ 12470 h 83"/>
                <a:gd name="T32" fmla="*/ 188620 w 76"/>
                <a:gd name="T33" fmla="*/ 12470 h 83"/>
                <a:gd name="T34" fmla="*/ 188620 w 76"/>
                <a:gd name="T35" fmla="*/ 12470 h 83"/>
                <a:gd name="T36" fmla="*/ 113172 w 76"/>
                <a:gd name="T37" fmla="*/ 12470 h 83"/>
                <a:gd name="T38" fmla="*/ 163471 w 76"/>
                <a:gd name="T39" fmla="*/ 49882 h 83"/>
                <a:gd name="T40" fmla="*/ 12575 w 76"/>
                <a:gd name="T41" fmla="*/ 0 h 83"/>
                <a:gd name="T42" fmla="*/ 0 w 76"/>
                <a:gd name="T43" fmla="*/ 12470 h 83"/>
                <a:gd name="T44" fmla="*/ 0 w 76"/>
                <a:gd name="T45" fmla="*/ 24941 h 83"/>
                <a:gd name="T46" fmla="*/ 62873 w 76"/>
                <a:gd name="T47" fmla="*/ 74823 h 83"/>
                <a:gd name="T48" fmla="*/ 25149 w 76"/>
                <a:gd name="T49" fmla="*/ 274351 h 83"/>
                <a:gd name="T50" fmla="*/ 12575 w 76"/>
                <a:gd name="T51" fmla="*/ 411526 h 83"/>
                <a:gd name="T52" fmla="*/ 25149 w 76"/>
                <a:gd name="T53" fmla="*/ 448937 h 83"/>
                <a:gd name="T54" fmla="*/ 37724 w 76"/>
                <a:gd name="T55" fmla="*/ 511290 h 83"/>
                <a:gd name="T56" fmla="*/ 75448 w 76"/>
                <a:gd name="T57" fmla="*/ 286821 h 83"/>
                <a:gd name="T58" fmla="*/ 100597 w 76"/>
                <a:gd name="T59" fmla="*/ 87293 h 83"/>
                <a:gd name="T60" fmla="*/ 88023 w 76"/>
                <a:gd name="T61" fmla="*/ 299292 h 83"/>
                <a:gd name="T62" fmla="*/ 100597 w 76"/>
                <a:gd name="T63" fmla="*/ 523760 h 83"/>
                <a:gd name="T64" fmla="*/ 264068 w 76"/>
                <a:gd name="T65" fmla="*/ 922816 h 83"/>
                <a:gd name="T66" fmla="*/ 352091 w 76"/>
                <a:gd name="T67" fmla="*/ 1035050 h 83"/>
                <a:gd name="T68" fmla="*/ 314367 w 76"/>
                <a:gd name="T69" fmla="*/ 635995 h 83"/>
                <a:gd name="T70" fmla="*/ 289217 w 76"/>
                <a:gd name="T71" fmla="*/ 286821 h 83"/>
                <a:gd name="T72" fmla="*/ 414964 w 76"/>
                <a:gd name="T73" fmla="*/ 274351 h 83"/>
                <a:gd name="T74" fmla="*/ 540711 w 76"/>
                <a:gd name="T75" fmla="*/ 261880 h 83"/>
                <a:gd name="T76" fmla="*/ 515562 w 76"/>
                <a:gd name="T77" fmla="*/ 286821 h 83"/>
                <a:gd name="T78" fmla="*/ 653883 w 76"/>
                <a:gd name="T79" fmla="*/ 274351 h 83"/>
                <a:gd name="T80" fmla="*/ 955675 w 76"/>
                <a:gd name="T81" fmla="*/ 236939 h 83"/>
                <a:gd name="T82" fmla="*/ 930526 w 76"/>
                <a:gd name="T83" fmla="*/ 124705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6"/>
                <a:gd name="T127" fmla="*/ 0 h 83"/>
                <a:gd name="T128" fmla="*/ 76 w 76"/>
                <a:gd name="T129" fmla="*/ 83 h 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6" h="83">
                  <a:moveTo>
                    <a:pt x="74" y="10"/>
                  </a:moveTo>
                  <a:cubicBezTo>
                    <a:pt x="72" y="9"/>
                    <a:pt x="45" y="13"/>
                    <a:pt x="45" y="13"/>
                  </a:cubicBezTo>
                  <a:cubicBezTo>
                    <a:pt x="45" y="13"/>
                    <a:pt x="35" y="21"/>
                    <a:pt x="31" y="21"/>
                  </a:cubicBezTo>
                  <a:cubicBezTo>
                    <a:pt x="31" y="21"/>
                    <a:pt x="41" y="16"/>
                    <a:pt x="39" y="13"/>
                  </a:cubicBezTo>
                  <a:cubicBezTo>
                    <a:pt x="37" y="10"/>
                    <a:pt x="29" y="21"/>
                    <a:pt x="29" y="21"/>
                  </a:cubicBezTo>
                  <a:cubicBezTo>
                    <a:pt x="29" y="21"/>
                    <a:pt x="31" y="15"/>
                    <a:pt x="35" y="13"/>
                  </a:cubicBezTo>
                  <a:cubicBezTo>
                    <a:pt x="35" y="13"/>
                    <a:pt x="30" y="11"/>
                    <a:pt x="26" y="20"/>
                  </a:cubicBezTo>
                  <a:cubicBezTo>
                    <a:pt x="26" y="20"/>
                    <a:pt x="27" y="15"/>
                    <a:pt x="28" y="13"/>
                  </a:cubicBezTo>
                  <a:cubicBezTo>
                    <a:pt x="29" y="13"/>
                    <a:pt x="29" y="12"/>
                    <a:pt x="29" y="12"/>
                  </a:cubicBezTo>
                  <a:cubicBezTo>
                    <a:pt x="31" y="11"/>
                    <a:pt x="28" y="11"/>
                    <a:pt x="27" y="12"/>
                  </a:cubicBezTo>
                  <a:cubicBezTo>
                    <a:pt x="25" y="13"/>
                    <a:pt x="24" y="18"/>
                    <a:pt x="24" y="18"/>
                  </a:cubicBezTo>
                  <a:cubicBezTo>
                    <a:pt x="24" y="18"/>
                    <a:pt x="22" y="12"/>
                    <a:pt x="25" y="11"/>
                  </a:cubicBezTo>
                  <a:cubicBezTo>
                    <a:pt x="25" y="11"/>
                    <a:pt x="21" y="9"/>
                    <a:pt x="22" y="15"/>
                  </a:cubicBezTo>
                  <a:cubicBezTo>
                    <a:pt x="22" y="15"/>
                    <a:pt x="22" y="15"/>
                    <a:pt x="22" y="15"/>
                  </a:cubicBezTo>
                  <a:cubicBezTo>
                    <a:pt x="22" y="21"/>
                    <a:pt x="16" y="6"/>
                    <a:pt x="21" y="2"/>
                  </a:cubicBezTo>
                  <a:cubicBezTo>
                    <a:pt x="20" y="2"/>
                    <a:pt x="20" y="1"/>
                    <a:pt x="20" y="1"/>
                  </a:cubicBezTo>
                  <a:cubicBezTo>
                    <a:pt x="18" y="1"/>
                    <a:pt x="17" y="1"/>
                    <a:pt x="15" y="1"/>
                  </a:cubicBezTo>
                  <a:cubicBezTo>
                    <a:pt x="15" y="1"/>
                    <a:pt x="15" y="1"/>
                    <a:pt x="15" y="1"/>
                  </a:cubicBezTo>
                  <a:cubicBezTo>
                    <a:pt x="15" y="1"/>
                    <a:pt x="9" y="1"/>
                    <a:pt x="9" y="1"/>
                  </a:cubicBezTo>
                  <a:cubicBezTo>
                    <a:pt x="10" y="1"/>
                    <a:pt x="11" y="4"/>
                    <a:pt x="13" y="4"/>
                  </a:cubicBezTo>
                  <a:cubicBezTo>
                    <a:pt x="13" y="4"/>
                    <a:pt x="5" y="4"/>
                    <a:pt x="1" y="0"/>
                  </a:cubicBezTo>
                  <a:cubicBezTo>
                    <a:pt x="0" y="1"/>
                    <a:pt x="0" y="1"/>
                    <a:pt x="0" y="1"/>
                  </a:cubicBezTo>
                  <a:cubicBezTo>
                    <a:pt x="0" y="1"/>
                    <a:pt x="0" y="1"/>
                    <a:pt x="0" y="2"/>
                  </a:cubicBezTo>
                  <a:cubicBezTo>
                    <a:pt x="2" y="4"/>
                    <a:pt x="4" y="6"/>
                    <a:pt x="5" y="6"/>
                  </a:cubicBezTo>
                  <a:cubicBezTo>
                    <a:pt x="7" y="7"/>
                    <a:pt x="2" y="11"/>
                    <a:pt x="2" y="22"/>
                  </a:cubicBezTo>
                  <a:cubicBezTo>
                    <a:pt x="2" y="26"/>
                    <a:pt x="2" y="30"/>
                    <a:pt x="1" y="33"/>
                  </a:cubicBezTo>
                  <a:cubicBezTo>
                    <a:pt x="1" y="34"/>
                    <a:pt x="2" y="35"/>
                    <a:pt x="2" y="36"/>
                  </a:cubicBezTo>
                  <a:cubicBezTo>
                    <a:pt x="2" y="36"/>
                    <a:pt x="2" y="38"/>
                    <a:pt x="3" y="41"/>
                  </a:cubicBezTo>
                  <a:cubicBezTo>
                    <a:pt x="6" y="23"/>
                    <a:pt x="6" y="23"/>
                    <a:pt x="6" y="23"/>
                  </a:cubicBezTo>
                  <a:cubicBezTo>
                    <a:pt x="8" y="7"/>
                    <a:pt x="8" y="7"/>
                    <a:pt x="8" y="7"/>
                  </a:cubicBezTo>
                  <a:cubicBezTo>
                    <a:pt x="7" y="24"/>
                    <a:pt x="7" y="24"/>
                    <a:pt x="7" y="24"/>
                  </a:cubicBezTo>
                  <a:cubicBezTo>
                    <a:pt x="7" y="24"/>
                    <a:pt x="6" y="42"/>
                    <a:pt x="8" y="42"/>
                  </a:cubicBezTo>
                  <a:cubicBezTo>
                    <a:pt x="10" y="43"/>
                    <a:pt x="20" y="74"/>
                    <a:pt x="21" y="74"/>
                  </a:cubicBezTo>
                  <a:cubicBezTo>
                    <a:pt x="22" y="75"/>
                    <a:pt x="28" y="83"/>
                    <a:pt x="28" y="83"/>
                  </a:cubicBezTo>
                  <a:cubicBezTo>
                    <a:pt x="28" y="83"/>
                    <a:pt x="25" y="54"/>
                    <a:pt x="25" y="51"/>
                  </a:cubicBezTo>
                  <a:cubicBezTo>
                    <a:pt x="25" y="49"/>
                    <a:pt x="23" y="23"/>
                    <a:pt x="23" y="23"/>
                  </a:cubicBezTo>
                  <a:cubicBezTo>
                    <a:pt x="23" y="23"/>
                    <a:pt x="32" y="23"/>
                    <a:pt x="33" y="22"/>
                  </a:cubicBezTo>
                  <a:cubicBezTo>
                    <a:pt x="35" y="22"/>
                    <a:pt x="41" y="21"/>
                    <a:pt x="43" y="21"/>
                  </a:cubicBezTo>
                  <a:cubicBezTo>
                    <a:pt x="43" y="21"/>
                    <a:pt x="40" y="22"/>
                    <a:pt x="41" y="23"/>
                  </a:cubicBezTo>
                  <a:cubicBezTo>
                    <a:pt x="42" y="25"/>
                    <a:pt x="49" y="23"/>
                    <a:pt x="52" y="22"/>
                  </a:cubicBezTo>
                  <a:cubicBezTo>
                    <a:pt x="54" y="22"/>
                    <a:pt x="76" y="19"/>
                    <a:pt x="76" y="19"/>
                  </a:cubicBezTo>
                  <a:cubicBezTo>
                    <a:pt x="76" y="19"/>
                    <a:pt x="76" y="11"/>
                    <a:pt x="74" y="10"/>
                  </a:cubicBezTo>
                  <a:close/>
                </a:path>
              </a:pathLst>
            </a:custGeom>
            <a:solidFill>
              <a:srgbClr val="12121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 name="Freeform 35"/>
            <p:cNvSpPr>
              <a:spLocks noChangeArrowheads="1"/>
            </p:cNvSpPr>
            <p:nvPr/>
          </p:nvSpPr>
          <p:spPr bwMode="auto">
            <a:xfrm>
              <a:off x="377825" y="447675"/>
              <a:ext cx="163513" cy="674687"/>
            </a:xfrm>
            <a:custGeom>
              <a:avLst/>
              <a:gdLst>
                <a:gd name="T0" fmla="*/ 0 w 13"/>
                <a:gd name="T1" fmla="*/ 612216 h 54"/>
                <a:gd name="T2" fmla="*/ 88045 w 13"/>
                <a:gd name="T3" fmla="*/ 674687 h 54"/>
                <a:gd name="T4" fmla="*/ 163513 w 13"/>
                <a:gd name="T5" fmla="*/ 599722 h 54"/>
                <a:gd name="T6" fmla="*/ 138357 w 13"/>
                <a:gd name="T7" fmla="*/ 149930 h 54"/>
                <a:gd name="T8" fmla="*/ 113201 w 13"/>
                <a:gd name="T9" fmla="*/ 87459 h 54"/>
                <a:gd name="T10" fmla="*/ 138357 w 13"/>
                <a:gd name="T11" fmla="*/ 37483 h 54"/>
                <a:gd name="T12" fmla="*/ 88045 w 13"/>
                <a:gd name="T13" fmla="*/ 12494 h 54"/>
                <a:gd name="T14" fmla="*/ 50312 w 13"/>
                <a:gd name="T15" fmla="*/ 74965 h 54"/>
                <a:gd name="T16" fmla="*/ 25156 w 13"/>
                <a:gd name="T17" fmla="*/ 137436 h 54"/>
                <a:gd name="T18" fmla="*/ 0 w 13"/>
                <a:gd name="T19" fmla="*/ 612216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54"/>
                <a:gd name="T32" fmla="*/ 13 w 13"/>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54">
                  <a:moveTo>
                    <a:pt x="0" y="49"/>
                  </a:moveTo>
                  <a:cubicBezTo>
                    <a:pt x="7" y="54"/>
                    <a:pt x="7" y="54"/>
                    <a:pt x="7" y="54"/>
                  </a:cubicBezTo>
                  <a:cubicBezTo>
                    <a:pt x="13" y="48"/>
                    <a:pt x="13" y="48"/>
                    <a:pt x="13" y="48"/>
                  </a:cubicBezTo>
                  <a:cubicBezTo>
                    <a:pt x="13" y="48"/>
                    <a:pt x="11" y="13"/>
                    <a:pt x="11" y="12"/>
                  </a:cubicBezTo>
                  <a:cubicBezTo>
                    <a:pt x="11" y="11"/>
                    <a:pt x="9" y="7"/>
                    <a:pt x="9" y="7"/>
                  </a:cubicBezTo>
                  <a:cubicBezTo>
                    <a:pt x="11" y="3"/>
                    <a:pt x="11" y="3"/>
                    <a:pt x="11" y="3"/>
                  </a:cubicBezTo>
                  <a:cubicBezTo>
                    <a:pt x="11" y="3"/>
                    <a:pt x="9" y="0"/>
                    <a:pt x="7" y="1"/>
                  </a:cubicBezTo>
                  <a:cubicBezTo>
                    <a:pt x="5" y="2"/>
                    <a:pt x="4" y="6"/>
                    <a:pt x="4" y="6"/>
                  </a:cubicBezTo>
                  <a:cubicBezTo>
                    <a:pt x="2" y="11"/>
                    <a:pt x="2" y="11"/>
                    <a:pt x="2" y="11"/>
                  </a:cubicBezTo>
                  <a:lnTo>
                    <a:pt x="0" y="49"/>
                  </a:lnTo>
                  <a:close/>
                </a:path>
              </a:pathLst>
            </a:custGeom>
            <a:solidFill>
              <a:srgbClr val="12121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53" name="矩形 52"/>
          <p:cNvSpPr/>
          <p:nvPr/>
        </p:nvSpPr>
        <p:spPr>
          <a:xfrm>
            <a:off x="-59381" y="-49738"/>
            <a:ext cx="12279086" cy="31099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91271" y="6567549"/>
            <a:ext cx="12429733" cy="36417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标题 1"/>
          <p:cNvSpPr>
            <a:spLocks noGrp="1"/>
          </p:cNvSpPr>
          <p:nvPr>
            <p:ph type="title"/>
          </p:nvPr>
        </p:nvSpPr>
        <p:spPr>
          <a:xfrm>
            <a:off x="470075" y="519500"/>
            <a:ext cx="4505696" cy="478023"/>
          </a:xfrm>
          <a:solidFill>
            <a:schemeClr val="bg1"/>
          </a:solidFill>
        </p:spPr>
        <p:txBody>
          <a:bodyPr/>
          <a:lstStyle/>
          <a:p>
            <a:r>
              <a:rPr lang="zh-CN" altLang="en-US" dirty="0" smtClean="0"/>
              <a:t>单击此处添加目录</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6"/>
                                        </p:tgtEl>
                                        <p:attrNameLst>
                                          <p:attrName>ppt_y</p:attrName>
                                        </p:attrNameLst>
                                      </p:cBhvr>
                                      <p:tavLst>
                                        <p:tav tm="0">
                                          <p:val>
                                            <p:strVal val="#ppt_y"/>
                                          </p:val>
                                        </p:tav>
                                        <p:tav tm="100000">
                                          <p:val>
                                            <p:strVal val="#ppt_y"/>
                                          </p:val>
                                        </p:tav>
                                      </p:tavLst>
                                    </p:anim>
                                    <p:anim calcmode="lin" valueType="num">
                                      <p:cBhvr>
                                        <p:cTn id="9" dur="50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6"/>
                                        </p:tgtEl>
                                      </p:cBhvr>
                                    </p:animEffect>
                                  </p:childTnLst>
                                </p:cTn>
                              </p:par>
                            </p:childTnLst>
                          </p:cTn>
                        </p:par>
                        <p:par>
                          <p:cTn id="12" fill="hold">
                            <p:stCondLst>
                              <p:cond delay="0"/>
                            </p:stCondLst>
                            <p:childTnLst>
                              <p:par>
                                <p:cTn id="13" presetID="23" presetClass="entr" presetSubtype="32"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strVal val="4*#ppt_w"/>
                                          </p:val>
                                        </p:tav>
                                        <p:tav tm="100000">
                                          <p:val>
                                            <p:strVal val="#ppt_w"/>
                                          </p:val>
                                        </p:tav>
                                      </p:tavLst>
                                    </p:anim>
                                    <p:anim calcmode="lin" valueType="num">
                                      <p:cBhvr>
                                        <p:cTn id="16" dur="500" fill="hold"/>
                                        <p:tgtEl>
                                          <p:spTgt spid="15"/>
                                        </p:tgtEl>
                                        <p:attrNameLst>
                                          <p:attrName>ppt_h</p:attrName>
                                        </p:attrNameLst>
                                      </p:cBhvr>
                                      <p:tavLst>
                                        <p:tav tm="0">
                                          <p:val>
                                            <p:strVal val="4*#ppt_h"/>
                                          </p:val>
                                        </p:tav>
                                        <p:tav tm="100000">
                                          <p:val>
                                            <p:strVal val="#ppt_h"/>
                                          </p:val>
                                        </p:tav>
                                      </p:tavLst>
                                    </p:anim>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right)">
                                      <p:cBhvr>
                                        <p:cTn id="20" dur="500"/>
                                        <p:tgtEl>
                                          <p:spTgt spid="13"/>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p:cBhvr>
                                        <p:cTn id="30" dur="500"/>
                                        <p:tgtEl>
                                          <p:spTgt spid="4"/>
                                        </p:tgtEl>
                                      </p:cBhvr>
                                    </p:animEffect>
                                  </p:childTnLst>
                                </p:cTn>
                              </p:par>
                              <p:par>
                                <p:cTn id="31" presetID="8" presetClass="emph" presetSubtype="0" fill="hold" grpId="1" nodeType="withEffect">
                                  <p:stCondLst>
                                    <p:cond delay="0"/>
                                  </p:stCondLst>
                                  <p:childTnLst>
                                    <p:animRot by="21600000">
                                      <p:cBhvr>
                                        <p:cTn id="32" dur="2000" fill="hold"/>
                                        <p:tgtEl>
                                          <p:spTgt spid="4"/>
                                        </p:tgtEl>
                                        <p:attrNameLst>
                                          <p:attrName>r</p:attrName>
                                        </p:attrNameLst>
                                      </p:cBhvr>
                                    </p:animRot>
                                  </p:childTnLst>
                                </p:cTn>
                              </p:par>
                            </p:childTnLst>
                          </p:cTn>
                        </p:par>
                        <p:par>
                          <p:cTn id="33" fill="hold">
                            <p:stCondLst>
                              <p:cond delay="1500"/>
                            </p:stCondLst>
                            <p:childTnLst>
                              <p:par>
                                <p:cTn id="34" presetID="10" presetClass="entr" presetSubtype="0" fill="hold" grpId="1"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p:cBhvr>
                                        <p:cTn id="36" dur="250"/>
                                        <p:tgtEl>
                                          <p:spTgt spid="8"/>
                                        </p:tgtEl>
                                      </p:cBhvr>
                                    </p:animEffect>
                                  </p:childTnLst>
                                </p:cTn>
                              </p:par>
                              <p:par>
                                <p:cTn id="37" presetID="1" presetClass="path" presetSubtype="0" accel="50000" decel="50000" fill="hold" grpId="0" nodeType="withEffect">
                                  <p:stCondLst>
                                    <p:cond delay="0"/>
                                  </p:stCondLst>
                                  <p:childTnLst>
                                    <p:animMotion origin="layout" path="M -4.79167E-6 3.7037E-7 C 0.07227 0.00093 0.13178 0.10463 0.13178 0.23264 C 0.13165 0.36181 0.0724 0.46713 0.00014 0.46736 C -0.07278 0.4669 -0.13151 0.36181 -0.13164 0.23241 C -0.13151 0.1037 -0.07291 0.00093 -4.79167E-6 3.7037E-7 Z " pathEditMode="relative" rAng="0" ptsTypes="AAAAA">
                                      <p:cBhvr>
                                        <p:cTn id="38" dur="500" fill="hold"/>
                                        <p:tgtEl>
                                          <p:spTgt spid="8"/>
                                        </p:tgtEl>
                                        <p:attrNameLst>
                                          <p:attrName>ppt_x</p:attrName>
                                          <p:attrName>ppt_y</p:attrName>
                                        </p:attrNameLst>
                                      </p:cBhvr>
                                      <p:rCtr x="0" y="2335600"/>
                                    </p:animMotion>
                                  </p:childTnLst>
                                </p:cTn>
                              </p:par>
                            </p:childTnLst>
                          </p:cTn>
                        </p:par>
                        <p:par>
                          <p:cTn id="39" fill="hold">
                            <p:stCondLst>
                              <p:cond delay="2000"/>
                            </p:stCondLst>
                            <p:childTnLst>
                              <p:par>
                                <p:cTn id="40" presetID="10" presetClass="entr" presetSubtype="0" fill="hold" grpId="1"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p:cBhvr>
                                        <p:cTn id="42" dur="250"/>
                                        <p:tgtEl>
                                          <p:spTgt spid="6"/>
                                        </p:tgtEl>
                                      </p:cBhvr>
                                    </p:animEffect>
                                  </p:childTnLst>
                                </p:cTn>
                              </p:par>
                              <p:par>
                                <p:cTn id="43" presetID="1" presetClass="path" presetSubtype="0" accel="50000" decel="50000" fill="hold" grpId="0" nodeType="withEffect">
                                  <p:stCondLst>
                                    <p:cond delay="0"/>
                                  </p:stCondLst>
                                  <p:childTnLst>
                                    <p:animMotion origin="layout" path="M -0.00183 -0.00463 C 0.03867 0.10209 0.0233 0.24769 -0.03659 0.31968 C -0.09675 0.39167 -0.17917 0.3632 -0.21954 0.25672 C -0.26016 0.14885 -0.24388 0.00371 -0.18373 -0.06875 C -0.1237 -0.1405 -0.04258 -0.11203 -0.00183 -0.00463 Z " pathEditMode="relative" rAng="0" ptsTypes="AAAAA">
                                      <p:cBhvr>
                                        <p:cTn id="44" dur="500" fill="hold"/>
                                        <p:tgtEl>
                                          <p:spTgt spid="6"/>
                                        </p:tgtEl>
                                        <p:attrNameLst>
                                          <p:attrName>ppt_x</p:attrName>
                                          <p:attrName>ppt_y</p:attrName>
                                        </p:attrNameLst>
                                      </p:cBhvr>
                                      <p:rCtr x="-1088500" y="1305600"/>
                                    </p:animMotion>
                                  </p:childTnLst>
                                </p:cTn>
                              </p:par>
                            </p:childTnLst>
                          </p:cTn>
                        </p:par>
                        <p:par>
                          <p:cTn id="45" fill="hold">
                            <p:stCondLst>
                              <p:cond delay="2500"/>
                            </p:stCondLst>
                            <p:childTnLst>
                              <p:par>
                                <p:cTn id="46" presetID="10" presetClass="entr" presetSubtype="0" fill="hold" grpId="1"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p:cBhvr>
                                        <p:cTn id="48" dur="250"/>
                                        <p:tgtEl>
                                          <p:spTgt spid="9"/>
                                        </p:tgtEl>
                                      </p:cBhvr>
                                    </p:animEffect>
                                  </p:childTnLst>
                                </p:cTn>
                              </p:par>
                              <p:par>
                                <p:cTn id="49" presetID="1" presetClass="path" presetSubtype="0" accel="50000" decel="50000" fill="hold" grpId="0" nodeType="withEffect">
                                  <p:stCondLst>
                                    <p:cond delay="0"/>
                                  </p:stCondLst>
                                  <p:childTnLst>
                                    <p:animMotion origin="layout" path="M 4.16667E-6 -4.44444E-6 C -0.03282 0.11459 -0.11198 0.16135 -0.17644 0.10301 C -0.24102 0.04445 -0.26693 -0.09745 -0.23412 -0.21203 C -0.20092 -0.32708 -0.12162 -0.37222 -0.05664 -0.31412 C 0.00768 -0.25555 0.0332 -0.11527 4.16667E-6 -4.44444E-6 Z " pathEditMode="relative" rAng="0" ptsTypes="AAAAA">
                                      <p:cBhvr>
                                        <p:cTn id="50" dur="500" fill="hold"/>
                                        <p:tgtEl>
                                          <p:spTgt spid="9"/>
                                        </p:tgtEl>
                                        <p:attrNameLst>
                                          <p:attrName>ppt_x</p:attrName>
                                          <p:attrName>ppt_y</p:attrName>
                                        </p:attrNameLst>
                                      </p:cBhvr>
                                      <p:rCtr x="-1169300" y="-1060200"/>
                                    </p:animMotion>
                                  </p:childTnLst>
                                </p:cTn>
                              </p:par>
                            </p:childTnLst>
                          </p:cTn>
                        </p:par>
                        <p:par>
                          <p:cTn id="51" fill="hold">
                            <p:stCondLst>
                              <p:cond delay="3000"/>
                            </p:stCondLst>
                            <p:childTnLst>
                              <p:par>
                                <p:cTn id="52" presetID="10" presetClass="entr" presetSubtype="0" fill="hold" grpId="1"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p:cBhvr>
                                        <p:cTn id="54" dur="500"/>
                                        <p:tgtEl>
                                          <p:spTgt spid="7"/>
                                        </p:tgtEl>
                                      </p:cBhvr>
                                    </p:animEffect>
                                  </p:childTnLst>
                                </p:cTn>
                              </p:par>
                              <p:par>
                                <p:cTn id="55" presetID="1" presetClass="path" presetSubtype="0" accel="50000" decel="50000" fill="hold" grpId="0" nodeType="withEffect">
                                  <p:stCondLst>
                                    <p:cond delay="0"/>
                                  </p:stCondLst>
                                  <p:childTnLst>
                                    <p:animMotion origin="layout" path="M 2.08333E-7 2.22222E-6 C -0.0724 0.00671 -0.13464 -0.0919 -0.13841 -0.22014 C -0.14232 -0.34884 -0.08607 -0.45996 -0.01393 -0.46667 C 0.05885 -0.47292 0.12057 -0.37338 0.12461 -0.24445 C 0.12826 -0.11597 0.07266 -0.00672 2.08333E-7 2.22222E-6 Z " pathEditMode="relative" rAng="0" ptsTypes="AAAAA">
                                      <p:cBhvr>
                                        <p:cTn id="56" dur="500" fill="hold"/>
                                        <p:tgtEl>
                                          <p:spTgt spid="7"/>
                                        </p:tgtEl>
                                        <p:attrNameLst>
                                          <p:attrName>ppt_x</p:attrName>
                                          <p:attrName>ppt_y</p:attrName>
                                        </p:attrNameLst>
                                      </p:cBhvr>
                                      <p:rCtr x="-69000" y="-2331000"/>
                                    </p:animMotion>
                                  </p:childTnLst>
                                </p:cTn>
                              </p:par>
                            </p:childTnLst>
                          </p:cTn>
                        </p:par>
                        <p:par>
                          <p:cTn id="57" fill="hold">
                            <p:stCondLst>
                              <p:cond delay="3500"/>
                            </p:stCondLst>
                            <p:childTnLst>
                              <p:par>
                                <p:cTn id="58" presetID="10" presetClass="entr" presetSubtype="0" fill="hold" grpId="1"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p:cBhvr>
                                        <p:cTn id="60" dur="500"/>
                                        <p:tgtEl>
                                          <p:spTgt spid="10"/>
                                        </p:tgtEl>
                                      </p:cBhvr>
                                    </p:animEffect>
                                  </p:childTnLst>
                                </p:cTn>
                              </p:par>
                              <p:par>
                                <p:cTn id="61" presetID="1" presetClass="path" presetSubtype="0" accel="50000" decel="50000" fill="hold" grpId="0" nodeType="withEffect">
                                  <p:stCondLst>
                                    <p:cond delay="0"/>
                                  </p:stCondLst>
                                  <p:childTnLst>
                                    <p:animMotion origin="layout" path="M -3.33333E-6 3.33333E-6 C -0.03398 -0.11366 -0.01015 -0.25579 0.05365 -0.31598 C 0.11771 -0.37662 0.19805 -0.33287 0.2319 -0.21945 C 0.26589 -0.1051 0.24128 0.03657 0.17722 0.09768 C 0.11328 0.15787 0.03412 0.11435 -3.33333E-6 3.33333E-6 Z " pathEditMode="relative" rAng="0" ptsTypes="AAAAA">
                                      <p:cBhvr>
                                        <p:cTn id="62" dur="500" fill="hold"/>
                                        <p:tgtEl>
                                          <p:spTgt spid="10"/>
                                        </p:tgtEl>
                                        <p:attrNameLst>
                                          <p:attrName>ppt_x</p:attrName>
                                          <p:attrName>ppt_y</p:attrName>
                                        </p:attrNameLst>
                                      </p:cBhvr>
                                      <p:rCtr x="1158900" y="-1094900"/>
                                    </p:animMotion>
                                  </p:childTnLst>
                                </p:cTn>
                              </p:par>
                            </p:childTnLst>
                          </p:cTn>
                        </p:par>
                        <p:par>
                          <p:cTn id="63" fill="hold">
                            <p:stCondLst>
                              <p:cond delay="4000"/>
                            </p:stCondLst>
                            <p:childTnLst>
                              <p:par>
                                <p:cTn id="64" presetID="10" presetClass="entr" presetSubtype="0" fill="hold" grpId="1" nodeType="afterEffect">
                                  <p:stCondLst>
                                    <p:cond delay="0"/>
                                  </p:stCondLst>
                                  <p:childTnLst>
                                    <p:set>
                                      <p:cBhvr>
                                        <p:cTn id="65" dur="1" fill="hold">
                                          <p:stCondLst>
                                            <p:cond delay="0"/>
                                          </p:stCondLst>
                                        </p:cTn>
                                        <p:tgtEl>
                                          <p:spTgt spid="5"/>
                                        </p:tgtEl>
                                        <p:attrNameLst>
                                          <p:attrName>style.visibility</p:attrName>
                                        </p:attrNameLst>
                                      </p:cBhvr>
                                      <p:to>
                                        <p:strVal val="visible"/>
                                      </p:to>
                                    </p:set>
                                    <p:animEffect>
                                      <p:cBhvr>
                                        <p:cTn id="66" dur="500"/>
                                        <p:tgtEl>
                                          <p:spTgt spid="5"/>
                                        </p:tgtEl>
                                      </p:cBhvr>
                                    </p:animEffect>
                                  </p:childTnLst>
                                </p:cTn>
                              </p:par>
                              <p:par>
                                <p:cTn id="67" presetID="1" presetClass="path" presetSubtype="0" accel="50000" decel="50000" fill="hold" grpId="0" nodeType="withEffect">
                                  <p:stCondLst>
                                    <p:cond delay="0"/>
                                  </p:stCondLst>
                                  <p:childTnLst>
                                    <p:animMotion origin="layout" path="M -6.25E-7 -4.81481E-6 C 0.03841 -0.10925 0.11953 -0.14351 0.18086 -0.07546 C 0.24232 -0.00717 0.2612 0.13843 0.22292 0.24723 C 0.18412 0.35672 0.10287 0.38959 0.04115 0.32153 C -0.02018 0.25325 -0.03867 0.1095 -6.25E-7 -4.81481E-6 Z " pathEditMode="relative" rAng="0" ptsTypes="AAAAA">
                                      <p:cBhvr>
                                        <p:cTn id="68" dur="500" fill="hold"/>
                                        <p:tgtEl>
                                          <p:spTgt spid="5"/>
                                        </p:tgtEl>
                                        <p:attrNameLst>
                                          <p:attrName>ppt_x</p:attrName>
                                          <p:attrName>ppt_y</p:attrName>
                                        </p:attrNameLst>
                                      </p:cBhvr>
                                      <p:rCtr x="1113300" y="1236100"/>
                                    </p:animMotion>
                                  </p:childTnLst>
                                </p:cTn>
                              </p:par>
                            </p:childTnLst>
                          </p:cTn>
                        </p:par>
                        <p:par>
                          <p:cTn id="69" fill="hold">
                            <p:stCondLst>
                              <p:cond delay="4500"/>
                            </p:stCondLst>
                            <p:childTnLst>
                              <p:par>
                                <p:cTn id="70" presetID="16" presetClass="entr" presetSubtype="37"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arn(outVertical)">
                                      <p:cBhvr>
                                        <p:cTn id="72" dur="500"/>
                                        <p:tgtEl>
                                          <p:spTgt spid="14"/>
                                        </p:tgtEl>
                                      </p:cBhvr>
                                    </p:animEffect>
                                  </p:childTnLst>
                                </p:cTn>
                              </p:par>
                            </p:childTnLst>
                          </p:cTn>
                        </p:par>
                        <p:par>
                          <p:cTn id="73" fill="hold">
                            <p:stCondLst>
                              <p:cond delay="5000"/>
                            </p:stCondLst>
                            <p:childTnLst>
                              <p:par>
                                <p:cTn id="74" presetID="22" presetClass="entr" presetSubtype="1" fill="hold" grpId="0"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up)">
                                      <p:cBhvr>
                                        <p:cTn id="76" dur="500"/>
                                        <p:tgtEl>
                                          <p:spTgt spid="3"/>
                                        </p:tgtEl>
                                      </p:cBhvr>
                                    </p:animEffect>
                                  </p:childTnLst>
                                </p:cTn>
                              </p:par>
                            </p:childTnLst>
                          </p:cTn>
                        </p:par>
                        <p:par>
                          <p:cTn id="77" fill="hold">
                            <p:stCondLst>
                              <p:cond delay="550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16"/>
                                        </p:tgtEl>
                                        <p:attrNameLst>
                                          <p:attrName>style.visibility</p:attrName>
                                        </p:attrNameLst>
                                      </p:cBhvr>
                                      <p:to>
                                        <p:strVal val="visible"/>
                                      </p:to>
                                    </p:set>
                                    <p:anim calcmode="lin" valueType="num">
                                      <p:cBhvr>
                                        <p:cTn id="80" dur="22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1" dur="220" fill="hold"/>
                                        <p:tgtEl>
                                          <p:spTgt spid="16"/>
                                        </p:tgtEl>
                                        <p:attrNameLst>
                                          <p:attrName>ppt_y</p:attrName>
                                        </p:attrNameLst>
                                      </p:cBhvr>
                                      <p:tavLst>
                                        <p:tav tm="0">
                                          <p:val>
                                            <p:strVal val="#ppt_y"/>
                                          </p:val>
                                        </p:tav>
                                        <p:tav tm="100000">
                                          <p:val>
                                            <p:strVal val="#ppt_y"/>
                                          </p:val>
                                        </p:tav>
                                      </p:tavLst>
                                    </p:anim>
                                    <p:anim calcmode="lin" valueType="num">
                                      <p:cBhvr>
                                        <p:cTn id="82" dur="22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83" dur="220" fill="hold"/>
                                        <p:tgtEl>
                                          <p:spTgt spid="16"/>
                                        </p:tgtEl>
                                        <p:attrNameLst>
                                          <p:attrName>ppt_w</p:attrName>
                                        </p:attrNameLst>
                                      </p:cBhvr>
                                      <p:tavLst>
                                        <p:tav tm="0">
                                          <p:val>
                                            <p:strVal val="#ppt_w/10"/>
                                          </p:val>
                                        </p:tav>
                                        <p:tav tm="50000">
                                          <p:val>
                                            <p:strVal val="#ppt_w+.01"/>
                                          </p:val>
                                        </p:tav>
                                        <p:tav tm="100000">
                                          <p:val>
                                            <p:strVal val="#ppt_w"/>
                                          </p:val>
                                        </p:tav>
                                      </p:tavLst>
                                    </p:anim>
                                    <p:animEffect>
                                      <p:cBhvr>
                                        <p:cTn id="84" dur="220" tmFilter="0,0; .5, 1; 1, 1"/>
                                        <p:tgtEl>
                                          <p:spTgt spid="16"/>
                                        </p:tgtEl>
                                      </p:cBhvr>
                                    </p:animEffect>
                                  </p:childTnLst>
                                </p:cTn>
                              </p:par>
                            </p:childTnLst>
                          </p:cTn>
                        </p:par>
                        <p:par>
                          <p:cTn id="85" fill="hold">
                            <p:stCondLst>
                              <p:cond delay="9793"/>
                            </p:stCondLst>
                            <p:childTnLst>
                              <p:par>
                                <p:cTn id="86" presetID="22" presetClass="entr" presetSubtype="1"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up)">
                                      <p:cBhvr>
                                        <p:cTn id="88" dur="500"/>
                                        <p:tgtEl>
                                          <p:spTgt spid="18"/>
                                        </p:tgtEl>
                                      </p:cBhvr>
                                    </p:animEffect>
                                  </p:childTnLst>
                                </p:cTn>
                              </p:par>
                            </p:childTnLst>
                          </p:cTn>
                        </p:par>
                        <p:par>
                          <p:cTn id="89" fill="hold">
                            <p:stCondLst>
                              <p:cond delay="10293"/>
                            </p:stCondLst>
                            <p:childTnLst>
                              <p:par>
                                <p:cTn id="90" presetID="22" presetClass="entr" presetSubtype="2" fill="hold" grpId="0"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wipe(right)">
                                      <p:cBhvr>
                                        <p:cTn id="92" dur="500"/>
                                        <p:tgtEl>
                                          <p:spTgt spid="17"/>
                                        </p:tgtEl>
                                      </p:cBhvr>
                                    </p:animEffect>
                                  </p:childTnLst>
                                </p:cTn>
                              </p:par>
                            </p:childTnLst>
                          </p:cTn>
                        </p:par>
                        <p:par>
                          <p:cTn id="93" fill="hold">
                            <p:stCondLst>
                              <p:cond delay="10793"/>
                            </p:stCondLst>
                            <p:childTnLst>
                              <p:par>
                                <p:cTn id="94" presetID="22" presetClass="entr" presetSubtype="2" fill="hold" grpId="0" nodeType="after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wipe(right)">
                                      <p:cBhvr>
                                        <p:cTn id="96" dur="500"/>
                                        <p:tgtEl>
                                          <p:spTgt spid="19"/>
                                        </p:tgtEl>
                                      </p:cBhvr>
                                    </p:animEffect>
                                  </p:childTnLst>
                                </p:cTn>
                              </p:par>
                            </p:childTnLst>
                          </p:cTn>
                        </p:par>
                        <p:par>
                          <p:cTn id="97" fill="hold">
                            <p:stCondLst>
                              <p:cond delay="11293"/>
                            </p:stCondLst>
                            <p:childTnLst>
                              <p:par>
                                <p:cTn id="98" presetID="47" presetClass="entr" presetSubtype="0" fill="hold" nodeType="after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fade">
                                      <p:cBhvr>
                                        <p:cTn id="100" dur="1000"/>
                                        <p:tgtEl>
                                          <p:spTgt spid="20"/>
                                        </p:tgtEl>
                                      </p:cBhvr>
                                    </p:animEffect>
                                    <p:anim calcmode="lin" valueType="num">
                                      <p:cBhvr>
                                        <p:cTn id="101" dur="1000" fill="hold"/>
                                        <p:tgtEl>
                                          <p:spTgt spid="20"/>
                                        </p:tgtEl>
                                        <p:attrNameLst>
                                          <p:attrName>ppt_x</p:attrName>
                                        </p:attrNameLst>
                                      </p:cBhvr>
                                      <p:tavLst>
                                        <p:tav tm="0">
                                          <p:val>
                                            <p:strVal val="#ppt_x"/>
                                          </p:val>
                                        </p:tav>
                                        <p:tav tm="100000">
                                          <p:val>
                                            <p:strVal val="#ppt_x"/>
                                          </p:val>
                                        </p:tav>
                                      </p:tavLst>
                                    </p:anim>
                                    <p:anim calcmode="lin" valueType="num">
                                      <p:cBhvr>
                                        <p:cTn id="102" dur="1000" fill="hold"/>
                                        <p:tgtEl>
                                          <p:spTgt spid="20"/>
                                        </p:tgtEl>
                                        <p:attrNameLst>
                                          <p:attrName>ppt_y</p:attrName>
                                        </p:attrNameLst>
                                      </p:cBhvr>
                                      <p:tavLst>
                                        <p:tav tm="0">
                                          <p:val>
                                            <p:strVal val="#ppt_y-.1"/>
                                          </p:val>
                                        </p:tav>
                                        <p:tav tm="100000">
                                          <p:val>
                                            <p:strVal val="#ppt_y"/>
                                          </p:val>
                                        </p:tav>
                                      </p:tavLst>
                                    </p:anim>
                                  </p:childTnLst>
                                </p:cTn>
                              </p:par>
                            </p:childTnLst>
                          </p:cTn>
                        </p:par>
                        <p:par>
                          <p:cTn id="103" fill="hold">
                            <p:stCondLst>
                              <p:cond delay="12293"/>
                            </p:stCondLst>
                            <p:childTnLst>
                              <p:par>
                                <p:cTn id="104" presetID="2" presetClass="entr" presetSubtype="8" fill="hold" grpId="0" nodeType="afterEffect">
                                  <p:stCondLst>
                                    <p:cond delay="0"/>
                                  </p:stCondLst>
                                  <p:childTnLst>
                                    <p:set>
                                      <p:cBhvr>
                                        <p:cTn id="105" dur="1" fill="hold">
                                          <p:stCondLst>
                                            <p:cond delay="0"/>
                                          </p:stCondLst>
                                        </p:cTn>
                                        <p:tgtEl>
                                          <p:spTgt spid="53"/>
                                        </p:tgtEl>
                                        <p:attrNameLst>
                                          <p:attrName>style.visibility</p:attrName>
                                        </p:attrNameLst>
                                      </p:cBhvr>
                                      <p:to>
                                        <p:strVal val="visible"/>
                                      </p:to>
                                    </p:set>
                                    <p:anim calcmode="lin" valueType="num">
                                      <p:cBhvr additive="base">
                                        <p:cTn id="106" dur="800" fill="hold"/>
                                        <p:tgtEl>
                                          <p:spTgt spid="53"/>
                                        </p:tgtEl>
                                        <p:attrNameLst>
                                          <p:attrName>ppt_x</p:attrName>
                                        </p:attrNameLst>
                                      </p:cBhvr>
                                      <p:tavLst>
                                        <p:tav tm="0">
                                          <p:val>
                                            <p:strVal val="0-#ppt_w/2"/>
                                          </p:val>
                                        </p:tav>
                                        <p:tav tm="100000">
                                          <p:val>
                                            <p:strVal val="#ppt_x"/>
                                          </p:val>
                                        </p:tav>
                                      </p:tavLst>
                                    </p:anim>
                                    <p:anim calcmode="lin" valueType="num">
                                      <p:cBhvr additive="base">
                                        <p:cTn id="107" dur="800" fill="hold"/>
                                        <p:tgtEl>
                                          <p:spTgt spid="53"/>
                                        </p:tgtEl>
                                        <p:attrNameLst>
                                          <p:attrName>ppt_y</p:attrName>
                                        </p:attrNameLst>
                                      </p:cBhvr>
                                      <p:tavLst>
                                        <p:tav tm="0">
                                          <p:val>
                                            <p:strVal val="#ppt_y"/>
                                          </p:val>
                                        </p:tav>
                                        <p:tav tm="100000">
                                          <p:val>
                                            <p:strVal val="#ppt_y"/>
                                          </p:val>
                                        </p:tav>
                                      </p:tavLst>
                                    </p:anim>
                                  </p:childTnLst>
                                </p:cTn>
                              </p:par>
                              <p:par>
                                <p:cTn id="108" presetID="2" presetClass="entr" presetSubtype="2"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 calcmode="lin" valueType="num">
                                      <p:cBhvr additive="base">
                                        <p:cTn id="110" dur="800" fill="hold"/>
                                        <p:tgtEl>
                                          <p:spTgt spid="54"/>
                                        </p:tgtEl>
                                        <p:attrNameLst>
                                          <p:attrName>ppt_x</p:attrName>
                                        </p:attrNameLst>
                                      </p:cBhvr>
                                      <p:tavLst>
                                        <p:tav tm="0">
                                          <p:val>
                                            <p:strVal val="1+#ppt_w/2"/>
                                          </p:val>
                                        </p:tav>
                                        <p:tav tm="100000">
                                          <p:val>
                                            <p:strVal val="#ppt_x"/>
                                          </p:val>
                                        </p:tav>
                                      </p:tavLst>
                                    </p:anim>
                                    <p:anim calcmode="lin" valueType="num">
                                      <p:cBhvr additive="base">
                                        <p:cTn id="111" dur="8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0"/>
      <p:bldP spid="4" grpId="0" bldLvl="0" animBg="1" autoUpdateAnimBg="0"/>
      <p:bldP spid="4" grpId="1" bldLvl="0" animBg="1" autoUpdateAnimBg="0"/>
      <p:bldP spid="5" grpId="0" bldLvl="0" animBg="1" autoUpdateAnimBg="0"/>
      <p:bldP spid="5" grpId="1" bldLvl="0" animBg="1" autoUpdateAnimBg="0"/>
      <p:bldP spid="6" grpId="0" bldLvl="0" animBg="1" autoUpdateAnimBg="0"/>
      <p:bldP spid="6" grpId="1" bldLvl="0" animBg="1" autoUpdateAnimBg="0"/>
      <p:bldP spid="7" grpId="0" bldLvl="0" animBg="1" autoUpdateAnimBg="0"/>
      <p:bldP spid="7" grpId="1" bldLvl="0" animBg="1" autoUpdateAnimBg="0"/>
      <p:bldP spid="8" grpId="0" bldLvl="0" animBg="1" autoUpdateAnimBg="0"/>
      <p:bldP spid="8" grpId="1" bldLvl="0" animBg="1" autoUpdateAnimBg="0"/>
      <p:bldP spid="9" grpId="0" bldLvl="0" animBg="1" autoUpdateAnimBg="0"/>
      <p:bldP spid="9" grpId="1" bldLvl="0" animBg="1" autoUpdateAnimBg="0"/>
      <p:bldP spid="10" grpId="0" bldLvl="0" animBg="1" autoUpdateAnimBg="0"/>
      <p:bldP spid="10" grpId="1" bldLvl="0" animBg="1" autoUpdateAnimBg="0"/>
      <p:bldP spid="11" grpId="0" animBg="1"/>
      <p:bldP spid="12" grpId="0" animBg="1"/>
      <p:bldP spid="13" grpId="0" animBg="1"/>
      <p:bldP spid="14" grpId="0" bldLvl="0" animBg="1" autoUpdateAnimBg="0"/>
      <p:bldP spid="15" grpId="0" bldLvl="0" animBg="1" autoUpdateAnimBg="0"/>
      <p:bldP spid="16" grpId="0" bldLvl="0" autoUpdateAnimBg="0"/>
      <p:bldP spid="17" grpId="0" animBg="1"/>
      <p:bldP spid="18" grpId="0" animBg="1"/>
      <p:bldP spid="19" grpId="0" animBg="1"/>
      <p:bldP spid="53" grpId="0" animBg="1"/>
      <p:bldP spid="54" grpId="0" animBg="1"/>
      <p:bldP spid="5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圆角矩形 2"/>
          <p:cNvSpPr/>
          <p:nvPr/>
        </p:nvSpPr>
        <p:spPr>
          <a:xfrm>
            <a:off x="612030" y="3459199"/>
            <a:ext cx="11035962" cy="240405"/>
          </a:xfrm>
          <a:prstGeom prst="roundRect">
            <a:avLst>
              <a:gd name="adj" fmla="val 4935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latin typeface="微软雅黑" panose="020B0503020204020204" pitchFamily="34" charset="-122"/>
              <a:ea typeface="微软雅黑" panose="020B0503020204020204" pitchFamily="34" charset="-122"/>
            </a:endParaRPr>
          </a:p>
        </p:txBody>
      </p:sp>
      <p:grpSp>
        <p:nvGrpSpPr>
          <p:cNvPr id="4" name="组合 3"/>
          <p:cNvGrpSpPr/>
          <p:nvPr/>
        </p:nvGrpSpPr>
        <p:grpSpPr>
          <a:xfrm>
            <a:off x="684867" y="2587003"/>
            <a:ext cx="703384" cy="703384"/>
            <a:chOff x="2250831" y="2560320"/>
            <a:chExt cx="745587" cy="745587"/>
          </a:xfrm>
        </p:grpSpPr>
        <p:sp>
          <p:nvSpPr>
            <p:cNvPr id="5" name="泪滴形 4"/>
            <p:cNvSpPr/>
            <p:nvPr/>
          </p:nvSpPr>
          <p:spPr>
            <a:xfrm rot="8100000">
              <a:off x="2250831" y="2560320"/>
              <a:ext cx="745587" cy="745587"/>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latin typeface="微软雅黑" panose="020B0503020204020204" pitchFamily="34" charset="-122"/>
                <a:ea typeface="微软雅黑" panose="020B0503020204020204" pitchFamily="34" charset="-122"/>
              </a:endParaRPr>
            </a:p>
          </p:txBody>
        </p:sp>
        <p:sp>
          <p:nvSpPr>
            <p:cNvPr id="6" name="同心圆 5"/>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endParaRPr>
            </a:p>
          </p:txBody>
        </p:sp>
      </p:grpSp>
      <p:sp>
        <p:nvSpPr>
          <p:cNvPr id="7" name="文本框 9"/>
          <p:cNvSpPr txBox="1"/>
          <p:nvPr/>
        </p:nvSpPr>
        <p:spPr>
          <a:xfrm>
            <a:off x="1422180" y="2551258"/>
            <a:ext cx="2222878" cy="707886"/>
          </a:xfrm>
          <a:prstGeom prst="rect">
            <a:avLst/>
          </a:prstGeom>
          <a:noFill/>
        </p:spPr>
        <p:txBody>
          <a:bodyPr wrap="square" rtlCol="0">
            <a:spAutoFit/>
          </a:bodyPr>
          <a:lstStyle/>
          <a:p>
            <a:pPr>
              <a:lnSpc>
                <a:spcPct val="125000"/>
              </a:lnSpc>
            </a:pPr>
            <a:r>
              <a:rPr lang="zh-CN" altLang="en-US" sz="1600" b="1" dirty="0">
                <a:latin typeface="微软雅黑" panose="020B0503020204020204" pitchFamily="34" charset="-122"/>
                <a:ea typeface="微软雅黑" panose="020B0503020204020204" pitchFamily="34" charset="-122"/>
              </a:rPr>
              <a:t>标题一</a:t>
            </a:r>
            <a:endParaRPr lang="en-US" altLang="zh-CN" sz="1600" b="1" dirty="0">
              <a:latin typeface="微软雅黑" panose="020B0503020204020204" pitchFamily="34" charset="-122"/>
              <a:ea typeface="微软雅黑" panose="020B0503020204020204" pitchFamily="34" charset="-122"/>
            </a:endParaRPr>
          </a:p>
          <a:p>
            <a:pPr>
              <a:lnSpc>
                <a:spcPct val="125000"/>
              </a:lnSpc>
            </a:pPr>
            <a:r>
              <a:rPr lang="zh-CN" altLang="en-US" sz="1600" dirty="0">
                <a:latin typeface="微软雅黑" panose="020B0503020204020204" pitchFamily="34" charset="-122"/>
                <a:ea typeface="微软雅黑" panose="020B0503020204020204" pitchFamily="34" charset="-122"/>
              </a:rPr>
              <a:t>点击此处添加文字</a:t>
            </a:r>
            <a:r>
              <a:rPr lang="zh-CN" altLang="en-US" sz="1600" dirty="0" smtClean="0">
                <a:latin typeface="微软雅黑" panose="020B0503020204020204" pitchFamily="34" charset="-122"/>
                <a:ea typeface="微软雅黑" panose="020B0503020204020204" pitchFamily="34" charset="-122"/>
              </a:rPr>
              <a:t>内容</a:t>
            </a:r>
            <a:endParaRPr lang="zh-CN" altLang="en-US" sz="1600" dirty="0" smtClean="0">
              <a:latin typeface="微软雅黑" panose="020B0503020204020204" pitchFamily="34" charset="-122"/>
              <a:ea typeface="微软雅黑" panose="020B0503020204020204" pitchFamily="34" charset="-122"/>
            </a:endParaRPr>
          </a:p>
        </p:txBody>
      </p:sp>
      <p:grpSp>
        <p:nvGrpSpPr>
          <p:cNvPr id="8" name="组合 7"/>
          <p:cNvGrpSpPr/>
          <p:nvPr/>
        </p:nvGrpSpPr>
        <p:grpSpPr>
          <a:xfrm>
            <a:off x="4733424" y="1820914"/>
            <a:ext cx="1310216" cy="1310216"/>
            <a:chOff x="2250831" y="2560320"/>
            <a:chExt cx="745587" cy="745587"/>
          </a:xfrm>
        </p:grpSpPr>
        <p:sp>
          <p:nvSpPr>
            <p:cNvPr id="9" name="泪滴形 8"/>
            <p:cNvSpPr/>
            <p:nvPr/>
          </p:nvSpPr>
          <p:spPr>
            <a:xfrm rot="8100000">
              <a:off x="2250831" y="2560320"/>
              <a:ext cx="745587" cy="745587"/>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latin typeface="微软雅黑" panose="020B0503020204020204" pitchFamily="34" charset="-122"/>
                <a:ea typeface="微软雅黑" panose="020B0503020204020204" pitchFamily="34" charset="-122"/>
              </a:endParaRPr>
            </a:p>
          </p:txBody>
        </p:sp>
        <p:sp>
          <p:nvSpPr>
            <p:cNvPr id="10" name="同心圆 9"/>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endParaRPr>
            </a:p>
          </p:txBody>
        </p:sp>
      </p:grpSp>
      <p:sp>
        <p:nvSpPr>
          <p:cNvPr id="11" name="文本框 13"/>
          <p:cNvSpPr txBox="1"/>
          <p:nvPr/>
        </p:nvSpPr>
        <p:spPr>
          <a:xfrm>
            <a:off x="6092077" y="1899962"/>
            <a:ext cx="1902280" cy="987578"/>
          </a:xfrm>
          <a:prstGeom prst="rect">
            <a:avLst/>
          </a:prstGeom>
          <a:noFill/>
        </p:spPr>
        <p:txBody>
          <a:bodyPr wrap="square" rtlCol="0">
            <a:spAutoFit/>
          </a:bodyPr>
          <a:lstStyle/>
          <a:p>
            <a:pPr>
              <a:lnSpc>
                <a:spcPct val="125000"/>
              </a:lnSpc>
            </a:pPr>
            <a:r>
              <a:rPr lang="zh-CN" altLang="en-US" sz="1600" b="1" dirty="0" smtClean="0">
                <a:latin typeface="微软雅黑" panose="020B0503020204020204" pitchFamily="34" charset="-122"/>
                <a:ea typeface="微软雅黑" panose="020B0503020204020204" pitchFamily="34" charset="-122"/>
              </a:rPr>
              <a:t>标题三</a:t>
            </a:r>
            <a:endParaRPr lang="en-US" altLang="zh-CN" sz="1600" b="1" dirty="0" smtClean="0">
              <a:latin typeface="微软雅黑" panose="020B0503020204020204" pitchFamily="34" charset="-122"/>
              <a:ea typeface="微软雅黑" panose="020B0503020204020204" pitchFamily="34" charset="-122"/>
            </a:endParaRPr>
          </a:p>
          <a:p>
            <a:pPr>
              <a:lnSpc>
                <a:spcPct val="125000"/>
              </a:lnSpc>
            </a:pPr>
            <a:r>
              <a:rPr lang="zh-CN" altLang="en-US" sz="1600" dirty="0" smtClean="0">
                <a:latin typeface="微软雅黑" panose="020B0503020204020204" pitchFamily="34" charset="-122"/>
                <a:ea typeface="微软雅黑" panose="020B0503020204020204" pitchFamily="34" charset="-122"/>
              </a:rPr>
              <a:t>点击</a:t>
            </a:r>
            <a:r>
              <a:rPr lang="zh-CN" altLang="en-US" sz="1600" dirty="0">
                <a:latin typeface="微软雅黑" panose="020B0503020204020204" pitchFamily="34" charset="-122"/>
                <a:ea typeface="微软雅黑" panose="020B0503020204020204" pitchFamily="34" charset="-122"/>
              </a:rPr>
              <a:t>此处添加文字内容</a:t>
            </a:r>
            <a:endParaRPr lang="zh-CN" altLang="en-US" sz="1600" dirty="0">
              <a:latin typeface="微软雅黑" panose="020B0503020204020204" pitchFamily="34" charset="-122"/>
              <a:ea typeface="微软雅黑" panose="020B0503020204020204" pitchFamily="34" charset="-122"/>
            </a:endParaRPr>
          </a:p>
        </p:txBody>
      </p:sp>
      <p:grpSp>
        <p:nvGrpSpPr>
          <p:cNvPr id="12" name="组合 11"/>
          <p:cNvGrpSpPr/>
          <p:nvPr/>
        </p:nvGrpSpPr>
        <p:grpSpPr>
          <a:xfrm rot="10800000">
            <a:off x="2809561" y="3969597"/>
            <a:ext cx="1029798" cy="1029798"/>
            <a:chOff x="2250831" y="2560320"/>
            <a:chExt cx="745587" cy="745587"/>
          </a:xfrm>
        </p:grpSpPr>
        <p:sp>
          <p:nvSpPr>
            <p:cNvPr id="13" name="泪滴形 12"/>
            <p:cNvSpPr/>
            <p:nvPr/>
          </p:nvSpPr>
          <p:spPr>
            <a:xfrm rot="8100000">
              <a:off x="2250831" y="2560320"/>
              <a:ext cx="745587" cy="745587"/>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latin typeface="微软雅黑" panose="020B0503020204020204" pitchFamily="34" charset="-122"/>
                <a:ea typeface="微软雅黑" panose="020B0503020204020204" pitchFamily="34" charset="-122"/>
              </a:endParaRPr>
            </a:p>
          </p:txBody>
        </p:sp>
        <p:sp>
          <p:nvSpPr>
            <p:cNvPr id="14" name="同心圆 13"/>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endParaRPr>
            </a:p>
          </p:txBody>
        </p:sp>
      </p:grpSp>
      <p:sp>
        <p:nvSpPr>
          <p:cNvPr id="15" name="文本框 17"/>
          <p:cNvSpPr txBox="1"/>
          <p:nvPr/>
        </p:nvSpPr>
        <p:spPr>
          <a:xfrm>
            <a:off x="3922778" y="4040472"/>
            <a:ext cx="1902280" cy="987578"/>
          </a:xfrm>
          <a:prstGeom prst="rect">
            <a:avLst/>
          </a:prstGeom>
          <a:noFill/>
        </p:spPr>
        <p:txBody>
          <a:bodyPr wrap="square" rtlCol="0">
            <a:spAutoFit/>
          </a:bodyPr>
          <a:lstStyle/>
          <a:p>
            <a:pPr>
              <a:lnSpc>
                <a:spcPct val="125000"/>
              </a:lnSpc>
            </a:pPr>
            <a:r>
              <a:rPr lang="zh-CN" altLang="en-US" sz="1600" b="1" dirty="0" smtClean="0">
                <a:latin typeface="微软雅黑" panose="020B0503020204020204" pitchFamily="34" charset="-122"/>
                <a:ea typeface="微软雅黑" panose="020B0503020204020204" pitchFamily="34" charset="-122"/>
              </a:rPr>
              <a:t>标题二</a:t>
            </a:r>
            <a:endParaRPr lang="en-US" altLang="zh-CN" sz="1600" b="1" dirty="0" smtClean="0">
              <a:latin typeface="微软雅黑" panose="020B0503020204020204" pitchFamily="34" charset="-122"/>
              <a:ea typeface="微软雅黑" panose="020B0503020204020204" pitchFamily="34" charset="-122"/>
            </a:endParaRPr>
          </a:p>
          <a:p>
            <a:pPr>
              <a:lnSpc>
                <a:spcPct val="125000"/>
              </a:lnSpc>
            </a:pPr>
            <a:r>
              <a:rPr lang="zh-CN" altLang="en-US" sz="1600" dirty="0" smtClean="0">
                <a:latin typeface="微软雅黑" panose="020B0503020204020204" pitchFamily="34" charset="-122"/>
                <a:ea typeface="微软雅黑" panose="020B0503020204020204" pitchFamily="34" charset="-122"/>
              </a:rPr>
              <a:t>点击</a:t>
            </a:r>
            <a:r>
              <a:rPr lang="zh-CN" altLang="en-US" sz="1600" dirty="0">
                <a:latin typeface="微软雅黑" panose="020B0503020204020204" pitchFamily="34" charset="-122"/>
                <a:ea typeface="微软雅黑" panose="020B0503020204020204" pitchFamily="34" charset="-122"/>
              </a:rPr>
              <a:t>此处添加文字内容</a:t>
            </a:r>
            <a:endParaRPr lang="zh-CN" altLang="en-US" sz="1600" dirty="0">
              <a:latin typeface="微软雅黑" panose="020B0503020204020204" pitchFamily="34" charset="-122"/>
              <a:ea typeface="微软雅黑" panose="020B0503020204020204" pitchFamily="34" charset="-122"/>
            </a:endParaRPr>
          </a:p>
        </p:txBody>
      </p:sp>
      <p:grpSp>
        <p:nvGrpSpPr>
          <p:cNvPr id="16" name="组合 15"/>
          <p:cNvGrpSpPr/>
          <p:nvPr/>
        </p:nvGrpSpPr>
        <p:grpSpPr>
          <a:xfrm rot="10800000">
            <a:off x="6933987" y="3932762"/>
            <a:ext cx="435133" cy="435133"/>
            <a:chOff x="2250831" y="2560320"/>
            <a:chExt cx="745587" cy="745587"/>
          </a:xfrm>
        </p:grpSpPr>
        <p:sp>
          <p:nvSpPr>
            <p:cNvPr id="17" name="泪滴形 16"/>
            <p:cNvSpPr/>
            <p:nvPr/>
          </p:nvSpPr>
          <p:spPr>
            <a:xfrm rot="8100000">
              <a:off x="2250831" y="2560320"/>
              <a:ext cx="745587" cy="745587"/>
            </a:xfrm>
            <a:prstGeom prst="teardrop">
              <a:avLst/>
            </a:prstGeom>
            <a:solidFill>
              <a:srgbClr val="678DA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latin typeface="微软雅黑" panose="020B0503020204020204" pitchFamily="34" charset="-122"/>
                <a:ea typeface="微软雅黑" panose="020B0503020204020204" pitchFamily="34" charset="-122"/>
              </a:endParaRPr>
            </a:p>
          </p:txBody>
        </p:sp>
        <p:sp>
          <p:nvSpPr>
            <p:cNvPr id="18" name="同心圆 17"/>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endParaRPr>
            </a:p>
          </p:txBody>
        </p:sp>
      </p:grpSp>
      <p:sp>
        <p:nvSpPr>
          <p:cNvPr id="19" name="文本框 21"/>
          <p:cNvSpPr txBox="1"/>
          <p:nvPr/>
        </p:nvSpPr>
        <p:spPr>
          <a:xfrm>
            <a:off x="7430722" y="3916583"/>
            <a:ext cx="1902280" cy="987578"/>
          </a:xfrm>
          <a:prstGeom prst="rect">
            <a:avLst/>
          </a:prstGeom>
          <a:noFill/>
        </p:spPr>
        <p:txBody>
          <a:bodyPr wrap="square" rtlCol="0">
            <a:spAutoFit/>
          </a:bodyPr>
          <a:lstStyle/>
          <a:p>
            <a:pPr>
              <a:lnSpc>
                <a:spcPct val="125000"/>
              </a:lnSpc>
            </a:pPr>
            <a:r>
              <a:rPr lang="zh-CN" altLang="en-US" sz="1600" b="1" dirty="0" smtClean="0">
                <a:latin typeface="微软雅黑" panose="020B0503020204020204" pitchFamily="34" charset="-122"/>
                <a:ea typeface="微软雅黑" panose="020B0503020204020204" pitchFamily="34" charset="-122"/>
              </a:rPr>
              <a:t>标题四</a:t>
            </a:r>
            <a:endParaRPr lang="en-US" altLang="zh-CN" sz="1600" b="1" dirty="0" smtClean="0">
              <a:latin typeface="微软雅黑" panose="020B0503020204020204" pitchFamily="34" charset="-122"/>
              <a:ea typeface="微软雅黑" panose="020B0503020204020204" pitchFamily="34" charset="-122"/>
            </a:endParaRPr>
          </a:p>
          <a:p>
            <a:pPr>
              <a:lnSpc>
                <a:spcPct val="125000"/>
              </a:lnSpc>
            </a:pPr>
            <a:r>
              <a:rPr lang="zh-CN" altLang="en-US" sz="1600" dirty="0" smtClean="0">
                <a:latin typeface="微软雅黑" panose="020B0503020204020204" pitchFamily="34" charset="-122"/>
                <a:ea typeface="微软雅黑" panose="020B0503020204020204" pitchFamily="34" charset="-122"/>
              </a:rPr>
              <a:t>点击</a:t>
            </a:r>
            <a:r>
              <a:rPr lang="zh-CN" altLang="en-US" sz="1600" dirty="0">
                <a:latin typeface="微软雅黑" panose="020B0503020204020204" pitchFamily="34" charset="-122"/>
                <a:ea typeface="微软雅黑" panose="020B0503020204020204" pitchFamily="34" charset="-122"/>
              </a:rPr>
              <a:t>此处添加文字内容</a:t>
            </a:r>
            <a:endParaRPr lang="zh-CN" altLang="en-US" sz="1600" dirty="0">
              <a:latin typeface="微软雅黑" panose="020B0503020204020204" pitchFamily="34" charset="-122"/>
              <a:ea typeface="微软雅黑" panose="020B0503020204020204" pitchFamily="34" charset="-122"/>
            </a:endParaRPr>
          </a:p>
        </p:txBody>
      </p:sp>
      <p:grpSp>
        <p:nvGrpSpPr>
          <p:cNvPr id="20" name="组合 19"/>
          <p:cNvGrpSpPr/>
          <p:nvPr/>
        </p:nvGrpSpPr>
        <p:grpSpPr>
          <a:xfrm>
            <a:off x="9346407" y="2587003"/>
            <a:ext cx="703384" cy="703384"/>
            <a:chOff x="2250831" y="2560320"/>
            <a:chExt cx="745587" cy="745587"/>
          </a:xfrm>
        </p:grpSpPr>
        <p:sp>
          <p:nvSpPr>
            <p:cNvPr id="21" name="泪滴形 20"/>
            <p:cNvSpPr/>
            <p:nvPr/>
          </p:nvSpPr>
          <p:spPr>
            <a:xfrm rot="8100000">
              <a:off x="2250831" y="2560320"/>
              <a:ext cx="745587" cy="745587"/>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latin typeface="微软雅黑" panose="020B0503020204020204" pitchFamily="34" charset="-122"/>
                <a:ea typeface="微软雅黑" panose="020B0503020204020204" pitchFamily="34" charset="-122"/>
              </a:endParaRPr>
            </a:p>
          </p:txBody>
        </p:sp>
        <p:sp>
          <p:nvSpPr>
            <p:cNvPr id="22" name="同心圆 21"/>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endParaRPr>
            </a:p>
          </p:txBody>
        </p:sp>
      </p:grpSp>
      <p:sp>
        <p:nvSpPr>
          <p:cNvPr id="23" name="文本框 25"/>
          <p:cNvSpPr txBox="1"/>
          <p:nvPr/>
        </p:nvSpPr>
        <p:spPr>
          <a:xfrm>
            <a:off x="10083719" y="2468133"/>
            <a:ext cx="2298281" cy="1015663"/>
          </a:xfrm>
          <a:prstGeom prst="rect">
            <a:avLst/>
          </a:prstGeom>
          <a:noFill/>
        </p:spPr>
        <p:txBody>
          <a:bodyPr wrap="square" rtlCol="0">
            <a:spAutoFit/>
          </a:bodyPr>
          <a:lstStyle/>
          <a:p>
            <a:pPr>
              <a:lnSpc>
                <a:spcPct val="125000"/>
              </a:lnSpc>
            </a:pPr>
            <a:r>
              <a:rPr lang="zh-CN" altLang="en-US" sz="1600" b="1" dirty="0" smtClean="0">
                <a:latin typeface="微软雅黑" panose="020B0503020204020204" pitchFamily="34" charset="-122"/>
                <a:ea typeface="微软雅黑" panose="020B0503020204020204" pitchFamily="34" charset="-122"/>
              </a:rPr>
              <a:t>标题五</a:t>
            </a:r>
            <a:endParaRPr lang="en-US" altLang="zh-CN" sz="1600" b="1" dirty="0">
              <a:latin typeface="微软雅黑" panose="020B0503020204020204" pitchFamily="34" charset="-122"/>
              <a:ea typeface="微软雅黑" panose="020B0503020204020204" pitchFamily="34" charset="-122"/>
            </a:endParaRPr>
          </a:p>
          <a:p>
            <a:pPr>
              <a:lnSpc>
                <a:spcPct val="125000"/>
              </a:lnSpc>
            </a:pPr>
            <a:r>
              <a:rPr lang="zh-CN" altLang="en-US" sz="1600" dirty="0">
                <a:latin typeface="微软雅黑" panose="020B0503020204020204" pitchFamily="34" charset="-122"/>
                <a:ea typeface="微软雅黑" panose="020B0503020204020204" pitchFamily="34" charset="-122"/>
              </a:rPr>
              <a:t>点击</a:t>
            </a:r>
            <a:r>
              <a:rPr lang="zh-CN" altLang="en-US" sz="1600" dirty="0" smtClean="0">
                <a:latin typeface="微软雅黑" panose="020B0503020204020204" pitchFamily="34" charset="-122"/>
                <a:ea typeface="微软雅黑" panose="020B0503020204020204" pitchFamily="34" charset="-122"/>
              </a:rPr>
              <a:t>此处</a:t>
            </a:r>
            <a:endParaRPr lang="en-US" altLang="zh-CN" sz="1600" dirty="0" smtClean="0">
              <a:latin typeface="微软雅黑" panose="020B0503020204020204" pitchFamily="34" charset="-122"/>
              <a:ea typeface="微软雅黑" panose="020B0503020204020204" pitchFamily="34" charset="-122"/>
            </a:endParaRPr>
          </a:p>
          <a:p>
            <a:pPr>
              <a:lnSpc>
                <a:spcPct val="125000"/>
              </a:lnSpc>
            </a:pPr>
            <a:r>
              <a:rPr lang="zh-CN" altLang="en-US" sz="1600" dirty="0" smtClean="0">
                <a:latin typeface="微软雅黑" panose="020B0503020204020204" pitchFamily="34" charset="-122"/>
                <a:ea typeface="微软雅黑" panose="020B0503020204020204" pitchFamily="34" charset="-122"/>
              </a:rPr>
              <a:t>添加</a:t>
            </a:r>
            <a:r>
              <a:rPr lang="zh-CN" altLang="en-US" sz="1600" dirty="0">
                <a:latin typeface="微软雅黑" panose="020B0503020204020204" pitchFamily="34" charset="-122"/>
                <a:ea typeface="微软雅黑" panose="020B0503020204020204" pitchFamily="34" charset="-122"/>
              </a:rPr>
              <a:t>文字内容</a:t>
            </a:r>
            <a:endParaRPr lang="zh-CN" altLang="en-US" sz="1600" dirty="0">
              <a:latin typeface="微软雅黑" panose="020B0503020204020204" pitchFamily="34" charset="-122"/>
              <a:ea typeface="微软雅黑" panose="020B0503020204020204" pitchFamily="34" charset="-122"/>
            </a:endParaRPr>
          </a:p>
        </p:txBody>
      </p:sp>
      <p:sp>
        <p:nvSpPr>
          <p:cNvPr id="24" name="矩形 23"/>
          <p:cNvSpPr/>
          <p:nvPr/>
        </p:nvSpPr>
        <p:spPr>
          <a:xfrm>
            <a:off x="-59381" y="-49738"/>
            <a:ext cx="12279086" cy="31099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1271" y="6567549"/>
            <a:ext cx="12429733" cy="36417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标题 1"/>
          <p:cNvSpPr>
            <a:spLocks noGrp="1"/>
          </p:cNvSpPr>
          <p:nvPr>
            <p:ph type="title"/>
          </p:nvPr>
        </p:nvSpPr>
        <p:spPr>
          <a:xfrm>
            <a:off x="470075" y="519500"/>
            <a:ext cx="4505696" cy="478023"/>
          </a:xfrm>
          <a:solidFill>
            <a:schemeClr val="bg1"/>
          </a:solidFill>
        </p:spPr>
        <p:txBody>
          <a:bodyPr/>
          <a:lstStyle/>
          <a:p>
            <a:r>
              <a:rPr lang="zh-CN" altLang="en-US" dirty="0" smtClean="0"/>
              <a:t>单击此处添加目录</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1000"/>
                                        <p:tgtEl>
                                          <p:spTgt spid="3"/>
                                        </p:tgtEl>
                                      </p:cBhvr>
                                    </p:animEffect>
                                  </p:childTnLst>
                                </p:cTn>
                              </p:par>
                            </p:childTnLst>
                          </p:cTn>
                        </p:par>
                        <p:par>
                          <p:cTn id="15" fill="hold">
                            <p:stCondLst>
                              <p:cond delay="0"/>
                            </p:stCondLst>
                            <p:childTnLst>
                              <p:par>
                                <p:cTn id="16" presetID="4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1000"/>
                                        <p:tgtEl>
                                          <p:spTgt spid="7"/>
                                        </p:tgtEl>
                                      </p:cBhvr>
                                    </p:animEffect>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1000"/>
                                        <p:tgtEl>
                                          <p:spTgt spid="15"/>
                                        </p:tgtEl>
                                      </p:cBhvr>
                                    </p:animEffect>
                                  </p:childTnLst>
                                </p:cTn>
                              </p:par>
                            </p:childTnLst>
                          </p:cTn>
                        </p:par>
                        <p:par>
                          <p:cTn id="35" fill="hold">
                            <p:stCondLst>
                              <p:cond delay="4000"/>
                            </p:stCondLst>
                            <p:childTnLst>
                              <p:par>
                                <p:cTn id="36" presetID="47"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1000"/>
                                        <p:tgtEl>
                                          <p:spTgt spid="11"/>
                                        </p:tgtEl>
                                      </p:cBhvr>
                                    </p:animEffect>
                                  </p:childTnLst>
                                </p:cTn>
                              </p:par>
                            </p:childTnLst>
                          </p:cTn>
                        </p:par>
                        <p:par>
                          <p:cTn id="45" fill="hold">
                            <p:stCondLst>
                              <p:cond delay="6000"/>
                            </p:stCondLst>
                            <p:childTnLst>
                              <p:par>
                                <p:cTn id="46" presetID="42" presetClass="entr" presetSubtype="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22" presetClass="entr" presetSubtype="8"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1000"/>
                                        <p:tgtEl>
                                          <p:spTgt spid="19"/>
                                        </p:tgtEl>
                                      </p:cBhvr>
                                    </p:animEffect>
                                  </p:childTnLst>
                                </p:cTn>
                              </p:par>
                            </p:childTnLst>
                          </p:cTn>
                        </p:par>
                        <p:par>
                          <p:cTn id="55" fill="hold">
                            <p:stCondLst>
                              <p:cond delay="8000"/>
                            </p:stCondLst>
                            <p:childTnLst>
                              <p:par>
                                <p:cTn id="56" presetID="47" presetClass="entr" presetSubtype="0"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2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1000"/>
                                        <p:tgtEl>
                                          <p:spTgt spid="23"/>
                                        </p:tgtEl>
                                      </p:cBhvr>
                                    </p:animEffect>
                                  </p:childTnLst>
                                </p:cTn>
                              </p:par>
                            </p:childTnLst>
                          </p:cTn>
                        </p:par>
                        <p:par>
                          <p:cTn id="65" fill="hold">
                            <p:stCondLst>
                              <p:cond delay="10000"/>
                            </p:stCondLst>
                            <p:childTnLst>
                              <p:par>
                                <p:cTn id="66" presetID="2" presetClass="entr" presetSubtype="8"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800" fill="hold"/>
                                        <p:tgtEl>
                                          <p:spTgt spid="24"/>
                                        </p:tgtEl>
                                        <p:attrNameLst>
                                          <p:attrName>ppt_x</p:attrName>
                                        </p:attrNameLst>
                                      </p:cBhvr>
                                      <p:tavLst>
                                        <p:tav tm="0">
                                          <p:val>
                                            <p:strVal val="0-#ppt_w/2"/>
                                          </p:val>
                                        </p:tav>
                                        <p:tav tm="100000">
                                          <p:val>
                                            <p:strVal val="#ppt_x"/>
                                          </p:val>
                                        </p:tav>
                                      </p:tavLst>
                                    </p:anim>
                                    <p:anim calcmode="lin" valueType="num">
                                      <p:cBhvr additive="base">
                                        <p:cTn id="69" dur="800" fill="hold"/>
                                        <p:tgtEl>
                                          <p:spTgt spid="24"/>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additive="base">
                                        <p:cTn id="72" dur="800" fill="hold"/>
                                        <p:tgtEl>
                                          <p:spTgt spid="25"/>
                                        </p:tgtEl>
                                        <p:attrNameLst>
                                          <p:attrName>ppt_x</p:attrName>
                                        </p:attrNameLst>
                                      </p:cBhvr>
                                      <p:tavLst>
                                        <p:tav tm="0">
                                          <p:val>
                                            <p:strVal val="1+#ppt_w/2"/>
                                          </p:val>
                                        </p:tav>
                                        <p:tav tm="100000">
                                          <p:val>
                                            <p:strVal val="#ppt_x"/>
                                          </p:val>
                                        </p:tav>
                                      </p:tavLst>
                                    </p:anim>
                                    <p:anim calcmode="lin" valueType="num">
                                      <p:cBhvr additive="base">
                                        <p:cTn id="73" dur="8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1" grpId="0"/>
      <p:bldP spid="15" grpId="0"/>
      <p:bldP spid="19" grpId="0"/>
      <p:bldP spid="23" grpId="0"/>
      <p:bldP spid="24" grpId="0" animBg="1"/>
      <p:bldP spid="25"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椭圆 2"/>
          <p:cNvSpPr/>
          <p:nvPr/>
        </p:nvSpPr>
        <p:spPr bwMode="auto">
          <a:xfrm>
            <a:off x="1065127" y="2093965"/>
            <a:ext cx="2952328" cy="2952328"/>
          </a:xfrm>
          <a:prstGeom prst="ellips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4" name="TextBox 3"/>
          <p:cNvSpPr txBox="1"/>
          <p:nvPr/>
        </p:nvSpPr>
        <p:spPr>
          <a:xfrm>
            <a:off x="5413926" y="1178997"/>
            <a:ext cx="1539204" cy="338554"/>
          </a:xfrm>
          <a:prstGeom prst="rect">
            <a:avLst/>
          </a:prstGeom>
          <a:noFill/>
        </p:spPr>
        <p:txBody>
          <a:bodyPr wrap="none" rtlCol="0">
            <a:spAutoFit/>
          </a:bodyPr>
          <a:lstStyle/>
          <a:p>
            <a:r>
              <a:rPr lang="en-US" altLang="zh-CN" sz="1600" b="1" dirty="0" smtClean="0">
                <a:solidFill>
                  <a:srgbClr val="678DA8"/>
                </a:solidFill>
                <a:latin typeface="微软雅黑" panose="020B0503020204020204" pitchFamily="34" charset="-122"/>
                <a:ea typeface="微软雅黑" panose="020B0503020204020204" pitchFamily="34" charset="-122"/>
              </a:rPr>
              <a:t>■</a:t>
            </a:r>
            <a:r>
              <a:rPr lang="zh-CN" altLang="en-US" sz="1600" b="1" dirty="0" smtClean="0">
                <a:solidFill>
                  <a:srgbClr val="678DA8"/>
                </a:solidFill>
                <a:latin typeface="微软雅黑" panose="020B0503020204020204" pitchFamily="34" charset="-122"/>
                <a:ea typeface="微软雅黑" panose="020B0503020204020204" pitchFamily="34" charset="-122"/>
              </a:rPr>
              <a:t>请输入您标题</a:t>
            </a:r>
            <a:endParaRPr lang="zh-CN" altLang="en-US" sz="1600" b="1" dirty="0">
              <a:solidFill>
                <a:srgbClr val="678DA8"/>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5413926" y="1559333"/>
            <a:ext cx="5760640" cy="523220"/>
          </a:xfrm>
          <a:prstGeom prst="rect">
            <a:avLst/>
          </a:prstGeom>
          <a:noFill/>
        </p:spPr>
        <p:txBody>
          <a:bodyPr wrap="square" rtlCol="0">
            <a:spAutoFit/>
          </a:bodyPr>
          <a:lstStyle/>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这里可以输入可长可短的段落文字</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这里可以输入可长可短的段落</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这里可以输入可长可短的段落</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这里可以输入可长</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可</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5413926" y="2328416"/>
            <a:ext cx="1539204" cy="338554"/>
          </a:xfrm>
          <a:prstGeom prst="rect">
            <a:avLst/>
          </a:prstGeom>
          <a:noFill/>
        </p:spPr>
        <p:txBody>
          <a:bodyPr wrap="none" rtlCol="0">
            <a:spAutoFit/>
          </a:bodyPr>
          <a:lstStyle/>
          <a:p>
            <a:r>
              <a:rPr lang="en-US" altLang="zh-CN" sz="1600" b="1" dirty="0" smtClean="0">
                <a:solidFill>
                  <a:srgbClr val="00B0F0"/>
                </a:solidFill>
                <a:latin typeface="微软雅黑" panose="020B0503020204020204" pitchFamily="34" charset="-122"/>
                <a:ea typeface="微软雅黑" panose="020B0503020204020204" pitchFamily="34" charset="-122"/>
              </a:rPr>
              <a:t>■</a:t>
            </a:r>
            <a:r>
              <a:rPr lang="zh-CN" altLang="en-US" sz="1600" b="1" dirty="0" smtClean="0">
                <a:solidFill>
                  <a:srgbClr val="00B0F0"/>
                </a:solidFill>
                <a:latin typeface="微软雅黑" panose="020B0503020204020204" pitchFamily="34" charset="-122"/>
                <a:ea typeface="微软雅黑" panose="020B0503020204020204" pitchFamily="34" charset="-122"/>
              </a:rPr>
              <a:t>请输入您标题</a:t>
            </a:r>
            <a:endParaRPr lang="zh-CN" altLang="en-US" sz="1600" b="1" dirty="0">
              <a:solidFill>
                <a:srgbClr val="00B0F0"/>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5413926" y="2708752"/>
            <a:ext cx="5760640" cy="523220"/>
          </a:xfrm>
          <a:prstGeom prst="rect">
            <a:avLst/>
          </a:prstGeom>
          <a:noFill/>
        </p:spPr>
        <p:txBody>
          <a:bodyPr wrap="square" rtlCol="0">
            <a:spAutoFit/>
          </a:bodyPr>
          <a:lstStyle/>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这里可以输入可长可短的段落文字</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这里可以输入可长可短的段落</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这里可以输入可长可短的段落</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这里可以</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输入</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5413926" y="3525840"/>
            <a:ext cx="1539204" cy="338554"/>
          </a:xfrm>
          <a:prstGeom prst="rect">
            <a:avLst/>
          </a:prstGeom>
          <a:noFill/>
        </p:spPr>
        <p:txBody>
          <a:bodyPr wrap="none" rtlCol="0">
            <a:spAutoFit/>
          </a:bodyPr>
          <a:lstStyle/>
          <a:p>
            <a:r>
              <a:rPr lang="en-US" altLang="zh-CN" sz="1600" b="1" dirty="0" smtClean="0">
                <a:solidFill>
                  <a:srgbClr val="00B0F0"/>
                </a:solidFill>
                <a:latin typeface="微软雅黑" panose="020B0503020204020204" pitchFamily="34" charset="-122"/>
                <a:ea typeface="微软雅黑" panose="020B0503020204020204" pitchFamily="34" charset="-122"/>
              </a:rPr>
              <a:t>■</a:t>
            </a:r>
            <a:r>
              <a:rPr lang="zh-CN" altLang="en-US" sz="1600" b="1" dirty="0" smtClean="0">
                <a:solidFill>
                  <a:srgbClr val="00B0F0"/>
                </a:solidFill>
                <a:latin typeface="微软雅黑" panose="020B0503020204020204" pitchFamily="34" charset="-122"/>
                <a:ea typeface="微软雅黑" panose="020B0503020204020204" pitchFamily="34" charset="-122"/>
              </a:rPr>
              <a:t>请输入您标题</a:t>
            </a:r>
            <a:endParaRPr lang="zh-CN" altLang="en-US" sz="1600" b="1" dirty="0">
              <a:solidFill>
                <a:srgbClr val="00B0F0"/>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5413926" y="3906176"/>
            <a:ext cx="5760640" cy="523220"/>
          </a:xfrm>
          <a:prstGeom prst="rect">
            <a:avLst/>
          </a:prstGeom>
          <a:noFill/>
        </p:spPr>
        <p:txBody>
          <a:bodyPr wrap="square" rtlCol="0">
            <a:spAutoFit/>
          </a:bodyPr>
          <a:lstStyle/>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这里可以输入可长可短的段落文字</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这里可以输入可长可短的段落</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这里可以输入可长可短的段落</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这里可以</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输入</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5410428" y="4794137"/>
            <a:ext cx="1539204" cy="338554"/>
          </a:xfrm>
          <a:prstGeom prst="rect">
            <a:avLst/>
          </a:prstGeom>
          <a:noFill/>
        </p:spPr>
        <p:txBody>
          <a:bodyPr wrap="none" rtlCol="0">
            <a:spAutoFit/>
          </a:bodyPr>
          <a:lstStyle/>
          <a:p>
            <a:r>
              <a:rPr lang="en-US" altLang="zh-CN" sz="1600" b="1" dirty="0" smtClean="0">
                <a:solidFill>
                  <a:srgbClr val="678DA8"/>
                </a:solidFill>
                <a:latin typeface="微软雅黑" panose="020B0503020204020204" pitchFamily="34" charset="-122"/>
                <a:ea typeface="微软雅黑" panose="020B0503020204020204" pitchFamily="34" charset="-122"/>
              </a:rPr>
              <a:t>■</a:t>
            </a:r>
            <a:r>
              <a:rPr lang="zh-CN" altLang="en-US" sz="1600" b="1" dirty="0" smtClean="0">
                <a:solidFill>
                  <a:srgbClr val="678DA8"/>
                </a:solidFill>
                <a:latin typeface="微软雅黑" panose="020B0503020204020204" pitchFamily="34" charset="-122"/>
                <a:ea typeface="微软雅黑" panose="020B0503020204020204" pitchFamily="34" charset="-122"/>
              </a:rPr>
              <a:t>请输入您标题</a:t>
            </a:r>
            <a:endParaRPr lang="zh-CN" altLang="en-US" sz="1600" b="1" dirty="0">
              <a:solidFill>
                <a:srgbClr val="678DA8"/>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5410428" y="5174473"/>
            <a:ext cx="5760640" cy="523220"/>
          </a:xfrm>
          <a:prstGeom prst="rect">
            <a:avLst/>
          </a:prstGeom>
          <a:noFill/>
        </p:spPr>
        <p:txBody>
          <a:bodyPr wrap="square" rtlCol="0">
            <a:spAutoFit/>
          </a:bodyPr>
          <a:lstStyle/>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这里可以输入可长可短的段落文字</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这里可以输入可长可短的段落</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这里可以输入可长可短的段落</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这里可以</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输入</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1891193" y="3127040"/>
            <a:ext cx="1300195" cy="707886"/>
          </a:xfrm>
          <a:prstGeom prst="rect">
            <a:avLst/>
          </a:prstGeom>
          <a:noFill/>
        </p:spPr>
        <p:txBody>
          <a:bodyPr wrap="square" rtlCol="0">
            <a:spAutoFit/>
          </a:bodyPr>
          <a:lstStyle/>
          <a:p>
            <a:pPr algn="ctr"/>
            <a:r>
              <a:rPr lang="zh-CN" altLang="en-US" sz="2000" dirty="0" smtClean="0">
                <a:solidFill>
                  <a:srgbClr val="F8F8F8"/>
                </a:solidFill>
                <a:latin typeface="微软雅黑" panose="020B0503020204020204" pitchFamily="34" charset="-122"/>
                <a:ea typeface="微软雅黑" panose="020B0503020204020204" pitchFamily="34" charset="-122"/>
              </a:rPr>
              <a:t>添加标题</a:t>
            </a:r>
            <a:endParaRPr lang="en-US" altLang="zh-CN" sz="2000" dirty="0" smtClean="0">
              <a:solidFill>
                <a:srgbClr val="F8F8F8"/>
              </a:solidFill>
              <a:latin typeface="微软雅黑" panose="020B0503020204020204" pitchFamily="34" charset="-122"/>
              <a:ea typeface="微软雅黑" panose="020B0503020204020204" pitchFamily="34" charset="-122"/>
            </a:endParaRPr>
          </a:p>
          <a:p>
            <a:pPr algn="ctr"/>
            <a:r>
              <a:rPr lang="zh-CN" altLang="en-US" sz="2000" dirty="0" smtClean="0">
                <a:solidFill>
                  <a:srgbClr val="F8F8F8"/>
                </a:solidFill>
                <a:latin typeface="微软雅黑" panose="020B0503020204020204" pitchFamily="34" charset="-122"/>
                <a:ea typeface="微软雅黑" panose="020B0503020204020204" pitchFamily="34" charset="-122"/>
              </a:rPr>
              <a:t>文字内容</a:t>
            </a:r>
            <a:endParaRPr lang="zh-CN" altLang="en-US" sz="2000" dirty="0">
              <a:solidFill>
                <a:srgbClr val="F8F8F8"/>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2541291" y="1468196"/>
            <a:ext cx="864096" cy="864096"/>
            <a:chOff x="2505666" y="1765071"/>
            <a:chExt cx="864096" cy="864096"/>
          </a:xfrm>
        </p:grpSpPr>
        <p:sp>
          <p:nvSpPr>
            <p:cNvPr id="14" name="椭圆 13"/>
            <p:cNvSpPr/>
            <p:nvPr/>
          </p:nvSpPr>
          <p:spPr bwMode="auto">
            <a:xfrm>
              <a:off x="2505666" y="1765071"/>
              <a:ext cx="864096" cy="864096"/>
            </a:xfrm>
            <a:prstGeom prst="ellips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rgbClr val="0070C0"/>
                </a:solidFill>
                <a:effectLst/>
                <a:latin typeface="微软雅黑" panose="020B0503020204020204" pitchFamily="34" charset="-122"/>
                <a:ea typeface="微软雅黑" panose="020B0503020204020204" pitchFamily="34" charset="-122"/>
              </a:endParaRPr>
            </a:p>
          </p:txBody>
        </p:sp>
        <p:sp>
          <p:nvSpPr>
            <p:cNvPr id="15" name="TextBox 14"/>
            <p:cNvSpPr txBox="1"/>
            <p:nvPr/>
          </p:nvSpPr>
          <p:spPr>
            <a:xfrm>
              <a:off x="2563333" y="1845204"/>
              <a:ext cx="755335" cy="646331"/>
            </a:xfrm>
            <a:prstGeom prst="rect">
              <a:avLst/>
            </a:prstGeom>
            <a:noFill/>
          </p:spPr>
          <p:txBody>
            <a:bodyPr wrap="none" rtlCol="0">
              <a:spAutoFit/>
            </a:bodyPr>
            <a:lstStyle/>
            <a:p>
              <a:r>
                <a:rPr lang="en-US" altLang="zh-CN" sz="3600" dirty="0" smtClean="0">
                  <a:solidFill>
                    <a:srgbClr val="F8F8F8"/>
                  </a:solidFill>
                  <a:latin typeface="微软雅黑" panose="020B0503020204020204" pitchFamily="34" charset="-122"/>
                  <a:ea typeface="微软雅黑" panose="020B0503020204020204" pitchFamily="34" charset="-122"/>
                </a:rPr>
                <a:t>01</a:t>
              </a:r>
              <a:endParaRPr lang="zh-CN" altLang="en-US" sz="3600" dirty="0">
                <a:solidFill>
                  <a:srgbClr val="F8F8F8"/>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441391" y="2303299"/>
            <a:ext cx="864096" cy="864096"/>
            <a:chOff x="3405766" y="2600174"/>
            <a:chExt cx="864096" cy="864096"/>
          </a:xfrm>
        </p:grpSpPr>
        <p:sp>
          <p:nvSpPr>
            <p:cNvPr id="17" name="椭圆 16"/>
            <p:cNvSpPr/>
            <p:nvPr/>
          </p:nvSpPr>
          <p:spPr bwMode="auto">
            <a:xfrm>
              <a:off x="3405766" y="2600174"/>
              <a:ext cx="864096" cy="864096"/>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18" name="TextBox 17"/>
            <p:cNvSpPr txBox="1"/>
            <p:nvPr/>
          </p:nvSpPr>
          <p:spPr>
            <a:xfrm>
              <a:off x="3452333" y="2708804"/>
              <a:ext cx="726481" cy="646331"/>
            </a:xfrm>
            <a:prstGeom prst="rect">
              <a:avLst/>
            </a:prstGeom>
            <a:noFill/>
          </p:spPr>
          <p:txBody>
            <a:bodyPr wrap="none" rtlCol="0">
              <a:spAutoFit/>
            </a:bodyPr>
            <a:lstStyle/>
            <a:p>
              <a:r>
                <a:rPr lang="en-US" altLang="zh-CN" sz="3600" dirty="0" smtClean="0">
                  <a:solidFill>
                    <a:srgbClr val="F8F8F8"/>
                  </a:solidFill>
                  <a:latin typeface="微软雅黑" panose="020B0503020204020204" pitchFamily="34" charset="-122"/>
                  <a:ea typeface="微软雅黑" panose="020B0503020204020204" pitchFamily="34" charset="-122"/>
                </a:rPr>
                <a:t>02</a:t>
              </a:r>
              <a:endParaRPr lang="zh-CN" altLang="en-US" sz="3600" dirty="0">
                <a:solidFill>
                  <a:srgbClr val="F8F8F8"/>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3629096" y="3558945"/>
            <a:ext cx="864096" cy="864096"/>
            <a:chOff x="3593471" y="3855820"/>
            <a:chExt cx="864096" cy="864096"/>
          </a:xfrm>
        </p:grpSpPr>
        <p:sp>
          <p:nvSpPr>
            <p:cNvPr id="20" name="椭圆 19"/>
            <p:cNvSpPr/>
            <p:nvPr/>
          </p:nvSpPr>
          <p:spPr bwMode="auto">
            <a:xfrm>
              <a:off x="3593471" y="3855820"/>
              <a:ext cx="864096" cy="864096"/>
            </a:xfrm>
            <a:prstGeom prst="ellips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21" name="TextBox 20"/>
            <p:cNvSpPr txBox="1"/>
            <p:nvPr/>
          </p:nvSpPr>
          <p:spPr>
            <a:xfrm>
              <a:off x="3655533" y="3978804"/>
              <a:ext cx="755335" cy="646331"/>
            </a:xfrm>
            <a:prstGeom prst="rect">
              <a:avLst/>
            </a:prstGeom>
            <a:noFill/>
          </p:spPr>
          <p:txBody>
            <a:bodyPr wrap="none" rtlCol="0">
              <a:spAutoFit/>
            </a:bodyPr>
            <a:lstStyle/>
            <a:p>
              <a:r>
                <a:rPr lang="en-US" altLang="zh-CN" sz="3600" dirty="0" smtClean="0">
                  <a:solidFill>
                    <a:srgbClr val="F8F8F8"/>
                  </a:solidFill>
                  <a:latin typeface="微软雅黑" panose="020B0503020204020204" pitchFamily="34" charset="-122"/>
                  <a:ea typeface="微软雅黑" panose="020B0503020204020204" pitchFamily="34" charset="-122"/>
                </a:rPr>
                <a:t>03</a:t>
              </a:r>
              <a:endParaRPr lang="zh-CN" altLang="en-US" sz="3600" dirty="0">
                <a:solidFill>
                  <a:srgbClr val="F8F8F8"/>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2973339" y="4512334"/>
            <a:ext cx="864096" cy="864096"/>
            <a:chOff x="2937714" y="4911120"/>
            <a:chExt cx="864096" cy="864096"/>
          </a:xfrm>
        </p:grpSpPr>
        <p:sp>
          <p:nvSpPr>
            <p:cNvPr id="23" name="椭圆 22"/>
            <p:cNvSpPr/>
            <p:nvPr/>
          </p:nvSpPr>
          <p:spPr bwMode="auto">
            <a:xfrm>
              <a:off x="2937714" y="4911120"/>
              <a:ext cx="864096" cy="864096"/>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24" name="TextBox 23"/>
            <p:cNvSpPr txBox="1"/>
            <p:nvPr/>
          </p:nvSpPr>
          <p:spPr>
            <a:xfrm>
              <a:off x="2982433" y="5020204"/>
              <a:ext cx="726481" cy="646331"/>
            </a:xfrm>
            <a:prstGeom prst="rect">
              <a:avLst/>
            </a:prstGeom>
            <a:noFill/>
          </p:spPr>
          <p:txBody>
            <a:bodyPr wrap="none" rtlCol="0">
              <a:spAutoFit/>
            </a:bodyPr>
            <a:lstStyle/>
            <a:p>
              <a:r>
                <a:rPr lang="en-US" altLang="zh-CN" sz="3600" dirty="0" smtClean="0">
                  <a:solidFill>
                    <a:srgbClr val="F8F8F8"/>
                  </a:solidFill>
                  <a:latin typeface="微软雅黑" panose="020B0503020204020204" pitchFamily="34" charset="-122"/>
                  <a:ea typeface="微软雅黑" panose="020B0503020204020204" pitchFamily="34" charset="-122"/>
                </a:rPr>
                <a:t>04</a:t>
              </a:r>
              <a:endParaRPr lang="zh-CN" altLang="en-US" sz="3600" dirty="0">
                <a:solidFill>
                  <a:srgbClr val="F8F8F8"/>
                </a:solidFill>
                <a:latin typeface="微软雅黑" panose="020B0503020204020204" pitchFamily="34" charset="-122"/>
                <a:ea typeface="微软雅黑" panose="020B0503020204020204" pitchFamily="34" charset="-122"/>
              </a:endParaRPr>
            </a:p>
          </p:txBody>
        </p:sp>
      </p:grpSp>
      <p:sp>
        <p:nvSpPr>
          <p:cNvPr id="25" name="矩形 24"/>
          <p:cNvSpPr/>
          <p:nvPr/>
        </p:nvSpPr>
        <p:spPr>
          <a:xfrm>
            <a:off x="-59381" y="-49738"/>
            <a:ext cx="12279086" cy="31099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91271" y="6567549"/>
            <a:ext cx="12429733" cy="36417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标题 1"/>
          <p:cNvSpPr txBox="1"/>
          <p:nvPr/>
        </p:nvSpPr>
        <p:spPr>
          <a:xfrm>
            <a:off x="470075" y="519500"/>
            <a:ext cx="4505696" cy="478023"/>
          </a:xfrm>
          <a:prstGeom prst="rect">
            <a:avLst/>
          </a:prstGeom>
          <a:solidFill>
            <a:schemeClr val="bg1"/>
          </a:solidFill>
        </p:spPr>
        <p:txBody>
          <a:bodyPr/>
          <a:lstStyle>
            <a:lvl1pPr algn="l" rtl="0" eaLnBrk="0" fontAlgn="base" hangingPunct="0">
              <a:lnSpc>
                <a:spcPct val="90000"/>
              </a:lnSpc>
              <a:spcBef>
                <a:spcPct val="0"/>
              </a:spcBef>
              <a:spcAft>
                <a:spcPct val="0"/>
              </a:spcAft>
              <a:defRPr sz="2800" kern="1200">
                <a:solidFill>
                  <a:schemeClr val="tx1"/>
                </a:solidFill>
                <a:latin typeface="微软雅黑" panose="020B0503020204020204" pitchFamily="34" charset="-122"/>
                <a:ea typeface="微软雅黑" panose="020B0503020204020204" pitchFamily="34"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zh-CN" altLang="en-US" smtClean="0"/>
              <a:t>单击此处添加目录</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par>
                          <p:cTn id="12" fill="hold">
                            <p:stCondLst>
                              <p:cond delay="0"/>
                            </p:stCondLst>
                            <p:childTnLst>
                              <p:par>
                                <p:cTn id="13" presetID="53"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par>
                          <p:cTn id="23" fill="hold">
                            <p:stCondLst>
                              <p:cond delay="500"/>
                            </p:stCondLst>
                            <p:childTnLst>
                              <p:par>
                                <p:cTn id="24" presetID="52"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Scale>
                                      <p:cBhvr>
                                        <p:cTn id="26"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13"/>
                                        </p:tgtEl>
                                        <p:attrNameLst>
                                          <p:attrName>ppt_x</p:attrName>
                                          <p:attrName>ppt_y</p:attrName>
                                        </p:attrNameLst>
                                      </p:cBhvr>
                                    </p:animMotion>
                                    <p:animEffect transition="in" filter="fade">
                                      <p:cBhvr>
                                        <p:cTn id="28" dur="1000"/>
                                        <p:tgtEl>
                                          <p:spTgt spid="13"/>
                                        </p:tgtEl>
                                      </p:cBhvr>
                                    </p:animEffect>
                                  </p:childTnLst>
                                </p:cTn>
                              </p:par>
                              <p:par>
                                <p:cTn id="29" presetID="52" presetClass="entr" presetSubtype="0" fill="hold" nodeType="withEffect">
                                  <p:stCondLst>
                                    <p:cond delay="200"/>
                                  </p:stCondLst>
                                  <p:childTnLst>
                                    <p:set>
                                      <p:cBhvr>
                                        <p:cTn id="30" dur="1" fill="hold">
                                          <p:stCondLst>
                                            <p:cond delay="0"/>
                                          </p:stCondLst>
                                        </p:cTn>
                                        <p:tgtEl>
                                          <p:spTgt spid="16"/>
                                        </p:tgtEl>
                                        <p:attrNameLst>
                                          <p:attrName>style.visibility</p:attrName>
                                        </p:attrNameLst>
                                      </p:cBhvr>
                                      <p:to>
                                        <p:strVal val="visible"/>
                                      </p:to>
                                    </p:set>
                                    <p:animScale>
                                      <p:cBhvr>
                                        <p:cTn id="31"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6"/>
                                        </p:tgtEl>
                                        <p:attrNameLst>
                                          <p:attrName>ppt_x</p:attrName>
                                          <p:attrName>ppt_y</p:attrName>
                                        </p:attrNameLst>
                                      </p:cBhvr>
                                    </p:animMotion>
                                    <p:animEffect transition="in" filter="fade">
                                      <p:cBhvr>
                                        <p:cTn id="33" dur="1000"/>
                                        <p:tgtEl>
                                          <p:spTgt spid="16"/>
                                        </p:tgtEl>
                                      </p:cBhvr>
                                    </p:animEffect>
                                  </p:childTnLst>
                                </p:cTn>
                              </p:par>
                              <p:par>
                                <p:cTn id="34" presetID="52" presetClass="entr" presetSubtype="0" fill="hold" nodeType="withEffect">
                                  <p:stCondLst>
                                    <p:cond delay="400"/>
                                  </p:stCondLst>
                                  <p:childTnLst>
                                    <p:set>
                                      <p:cBhvr>
                                        <p:cTn id="35" dur="1" fill="hold">
                                          <p:stCondLst>
                                            <p:cond delay="0"/>
                                          </p:stCondLst>
                                        </p:cTn>
                                        <p:tgtEl>
                                          <p:spTgt spid="19"/>
                                        </p:tgtEl>
                                        <p:attrNameLst>
                                          <p:attrName>style.visibility</p:attrName>
                                        </p:attrNameLst>
                                      </p:cBhvr>
                                      <p:to>
                                        <p:strVal val="visible"/>
                                      </p:to>
                                    </p:set>
                                    <p:animScale>
                                      <p:cBhvr>
                                        <p:cTn id="36"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9"/>
                                        </p:tgtEl>
                                        <p:attrNameLst>
                                          <p:attrName>ppt_x</p:attrName>
                                          <p:attrName>ppt_y</p:attrName>
                                        </p:attrNameLst>
                                      </p:cBhvr>
                                    </p:animMotion>
                                    <p:animEffect transition="in" filter="fade">
                                      <p:cBhvr>
                                        <p:cTn id="38" dur="1000"/>
                                        <p:tgtEl>
                                          <p:spTgt spid="19"/>
                                        </p:tgtEl>
                                      </p:cBhvr>
                                    </p:animEffect>
                                  </p:childTnLst>
                                </p:cTn>
                              </p:par>
                              <p:par>
                                <p:cTn id="39" presetID="52" presetClass="entr" presetSubtype="0" fill="hold" nodeType="withEffect">
                                  <p:stCondLst>
                                    <p:cond delay="600"/>
                                  </p:stCondLst>
                                  <p:childTnLst>
                                    <p:set>
                                      <p:cBhvr>
                                        <p:cTn id="40" dur="1" fill="hold">
                                          <p:stCondLst>
                                            <p:cond delay="0"/>
                                          </p:stCondLst>
                                        </p:cTn>
                                        <p:tgtEl>
                                          <p:spTgt spid="22"/>
                                        </p:tgtEl>
                                        <p:attrNameLst>
                                          <p:attrName>style.visibility</p:attrName>
                                        </p:attrNameLst>
                                      </p:cBhvr>
                                      <p:to>
                                        <p:strVal val="visible"/>
                                      </p:to>
                                    </p:set>
                                    <p:animScale>
                                      <p:cBhvr>
                                        <p:cTn id="41"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22"/>
                                        </p:tgtEl>
                                        <p:attrNameLst>
                                          <p:attrName>ppt_x</p:attrName>
                                          <p:attrName>ppt_y</p:attrName>
                                        </p:attrNameLst>
                                      </p:cBhvr>
                                    </p:animMotion>
                                    <p:animEffect transition="in" filter="fade">
                                      <p:cBhvr>
                                        <p:cTn id="43" dur="1000"/>
                                        <p:tgtEl>
                                          <p:spTgt spid="22"/>
                                        </p:tgtEl>
                                      </p:cBhvr>
                                    </p:animEffect>
                                  </p:childTnLst>
                                </p:cTn>
                              </p:par>
                            </p:childTnLst>
                          </p:cTn>
                        </p:par>
                        <p:par>
                          <p:cTn id="44" fill="hold">
                            <p:stCondLst>
                              <p:cond delay="1500"/>
                            </p:stCondLst>
                            <p:childTnLst>
                              <p:par>
                                <p:cTn id="45" presetID="2" presetClass="entr" presetSubtype="6"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1+#ppt_w/2"/>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par>
                                <p:cTn id="49" presetID="22" presetClass="entr" presetSubtype="1"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up)">
                                      <p:cBhvr>
                                        <p:cTn id="51" dur="500"/>
                                        <p:tgtEl>
                                          <p:spTgt spid="5"/>
                                        </p:tgtEl>
                                      </p:cBhvr>
                                    </p:animEffect>
                                  </p:childTnLst>
                                </p:cTn>
                              </p:par>
                            </p:childTnLst>
                          </p:cTn>
                        </p:par>
                        <p:par>
                          <p:cTn id="52" fill="hold">
                            <p:stCondLst>
                              <p:cond delay="2000"/>
                            </p:stCondLst>
                            <p:childTnLst>
                              <p:par>
                                <p:cTn id="53" presetID="2" presetClass="entr" presetSubtype="6"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par>
                                <p:cTn id="57" presetID="22" presetClass="entr" presetSubtype="1"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up)">
                                      <p:cBhvr>
                                        <p:cTn id="59" dur="500"/>
                                        <p:tgtEl>
                                          <p:spTgt spid="7"/>
                                        </p:tgtEl>
                                      </p:cBhvr>
                                    </p:animEffect>
                                  </p:childTnLst>
                                </p:cTn>
                              </p:par>
                            </p:childTnLst>
                          </p:cTn>
                        </p:par>
                        <p:par>
                          <p:cTn id="60" fill="hold">
                            <p:stCondLst>
                              <p:cond delay="2500"/>
                            </p:stCondLst>
                            <p:childTnLst>
                              <p:par>
                                <p:cTn id="61" presetID="2" presetClass="entr" presetSubtype="6"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1+#ppt_w/2"/>
                                          </p:val>
                                        </p:tav>
                                        <p:tav tm="100000">
                                          <p:val>
                                            <p:strVal val="#ppt_x"/>
                                          </p:val>
                                        </p:tav>
                                      </p:tavLst>
                                    </p:anim>
                                    <p:anim calcmode="lin" valueType="num">
                                      <p:cBhvr additive="base">
                                        <p:cTn id="64" dur="500" fill="hold"/>
                                        <p:tgtEl>
                                          <p:spTgt spid="8"/>
                                        </p:tgtEl>
                                        <p:attrNameLst>
                                          <p:attrName>ppt_y</p:attrName>
                                        </p:attrNameLst>
                                      </p:cBhvr>
                                      <p:tavLst>
                                        <p:tav tm="0">
                                          <p:val>
                                            <p:strVal val="1+#ppt_h/2"/>
                                          </p:val>
                                        </p:tav>
                                        <p:tav tm="100000">
                                          <p:val>
                                            <p:strVal val="#ppt_y"/>
                                          </p:val>
                                        </p:tav>
                                      </p:tavLst>
                                    </p:anim>
                                  </p:childTnLst>
                                </p:cTn>
                              </p:par>
                              <p:par>
                                <p:cTn id="65" presetID="22" presetClass="entr" presetSubtype="1"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up)">
                                      <p:cBhvr>
                                        <p:cTn id="67" dur="500"/>
                                        <p:tgtEl>
                                          <p:spTgt spid="9"/>
                                        </p:tgtEl>
                                      </p:cBhvr>
                                    </p:animEffect>
                                  </p:childTnLst>
                                </p:cTn>
                              </p:par>
                            </p:childTnLst>
                          </p:cTn>
                        </p:par>
                        <p:par>
                          <p:cTn id="68" fill="hold">
                            <p:stCondLst>
                              <p:cond delay="3000"/>
                            </p:stCondLst>
                            <p:childTnLst>
                              <p:par>
                                <p:cTn id="69" presetID="2" presetClass="entr" presetSubtype="6"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1+#ppt_w/2"/>
                                          </p:val>
                                        </p:tav>
                                        <p:tav tm="100000">
                                          <p:val>
                                            <p:strVal val="#ppt_x"/>
                                          </p:val>
                                        </p:tav>
                                      </p:tavLst>
                                    </p:anim>
                                    <p:anim calcmode="lin" valueType="num">
                                      <p:cBhvr additive="base">
                                        <p:cTn id="72" dur="500" fill="hold"/>
                                        <p:tgtEl>
                                          <p:spTgt spid="10"/>
                                        </p:tgtEl>
                                        <p:attrNameLst>
                                          <p:attrName>ppt_y</p:attrName>
                                        </p:attrNameLst>
                                      </p:cBhvr>
                                      <p:tavLst>
                                        <p:tav tm="0">
                                          <p:val>
                                            <p:strVal val="1+#ppt_h/2"/>
                                          </p:val>
                                        </p:tav>
                                        <p:tav tm="100000">
                                          <p:val>
                                            <p:strVal val="#ppt_y"/>
                                          </p:val>
                                        </p:tav>
                                      </p:tavLst>
                                    </p:anim>
                                  </p:childTnLst>
                                </p:cTn>
                              </p:par>
                              <p:par>
                                <p:cTn id="73" presetID="22" presetClass="entr" presetSubtype="1"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up)">
                                      <p:cBhvr>
                                        <p:cTn id="75" dur="500"/>
                                        <p:tgtEl>
                                          <p:spTgt spid="11"/>
                                        </p:tgtEl>
                                      </p:cBhvr>
                                    </p:animEffect>
                                  </p:childTnLst>
                                </p:cTn>
                              </p:par>
                            </p:childTnLst>
                          </p:cTn>
                        </p:par>
                        <p:par>
                          <p:cTn id="76" fill="hold">
                            <p:stCondLst>
                              <p:cond delay="3500"/>
                            </p:stCondLst>
                            <p:childTnLst>
                              <p:par>
                                <p:cTn id="77" presetID="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800" fill="hold"/>
                                        <p:tgtEl>
                                          <p:spTgt spid="25"/>
                                        </p:tgtEl>
                                        <p:attrNameLst>
                                          <p:attrName>ppt_x</p:attrName>
                                        </p:attrNameLst>
                                      </p:cBhvr>
                                      <p:tavLst>
                                        <p:tav tm="0">
                                          <p:val>
                                            <p:strVal val="0-#ppt_w/2"/>
                                          </p:val>
                                        </p:tav>
                                        <p:tav tm="100000">
                                          <p:val>
                                            <p:strVal val="#ppt_x"/>
                                          </p:val>
                                        </p:tav>
                                      </p:tavLst>
                                    </p:anim>
                                    <p:anim calcmode="lin" valueType="num">
                                      <p:cBhvr additive="base">
                                        <p:cTn id="80" dur="800" fill="hold"/>
                                        <p:tgtEl>
                                          <p:spTgt spid="25"/>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800" fill="hold"/>
                                        <p:tgtEl>
                                          <p:spTgt spid="26"/>
                                        </p:tgtEl>
                                        <p:attrNameLst>
                                          <p:attrName>ppt_x</p:attrName>
                                        </p:attrNameLst>
                                      </p:cBhvr>
                                      <p:tavLst>
                                        <p:tav tm="0">
                                          <p:val>
                                            <p:strVal val="1+#ppt_w/2"/>
                                          </p:val>
                                        </p:tav>
                                        <p:tav tm="100000">
                                          <p:val>
                                            <p:strVal val="#ppt_x"/>
                                          </p:val>
                                        </p:tav>
                                      </p:tavLst>
                                    </p:anim>
                                    <p:anim calcmode="lin" valueType="num">
                                      <p:cBhvr additive="base">
                                        <p:cTn id="84" dur="8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P spid="10" grpId="0"/>
      <p:bldP spid="11" grpId="0"/>
      <p:bldP spid="12" grpId="0"/>
      <p:bldP spid="25" grpId="0" animBg="1"/>
      <p:bldP spid="26" grpId="0" animBg="1"/>
      <p:bldP spid="2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6" name="组合 85"/>
          <p:cNvGrpSpPr/>
          <p:nvPr/>
        </p:nvGrpSpPr>
        <p:grpSpPr>
          <a:xfrm>
            <a:off x="4281510" y="2293072"/>
            <a:ext cx="2158360" cy="2202622"/>
            <a:chOff x="4091509" y="2726388"/>
            <a:chExt cx="2158360" cy="2202623"/>
          </a:xfrm>
        </p:grpSpPr>
        <p:sp>
          <p:nvSpPr>
            <p:cNvPr id="87" name="Oval 49"/>
            <p:cNvSpPr>
              <a:spLocks noChangeArrowheads="1"/>
            </p:cNvSpPr>
            <p:nvPr/>
          </p:nvSpPr>
          <p:spPr bwMode="auto">
            <a:xfrm>
              <a:off x="4420932" y="4751480"/>
              <a:ext cx="1499516" cy="17753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Oval 50"/>
            <p:cNvSpPr>
              <a:spLocks noChangeArrowheads="1"/>
            </p:cNvSpPr>
            <p:nvPr/>
          </p:nvSpPr>
          <p:spPr bwMode="auto">
            <a:xfrm>
              <a:off x="4440183" y="4751480"/>
              <a:ext cx="1461011" cy="177531"/>
            </a:xfrm>
            <a:prstGeom prst="ellipse">
              <a:avLst/>
            </a:prstGeom>
            <a:solidFill>
              <a:srgbClr val="FCFB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Oval 51"/>
            <p:cNvSpPr>
              <a:spLocks noChangeArrowheads="1"/>
            </p:cNvSpPr>
            <p:nvPr/>
          </p:nvSpPr>
          <p:spPr bwMode="auto">
            <a:xfrm>
              <a:off x="4459435" y="4757674"/>
              <a:ext cx="1422507" cy="165145"/>
            </a:xfrm>
            <a:prstGeom prst="ellipse">
              <a:avLst/>
            </a:prstGeom>
            <a:solidFill>
              <a:srgbClr val="FAFA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Oval 52"/>
            <p:cNvSpPr>
              <a:spLocks noChangeArrowheads="1"/>
            </p:cNvSpPr>
            <p:nvPr/>
          </p:nvSpPr>
          <p:spPr bwMode="auto">
            <a:xfrm>
              <a:off x="4478686" y="4757674"/>
              <a:ext cx="1381864" cy="165145"/>
            </a:xfrm>
            <a:prstGeom prst="ellipse">
              <a:avLst/>
            </a:prstGeom>
            <a:solidFill>
              <a:srgbClr val="F7F7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Oval 53"/>
            <p:cNvSpPr>
              <a:spLocks noChangeArrowheads="1"/>
            </p:cNvSpPr>
            <p:nvPr/>
          </p:nvSpPr>
          <p:spPr bwMode="auto">
            <a:xfrm>
              <a:off x="4506495" y="4757674"/>
              <a:ext cx="1334804" cy="158953"/>
            </a:xfrm>
            <a:prstGeom prst="ellipse">
              <a:avLst/>
            </a:prstGeom>
            <a:solidFill>
              <a:srgbClr val="F5F6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Oval 54"/>
            <p:cNvSpPr>
              <a:spLocks noChangeArrowheads="1"/>
            </p:cNvSpPr>
            <p:nvPr/>
          </p:nvSpPr>
          <p:spPr bwMode="auto">
            <a:xfrm>
              <a:off x="4525746" y="4763866"/>
              <a:ext cx="1289882" cy="152759"/>
            </a:xfrm>
            <a:prstGeom prst="ellipse">
              <a:avLst/>
            </a:prstGeom>
            <a:solidFill>
              <a:srgbClr val="F2F5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Oval 55"/>
            <p:cNvSpPr>
              <a:spLocks noChangeArrowheads="1"/>
            </p:cNvSpPr>
            <p:nvPr/>
          </p:nvSpPr>
          <p:spPr bwMode="auto">
            <a:xfrm>
              <a:off x="4545000" y="4763866"/>
              <a:ext cx="1251379" cy="152759"/>
            </a:xfrm>
            <a:prstGeom prst="ellipse">
              <a:avLst/>
            </a:prstGeom>
            <a:solidFill>
              <a:srgbClr val="F2F2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Oval 56"/>
            <p:cNvSpPr>
              <a:spLocks noChangeArrowheads="1"/>
            </p:cNvSpPr>
            <p:nvPr/>
          </p:nvSpPr>
          <p:spPr bwMode="auto">
            <a:xfrm>
              <a:off x="4564251" y="4770059"/>
              <a:ext cx="1210735" cy="140374"/>
            </a:xfrm>
            <a:prstGeom prst="ellipse">
              <a:avLst/>
            </a:prstGeom>
            <a:solidFill>
              <a:srgbClr val="F0F0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Oval 57"/>
            <p:cNvSpPr>
              <a:spLocks noChangeArrowheads="1"/>
            </p:cNvSpPr>
            <p:nvPr/>
          </p:nvSpPr>
          <p:spPr bwMode="auto">
            <a:xfrm>
              <a:off x="4583504" y="4770059"/>
              <a:ext cx="1172230" cy="140374"/>
            </a:xfrm>
            <a:prstGeom prst="ellipse">
              <a:avLst/>
            </a:prstGeom>
            <a:solidFill>
              <a:srgbClr val="EDE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Oval 58"/>
            <p:cNvSpPr>
              <a:spLocks noChangeArrowheads="1"/>
            </p:cNvSpPr>
            <p:nvPr/>
          </p:nvSpPr>
          <p:spPr bwMode="auto">
            <a:xfrm>
              <a:off x="4604895" y="4770059"/>
              <a:ext cx="1131588" cy="140374"/>
            </a:xfrm>
            <a:prstGeom prst="ellipse">
              <a:avLst/>
            </a:prstGeom>
            <a:solidFill>
              <a:srgbClr val="EBEE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Oval 59"/>
            <p:cNvSpPr>
              <a:spLocks noChangeArrowheads="1"/>
            </p:cNvSpPr>
            <p:nvPr/>
          </p:nvSpPr>
          <p:spPr bwMode="auto">
            <a:xfrm>
              <a:off x="4624146" y="4776252"/>
              <a:ext cx="1093085" cy="127988"/>
            </a:xfrm>
            <a:prstGeom prst="ellipse">
              <a:avLst/>
            </a:prstGeom>
            <a:solidFill>
              <a:srgbClr val="E8EA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Oval 60"/>
            <p:cNvSpPr>
              <a:spLocks noChangeArrowheads="1"/>
            </p:cNvSpPr>
            <p:nvPr/>
          </p:nvSpPr>
          <p:spPr bwMode="auto">
            <a:xfrm>
              <a:off x="4643398" y="4776252"/>
              <a:ext cx="1052441" cy="127988"/>
            </a:xfrm>
            <a:prstGeom prst="ellipse">
              <a:avLst/>
            </a:prstGeom>
            <a:solidFill>
              <a:srgbClr val="E6E9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Oval 61"/>
            <p:cNvSpPr>
              <a:spLocks noChangeArrowheads="1"/>
            </p:cNvSpPr>
            <p:nvPr/>
          </p:nvSpPr>
          <p:spPr bwMode="auto">
            <a:xfrm>
              <a:off x="4662649" y="4782445"/>
              <a:ext cx="1013938" cy="115601"/>
            </a:xfrm>
            <a:prstGeom prst="ellipse">
              <a:avLst/>
            </a:prstGeom>
            <a:solidFill>
              <a:srgbClr val="E3E6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Oval 62"/>
            <p:cNvSpPr>
              <a:spLocks noChangeArrowheads="1"/>
            </p:cNvSpPr>
            <p:nvPr/>
          </p:nvSpPr>
          <p:spPr bwMode="auto">
            <a:xfrm>
              <a:off x="4684041" y="4782445"/>
              <a:ext cx="973295" cy="115601"/>
            </a:xfrm>
            <a:prstGeom prst="ellipse">
              <a:avLst/>
            </a:prstGeom>
            <a:solidFill>
              <a:srgbClr val="E0E5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Oval 63"/>
            <p:cNvSpPr>
              <a:spLocks noChangeArrowheads="1"/>
            </p:cNvSpPr>
            <p:nvPr/>
          </p:nvSpPr>
          <p:spPr bwMode="auto">
            <a:xfrm>
              <a:off x="4709710" y="4782445"/>
              <a:ext cx="928372" cy="115601"/>
            </a:xfrm>
            <a:prstGeom prst="ellipse">
              <a:avLst/>
            </a:prstGeom>
            <a:solidFill>
              <a:srgbClr val="DEE2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Oval 64"/>
            <p:cNvSpPr>
              <a:spLocks noChangeArrowheads="1"/>
            </p:cNvSpPr>
            <p:nvPr/>
          </p:nvSpPr>
          <p:spPr bwMode="auto">
            <a:xfrm>
              <a:off x="4728963" y="4788637"/>
              <a:ext cx="881312" cy="103215"/>
            </a:xfrm>
            <a:prstGeom prst="ellipse">
              <a:avLst/>
            </a:prstGeom>
            <a:solidFill>
              <a:srgbClr val="DBE0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Oval 65"/>
            <p:cNvSpPr>
              <a:spLocks noChangeArrowheads="1"/>
            </p:cNvSpPr>
            <p:nvPr/>
          </p:nvSpPr>
          <p:spPr bwMode="auto">
            <a:xfrm>
              <a:off x="4748214" y="4788637"/>
              <a:ext cx="842809" cy="103215"/>
            </a:xfrm>
            <a:prstGeom prst="ellipse">
              <a:avLst/>
            </a:prstGeom>
            <a:solidFill>
              <a:srgbClr val="D9DE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Oval 66"/>
            <p:cNvSpPr>
              <a:spLocks noChangeArrowheads="1"/>
            </p:cNvSpPr>
            <p:nvPr/>
          </p:nvSpPr>
          <p:spPr bwMode="auto">
            <a:xfrm>
              <a:off x="4769606" y="4788637"/>
              <a:ext cx="802167" cy="97023"/>
            </a:xfrm>
            <a:prstGeom prst="ellipse">
              <a:avLst/>
            </a:prstGeom>
            <a:solidFill>
              <a:srgbClr val="D8DE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Oval 67"/>
            <p:cNvSpPr>
              <a:spLocks noChangeArrowheads="1"/>
            </p:cNvSpPr>
            <p:nvPr/>
          </p:nvSpPr>
          <p:spPr bwMode="auto">
            <a:xfrm>
              <a:off x="4788858" y="4796895"/>
              <a:ext cx="763662" cy="88767"/>
            </a:xfrm>
            <a:prstGeom prst="ellipse">
              <a:avLst/>
            </a:prstGeom>
            <a:solidFill>
              <a:srgbClr val="D5DA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Oval 68"/>
            <p:cNvSpPr>
              <a:spLocks noChangeArrowheads="1"/>
            </p:cNvSpPr>
            <p:nvPr/>
          </p:nvSpPr>
          <p:spPr bwMode="auto">
            <a:xfrm>
              <a:off x="4808109" y="4796895"/>
              <a:ext cx="723018" cy="88767"/>
            </a:xfrm>
            <a:prstGeom prst="ellipse">
              <a:avLst/>
            </a:prstGeom>
            <a:solidFill>
              <a:srgbClr val="D3D9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Oval 69"/>
            <p:cNvSpPr>
              <a:spLocks noChangeArrowheads="1"/>
            </p:cNvSpPr>
            <p:nvPr/>
          </p:nvSpPr>
          <p:spPr bwMode="auto">
            <a:xfrm>
              <a:off x="4827362" y="4803088"/>
              <a:ext cx="684515" cy="76380"/>
            </a:xfrm>
            <a:prstGeom prst="ellipse">
              <a:avLst/>
            </a:prstGeom>
            <a:solidFill>
              <a:srgbClr val="D1D8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Oval 70"/>
            <p:cNvSpPr>
              <a:spLocks noChangeArrowheads="1"/>
            </p:cNvSpPr>
            <p:nvPr/>
          </p:nvSpPr>
          <p:spPr bwMode="auto">
            <a:xfrm>
              <a:off x="4848753" y="4803088"/>
              <a:ext cx="643872" cy="76380"/>
            </a:xfrm>
            <a:prstGeom prst="ellipse">
              <a:avLst/>
            </a:prstGeom>
            <a:solidFill>
              <a:srgbClr val="CFD6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71"/>
            <p:cNvSpPr/>
            <p:nvPr/>
          </p:nvSpPr>
          <p:spPr bwMode="auto">
            <a:xfrm>
              <a:off x="4091509" y="2726388"/>
              <a:ext cx="2158360" cy="2089085"/>
            </a:xfrm>
            <a:custGeom>
              <a:avLst/>
              <a:gdLst>
                <a:gd name="T0" fmla="*/ 0 w 328"/>
                <a:gd name="T1" fmla="*/ 164 h 329"/>
                <a:gd name="T2" fmla="*/ 0 w 328"/>
                <a:gd name="T3" fmla="*/ 164 h 329"/>
                <a:gd name="T4" fmla="*/ 164 w 328"/>
                <a:gd name="T5" fmla="*/ 0 h 329"/>
                <a:gd name="T6" fmla="*/ 328 w 328"/>
                <a:gd name="T7" fmla="*/ 0 h 329"/>
                <a:gd name="T8" fmla="*/ 328 w 328"/>
                <a:gd name="T9" fmla="*/ 164 h 329"/>
                <a:gd name="T10" fmla="*/ 164 w 328"/>
                <a:gd name="T11" fmla="*/ 329 h 329"/>
                <a:gd name="T12" fmla="*/ 164 w 328"/>
                <a:gd name="T13" fmla="*/ 329 h 329"/>
                <a:gd name="T14" fmla="*/ 0 w 328"/>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329">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110" name="TextBox 109"/>
            <p:cNvSpPr txBox="1"/>
            <p:nvPr/>
          </p:nvSpPr>
          <p:spPr>
            <a:xfrm>
              <a:off x="4754632" y="3266298"/>
              <a:ext cx="1480262" cy="923330"/>
            </a:xfrm>
            <a:prstGeom prst="rect">
              <a:avLst/>
            </a:prstGeom>
            <a:noFill/>
          </p:spPr>
          <p:txBody>
            <a:bodyPr wrap="square" rtlCol="0">
              <a:spAutoFit/>
            </a:bodyPr>
            <a:lstStyle/>
            <a:p>
              <a:r>
                <a:rPr lang="en-US" altLang="zh-CN" sz="5400" b="1" dirty="0">
                  <a:solidFill>
                    <a:schemeClr val="bg1"/>
                  </a:solidFill>
                </a:rPr>
                <a:t>39%</a:t>
              </a:r>
              <a:endParaRPr lang="zh-CN" altLang="en-US" sz="5400" b="1" dirty="0">
                <a:solidFill>
                  <a:schemeClr val="bg1"/>
                </a:solidFill>
              </a:endParaRPr>
            </a:p>
          </p:txBody>
        </p:sp>
        <p:sp>
          <p:nvSpPr>
            <p:cNvPr id="111" name="TextBox 110"/>
            <p:cNvSpPr txBox="1"/>
            <p:nvPr/>
          </p:nvSpPr>
          <p:spPr>
            <a:xfrm>
              <a:off x="4669067" y="2953673"/>
              <a:ext cx="156582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12" name="组合 111"/>
          <p:cNvGrpSpPr/>
          <p:nvPr/>
        </p:nvGrpSpPr>
        <p:grpSpPr>
          <a:xfrm>
            <a:off x="2627982" y="2293072"/>
            <a:ext cx="2166918" cy="2202622"/>
            <a:chOff x="2437978" y="2726388"/>
            <a:chExt cx="2166917" cy="2202623"/>
          </a:xfrm>
          <a:solidFill>
            <a:srgbClr val="00B0F0"/>
          </a:solidFill>
        </p:grpSpPr>
        <p:sp>
          <p:nvSpPr>
            <p:cNvPr id="113" name="Oval 27"/>
            <p:cNvSpPr>
              <a:spLocks noChangeArrowheads="1"/>
            </p:cNvSpPr>
            <p:nvPr/>
          </p:nvSpPr>
          <p:spPr bwMode="auto">
            <a:xfrm>
              <a:off x="2773819" y="4751480"/>
              <a:ext cx="1495237" cy="17753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Oval 28"/>
            <p:cNvSpPr>
              <a:spLocks noChangeArrowheads="1"/>
            </p:cNvSpPr>
            <p:nvPr/>
          </p:nvSpPr>
          <p:spPr bwMode="auto">
            <a:xfrm>
              <a:off x="2795210" y="4751480"/>
              <a:ext cx="1454593" cy="17753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Oval 29"/>
            <p:cNvSpPr>
              <a:spLocks noChangeArrowheads="1"/>
            </p:cNvSpPr>
            <p:nvPr/>
          </p:nvSpPr>
          <p:spPr bwMode="auto">
            <a:xfrm>
              <a:off x="2814461" y="4757674"/>
              <a:ext cx="1413951" cy="16514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Oval 30"/>
            <p:cNvSpPr>
              <a:spLocks noChangeArrowheads="1"/>
            </p:cNvSpPr>
            <p:nvPr/>
          </p:nvSpPr>
          <p:spPr bwMode="auto">
            <a:xfrm>
              <a:off x="2833714" y="4757674"/>
              <a:ext cx="1375447" cy="16514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Oval 31"/>
            <p:cNvSpPr>
              <a:spLocks noChangeArrowheads="1"/>
            </p:cNvSpPr>
            <p:nvPr/>
          </p:nvSpPr>
          <p:spPr bwMode="auto">
            <a:xfrm>
              <a:off x="2852965" y="4757674"/>
              <a:ext cx="1336942" cy="15895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Oval 32"/>
            <p:cNvSpPr>
              <a:spLocks noChangeArrowheads="1"/>
            </p:cNvSpPr>
            <p:nvPr/>
          </p:nvSpPr>
          <p:spPr bwMode="auto">
            <a:xfrm>
              <a:off x="2874356" y="4763866"/>
              <a:ext cx="1296299" cy="15275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Oval 33"/>
            <p:cNvSpPr>
              <a:spLocks noChangeArrowheads="1"/>
            </p:cNvSpPr>
            <p:nvPr/>
          </p:nvSpPr>
          <p:spPr bwMode="auto">
            <a:xfrm>
              <a:off x="2893608" y="4763866"/>
              <a:ext cx="1255656" cy="15275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Oval 34"/>
            <p:cNvSpPr>
              <a:spLocks noChangeArrowheads="1"/>
            </p:cNvSpPr>
            <p:nvPr/>
          </p:nvSpPr>
          <p:spPr bwMode="auto">
            <a:xfrm>
              <a:off x="2912859" y="4770059"/>
              <a:ext cx="1217153" cy="1403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Oval 35"/>
            <p:cNvSpPr>
              <a:spLocks noChangeArrowheads="1"/>
            </p:cNvSpPr>
            <p:nvPr/>
          </p:nvSpPr>
          <p:spPr bwMode="auto">
            <a:xfrm>
              <a:off x="2932113" y="4770059"/>
              <a:ext cx="1178648" cy="1403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Oval 36"/>
            <p:cNvSpPr>
              <a:spLocks noChangeArrowheads="1"/>
            </p:cNvSpPr>
            <p:nvPr/>
          </p:nvSpPr>
          <p:spPr bwMode="auto">
            <a:xfrm>
              <a:off x="2951364" y="4770059"/>
              <a:ext cx="1133727" cy="1403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Oval 37"/>
            <p:cNvSpPr>
              <a:spLocks noChangeArrowheads="1"/>
            </p:cNvSpPr>
            <p:nvPr/>
          </p:nvSpPr>
          <p:spPr bwMode="auto">
            <a:xfrm>
              <a:off x="2979173" y="4776252"/>
              <a:ext cx="1084528" cy="127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Oval 38"/>
            <p:cNvSpPr>
              <a:spLocks noChangeArrowheads="1"/>
            </p:cNvSpPr>
            <p:nvPr/>
          </p:nvSpPr>
          <p:spPr bwMode="auto">
            <a:xfrm>
              <a:off x="2998424" y="4776252"/>
              <a:ext cx="1046024" cy="127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Oval 39"/>
            <p:cNvSpPr>
              <a:spLocks noChangeArrowheads="1"/>
            </p:cNvSpPr>
            <p:nvPr/>
          </p:nvSpPr>
          <p:spPr bwMode="auto">
            <a:xfrm>
              <a:off x="3017677" y="4782445"/>
              <a:ext cx="1007521" cy="1156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Oval 40"/>
            <p:cNvSpPr>
              <a:spLocks noChangeArrowheads="1"/>
            </p:cNvSpPr>
            <p:nvPr/>
          </p:nvSpPr>
          <p:spPr bwMode="auto">
            <a:xfrm>
              <a:off x="3036928" y="4782445"/>
              <a:ext cx="969016" cy="1156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Oval 41"/>
            <p:cNvSpPr>
              <a:spLocks noChangeArrowheads="1"/>
            </p:cNvSpPr>
            <p:nvPr/>
          </p:nvSpPr>
          <p:spPr bwMode="auto">
            <a:xfrm>
              <a:off x="3058319" y="4782445"/>
              <a:ext cx="926234" cy="1156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Oval 42"/>
            <p:cNvSpPr>
              <a:spLocks noChangeArrowheads="1"/>
            </p:cNvSpPr>
            <p:nvPr/>
          </p:nvSpPr>
          <p:spPr bwMode="auto">
            <a:xfrm>
              <a:off x="3077571" y="4788637"/>
              <a:ext cx="887730" cy="10321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Oval 43"/>
            <p:cNvSpPr>
              <a:spLocks noChangeArrowheads="1"/>
            </p:cNvSpPr>
            <p:nvPr/>
          </p:nvSpPr>
          <p:spPr bwMode="auto">
            <a:xfrm>
              <a:off x="3096822" y="4788637"/>
              <a:ext cx="849227" cy="10321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Oval 44"/>
            <p:cNvSpPr>
              <a:spLocks noChangeArrowheads="1"/>
            </p:cNvSpPr>
            <p:nvPr/>
          </p:nvSpPr>
          <p:spPr bwMode="auto">
            <a:xfrm>
              <a:off x="3116076" y="4788637"/>
              <a:ext cx="810722" cy="9702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Oval 45"/>
            <p:cNvSpPr>
              <a:spLocks noChangeArrowheads="1"/>
            </p:cNvSpPr>
            <p:nvPr/>
          </p:nvSpPr>
          <p:spPr bwMode="auto">
            <a:xfrm>
              <a:off x="3137466" y="4796895"/>
              <a:ext cx="770078" cy="8876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Oval 46"/>
            <p:cNvSpPr>
              <a:spLocks noChangeArrowheads="1"/>
            </p:cNvSpPr>
            <p:nvPr/>
          </p:nvSpPr>
          <p:spPr bwMode="auto">
            <a:xfrm>
              <a:off x="3156719" y="4796895"/>
              <a:ext cx="723018" cy="8876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Oval 47"/>
            <p:cNvSpPr>
              <a:spLocks noChangeArrowheads="1"/>
            </p:cNvSpPr>
            <p:nvPr/>
          </p:nvSpPr>
          <p:spPr bwMode="auto">
            <a:xfrm>
              <a:off x="3175971" y="4803088"/>
              <a:ext cx="684515" cy="7638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Oval 48"/>
            <p:cNvSpPr>
              <a:spLocks noChangeArrowheads="1"/>
            </p:cNvSpPr>
            <p:nvPr/>
          </p:nvSpPr>
          <p:spPr bwMode="auto">
            <a:xfrm>
              <a:off x="3201640" y="4803088"/>
              <a:ext cx="639593" cy="7638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72"/>
            <p:cNvSpPr/>
            <p:nvPr/>
          </p:nvSpPr>
          <p:spPr bwMode="auto">
            <a:xfrm>
              <a:off x="2437978" y="2726388"/>
              <a:ext cx="2166917" cy="2089085"/>
            </a:xfrm>
            <a:custGeom>
              <a:avLst/>
              <a:gdLst>
                <a:gd name="T0" fmla="*/ 0 w 329"/>
                <a:gd name="T1" fmla="*/ 164 h 329"/>
                <a:gd name="T2" fmla="*/ 0 w 329"/>
                <a:gd name="T3" fmla="*/ 164 h 329"/>
                <a:gd name="T4" fmla="*/ 164 w 329"/>
                <a:gd name="T5" fmla="*/ 0 h 329"/>
                <a:gd name="T6" fmla="*/ 329 w 329"/>
                <a:gd name="T7" fmla="*/ 0 h 329"/>
                <a:gd name="T8" fmla="*/ 329 w 329"/>
                <a:gd name="T9" fmla="*/ 164 h 329"/>
                <a:gd name="T10" fmla="*/ 164 w 329"/>
                <a:gd name="T11" fmla="*/ 329 h 329"/>
                <a:gd name="T12" fmla="*/ 164 w 329"/>
                <a:gd name="T13" fmla="*/ 329 h 329"/>
                <a:gd name="T14" fmla="*/ 0 w 329"/>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29">
                  <a:moveTo>
                    <a:pt x="0" y="164"/>
                  </a:moveTo>
                  <a:cubicBezTo>
                    <a:pt x="0" y="164"/>
                    <a:pt x="0" y="164"/>
                    <a:pt x="0" y="164"/>
                  </a:cubicBezTo>
                  <a:cubicBezTo>
                    <a:pt x="0" y="74"/>
                    <a:pt x="74" y="0"/>
                    <a:pt x="164" y="0"/>
                  </a:cubicBezTo>
                  <a:cubicBezTo>
                    <a:pt x="329" y="0"/>
                    <a:pt x="329" y="0"/>
                    <a:pt x="329" y="0"/>
                  </a:cubicBezTo>
                  <a:cubicBezTo>
                    <a:pt x="329" y="164"/>
                    <a:pt x="329" y="164"/>
                    <a:pt x="329" y="164"/>
                  </a:cubicBezTo>
                  <a:cubicBezTo>
                    <a:pt x="329" y="255"/>
                    <a:pt x="255" y="329"/>
                    <a:pt x="164" y="329"/>
                  </a:cubicBezTo>
                  <a:cubicBezTo>
                    <a:pt x="164" y="329"/>
                    <a:pt x="164" y="329"/>
                    <a:pt x="164" y="329"/>
                  </a:cubicBezTo>
                  <a:cubicBezTo>
                    <a:pt x="74" y="329"/>
                    <a:pt x="0" y="255"/>
                    <a:pt x="0" y="164"/>
                  </a:cubicBezTo>
                  <a:close/>
                </a:path>
              </a:pathLst>
            </a:custGeom>
            <a:grpFill/>
            <a:ln>
              <a:noFill/>
            </a:ln>
          </p:spPr>
          <p:txBody>
            <a:bodyPr vert="horz" wrap="square" lIns="91440" tIns="45720" rIns="91440" bIns="45720" numCol="1" anchor="t" anchorCtr="0" compatLnSpc="1"/>
            <a:lstStyle/>
            <a:p>
              <a:endParaRPr lang="zh-CN" altLang="en-US"/>
            </a:p>
          </p:txBody>
        </p:sp>
        <p:sp>
          <p:nvSpPr>
            <p:cNvPr id="136" name="TextBox 135"/>
            <p:cNvSpPr txBox="1"/>
            <p:nvPr/>
          </p:nvSpPr>
          <p:spPr>
            <a:xfrm>
              <a:off x="3009118" y="3266298"/>
              <a:ext cx="1480262" cy="923330"/>
            </a:xfrm>
            <a:prstGeom prst="rect">
              <a:avLst/>
            </a:prstGeom>
            <a:grpFill/>
          </p:spPr>
          <p:txBody>
            <a:bodyPr wrap="square" rtlCol="0">
              <a:spAutoFit/>
            </a:bodyPr>
            <a:lstStyle/>
            <a:p>
              <a:r>
                <a:rPr lang="en-US" altLang="zh-CN" sz="5400" b="1" dirty="0">
                  <a:solidFill>
                    <a:schemeClr val="bg1"/>
                  </a:solidFill>
                </a:rPr>
                <a:t>34%</a:t>
              </a:r>
              <a:endParaRPr lang="zh-CN" altLang="en-US" sz="5400" b="1" dirty="0">
                <a:solidFill>
                  <a:schemeClr val="bg1"/>
                </a:solidFill>
              </a:endParaRPr>
            </a:p>
          </p:txBody>
        </p:sp>
        <p:sp>
          <p:nvSpPr>
            <p:cNvPr id="137" name="TextBox 136"/>
            <p:cNvSpPr txBox="1"/>
            <p:nvPr/>
          </p:nvSpPr>
          <p:spPr>
            <a:xfrm>
              <a:off x="2954942" y="2953673"/>
              <a:ext cx="1565826" cy="276999"/>
            </a:xfrm>
            <a:prstGeom prst="rect">
              <a:avLst/>
            </a:prstGeom>
            <a:grp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38" name="组合 137"/>
          <p:cNvGrpSpPr/>
          <p:nvPr/>
        </p:nvGrpSpPr>
        <p:grpSpPr>
          <a:xfrm>
            <a:off x="884606" y="2293072"/>
            <a:ext cx="2158360" cy="2202622"/>
            <a:chOff x="694606" y="2726388"/>
            <a:chExt cx="2158360" cy="2202623"/>
          </a:xfrm>
        </p:grpSpPr>
        <p:sp>
          <p:nvSpPr>
            <p:cNvPr id="139" name="Oval 5"/>
            <p:cNvSpPr>
              <a:spLocks noChangeArrowheads="1"/>
            </p:cNvSpPr>
            <p:nvPr/>
          </p:nvSpPr>
          <p:spPr bwMode="auto">
            <a:xfrm>
              <a:off x="1024029" y="4751480"/>
              <a:ext cx="1499516" cy="17753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Oval 6"/>
            <p:cNvSpPr>
              <a:spLocks noChangeArrowheads="1"/>
            </p:cNvSpPr>
            <p:nvPr/>
          </p:nvSpPr>
          <p:spPr bwMode="auto">
            <a:xfrm>
              <a:off x="1043280" y="4751480"/>
              <a:ext cx="1461011" cy="177531"/>
            </a:xfrm>
            <a:prstGeom prst="ellipse">
              <a:avLst/>
            </a:prstGeom>
            <a:solidFill>
              <a:srgbClr val="FCFB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Oval 7"/>
            <p:cNvSpPr>
              <a:spLocks noChangeArrowheads="1"/>
            </p:cNvSpPr>
            <p:nvPr/>
          </p:nvSpPr>
          <p:spPr bwMode="auto">
            <a:xfrm>
              <a:off x="1062532" y="4757674"/>
              <a:ext cx="1422507" cy="165145"/>
            </a:xfrm>
            <a:prstGeom prst="ellipse">
              <a:avLst/>
            </a:prstGeom>
            <a:solidFill>
              <a:srgbClr val="FAFA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Oval 8"/>
            <p:cNvSpPr>
              <a:spLocks noChangeArrowheads="1"/>
            </p:cNvSpPr>
            <p:nvPr/>
          </p:nvSpPr>
          <p:spPr bwMode="auto">
            <a:xfrm>
              <a:off x="1083924" y="4757674"/>
              <a:ext cx="1381864" cy="165145"/>
            </a:xfrm>
            <a:prstGeom prst="ellipse">
              <a:avLst/>
            </a:prstGeom>
            <a:solidFill>
              <a:srgbClr val="F7F7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Oval 9"/>
            <p:cNvSpPr>
              <a:spLocks noChangeArrowheads="1"/>
            </p:cNvSpPr>
            <p:nvPr/>
          </p:nvSpPr>
          <p:spPr bwMode="auto">
            <a:xfrm>
              <a:off x="1103175" y="4757674"/>
              <a:ext cx="1343359" cy="158953"/>
            </a:xfrm>
            <a:prstGeom prst="ellipse">
              <a:avLst/>
            </a:prstGeom>
            <a:solidFill>
              <a:srgbClr val="F5F6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Oval 10"/>
            <p:cNvSpPr>
              <a:spLocks noChangeArrowheads="1"/>
            </p:cNvSpPr>
            <p:nvPr/>
          </p:nvSpPr>
          <p:spPr bwMode="auto">
            <a:xfrm>
              <a:off x="1128844" y="4763866"/>
              <a:ext cx="1289882" cy="152759"/>
            </a:xfrm>
            <a:prstGeom prst="ellipse">
              <a:avLst/>
            </a:prstGeom>
            <a:solidFill>
              <a:srgbClr val="F2F5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Oval 11"/>
            <p:cNvSpPr>
              <a:spLocks noChangeArrowheads="1"/>
            </p:cNvSpPr>
            <p:nvPr/>
          </p:nvSpPr>
          <p:spPr bwMode="auto">
            <a:xfrm>
              <a:off x="1148097" y="4763866"/>
              <a:ext cx="1251379" cy="152759"/>
            </a:xfrm>
            <a:prstGeom prst="ellipse">
              <a:avLst/>
            </a:prstGeom>
            <a:solidFill>
              <a:srgbClr val="F2F2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Oval 12"/>
            <p:cNvSpPr>
              <a:spLocks noChangeArrowheads="1"/>
            </p:cNvSpPr>
            <p:nvPr/>
          </p:nvSpPr>
          <p:spPr bwMode="auto">
            <a:xfrm>
              <a:off x="1169489" y="4770059"/>
              <a:ext cx="1210735" cy="140374"/>
            </a:xfrm>
            <a:prstGeom prst="ellipse">
              <a:avLst/>
            </a:prstGeom>
            <a:solidFill>
              <a:srgbClr val="F0F0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Oval 13"/>
            <p:cNvSpPr>
              <a:spLocks noChangeArrowheads="1"/>
            </p:cNvSpPr>
            <p:nvPr/>
          </p:nvSpPr>
          <p:spPr bwMode="auto">
            <a:xfrm>
              <a:off x="1188740" y="4770059"/>
              <a:ext cx="1172230" cy="140374"/>
            </a:xfrm>
            <a:prstGeom prst="ellipse">
              <a:avLst/>
            </a:prstGeom>
            <a:solidFill>
              <a:srgbClr val="EDE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Oval 14"/>
            <p:cNvSpPr>
              <a:spLocks noChangeArrowheads="1"/>
            </p:cNvSpPr>
            <p:nvPr/>
          </p:nvSpPr>
          <p:spPr bwMode="auto">
            <a:xfrm>
              <a:off x="1207992" y="4770059"/>
              <a:ext cx="1131588" cy="140374"/>
            </a:xfrm>
            <a:prstGeom prst="ellipse">
              <a:avLst/>
            </a:prstGeom>
            <a:solidFill>
              <a:srgbClr val="EBEE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Oval 15"/>
            <p:cNvSpPr>
              <a:spLocks noChangeArrowheads="1"/>
            </p:cNvSpPr>
            <p:nvPr/>
          </p:nvSpPr>
          <p:spPr bwMode="auto">
            <a:xfrm>
              <a:off x="1227243" y="4776252"/>
              <a:ext cx="1093085" cy="127988"/>
            </a:xfrm>
            <a:prstGeom prst="ellipse">
              <a:avLst/>
            </a:prstGeom>
            <a:solidFill>
              <a:srgbClr val="E8EA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Oval 17"/>
            <p:cNvSpPr>
              <a:spLocks noChangeArrowheads="1"/>
            </p:cNvSpPr>
            <p:nvPr/>
          </p:nvSpPr>
          <p:spPr bwMode="auto">
            <a:xfrm>
              <a:off x="1267887" y="4782445"/>
              <a:ext cx="1013938" cy="115601"/>
            </a:xfrm>
            <a:prstGeom prst="ellipse">
              <a:avLst/>
            </a:prstGeom>
            <a:solidFill>
              <a:srgbClr val="E3E6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Oval 18"/>
            <p:cNvSpPr>
              <a:spLocks noChangeArrowheads="1"/>
            </p:cNvSpPr>
            <p:nvPr/>
          </p:nvSpPr>
          <p:spPr bwMode="auto">
            <a:xfrm>
              <a:off x="1287138" y="4782445"/>
              <a:ext cx="973295" cy="115601"/>
            </a:xfrm>
            <a:prstGeom prst="ellipse">
              <a:avLst/>
            </a:prstGeom>
            <a:solidFill>
              <a:srgbClr val="E0E5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Oval 19"/>
            <p:cNvSpPr>
              <a:spLocks noChangeArrowheads="1"/>
            </p:cNvSpPr>
            <p:nvPr/>
          </p:nvSpPr>
          <p:spPr bwMode="auto">
            <a:xfrm>
              <a:off x="1306390" y="4782445"/>
              <a:ext cx="934790" cy="115601"/>
            </a:xfrm>
            <a:prstGeom prst="ellipse">
              <a:avLst/>
            </a:prstGeom>
            <a:solidFill>
              <a:srgbClr val="DEE2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Oval 20"/>
            <p:cNvSpPr>
              <a:spLocks noChangeArrowheads="1"/>
            </p:cNvSpPr>
            <p:nvPr/>
          </p:nvSpPr>
          <p:spPr bwMode="auto">
            <a:xfrm>
              <a:off x="1334198" y="4788637"/>
              <a:ext cx="881312" cy="103215"/>
            </a:xfrm>
            <a:prstGeom prst="ellipse">
              <a:avLst/>
            </a:prstGeom>
            <a:solidFill>
              <a:srgbClr val="DBE0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Oval 21"/>
            <p:cNvSpPr>
              <a:spLocks noChangeArrowheads="1"/>
            </p:cNvSpPr>
            <p:nvPr/>
          </p:nvSpPr>
          <p:spPr bwMode="auto">
            <a:xfrm>
              <a:off x="1353452" y="4788637"/>
              <a:ext cx="842809" cy="103215"/>
            </a:xfrm>
            <a:prstGeom prst="ellipse">
              <a:avLst/>
            </a:prstGeom>
            <a:solidFill>
              <a:srgbClr val="D9DE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Oval 23"/>
            <p:cNvSpPr>
              <a:spLocks noChangeArrowheads="1"/>
            </p:cNvSpPr>
            <p:nvPr/>
          </p:nvSpPr>
          <p:spPr bwMode="auto">
            <a:xfrm>
              <a:off x="1391955" y="4796895"/>
              <a:ext cx="763662" cy="88767"/>
            </a:xfrm>
            <a:prstGeom prst="ellipse">
              <a:avLst/>
            </a:prstGeom>
            <a:solidFill>
              <a:srgbClr val="D5DA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Oval 24"/>
            <p:cNvSpPr>
              <a:spLocks noChangeArrowheads="1"/>
            </p:cNvSpPr>
            <p:nvPr/>
          </p:nvSpPr>
          <p:spPr bwMode="auto">
            <a:xfrm>
              <a:off x="1411206" y="4796895"/>
              <a:ext cx="725158" cy="88767"/>
            </a:xfrm>
            <a:prstGeom prst="ellipse">
              <a:avLst/>
            </a:prstGeom>
            <a:solidFill>
              <a:srgbClr val="D3D9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Oval 25"/>
            <p:cNvSpPr>
              <a:spLocks noChangeArrowheads="1"/>
            </p:cNvSpPr>
            <p:nvPr/>
          </p:nvSpPr>
          <p:spPr bwMode="auto">
            <a:xfrm>
              <a:off x="1432597" y="4803088"/>
              <a:ext cx="684515" cy="76380"/>
            </a:xfrm>
            <a:prstGeom prst="ellipse">
              <a:avLst/>
            </a:prstGeom>
            <a:solidFill>
              <a:srgbClr val="D1D8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58" name="组合 157"/>
            <p:cNvGrpSpPr/>
            <p:nvPr/>
          </p:nvGrpSpPr>
          <p:grpSpPr>
            <a:xfrm>
              <a:off x="694606" y="2726388"/>
              <a:ext cx="2158360" cy="2177852"/>
              <a:chOff x="694606" y="2726388"/>
              <a:chExt cx="2158360" cy="2177852"/>
            </a:xfrm>
          </p:grpSpPr>
          <p:sp>
            <p:nvSpPr>
              <p:cNvPr id="159" name="Oval 16"/>
              <p:cNvSpPr>
                <a:spLocks noChangeArrowheads="1"/>
              </p:cNvSpPr>
              <p:nvPr/>
            </p:nvSpPr>
            <p:spPr bwMode="auto">
              <a:xfrm>
                <a:off x="1248634" y="4776252"/>
                <a:ext cx="1052441" cy="127988"/>
              </a:xfrm>
              <a:prstGeom prst="ellipse">
                <a:avLst/>
              </a:prstGeom>
              <a:solidFill>
                <a:srgbClr val="E6E9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Oval 22"/>
              <p:cNvSpPr>
                <a:spLocks noChangeArrowheads="1"/>
              </p:cNvSpPr>
              <p:nvPr/>
            </p:nvSpPr>
            <p:spPr bwMode="auto">
              <a:xfrm>
                <a:off x="1372703" y="4788637"/>
                <a:ext cx="802167" cy="97023"/>
              </a:xfrm>
              <a:prstGeom prst="ellipse">
                <a:avLst/>
              </a:prstGeom>
              <a:solidFill>
                <a:srgbClr val="D8DE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61" name="组合 160"/>
              <p:cNvGrpSpPr/>
              <p:nvPr/>
            </p:nvGrpSpPr>
            <p:grpSpPr>
              <a:xfrm>
                <a:off x="694606" y="2726388"/>
                <a:ext cx="2158360" cy="2153080"/>
                <a:chOff x="694606" y="2726388"/>
                <a:chExt cx="2158360" cy="2153080"/>
              </a:xfrm>
            </p:grpSpPr>
            <p:sp>
              <p:nvSpPr>
                <p:cNvPr id="162" name="Oval 26"/>
                <p:cNvSpPr>
                  <a:spLocks noChangeArrowheads="1"/>
                </p:cNvSpPr>
                <p:nvPr/>
              </p:nvSpPr>
              <p:spPr bwMode="auto">
                <a:xfrm>
                  <a:off x="1451850" y="4803088"/>
                  <a:ext cx="643872" cy="76380"/>
                </a:xfrm>
                <a:prstGeom prst="ellipse">
                  <a:avLst/>
                </a:prstGeom>
                <a:solidFill>
                  <a:srgbClr val="CFD6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73"/>
                <p:cNvSpPr/>
                <p:nvPr/>
              </p:nvSpPr>
              <p:spPr bwMode="auto">
                <a:xfrm>
                  <a:off x="694606" y="2726388"/>
                  <a:ext cx="2158360" cy="2089085"/>
                </a:xfrm>
                <a:custGeom>
                  <a:avLst/>
                  <a:gdLst>
                    <a:gd name="T0" fmla="*/ 0 w 328"/>
                    <a:gd name="T1" fmla="*/ 164 h 329"/>
                    <a:gd name="T2" fmla="*/ 0 w 328"/>
                    <a:gd name="T3" fmla="*/ 164 h 329"/>
                    <a:gd name="T4" fmla="*/ 164 w 328"/>
                    <a:gd name="T5" fmla="*/ 0 h 329"/>
                    <a:gd name="T6" fmla="*/ 328 w 328"/>
                    <a:gd name="T7" fmla="*/ 0 h 329"/>
                    <a:gd name="T8" fmla="*/ 328 w 328"/>
                    <a:gd name="T9" fmla="*/ 164 h 329"/>
                    <a:gd name="T10" fmla="*/ 164 w 328"/>
                    <a:gd name="T11" fmla="*/ 329 h 329"/>
                    <a:gd name="T12" fmla="*/ 164 w 328"/>
                    <a:gd name="T13" fmla="*/ 329 h 329"/>
                    <a:gd name="T14" fmla="*/ 0 w 328"/>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329">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164" name="TextBox 163"/>
                <p:cNvSpPr txBox="1"/>
                <p:nvPr/>
              </p:nvSpPr>
              <p:spPr>
                <a:xfrm>
                  <a:off x="1128843" y="3266298"/>
                  <a:ext cx="1480262" cy="923330"/>
                </a:xfrm>
                <a:prstGeom prst="rect">
                  <a:avLst/>
                </a:prstGeom>
                <a:noFill/>
              </p:spPr>
              <p:txBody>
                <a:bodyPr wrap="square" rtlCol="0">
                  <a:spAutoFit/>
                </a:bodyPr>
                <a:lstStyle/>
                <a:p>
                  <a:r>
                    <a:rPr lang="en-US" altLang="zh-CN" sz="5400" b="1" dirty="0">
                      <a:solidFill>
                        <a:schemeClr val="bg1"/>
                      </a:solidFill>
                    </a:rPr>
                    <a:t>27%</a:t>
                  </a:r>
                  <a:endParaRPr lang="zh-CN" altLang="en-US" sz="5400" b="1" dirty="0">
                    <a:solidFill>
                      <a:schemeClr val="bg1"/>
                    </a:solidFill>
                  </a:endParaRPr>
                </a:p>
              </p:txBody>
            </p:sp>
            <p:sp>
              <p:nvSpPr>
                <p:cNvPr id="165" name="TextBox 164"/>
                <p:cNvSpPr txBox="1"/>
                <p:nvPr/>
              </p:nvSpPr>
              <p:spPr>
                <a:xfrm>
                  <a:off x="1132420" y="2953675"/>
                  <a:ext cx="156582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grpSp>
      <p:sp>
        <p:nvSpPr>
          <p:cNvPr id="166" name="矩形 1"/>
          <p:cNvSpPr>
            <a:spLocks noChangeArrowheads="1"/>
          </p:cNvSpPr>
          <p:nvPr/>
        </p:nvSpPr>
        <p:spPr bwMode="auto">
          <a:xfrm>
            <a:off x="7148182" y="2060372"/>
            <a:ext cx="4465620" cy="3032532"/>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lIns="122843" tIns="61422" rIns="122843" bIns="61422">
            <a:spAutoFit/>
          </a:bodyPr>
          <a:lstStyle/>
          <a:p>
            <a:pPr algn="just">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点击增加文本内容    点击增加文本内容</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点击增加文本内容    点击增加文本内容</a:t>
            </a:r>
            <a:endParaRPr lang="zh-CN"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点击增加文本内容    点击增加文本内容</a:t>
            </a:r>
            <a:endParaRPr lang="zh-CN"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点击增加文本内容    点击增加文本内容</a:t>
            </a:r>
            <a:endParaRPr lang="zh-CN"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点击增加文本内容    点击增加文本内容</a:t>
            </a:r>
            <a:endParaRPr lang="zh-CN"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点击增加文本内容    点击增加文本内容</a:t>
            </a:r>
            <a:endParaRPr lang="zh-CN"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7" name="L 形 166"/>
          <p:cNvSpPr/>
          <p:nvPr/>
        </p:nvSpPr>
        <p:spPr>
          <a:xfrm rot="5400000">
            <a:off x="7039296" y="2088092"/>
            <a:ext cx="457385" cy="407148"/>
          </a:xfrm>
          <a:prstGeom prst="corner">
            <a:avLst>
              <a:gd name="adj1" fmla="val 25014"/>
              <a:gd name="adj2" fmla="val 2354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p>
        </p:txBody>
      </p:sp>
      <p:sp>
        <p:nvSpPr>
          <p:cNvPr id="168" name="L 形 167"/>
          <p:cNvSpPr/>
          <p:nvPr/>
        </p:nvSpPr>
        <p:spPr>
          <a:xfrm rot="16200000">
            <a:off x="11007005" y="4306552"/>
            <a:ext cx="457385" cy="407148"/>
          </a:xfrm>
          <a:prstGeom prst="corner">
            <a:avLst>
              <a:gd name="adj1" fmla="val 25014"/>
              <a:gd name="adj2" fmla="val 2354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p>
        </p:txBody>
      </p:sp>
      <p:sp>
        <p:nvSpPr>
          <p:cNvPr id="169" name="矩形 168"/>
          <p:cNvSpPr/>
          <p:nvPr/>
        </p:nvSpPr>
        <p:spPr>
          <a:xfrm>
            <a:off x="-59381" y="-49738"/>
            <a:ext cx="12279086" cy="31099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矩形 169"/>
          <p:cNvSpPr/>
          <p:nvPr/>
        </p:nvSpPr>
        <p:spPr>
          <a:xfrm>
            <a:off x="-91271" y="6567549"/>
            <a:ext cx="12429733" cy="36417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标题 1"/>
          <p:cNvSpPr>
            <a:spLocks noGrp="1"/>
          </p:cNvSpPr>
          <p:nvPr>
            <p:ph type="title"/>
          </p:nvPr>
        </p:nvSpPr>
        <p:spPr>
          <a:xfrm>
            <a:off x="470075" y="519500"/>
            <a:ext cx="4505696" cy="478023"/>
          </a:xfrm>
          <a:solidFill>
            <a:schemeClr val="bg1"/>
          </a:solidFill>
        </p:spPr>
        <p:txBody>
          <a:bodyPr/>
          <a:lstStyle/>
          <a:p>
            <a:r>
              <a:rPr lang="zh-CN" altLang="en-US" dirty="0" smtClean="0"/>
              <a:t>单击此处添加目录</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71"/>
                                        </p:tgtEl>
                                        <p:attrNameLst>
                                          <p:attrName>style.visibility</p:attrName>
                                        </p:attrNameLst>
                                      </p:cBhvr>
                                      <p:to>
                                        <p:strVal val="visible"/>
                                      </p:to>
                                    </p:set>
                                    <p:anim calcmode="lin" valueType="num">
                                      <p:cBhvr>
                                        <p:cTn id="7" dur="500" fill="hold"/>
                                        <p:tgtEl>
                                          <p:spTgt spid="17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1"/>
                                        </p:tgtEl>
                                        <p:attrNameLst>
                                          <p:attrName>ppt_y</p:attrName>
                                        </p:attrNameLst>
                                      </p:cBhvr>
                                      <p:tavLst>
                                        <p:tav tm="0">
                                          <p:val>
                                            <p:strVal val="#ppt_y"/>
                                          </p:val>
                                        </p:tav>
                                        <p:tav tm="100000">
                                          <p:val>
                                            <p:strVal val="#ppt_y"/>
                                          </p:val>
                                        </p:tav>
                                      </p:tavLst>
                                    </p:anim>
                                    <p:anim calcmode="lin" valueType="num">
                                      <p:cBhvr>
                                        <p:cTn id="9" dur="500" fill="hold"/>
                                        <p:tgtEl>
                                          <p:spTgt spid="17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1"/>
                                        </p:tgtEl>
                                      </p:cBhvr>
                                    </p:animEffect>
                                  </p:childTnLst>
                                </p:cTn>
                              </p:par>
                            </p:childTnLst>
                          </p:cTn>
                        </p:par>
                        <p:par>
                          <p:cTn id="12" fill="hold">
                            <p:stCondLst>
                              <p:cond delay="0"/>
                            </p:stCondLst>
                            <p:childTnLst>
                              <p:par>
                                <p:cTn id="13" presetID="2" presetClass="entr" presetSubtype="8" fill="hold" nodeType="afterEffect">
                                  <p:stCondLst>
                                    <p:cond delay="0"/>
                                  </p:stCondLst>
                                  <p:childTnLst>
                                    <p:set>
                                      <p:cBhvr>
                                        <p:cTn id="14" dur="1" fill="hold">
                                          <p:stCondLst>
                                            <p:cond delay="0"/>
                                          </p:stCondLst>
                                        </p:cTn>
                                        <p:tgtEl>
                                          <p:spTgt spid="138"/>
                                        </p:tgtEl>
                                        <p:attrNameLst>
                                          <p:attrName>style.visibility</p:attrName>
                                        </p:attrNameLst>
                                      </p:cBhvr>
                                      <p:to>
                                        <p:strVal val="visible"/>
                                      </p:to>
                                    </p:set>
                                    <p:anim calcmode="lin" valueType="num">
                                      <p:cBhvr additive="base">
                                        <p:cTn id="15" dur="500" fill="hold"/>
                                        <p:tgtEl>
                                          <p:spTgt spid="138"/>
                                        </p:tgtEl>
                                        <p:attrNameLst>
                                          <p:attrName>ppt_x</p:attrName>
                                        </p:attrNameLst>
                                      </p:cBhvr>
                                      <p:tavLst>
                                        <p:tav tm="0">
                                          <p:val>
                                            <p:strVal val="0-#ppt_w/2"/>
                                          </p:val>
                                        </p:tav>
                                        <p:tav tm="100000">
                                          <p:val>
                                            <p:strVal val="#ppt_x"/>
                                          </p:val>
                                        </p:tav>
                                      </p:tavLst>
                                    </p:anim>
                                    <p:anim calcmode="lin" valueType="num">
                                      <p:cBhvr additive="base">
                                        <p:cTn id="16" dur="500" fill="hold"/>
                                        <p:tgtEl>
                                          <p:spTgt spid="13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112"/>
                                        </p:tgtEl>
                                        <p:attrNameLst>
                                          <p:attrName>style.visibility</p:attrName>
                                        </p:attrNameLst>
                                      </p:cBhvr>
                                      <p:to>
                                        <p:strVal val="visible"/>
                                      </p:to>
                                    </p:set>
                                    <p:anim calcmode="lin" valueType="num">
                                      <p:cBhvr additive="base">
                                        <p:cTn id="20" dur="500" fill="hold"/>
                                        <p:tgtEl>
                                          <p:spTgt spid="112"/>
                                        </p:tgtEl>
                                        <p:attrNameLst>
                                          <p:attrName>ppt_x</p:attrName>
                                        </p:attrNameLst>
                                      </p:cBhvr>
                                      <p:tavLst>
                                        <p:tav tm="0">
                                          <p:val>
                                            <p:strVal val="0-#ppt_w/2"/>
                                          </p:val>
                                        </p:tav>
                                        <p:tav tm="100000">
                                          <p:val>
                                            <p:strVal val="#ppt_x"/>
                                          </p:val>
                                        </p:tav>
                                      </p:tavLst>
                                    </p:anim>
                                    <p:anim calcmode="lin" valueType="num">
                                      <p:cBhvr additive="base">
                                        <p:cTn id="21" dur="500" fill="hold"/>
                                        <p:tgtEl>
                                          <p:spTgt spid="112"/>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cBhvr additive="base">
                                        <p:cTn id="25" dur="500" fill="hold"/>
                                        <p:tgtEl>
                                          <p:spTgt spid="86"/>
                                        </p:tgtEl>
                                        <p:attrNameLst>
                                          <p:attrName>ppt_x</p:attrName>
                                        </p:attrNameLst>
                                      </p:cBhvr>
                                      <p:tavLst>
                                        <p:tav tm="0">
                                          <p:val>
                                            <p:strVal val="0-#ppt_w/2"/>
                                          </p:val>
                                        </p:tav>
                                        <p:tav tm="100000">
                                          <p:val>
                                            <p:strVal val="#ppt_x"/>
                                          </p:val>
                                        </p:tav>
                                      </p:tavLst>
                                    </p:anim>
                                    <p:anim calcmode="lin" valueType="num">
                                      <p:cBhvr additive="base">
                                        <p:cTn id="26" dur="500" fill="hold"/>
                                        <p:tgtEl>
                                          <p:spTgt spid="86"/>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166"/>
                                        </p:tgtEl>
                                        <p:attrNameLst>
                                          <p:attrName>style.visibility</p:attrName>
                                        </p:attrNameLst>
                                      </p:cBhvr>
                                      <p:to>
                                        <p:strVal val="visible"/>
                                      </p:to>
                                    </p:set>
                                    <p:anim calcmode="lin" valueType="num">
                                      <p:cBhvr>
                                        <p:cTn id="30" dur="500" fill="hold"/>
                                        <p:tgtEl>
                                          <p:spTgt spid="166"/>
                                        </p:tgtEl>
                                        <p:attrNameLst>
                                          <p:attrName>ppt_w</p:attrName>
                                        </p:attrNameLst>
                                      </p:cBhvr>
                                      <p:tavLst>
                                        <p:tav tm="0">
                                          <p:val>
                                            <p:fltVal val="0"/>
                                          </p:val>
                                        </p:tav>
                                        <p:tav tm="100000">
                                          <p:val>
                                            <p:strVal val="#ppt_w"/>
                                          </p:val>
                                        </p:tav>
                                      </p:tavLst>
                                    </p:anim>
                                    <p:anim calcmode="lin" valueType="num">
                                      <p:cBhvr>
                                        <p:cTn id="31" dur="500" fill="hold"/>
                                        <p:tgtEl>
                                          <p:spTgt spid="166"/>
                                        </p:tgtEl>
                                        <p:attrNameLst>
                                          <p:attrName>ppt_h</p:attrName>
                                        </p:attrNameLst>
                                      </p:cBhvr>
                                      <p:tavLst>
                                        <p:tav tm="0">
                                          <p:val>
                                            <p:fltVal val="0"/>
                                          </p:val>
                                        </p:tav>
                                        <p:tav tm="100000">
                                          <p:val>
                                            <p:strVal val="#ppt_h"/>
                                          </p:val>
                                        </p:tav>
                                      </p:tavLst>
                                    </p:anim>
                                    <p:animEffect transition="in" filter="fade">
                                      <p:cBhvr>
                                        <p:cTn id="32" dur="500"/>
                                        <p:tgtEl>
                                          <p:spTgt spid="166"/>
                                        </p:tgtEl>
                                      </p:cBhvr>
                                    </p:animEffect>
                                  </p:childTnLst>
                                </p:cTn>
                              </p:par>
                            </p:childTnLst>
                          </p:cTn>
                        </p:par>
                        <p:par>
                          <p:cTn id="33" fill="hold">
                            <p:stCondLst>
                              <p:cond delay="2000"/>
                            </p:stCondLst>
                            <p:childTnLst>
                              <p:par>
                                <p:cTn id="34" presetID="2" presetClass="entr" presetSubtype="9" fill="hold" grpId="0" nodeType="afterEffect">
                                  <p:stCondLst>
                                    <p:cond delay="0"/>
                                  </p:stCondLst>
                                  <p:childTnLst>
                                    <p:set>
                                      <p:cBhvr>
                                        <p:cTn id="35" dur="1" fill="hold">
                                          <p:stCondLst>
                                            <p:cond delay="0"/>
                                          </p:stCondLst>
                                        </p:cTn>
                                        <p:tgtEl>
                                          <p:spTgt spid="167"/>
                                        </p:tgtEl>
                                        <p:attrNameLst>
                                          <p:attrName>style.visibility</p:attrName>
                                        </p:attrNameLst>
                                      </p:cBhvr>
                                      <p:to>
                                        <p:strVal val="visible"/>
                                      </p:to>
                                    </p:set>
                                    <p:anim calcmode="lin" valueType="num">
                                      <p:cBhvr additive="base">
                                        <p:cTn id="36" dur="500" fill="hold"/>
                                        <p:tgtEl>
                                          <p:spTgt spid="167"/>
                                        </p:tgtEl>
                                        <p:attrNameLst>
                                          <p:attrName>ppt_x</p:attrName>
                                        </p:attrNameLst>
                                      </p:cBhvr>
                                      <p:tavLst>
                                        <p:tav tm="0">
                                          <p:val>
                                            <p:strVal val="0-#ppt_w/2"/>
                                          </p:val>
                                        </p:tav>
                                        <p:tav tm="100000">
                                          <p:val>
                                            <p:strVal val="#ppt_x"/>
                                          </p:val>
                                        </p:tav>
                                      </p:tavLst>
                                    </p:anim>
                                    <p:anim calcmode="lin" valueType="num">
                                      <p:cBhvr additive="base">
                                        <p:cTn id="37" dur="500" fill="hold"/>
                                        <p:tgtEl>
                                          <p:spTgt spid="167"/>
                                        </p:tgtEl>
                                        <p:attrNameLst>
                                          <p:attrName>ppt_y</p:attrName>
                                        </p:attrNameLst>
                                      </p:cBhvr>
                                      <p:tavLst>
                                        <p:tav tm="0">
                                          <p:val>
                                            <p:strVal val="0-#ppt_h/2"/>
                                          </p:val>
                                        </p:tav>
                                        <p:tav tm="100000">
                                          <p:val>
                                            <p:strVal val="#ppt_y"/>
                                          </p:val>
                                        </p:tav>
                                      </p:tavLst>
                                    </p:anim>
                                  </p:childTnLst>
                                </p:cTn>
                              </p:par>
                            </p:childTnLst>
                          </p:cTn>
                        </p:par>
                        <p:par>
                          <p:cTn id="38" fill="hold">
                            <p:stCondLst>
                              <p:cond delay="2500"/>
                            </p:stCondLst>
                            <p:childTnLst>
                              <p:par>
                                <p:cTn id="39" presetID="2" presetClass="entr" presetSubtype="6" fill="hold" grpId="0" nodeType="afterEffect">
                                  <p:stCondLst>
                                    <p:cond delay="0"/>
                                  </p:stCondLst>
                                  <p:childTnLst>
                                    <p:set>
                                      <p:cBhvr>
                                        <p:cTn id="40" dur="1" fill="hold">
                                          <p:stCondLst>
                                            <p:cond delay="0"/>
                                          </p:stCondLst>
                                        </p:cTn>
                                        <p:tgtEl>
                                          <p:spTgt spid="168"/>
                                        </p:tgtEl>
                                        <p:attrNameLst>
                                          <p:attrName>style.visibility</p:attrName>
                                        </p:attrNameLst>
                                      </p:cBhvr>
                                      <p:to>
                                        <p:strVal val="visible"/>
                                      </p:to>
                                    </p:set>
                                    <p:anim calcmode="lin" valueType="num">
                                      <p:cBhvr additive="base">
                                        <p:cTn id="41" dur="500" fill="hold"/>
                                        <p:tgtEl>
                                          <p:spTgt spid="168"/>
                                        </p:tgtEl>
                                        <p:attrNameLst>
                                          <p:attrName>ppt_x</p:attrName>
                                        </p:attrNameLst>
                                      </p:cBhvr>
                                      <p:tavLst>
                                        <p:tav tm="0">
                                          <p:val>
                                            <p:strVal val="1+#ppt_w/2"/>
                                          </p:val>
                                        </p:tav>
                                        <p:tav tm="100000">
                                          <p:val>
                                            <p:strVal val="#ppt_x"/>
                                          </p:val>
                                        </p:tav>
                                      </p:tavLst>
                                    </p:anim>
                                    <p:anim calcmode="lin" valueType="num">
                                      <p:cBhvr additive="base">
                                        <p:cTn id="42" dur="500" fill="hold"/>
                                        <p:tgtEl>
                                          <p:spTgt spid="168"/>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8" fill="hold" grpId="0" nodeType="afterEffect">
                                  <p:stCondLst>
                                    <p:cond delay="0"/>
                                  </p:stCondLst>
                                  <p:childTnLst>
                                    <p:set>
                                      <p:cBhvr>
                                        <p:cTn id="45" dur="1" fill="hold">
                                          <p:stCondLst>
                                            <p:cond delay="0"/>
                                          </p:stCondLst>
                                        </p:cTn>
                                        <p:tgtEl>
                                          <p:spTgt spid="169"/>
                                        </p:tgtEl>
                                        <p:attrNameLst>
                                          <p:attrName>style.visibility</p:attrName>
                                        </p:attrNameLst>
                                      </p:cBhvr>
                                      <p:to>
                                        <p:strVal val="visible"/>
                                      </p:to>
                                    </p:set>
                                    <p:anim calcmode="lin" valueType="num">
                                      <p:cBhvr additive="base">
                                        <p:cTn id="46" dur="800" fill="hold"/>
                                        <p:tgtEl>
                                          <p:spTgt spid="169"/>
                                        </p:tgtEl>
                                        <p:attrNameLst>
                                          <p:attrName>ppt_x</p:attrName>
                                        </p:attrNameLst>
                                      </p:cBhvr>
                                      <p:tavLst>
                                        <p:tav tm="0">
                                          <p:val>
                                            <p:strVal val="0-#ppt_w/2"/>
                                          </p:val>
                                        </p:tav>
                                        <p:tav tm="100000">
                                          <p:val>
                                            <p:strVal val="#ppt_x"/>
                                          </p:val>
                                        </p:tav>
                                      </p:tavLst>
                                    </p:anim>
                                    <p:anim calcmode="lin" valueType="num">
                                      <p:cBhvr additive="base">
                                        <p:cTn id="47" dur="800" fill="hold"/>
                                        <p:tgtEl>
                                          <p:spTgt spid="169"/>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170"/>
                                        </p:tgtEl>
                                        <p:attrNameLst>
                                          <p:attrName>style.visibility</p:attrName>
                                        </p:attrNameLst>
                                      </p:cBhvr>
                                      <p:to>
                                        <p:strVal val="visible"/>
                                      </p:to>
                                    </p:set>
                                    <p:anim calcmode="lin" valueType="num">
                                      <p:cBhvr additive="base">
                                        <p:cTn id="50" dur="800" fill="hold"/>
                                        <p:tgtEl>
                                          <p:spTgt spid="170"/>
                                        </p:tgtEl>
                                        <p:attrNameLst>
                                          <p:attrName>ppt_x</p:attrName>
                                        </p:attrNameLst>
                                      </p:cBhvr>
                                      <p:tavLst>
                                        <p:tav tm="0">
                                          <p:val>
                                            <p:strVal val="1+#ppt_w/2"/>
                                          </p:val>
                                        </p:tav>
                                        <p:tav tm="100000">
                                          <p:val>
                                            <p:strVal val="#ppt_x"/>
                                          </p:val>
                                        </p:tav>
                                      </p:tavLst>
                                    </p:anim>
                                    <p:anim calcmode="lin" valueType="num">
                                      <p:cBhvr additive="base">
                                        <p:cTn id="51" dur="800" fill="hold"/>
                                        <p:tgtEl>
                                          <p:spTgt spid="1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P spid="167" grpId="0" animBg="1"/>
      <p:bldP spid="168" grpId="0" animBg="1"/>
      <p:bldP spid="169" grpId="0" animBg="1"/>
      <p:bldP spid="170" grpId="0" animBg="1"/>
      <p:bldP spid="171"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箭头3"/>
          <p:cNvSpPr/>
          <p:nvPr/>
        </p:nvSpPr>
        <p:spPr bwMode="gray">
          <a:xfrm flipV="1">
            <a:off x="2655090" y="3341669"/>
            <a:ext cx="1609143" cy="1876860"/>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5"/>
          </a:solidFill>
          <a:ln>
            <a:noFill/>
          </a:ln>
          <a:effectLst/>
        </p:spPr>
        <p:txBody>
          <a:bodyPr wrap="none" lIns="121917" tIns="60958" rIns="121917" bIns="609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latin typeface="Calibri" panose="020F0502020204030204"/>
              <a:ea typeface="宋体" panose="02010600030101010101" pitchFamily="2" charset="-122"/>
            </a:endParaRPr>
          </a:p>
        </p:txBody>
      </p:sp>
      <p:sp>
        <p:nvSpPr>
          <p:cNvPr id="4" name="箭头2"/>
          <p:cNvSpPr/>
          <p:nvPr/>
        </p:nvSpPr>
        <p:spPr bwMode="gray">
          <a:xfrm rot="16200000">
            <a:off x="3079263" y="2409933"/>
            <a:ext cx="477949" cy="1912690"/>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5"/>
          </a:solidFill>
          <a:ln>
            <a:noFill/>
          </a:ln>
          <a:effectLst/>
        </p:spPr>
        <p:txBody>
          <a:bodyPr wrap="none" lIns="121917" tIns="60958" rIns="121917" bIns="609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latin typeface="Calibri" panose="020F0502020204030204"/>
              <a:ea typeface="宋体" panose="02010600030101010101" pitchFamily="2" charset="-122"/>
            </a:endParaRPr>
          </a:p>
        </p:txBody>
      </p:sp>
      <p:sp>
        <p:nvSpPr>
          <p:cNvPr id="5" name="箭头1"/>
          <p:cNvSpPr/>
          <p:nvPr/>
        </p:nvSpPr>
        <p:spPr bwMode="gray">
          <a:xfrm>
            <a:off x="2644742" y="1612481"/>
            <a:ext cx="1609143" cy="1876860"/>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5"/>
          </a:solidFill>
          <a:ln>
            <a:noFill/>
          </a:ln>
          <a:effectLst/>
        </p:spPr>
        <p:txBody>
          <a:bodyPr wrap="none" lIns="121917" tIns="60958" rIns="121917" bIns="609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latin typeface="Calibri" panose="020F0502020204030204"/>
              <a:ea typeface="宋体" panose="02010600030101010101" pitchFamily="2" charset="-122"/>
            </a:endParaRPr>
          </a:p>
        </p:txBody>
      </p:sp>
      <p:sp>
        <p:nvSpPr>
          <p:cNvPr id="6" name="文本1"/>
          <p:cNvSpPr>
            <a:spLocks noChangeArrowheads="1"/>
          </p:cNvSpPr>
          <p:nvPr/>
        </p:nvSpPr>
        <p:spPr bwMode="gray">
          <a:xfrm>
            <a:off x="4947595" y="1271090"/>
            <a:ext cx="5457115" cy="1280974"/>
          </a:xfrm>
          <a:prstGeom prst="roundRect">
            <a:avLst>
              <a:gd name="adj" fmla="val 11505"/>
            </a:avLst>
          </a:prstGeom>
          <a:solidFill>
            <a:schemeClr val="bg1">
              <a:lumMod val="95000"/>
            </a:schemeClr>
          </a:solidFill>
          <a:ln w="25400" cap="flat" cmpd="sng" algn="ctr">
            <a:solidFill>
              <a:srgbClr val="678DA8"/>
            </a:solidFill>
            <a:prstDash val="solid"/>
          </a:ln>
          <a:effectLst/>
        </p:spPr>
        <p:txBody>
          <a:bodyPr lIns="121917" tIns="60958" rIns="121917" bIns="609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27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a:t>
            </a:r>
            <a:r>
              <a:rPr lang="en-US" altLang="zh-CN" sz="2700" dirty="0">
                <a:solidFill>
                  <a:schemeClr val="tx1">
                    <a:lumMod val="85000"/>
                    <a:lumOff val="15000"/>
                  </a:schemeClr>
                </a:solidFill>
                <a:latin typeface="微软雅黑" panose="020B0503020204020204" pitchFamily="34" charset="-122"/>
                <a:ea typeface="微软雅黑" panose="020B0503020204020204" pitchFamily="34" charset="-122"/>
              </a:rPr>
              <a:t>1</a:t>
            </a:r>
            <a:endParaRPr lang="zh-CN" altLang="zh-CN" sz="27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标题1"/>
          <p:cNvSpPr>
            <a:spLocks noChangeArrowheads="1"/>
          </p:cNvSpPr>
          <p:nvPr/>
        </p:nvSpPr>
        <p:spPr bwMode="gray">
          <a:xfrm>
            <a:off x="4365058" y="1255213"/>
            <a:ext cx="1628563" cy="1298875"/>
          </a:xfrm>
          <a:prstGeom prst="roundRect">
            <a:avLst>
              <a:gd name="adj" fmla="val 11921"/>
            </a:avLst>
          </a:prstGeom>
          <a:solidFill>
            <a:schemeClr val="accent5"/>
          </a:solidFill>
          <a:ln w="25400" cap="flat" cmpd="sng" algn="ctr">
            <a:noFill/>
            <a:prstDash val="solid"/>
          </a:ln>
          <a:effectLst/>
        </p:spPr>
        <p:txBody>
          <a:bodyPr lIns="121917" tIns="60958" rIns="121917" bIns="609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ysClr val="window" lastClr="FFFFFF">
                    <a:lumMod val="95000"/>
                  </a:sysClr>
                </a:solidFill>
                <a:latin typeface="微软雅黑" panose="020B0503020204020204" pitchFamily="34" charset="-122"/>
                <a:ea typeface="微软雅黑" panose="020B0503020204020204" pitchFamily="34" charset="-122"/>
              </a:rPr>
              <a:t>此处添加标题</a:t>
            </a:r>
            <a:r>
              <a:rPr lang="en-US" altLang="zh-CN" sz="1400" b="1" dirty="0">
                <a:solidFill>
                  <a:sysClr val="window" lastClr="FFFFFF">
                    <a:lumMod val="95000"/>
                  </a:sysClr>
                </a:solidFill>
                <a:latin typeface="微软雅黑" panose="020B0503020204020204" pitchFamily="34" charset="-122"/>
                <a:ea typeface="微软雅黑" panose="020B0503020204020204" pitchFamily="34" charset="-122"/>
              </a:rPr>
              <a:t>1</a:t>
            </a:r>
            <a:endParaRPr lang="zh-CN" altLang="zh-CN" sz="14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8" name="文本2"/>
          <p:cNvSpPr>
            <a:spLocks noChangeArrowheads="1"/>
          </p:cNvSpPr>
          <p:nvPr/>
        </p:nvSpPr>
        <p:spPr bwMode="gray">
          <a:xfrm>
            <a:off x="4947595" y="2766862"/>
            <a:ext cx="5457115" cy="1289885"/>
          </a:xfrm>
          <a:prstGeom prst="roundRect">
            <a:avLst>
              <a:gd name="adj" fmla="val 11505"/>
            </a:avLst>
          </a:prstGeom>
          <a:solidFill>
            <a:schemeClr val="bg1">
              <a:lumMod val="95000"/>
            </a:schemeClr>
          </a:solidFill>
          <a:ln w="25400" cap="flat" cmpd="sng" algn="ctr">
            <a:solidFill>
              <a:srgbClr val="00B0F0"/>
            </a:solidFill>
            <a:prstDash val="solid"/>
          </a:ln>
          <a:effectLst/>
        </p:spPr>
        <p:txBody>
          <a:bodyPr lIns="121917" tIns="60958" rIns="121917" bIns="609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27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a:t>
            </a:r>
            <a:r>
              <a:rPr lang="en-US" altLang="zh-CN" sz="2700" dirty="0">
                <a:solidFill>
                  <a:schemeClr val="tx1">
                    <a:lumMod val="85000"/>
                    <a:lumOff val="15000"/>
                  </a:schemeClr>
                </a:solidFill>
                <a:latin typeface="微软雅黑" panose="020B0503020204020204" pitchFamily="34" charset="-122"/>
                <a:ea typeface="微软雅黑" panose="020B0503020204020204" pitchFamily="34" charset="-122"/>
              </a:rPr>
              <a:t>2</a:t>
            </a:r>
            <a:endParaRPr lang="zh-CN" altLang="zh-CN" sz="27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标题2"/>
          <p:cNvSpPr>
            <a:spLocks noChangeArrowheads="1"/>
          </p:cNvSpPr>
          <p:nvPr/>
        </p:nvSpPr>
        <p:spPr bwMode="gray">
          <a:xfrm>
            <a:off x="4377756" y="2757335"/>
            <a:ext cx="1628563" cy="1298875"/>
          </a:xfrm>
          <a:prstGeom prst="roundRect">
            <a:avLst>
              <a:gd name="adj" fmla="val 11921"/>
            </a:avLst>
          </a:prstGeom>
          <a:solidFill>
            <a:srgbClr val="00B0F0"/>
          </a:solidFill>
          <a:ln w="25400" cap="flat" cmpd="sng" algn="ctr">
            <a:noFill/>
            <a:prstDash val="solid"/>
          </a:ln>
          <a:effectLst/>
        </p:spPr>
        <p:txBody>
          <a:bodyPr lIns="121917" tIns="60958" rIns="121917" bIns="609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a:solidFill>
                  <a:sysClr val="window" lastClr="FFFFFF">
                    <a:lumMod val="95000"/>
                  </a:sysClr>
                </a:solidFill>
                <a:latin typeface="微软雅黑" panose="020B0503020204020204" pitchFamily="34" charset="-122"/>
                <a:ea typeface="微软雅黑" panose="020B0503020204020204" pitchFamily="34" charset="-122"/>
              </a:rPr>
              <a:t>此处添加标题</a:t>
            </a:r>
            <a:r>
              <a:rPr lang="en-US" altLang="zh-CN" sz="1400" b="1" dirty="0">
                <a:solidFill>
                  <a:sysClr val="window" lastClr="FFFFFF">
                    <a:lumMod val="95000"/>
                  </a:sysClr>
                </a:solidFill>
                <a:latin typeface="微软雅黑" panose="020B0503020204020204" pitchFamily="34" charset="-122"/>
                <a:ea typeface="微软雅黑" panose="020B0503020204020204" pitchFamily="34" charset="-122"/>
              </a:rPr>
              <a:t>2</a:t>
            </a:r>
            <a:endParaRPr lang="zh-CN" altLang="zh-CN" sz="14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10" name="文本3"/>
          <p:cNvSpPr>
            <a:spLocks noChangeArrowheads="1"/>
          </p:cNvSpPr>
          <p:nvPr/>
        </p:nvSpPr>
        <p:spPr bwMode="ltGray">
          <a:xfrm>
            <a:off x="4985689" y="4289626"/>
            <a:ext cx="5422194" cy="1286557"/>
          </a:xfrm>
          <a:prstGeom prst="roundRect">
            <a:avLst>
              <a:gd name="adj" fmla="val 11505"/>
            </a:avLst>
          </a:prstGeom>
          <a:solidFill>
            <a:schemeClr val="bg1">
              <a:lumMod val="95000"/>
            </a:schemeClr>
          </a:solidFill>
          <a:ln w="25400" cap="flat" cmpd="sng" algn="ctr">
            <a:solidFill>
              <a:srgbClr val="678DA8"/>
            </a:solidFill>
            <a:prstDash val="solid"/>
          </a:ln>
          <a:effectLst/>
        </p:spPr>
        <p:txBody>
          <a:bodyPr lIns="121917" tIns="60958" rIns="121917" bIns="609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27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a:t>
            </a:r>
            <a:r>
              <a:rPr lang="en-US" altLang="zh-CN" sz="2700" dirty="0">
                <a:solidFill>
                  <a:schemeClr val="tx1">
                    <a:lumMod val="85000"/>
                    <a:lumOff val="15000"/>
                  </a:schemeClr>
                </a:solidFill>
                <a:latin typeface="微软雅黑" panose="020B0503020204020204" pitchFamily="34" charset="-122"/>
                <a:ea typeface="微软雅黑" panose="020B0503020204020204" pitchFamily="34" charset="-122"/>
              </a:rPr>
              <a:t>3</a:t>
            </a:r>
            <a:endParaRPr lang="zh-CN" altLang="zh-CN" sz="27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标题3"/>
          <p:cNvSpPr>
            <a:spLocks noChangeArrowheads="1"/>
          </p:cNvSpPr>
          <p:nvPr/>
        </p:nvSpPr>
        <p:spPr bwMode="gray">
          <a:xfrm>
            <a:off x="4358709" y="4280100"/>
            <a:ext cx="1628563" cy="1298875"/>
          </a:xfrm>
          <a:prstGeom prst="roundRect">
            <a:avLst>
              <a:gd name="adj" fmla="val 11921"/>
            </a:avLst>
          </a:prstGeom>
          <a:solidFill>
            <a:schemeClr val="accent5"/>
          </a:solidFill>
          <a:ln w="25400" cap="flat" cmpd="sng" algn="ctr">
            <a:noFill/>
            <a:prstDash val="solid"/>
          </a:ln>
          <a:effectLst/>
        </p:spPr>
        <p:txBody>
          <a:bodyPr lIns="121917" tIns="60958" rIns="121917" bIns="609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ysClr val="window" lastClr="FFFFFF">
                    <a:lumMod val="95000"/>
                  </a:sysClr>
                </a:solidFill>
                <a:latin typeface="微软雅黑" panose="020B0503020204020204" pitchFamily="34" charset="-122"/>
                <a:ea typeface="微软雅黑" panose="020B0503020204020204" pitchFamily="34" charset="-122"/>
              </a:rPr>
              <a:t>此处添加标题</a:t>
            </a:r>
            <a:r>
              <a:rPr lang="en-US" altLang="zh-CN" sz="1400" b="1" dirty="0">
                <a:solidFill>
                  <a:sysClr val="window" lastClr="FFFFFF">
                    <a:lumMod val="95000"/>
                  </a:sysClr>
                </a:solidFill>
                <a:latin typeface="微软雅黑" panose="020B0503020204020204" pitchFamily="34" charset="-122"/>
                <a:ea typeface="微软雅黑" panose="020B0503020204020204" pitchFamily="34" charset="-122"/>
              </a:rPr>
              <a:t>3</a:t>
            </a:r>
            <a:endParaRPr lang="zh-CN" altLang="zh-CN" sz="14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12" name="Oval 19"/>
          <p:cNvSpPr>
            <a:spLocks noChangeArrowheads="1"/>
          </p:cNvSpPr>
          <p:nvPr/>
        </p:nvSpPr>
        <p:spPr bwMode="auto">
          <a:xfrm>
            <a:off x="1830810" y="2463970"/>
            <a:ext cx="1752728" cy="1753758"/>
          </a:xfrm>
          <a:prstGeom prst="ellipse">
            <a:avLst/>
          </a:prstGeom>
          <a:solidFill>
            <a:srgbClr val="00B0F0"/>
          </a:solidFill>
          <a:ln w="9525">
            <a:noFill/>
            <a:round/>
          </a:ln>
          <a:effectLst/>
        </p:spPr>
        <p:txBody>
          <a:bodyPr lIns="121917" tIns="60958" rIns="121917" bIns="60958"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点击此处添加文本</a:t>
            </a:r>
            <a:endParaRPr lang="zh-CN" altLang="en-US" sz="1900" kern="0" dirty="0">
              <a:solidFill>
                <a:schemeClr val="bg1"/>
              </a:solidFill>
              <a:latin typeface="Arial" panose="020B0604020202020204" pitchFamily="34" charset="0"/>
              <a:ea typeface="微软雅黑" panose="020B0503020204020204" pitchFamily="34" charset="-122"/>
            </a:endParaRPr>
          </a:p>
        </p:txBody>
      </p:sp>
      <p:sp>
        <p:nvSpPr>
          <p:cNvPr id="13" name="矩形 12"/>
          <p:cNvSpPr/>
          <p:nvPr/>
        </p:nvSpPr>
        <p:spPr>
          <a:xfrm>
            <a:off x="-59381" y="-49738"/>
            <a:ext cx="12279086" cy="31099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1271" y="6567549"/>
            <a:ext cx="12429733" cy="36417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标题 1"/>
          <p:cNvSpPr>
            <a:spLocks noGrp="1"/>
          </p:cNvSpPr>
          <p:nvPr>
            <p:ph type="title"/>
          </p:nvPr>
        </p:nvSpPr>
        <p:spPr>
          <a:xfrm>
            <a:off x="470075" y="519500"/>
            <a:ext cx="4505696" cy="478023"/>
          </a:xfrm>
          <a:solidFill>
            <a:schemeClr val="bg1"/>
          </a:solidFill>
        </p:spPr>
        <p:txBody>
          <a:bodyPr/>
          <a:lstStyle/>
          <a:p>
            <a:r>
              <a:rPr lang="zh-CN" altLang="en-US" dirty="0" smtClean="0"/>
              <a:t>单击此处添加目录</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0"/>
                            </p:stCondLst>
                            <p:childTnLst>
                              <p:par>
                                <p:cTn id="13" presetID="53"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500"/>
                                        <p:tgtEl>
                                          <p:spTgt spid="10"/>
                                        </p:tgtEl>
                                      </p:cBhvr>
                                    </p:animEffect>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800" fill="hold"/>
                                        <p:tgtEl>
                                          <p:spTgt spid="13"/>
                                        </p:tgtEl>
                                        <p:attrNameLst>
                                          <p:attrName>ppt_x</p:attrName>
                                        </p:attrNameLst>
                                      </p:cBhvr>
                                      <p:tavLst>
                                        <p:tav tm="0">
                                          <p:val>
                                            <p:strVal val="0-#ppt_w/2"/>
                                          </p:val>
                                        </p:tav>
                                        <p:tav tm="100000">
                                          <p:val>
                                            <p:strVal val="#ppt_x"/>
                                          </p:val>
                                        </p:tav>
                                      </p:tavLst>
                                    </p:anim>
                                    <p:anim calcmode="lin" valueType="num">
                                      <p:cBhvr additive="base">
                                        <p:cTn id="58" dur="800" fill="hold"/>
                                        <p:tgtEl>
                                          <p:spTgt spid="13"/>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800" fill="hold"/>
                                        <p:tgtEl>
                                          <p:spTgt spid="14"/>
                                        </p:tgtEl>
                                        <p:attrNameLst>
                                          <p:attrName>ppt_x</p:attrName>
                                        </p:attrNameLst>
                                      </p:cBhvr>
                                      <p:tavLst>
                                        <p:tav tm="0">
                                          <p:val>
                                            <p:strVal val="1+#ppt_w/2"/>
                                          </p:val>
                                        </p:tav>
                                        <p:tav tm="100000">
                                          <p:val>
                                            <p:strVal val="#ppt_x"/>
                                          </p:val>
                                        </p:tav>
                                      </p:tavLst>
                                    </p:anim>
                                    <p:anim calcmode="lin" valueType="num">
                                      <p:cBhvr additive="base">
                                        <p:cTn id="62" dur="8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4367820" y="2454723"/>
            <a:ext cx="2628619" cy="2551803"/>
            <a:chOff x="3868719" y="1776670"/>
            <a:chExt cx="2628619" cy="2628031"/>
          </a:xfrm>
        </p:grpSpPr>
        <p:sp>
          <p:nvSpPr>
            <p:cNvPr id="4"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00B0F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02970" fontAlgn="base">
                <a:lnSpc>
                  <a:spcPct val="120000"/>
                </a:lnSpc>
                <a:spcBef>
                  <a:spcPts val="595"/>
                </a:spcBef>
                <a:spcAft>
                  <a:spcPts val="595"/>
                </a:spcAft>
                <a:defRPr/>
              </a:pPr>
              <a:endParaRPr lang="en-US" sz="2700" kern="0" dirty="0">
                <a:solidFill>
                  <a:srgbClr val="5A5959"/>
                </a:solidFill>
                <a:latin typeface="微软雅黑" panose="020B0503020204020204" pitchFamily="34" charset="-122"/>
                <a:ea typeface="微软雅黑" panose="020B0503020204020204" pitchFamily="34" charset="-122"/>
              </a:endParaRPr>
            </a:p>
          </p:txBody>
        </p:sp>
        <p:sp>
          <p:nvSpPr>
            <p:cNvPr id="5" name="Oval 5"/>
            <p:cNvSpPr>
              <a:spLocks noChangeArrowheads="1"/>
            </p:cNvSpPr>
            <p:nvPr/>
          </p:nvSpPr>
          <p:spPr bwMode="auto">
            <a:xfrm>
              <a:off x="4274765" y="2177285"/>
              <a:ext cx="1821868" cy="1826802"/>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2970">
                <a:defRPr/>
              </a:pPr>
              <a:r>
                <a:rPr lang="zh-CN" altLang="en-US" kern="0" dirty="0">
                  <a:solidFill>
                    <a:srgbClr val="5A5959"/>
                  </a:solidFill>
                  <a:latin typeface="微软雅黑" panose="020B0503020204020204" pitchFamily="34" charset="-122"/>
                  <a:ea typeface="微软雅黑" panose="020B0503020204020204" pitchFamily="34" charset="-122"/>
                </a:rPr>
                <a:t>单击添</a:t>
              </a:r>
              <a:endParaRPr lang="en-US" altLang="zh-CN" kern="0" dirty="0">
                <a:solidFill>
                  <a:srgbClr val="5A5959"/>
                </a:solidFill>
                <a:latin typeface="微软雅黑" panose="020B0503020204020204" pitchFamily="34" charset="-122"/>
                <a:ea typeface="微软雅黑" panose="020B0503020204020204" pitchFamily="34" charset="-122"/>
              </a:endParaRPr>
            </a:p>
            <a:p>
              <a:pPr defTabSz="902970">
                <a:defRPr/>
              </a:pPr>
              <a:r>
                <a:rPr lang="zh-CN" altLang="en-US" kern="0" dirty="0">
                  <a:solidFill>
                    <a:srgbClr val="5A5959"/>
                  </a:solidFill>
                  <a:latin typeface="微软雅黑" panose="020B0503020204020204" pitchFamily="34" charset="-122"/>
                  <a:ea typeface="微软雅黑" panose="020B0503020204020204" pitchFamily="34" charset="-122"/>
                </a:rPr>
                <a:t>加文本</a:t>
              </a:r>
              <a:endParaRPr lang="en-US" kern="0" dirty="0">
                <a:solidFill>
                  <a:srgbClr val="5A5959"/>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6681886" y="1948482"/>
            <a:ext cx="1790385" cy="1738064"/>
            <a:chOff x="6012485" y="1170407"/>
            <a:chExt cx="1487948" cy="1487615"/>
          </a:xfrm>
        </p:grpSpPr>
        <p:sp>
          <p:nvSpPr>
            <p:cNvPr id="7"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accent5"/>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02970" fontAlgn="base">
                <a:lnSpc>
                  <a:spcPct val="120000"/>
                </a:lnSpc>
                <a:spcBef>
                  <a:spcPts val="595"/>
                </a:spcBef>
                <a:spcAft>
                  <a:spcPts val="595"/>
                </a:spcAft>
                <a:defRPr/>
              </a:pPr>
              <a:endParaRPr lang="en-US" sz="2700" kern="0" dirty="0">
                <a:solidFill>
                  <a:srgbClr val="5A5959"/>
                </a:solidFill>
                <a:latin typeface="微软雅黑" panose="020B0503020204020204" pitchFamily="34" charset="-122"/>
                <a:ea typeface="微软雅黑" panose="020B0503020204020204" pitchFamily="34" charset="-122"/>
              </a:endParaRPr>
            </a:p>
          </p:txBody>
        </p:sp>
        <p:sp>
          <p:nvSpPr>
            <p:cNvPr id="8" name="Oval 7"/>
            <p:cNvSpPr>
              <a:spLocks noChangeArrowheads="1"/>
            </p:cNvSpPr>
            <p:nvPr/>
          </p:nvSpPr>
          <p:spPr bwMode="auto">
            <a:xfrm>
              <a:off x="6273898" y="1468197"/>
              <a:ext cx="931350" cy="892035"/>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kern="0" dirty="0">
                  <a:solidFill>
                    <a:srgbClr val="5A5959"/>
                  </a:solidFill>
                  <a:latin typeface="微软雅黑" panose="020B0503020204020204" pitchFamily="34" charset="-122"/>
                  <a:ea typeface="微软雅黑" panose="020B0503020204020204" pitchFamily="34" charset="-122"/>
                </a:rPr>
                <a:t>单击添加文本</a:t>
              </a:r>
              <a:endParaRPr lang="en-US" altLang="zh-CN" sz="1200" kern="0" dirty="0">
                <a:solidFill>
                  <a:srgbClr val="5A5959"/>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2436187" y="2224838"/>
            <a:ext cx="2075648" cy="2020178"/>
            <a:chOff x="2057536" y="1194444"/>
            <a:chExt cx="2075647" cy="2080525"/>
          </a:xfrm>
        </p:grpSpPr>
        <p:sp>
          <p:nvSpPr>
            <p:cNvPr id="10"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accent5"/>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02970" fontAlgn="base">
                <a:lnSpc>
                  <a:spcPct val="120000"/>
                </a:lnSpc>
                <a:spcBef>
                  <a:spcPts val="595"/>
                </a:spcBef>
                <a:spcAft>
                  <a:spcPts val="595"/>
                </a:spcAft>
                <a:defRPr/>
              </a:pPr>
              <a:endParaRPr lang="en-US" sz="2700" kern="0" dirty="0">
                <a:solidFill>
                  <a:srgbClr val="5A5959"/>
                </a:solidFill>
                <a:latin typeface="微软雅黑" panose="020B0503020204020204" pitchFamily="34" charset="-122"/>
                <a:ea typeface="微软雅黑" panose="020B0503020204020204" pitchFamily="34" charset="-122"/>
              </a:endParaRPr>
            </a:p>
          </p:txBody>
        </p:sp>
        <p:sp>
          <p:nvSpPr>
            <p:cNvPr id="11" name="Oval 9"/>
            <p:cNvSpPr>
              <a:spLocks noChangeArrowheads="1"/>
            </p:cNvSpPr>
            <p:nvPr/>
          </p:nvSpPr>
          <p:spPr bwMode="auto">
            <a:xfrm>
              <a:off x="2404813" y="1544314"/>
              <a:ext cx="1378422" cy="1378114"/>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02970">
                <a:defRPr/>
              </a:pPr>
              <a:r>
                <a:rPr lang="zh-CN" altLang="en-US" sz="1400" kern="0" dirty="0">
                  <a:solidFill>
                    <a:srgbClr val="5A5959"/>
                  </a:solidFill>
                  <a:latin typeface="微软雅黑" panose="020B0503020204020204" pitchFamily="34" charset="-122"/>
                  <a:ea typeface="微软雅黑" panose="020B0503020204020204" pitchFamily="34" charset="-122"/>
                </a:rPr>
                <a:t>单击添</a:t>
              </a:r>
              <a:endParaRPr lang="en-US" altLang="zh-CN" sz="1400" kern="0" dirty="0">
                <a:solidFill>
                  <a:srgbClr val="5A5959"/>
                </a:solidFill>
                <a:latin typeface="微软雅黑" panose="020B0503020204020204" pitchFamily="34" charset="-122"/>
                <a:ea typeface="微软雅黑" panose="020B0503020204020204" pitchFamily="34" charset="-122"/>
              </a:endParaRPr>
            </a:p>
            <a:p>
              <a:pPr algn="ctr" defTabSz="902970">
                <a:defRPr/>
              </a:pPr>
              <a:r>
                <a:rPr lang="zh-CN" altLang="en-US" sz="1400" kern="0" dirty="0">
                  <a:solidFill>
                    <a:srgbClr val="5A5959"/>
                  </a:solidFill>
                  <a:latin typeface="微软雅黑" panose="020B0503020204020204" pitchFamily="34" charset="-122"/>
                  <a:ea typeface="微软雅黑" panose="020B0503020204020204" pitchFamily="34" charset="-122"/>
                </a:rPr>
                <a:t>加文本</a:t>
              </a:r>
              <a:endParaRPr lang="en-US" sz="1400" kern="0" dirty="0">
                <a:solidFill>
                  <a:srgbClr val="5A5959"/>
                </a:solidFill>
                <a:latin typeface="微软雅黑" panose="020B0503020204020204" pitchFamily="34" charset="-122"/>
                <a:ea typeface="微软雅黑" panose="020B0503020204020204" pitchFamily="34" charset="-122"/>
              </a:endParaRPr>
            </a:p>
          </p:txBody>
        </p:sp>
      </p:grpSp>
      <p:sp>
        <p:nvSpPr>
          <p:cNvPr id="12" name="Freeform 10"/>
          <p:cNvSpPr/>
          <p:nvPr/>
        </p:nvSpPr>
        <p:spPr bwMode="auto">
          <a:xfrm>
            <a:off x="3040306" y="5003542"/>
            <a:ext cx="4923317" cy="339187"/>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00B0F0"/>
          </a:solidFill>
          <a:ln w="9525" cap="rnd">
            <a:solidFill>
              <a:srgbClr val="E6E6E6"/>
            </a:solidFill>
            <a:prstDash val="solid"/>
            <a:round/>
          </a:ln>
        </p:spPr>
        <p:txBody>
          <a:bodyPr vert="eaVert" lIns="90290" tIns="45146" rIns="90290" bIns="4514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2970" fontAlgn="base">
              <a:spcBef>
                <a:spcPct val="0"/>
              </a:spcBef>
              <a:spcAft>
                <a:spcPct val="0"/>
              </a:spcAft>
              <a:defRPr/>
            </a:pPr>
            <a:endParaRPr 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13" name="TextBox 53"/>
          <p:cNvSpPr txBox="1">
            <a:spLocks noChangeArrowheads="1"/>
          </p:cNvSpPr>
          <p:nvPr/>
        </p:nvSpPr>
        <p:spPr bwMode="auto">
          <a:xfrm>
            <a:off x="2495608" y="1794590"/>
            <a:ext cx="1728239" cy="306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290" tIns="45146" rIns="90290" bIns="4514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02970" fontAlgn="base">
              <a:spcBef>
                <a:spcPct val="0"/>
              </a:spcBef>
              <a:spcAft>
                <a:spcPct val="0"/>
              </a:spcAft>
              <a:defRPr/>
            </a:pPr>
            <a:r>
              <a:rPr lang="zh-CN" altLang="en-US" sz="1400" b="1"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TextBox 53"/>
          <p:cNvSpPr txBox="1">
            <a:spLocks noChangeArrowheads="1"/>
          </p:cNvSpPr>
          <p:nvPr/>
        </p:nvSpPr>
        <p:spPr bwMode="auto">
          <a:xfrm>
            <a:off x="4727858" y="2030359"/>
            <a:ext cx="1728239" cy="306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290" tIns="45146" rIns="90290" bIns="4514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02970" fontAlgn="base">
              <a:spcBef>
                <a:spcPct val="0"/>
              </a:spcBef>
              <a:spcAft>
                <a:spcPct val="0"/>
              </a:spcAft>
              <a:defRPr/>
            </a:pPr>
            <a:r>
              <a:rPr lang="zh-CN" altLang="en-US" sz="1400" b="1"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TextBox 53"/>
          <p:cNvSpPr txBox="1">
            <a:spLocks noChangeArrowheads="1"/>
          </p:cNvSpPr>
          <p:nvPr/>
        </p:nvSpPr>
        <p:spPr bwMode="auto">
          <a:xfrm>
            <a:off x="8256249" y="2370655"/>
            <a:ext cx="1512168" cy="306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290" tIns="45146" rIns="90290" bIns="4514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02970" fontAlgn="base">
              <a:spcBef>
                <a:spcPct val="0"/>
              </a:spcBef>
              <a:spcAft>
                <a:spcPct val="0"/>
              </a:spcAft>
              <a:defRPr/>
            </a:pPr>
            <a:r>
              <a:rPr lang="zh-CN" altLang="en-US" sz="1400" b="1"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6" name="组合 15"/>
          <p:cNvGrpSpPr/>
          <p:nvPr/>
        </p:nvGrpSpPr>
        <p:grpSpPr>
          <a:xfrm>
            <a:off x="8184241" y="2866711"/>
            <a:ext cx="1656185" cy="1611925"/>
            <a:chOff x="2057536" y="1194444"/>
            <a:chExt cx="2075647" cy="2080525"/>
          </a:xfrm>
        </p:grpSpPr>
        <p:sp>
          <p:nvSpPr>
            <p:cNvPr id="17"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00B0F0"/>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02970" fontAlgn="base">
                <a:lnSpc>
                  <a:spcPct val="120000"/>
                </a:lnSpc>
                <a:spcBef>
                  <a:spcPts val="595"/>
                </a:spcBef>
                <a:spcAft>
                  <a:spcPts val="595"/>
                </a:spcAft>
                <a:defRPr/>
              </a:pPr>
              <a:endParaRPr lang="en-US" sz="2700" kern="0" dirty="0">
                <a:solidFill>
                  <a:srgbClr val="5A5959"/>
                </a:solidFill>
                <a:latin typeface="微软雅黑" panose="020B0503020204020204" pitchFamily="34" charset="-122"/>
                <a:ea typeface="微软雅黑" panose="020B0503020204020204" pitchFamily="34" charset="-122"/>
              </a:endParaRPr>
            </a:p>
          </p:txBody>
        </p:sp>
        <p:sp>
          <p:nvSpPr>
            <p:cNvPr id="18" name="Oval 9"/>
            <p:cNvSpPr>
              <a:spLocks noChangeArrowheads="1"/>
            </p:cNvSpPr>
            <p:nvPr/>
          </p:nvSpPr>
          <p:spPr bwMode="auto">
            <a:xfrm>
              <a:off x="2404813" y="1544314"/>
              <a:ext cx="1378422" cy="1378114"/>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02970">
                <a:defRPr/>
              </a:pPr>
              <a:r>
                <a:rPr lang="zh-CN" altLang="en-US" sz="1400" kern="0" dirty="0">
                  <a:solidFill>
                    <a:srgbClr val="5A5959"/>
                  </a:solidFill>
                  <a:latin typeface="微软雅黑" panose="020B0503020204020204" pitchFamily="34" charset="-122"/>
                  <a:ea typeface="微软雅黑" panose="020B0503020204020204" pitchFamily="34" charset="-122"/>
                </a:rPr>
                <a:t>单击添加文本</a:t>
              </a:r>
              <a:endParaRPr lang="en-US" sz="1400" kern="0" dirty="0">
                <a:solidFill>
                  <a:srgbClr val="5A5959"/>
                </a:solidFill>
                <a:latin typeface="微软雅黑" panose="020B0503020204020204" pitchFamily="34" charset="-122"/>
                <a:ea typeface="微软雅黑" panose="020B0503020204020204" pitchFamily="34" charset="-122"/>
              </a:endParaRPr>
            </a:p>
          </p:txBody>
        </p:sp>
      </p:grpSp>
      <p:sp>
        <p:nvSpPr>
          <p:cNvPr id="19" name="TextBox 53"/>
          <p:cNvSpPr txBox="1">
            <a:spLocks noChangeArrowheads="1"/>
          </p:cNvSpPr>
          <p:nvPr/>
        </p:nvSpPr>
        <p:spPr bwMode="auto">
          <a:xfrm>
            <a:off x="6681889" y="1526305"/>
            <a:ext cx="1728239" cy="306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290" tIns="45146" rIns="90290" bIns="4514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02970" fontAlgn="base">
              <a:spcBef>
                <a:spcPct val="0"/>
              </a:spcBef>
              <a:spcAft>
                <a:spcPct val="0"/>
              </a:spcAft>
              <a:defRPr/>
            </a:pPr>
            <a:r>
              <a:rPr lang="zh-CN" altLang="en-US" sz="1400" b="1"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0" name="矩形 19"/>
          <p:cNvSpPr/>
          <p:nvPr/>
        </p:nvSpPr>
        <p:spPr>
          <a:xfrm>
            <a:off x="-59381" y="-49738"/>
            <a:ext cx="12279086" cy="31099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1271" y="6567549"/>
            <a:ext cx="12429733" cy="36417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标题 1"/>
          <p:cNvSpPr>
            <a:spLocks noGrp="1"/>
          </p:cNvSpPr>
          <p:nvPr>
            <p:ph type="title"/>
          </p:nvPr>
        </p:nvSpPr>
        <p:spPr>
          <a:xfrm>
            <a:off x="470075" y="519500"/>
            <a:ext cx="4505696" cy="478023"/>
          </a:xfrm>
          <a:solidFill>
            <a:schemeClr val="bg1"/>
          </a:solidFill>
        </p:spPr>
        <p:txBody>
          <a:bodyPr/>
          <a:lstStyle/>
          <a:p>
            <a:r>
              <a:rPr lang="zh-CN" altLang="en-US" dirty="0" smtClean="0"/>
              <a:t>单击此处添加目录</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anim calcmode="lin" valueType="num">
                                      <p:cBhvr>
                                        <p:cTn id="9"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3"/>
                                        </p:tgtEl>
                                      </p:cBhvr>
                                    </p:animEffect>
                                  </p:childTnLst>
                                </p:cTn>
                              </p:par>
                            </p:childTnLst>
                          </p:cTn>
                        </p:par>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4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6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10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500"/>
                            </p:stCondLst>
                            <p:childTnLst>
                              <p:par>
                                <p:cTn id="26" presetID="1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p:tgtEl>
                                          <p:spTgt spid="12"/>
                                        </p:tgtEl>
                                        <p:attrNameLst>
                                          <p:attrName>ppt_x</p:attrName>
                                        </p:attrNameLst>
                                      </p:cBhvr>
                                      <p:tavLst>
                                        <p:tav tm="0">
                                          <p:val>
                                            <p:strVal val="#ppt_x-#ppt_w*1.125000"/>
                                          </p:val>
                                        </p:tav>
                                        <p:tav tm="100000">
                                          <p:val>
                                            <p:strVal val="#ppt_x"/>
                                          </p:val>
                                        </p:tav>
                                      </p:tavLst>
                                    </p:anim>
                                    <p:animEffect transition="in" filter="wipe(right)">
                                      <p:cBhvr>
                                        <p:cTn id="29" dur="500"/>
                                        <p:tgtEl>
                                          <p:spTgt spid="12"/>
                                        </p:tgtEl>
                                      </p:cBhvr>
                                    </p:animEffect>
                                  </p:childTnLst>
                                </p:cTn>
                              </p:par>
                            </p:childTnLst>
                          </p:cTn>
                        </p:par>
                        <p:par>
                          <p:cTn id="30" fill="hold">
                            <p:stCondLst>
                              <p:cond delay="1000"/>
                            </p:stCondLst>
                            <p:childTnLst>
                              <p:par>
                                <p:cTn id="31" presetID="8" presetClass="emph" presetSubtype="0" fill="hold" nodeType="afterEffect">
                                  <p:stCondLst>
                                    <p:cond delay="0"/>
                                  </p:stCondLst>
                                  <p:childTnLst>
                                    <p:animRot by="21600000">
                                      <p:cBhvr>
                                        <p:cTn id="32" dur="2000" fill="hold"/>
                                        <p:tgtEl>
                                          <p:spTgt spid="3"/>
                                        </p:tgtEl>
                                        <p:attrNameLst>
                                          <p:attrName>r</p:attrName>
                                        </p:attrNameLst>
                                      </p:cBhvr>
                                    </p:animRot>
                                  </p:childTnLst>
                                </p:cTn>
                              </p:par>
                              <p:par>
                                <p:cTn id="33" presetID="8" presetClass="emph" presetSubtype="0" fill="hold" nodeType="withEffect">
                                  <p:stCondLst>
                                    <p:cond delay="0"/>
                                  </p:stCondLst>
                                  <p:childTnLst>
                                    <p:animRot by="21600000">
                                      <p:cBhvr>
                                        <p:cTn id="34" dur="1500" fill="hold"/>
                                        <p:tgtEl>
                                          <p:spTgt spid="9"/>
                                        </p:tgtEl>
                                        <p:attrNameLst>
                                          <p:attrName>r</p:attrName>
                                        </p:attrNameLst>
                                      </p:cBhvr>
                                    </p:animRot>
                                  </p:childTnLst>
                                </p:cTn>
                              </p:par>
                              <p:par>
                                <p:cTn id="35" presetID="8" presetClass="emph" presetSubtype="0" fill="hold" nodeType="withEffect">
                                  <p:stCondLst>
                                    <p:cond delay="0"/>
                                  </p:stCondLst>
                                  <p:childTnLst>
                                    <p:animRot by="21600000">
                                      <p:cBhvr>
                                        <p:cTn id="36" dur="1000" fill="hold"/>
                                        <p:tgtEl>
                                          <p:spTgt spid="6"/>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par>
                                <p:cTn id="39" presetID="42" presetClass="entr" presetSubtype="0" fill="hold" grpId="0" nodeType="withEffect">
                                  <p:stCondLst>
                                    <p:cond delay="60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anim calcmode="lin" valueType="num">
                                      <p:cBhvr>
                                        <p:cTn id="42" dur="500" fill="hold"/>
                                        <p:tgtEl>
                                          <p:spTgt spid="13"/>
                                        </p:tgtEl>
                                        <p:attrNameLst>
                                          <p:attrName>ppt_x</p:attrName>
                                        </p:attrNameLst>
                                      </p:cBhvr>
                                      <p:tavLst>
                                        <p:tav tm="0">
                                          <p:val>
                                            <p:strVal val="#ppt_x"/>
                                          </p:val>
                                        </p:tav>
                                        <p:tav tm="100000">
                                          <p:val>
                                            <p:strVal val="#ppt_x"/>
                                          </p:val>
                                        </p:tav>
                                      </p:tavLst>
                                    </p:anim>
                                    <p:anim calcmode="lin" valueType="num">
                                      <p:cBhvr>
                                        <p:cTn id="43" dur="500" fill="hold"/>
                                        <p:tgtEl>
                                          <p:spTgt spid="1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110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anim calcmode="lin" valueType="num">
                                      <p:cBhvr>
                                        <p:cTn id="47" dur="500" fill="hold"/>
                                        <p:tgtEl>
                                          <p:spTgt spid="14"/>
                                        </p:tgtEl>
                                        <p:attrNameLst>
                                          <p:attrName>ppt_x</p:attrName>
                                        </p:attrNameLst>
                                      </p:cBhvr>
                                      <p:tavLst>
                                        <p:tav tm="0">
                                          <p:val>
                                            <p:strVal val="#ppt_x"/>
                                          </p:val>
                                        </p:tav>
                                        <p:tav tm="100000">
                                          <p:val>
                                            <p:strVal val="#ppt_x"/>
                                          </p:val>
                                        </p:tav>
                                      </p:tavLst>
                                    </p:anim>
                                    <p:anim calcmode="lin" valueType="num">
                                      <p:cBhvr>
                                        <p:cTn id="48" dur="500" fill="hold"/>
                                        <p:tgtEl>
                                          <p:spTgt spid="1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130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anim calcmode="lin" valueType="num">
                                      <p:cBhvr>
                                        <p:cTn id="52" dur="500" fill="hold"/>
                                        <p:tgtEl>
                                          <p:spTgt spid="15"/>
                                        </p:tgtEl>
                                        <p:attrNameLst>
                                          <p:attrName>ppt_x</p:attrName>
                                        </p:attrNameLst>
                                      </p:cBhvr>
                                      <p:tavLst>
                                        <p:tav tm="0">
                                          <p:val>
                                            <p:strVal val="#ppt_x"/>
                                          </p:val>
                                        </p:tav>
                                        <p:tav tm="100000">
                                          <p:val>
                                            <p:strVal val="#ppt_x"/>
                                          </p:val>
                                        </p:tav>
                                      </p:tavLst>
                                    </p:anim>
                                    <p:anim calcmode="lin" valueType="num">
                                      <p:cBhvr>
                                        <p:cTn id="53" dur="500" fill="hold"/>
                                        <p:tgtEl>
                                          <p:spTgt spid="1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60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anim calcmode="lin" valueType="num">
                                      <p:cBhvr>
                                        <p:cTn id="57" dur="500" fill="hold"/>
                                        <p:tgtEl>
                                          <p:spTgt spid="19"/>
                                        </p:tgtEl>
                                        <p:attrNameLst>
                                          <p:attrName>ppt_x</p:attrName>
                                        </p:attrNameLst>
                                      </p:cBhvr>
                                      <p:tavLst>
                                        <p:tav tm="0">
                                          <p:val>
                                            <p:strVal val="#ppt_x"/>
                                          </p:val>
                                        </p:tav>
                                        <p:tav tm="100000">
                                          <p:val>
                                            <p:strVal val="#ppt_x"/>
                                          </p:val>
                                        </p:tav>
                                      </p:tavLst>
                                    </p:anim>
                                    <p:anim calcmode="lin" valueType="num">
                                      <p:cBhvr>
                                        <p:cTn id="58" dur="500" fill="hold"/>
                                        <p:tgtEl>
                                          <p:spTgt spid="19"/>
                                        </p:tgtEl>
                                        <p:attrNameLst>
                                          <p:attrName>ppt_y</p:attrName>
                                        </p:attrNameLst>
                                      </p:cBhvr>
                                      <p:tavLst>
                                        <p:tav tm="0">
                                          <p:val>
                                            <p:strVal val="#ppt_y+.1"/>
                                          </p:val>
                                        </p:tav>
                                        <p:tav tm="100000">
                                          <p:val>
                                            <p:strVal val="#ppt_y"/>
                                          </p:val>
                                        </p:tav>
                                      </p:tavLst>
                                    </p:anim>
                                  </p:childTnLst>
                                </p:cTn>
                              </p:par>
                            </p:childTnLst>
                          </p:cTn>
                        </p:par>
                        <p:par>
                          <p:cTn id="59" fill="hold">
                            <p:stCondLst>
                              <p:cond delay="3000"/>
                            </p:stCondLst>
                            <p:childTnLst>
                              <p:par>
                                <p:cTn id="60" presetID="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800" fill="hold"/>
                                        <p:tgtEl>
                                          <p:spTgt spid="20"/>
                                        </p:tgtEl>
                                        <p:attrNameLst>
                                          <p:attrName>ppt_x</p:attrName>
                                        </p:attrNameLst>
                                      </p:cBhvr>
                                      <p:tavLst>
                                        <p:tav tm="0">
                                          <p:val>
                                            <p:strVal val="0-#ppt_w/2"/>
                                          </p:val>
                                        </p:tav>
                                        <p:tav tm="100000">
                                          <p:val>
                                            <p:strVal val="#ppt_x"/>
                                          </p:val>
                                        </p:tav>
                                      </p:tavLst>
                                    </p:anim>
                                    <p:anim calcmode="lin" valueType="num">
                                      <p:cBhvr additive="base">
                                        <p:cTn id="63" dur="800" fill="hold"/>
                                        <p:tgtEl>
                                          <p:spTgt spid="20"/>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800" fill="hold"/>
                                        <p:tgtEl>
                                          <p:spTgt spid="21"/>
                                        </p:tgtEl>
                                        <p:attrNameLst>
                                          <p:attrName>ppt_x</p:attrName>
                                        </p:attrNameLst>
                                      </p:cBhvr>
                                      <p:tavLst>
                                        <p:tav tm="0">
                                          <p:val>
                                            <p:strVal val="1+#ppt_w/2"/>
                                          </p:val>
                                        </p:tav>
                                        <p:tav tm="100000">
                                          <p:val>
                                            <p:strVal val="#ppt_x"/>
                                          </p:val>
                                        </p:tav>
                                      </p:tavLst>
                                    </p:anim>
                                    <p:anim calcmode="lin" valueType="num">
                                      <p:cBhvr additive="base">
                                        <p:cTn id="67" dur="8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P spid="19" grpId="0"/>
      <p:bldP spid="20" grpId="0" animBg="1"/>
      <p:bldP spid="21"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bwMode="auto">
          <a:xfrm>
            <a:off x="6812945" y="2243086"/>
            <a:ext cx="4896238" cy="3106639"/>
            <a:chOff x="0" y="0"/>
            <a:chExt cx="3553141" cy="2367260"/>
          </a:xfrm>
        </p:grpSpPr>
        <p:sp>
          <p:nvSpPr>
            <p:cNvPr id="4" name="任意多边形 3"/>
            <p:cNvSpPr>
              <a:spLocks noChangeArrowheads="1"/>
            </p:cNvSpPr>
            <p:nvPr/>
          </p:nvSpPr>
          <p:spPr bwMode="auto">
            <a:xfrm flipH="1">
              <a:off x="0" y="0"/>
              <a:ext cx="1187556" cy="252444"/>
            </a:xfrm>
            <a:custGeom>
              <a:avLst/>
              <a:gdLst>
                <a:gd name="T0" fmla="*/ 1129833 w 1248228"/>
                <a:gd name="T1" fmla="*/ 0 h 290286"/>
                <a:gd name="T2" fmla="*/ 420403 w 1248228"/>
                <a:gd name="T3" fmla="*/ 0 h 290286"/>
                <a:gd name="T4" fmla="*/ 0 w 1248228"/>
                <a:gd name="T5" fmla="*/ 219535 h 290286"/>
                <a:gd name="T6" fmla="*/ 0 60000 65536"/>
                <a:gd name="T7" fmla="*/ 0 60000 65536"/>
                <a:gd name="T8" fmla="*/ 0 60000 65536"/>
                <a:gd name="T9" fmla="*/ 0 w 1248228"/>
                <a:gd name="T10" fmla="*/ 0 h 290286"/>
                <a:gd name="T11" fmla="*/ 1248228 w 1248228"/>
                <a:gd name="T12" fmla="*/ 290286 h 290286"/>
              </a:gdLst>
              <a:ahLst/>
              <a:cxnLst>
                <a:cxn ang="T6">
                  <a:pos x="T0" y="T1"/>
                </a:cxn>
                <a:cxn ang="T7">
                  <a:pos x="T2" y="T3"/>
                </a:cxn>
                <a:cxn ang="T8">
                  <a:pos x="T4" y="T5"/>
                </a:cxn>
              </a:cxnLst>
              <a:rect l="T9" t="T10" r="T11" b="T12"/>
              <a:pathLst>
                <a:path w="1248228" h="290286">
                  <a:moveTo>
                    <a:pt x="1248228" y="0"/>
                  </a:moveTo>
                  <a:lnTo>
                    <a:pt x="464457" y="0"/>
                  </a:lnTo>
                  <a:lnTo>
                    <a:pt x="0" y="290286"/>
                  </a:lnTo>
                </a:path>
              </a:pathLst>
            </a:custGeom>
            <a:noFill/>
            <a:ln w="25400" cmpd="sng">
              <a:solidFill>
                <a:srgbClr val="678DA8"/>
              </a:solidFill>
              <a:miter lim="800000"/>
            </a:ln>
            <a:extLst>
              <a:ext uri="{909E8E84-426E-40DD-AFC4-6F175D3DCCD1}">
                <a14:hiddenFill xmlns:a14="http://schemas.microsoft.com/office/drawing/2010/main">
                  <a:solidFill>
                    <a:srgbClr val="FFFFFF"/>
                  </a:solidFill>
                </a14:hiddenFill>
              </a:ext>
            </a:extLst>
          </p:spPr>
          <p:txBody>
            <a:bodyPr anchor="ctr"/>
            <a:lstStyle/>
            <a:p>
              <a:pPr defTabSz="1218565">
                <a:defRPr/>
              </a:pPr>
              <a:endParaRPr lang="zh-CN" altLang="en-US" kern="0">
                <a:ln>
                  <a:solidFill>
                    <a:sysClr val="windowText" lastClr="000000"/>
                  </a:solidFill>
                </a:ln>
                <a:solidFill>
                  <a:sysClr val="windowText" lastClr="000000"/>
                </a:solidFill>
              </a:endParaRPr>
            </a:p>
          </p:txBody>
        </p:sp>
        <p:sp>
          <p:nvSpPr>
            <p:cNvPr id="5" name="任意多边形 4"/>
            <p:cNvSpPr>
              <a:spLocks noChangeArrowheads="1"/>
            </p:cNvSpPr>
            <p:nvPr/>
          </p:nvSpPr>
          <p:spPr bwMode="auto">
            <a:xfrm flipH="1" flipV="1">
              <a:off x="0" y="2114816"/>
              <a:ext cx="1187556" cy="252444"/>
            </a:xfrm>
            <a:custGeom>
              <a:avLst/>
              <a:gdLst>
                <a:gd name="T0" fmla="*/ 1129833 w 1248228"/>
                <a:gd name="T1" fmla="*/ 0 h 290286"/>
                <a:gd name="T2" fmla="*/ 420403 w 1248228"/>
                <a:gd name="T3" fmla="*/ 0 h 290286"/>
                <a:gd name="T4" fmla="*/ 0 w 1248228"/>
                <a:gd name="T5" fmla="*/ 219535 h 290286"/>
                <a:gd name="T6" fmla="*/ 0 60000 65536"/>
                <a:gd name="T7" fmla="*/ 0 60000 65536"/>
                <a:gd name="T8" fmla="*/ 0 60000 65536"/>
                <a:gd name="T9" fmla="*/ 0 w 1248228"/>
                <a:gd name="T10" fmla="*/ 0 h 290286"/>
                <a:gd name="T11" fmla="*/ 1248228 w 1248228"/>
                <a:gd name="T12" fmla="*/ 290286 h 290286"/>
              </a:gdLst>
              <a:ahLst/>
              <a:cxnLst>
                <a:cxn ang="T6">
                  <a:pos x="T0" y="T1"/>
                </a:cxn>
                <a:cxn ang="T7">
                  <a:pos x="T2" y="T3"/>
                </a:cxn>
                <a:cxn ang="T8">
                  <a:pos x="T4" y="T5"/>
                </a:cxn>
              </a:cxnLst>
              <a:rect l="T9" t="T10" r="T11" b="T12"/>
              <a:pathLst>
                <a:path w="1248228" h="290286">
                  <a:moveTo>
                    <a:pt x="1248228" y="0"/>
                  </a:moveTo>
                  <a:lnTo>
                    <a:pt x="464457" y="0"/>
                  </a:lnTo>
                  <a:lnTo>
                    <a:pt x="0" y="290286"/>
                  </a:lnTo>
                </a:path>
              </a:pathLst>
            </a:custGeom>
            <a:noFill/>
            <a:ln w="25400" cmpd="sng">
              <a:solidFill>
                <a:srgbClr val="00B0F0"/>
              </a:solidFill>
              <a:miter lim="800000"/>
            </a:ln>
            <a:extLst>
              <a:ext uri="{909E8E84-426E-40DD-AFC4-6F175D3DCCD1}">
                <a14:hiddenFill xmlns:a14="http://schemas.microsoft.com/office/drawing/2010/main">
                  <a:solidFill>
                    <a:srgbClr val="FFFFFF"/>
                  </a:solidFill>
                </a14:hiddenFill>
              </a:ext>
            </a:extLst>
          </p:spPr>
          <p:txBody>
            <a:bodyPr anchor="ctr"/>
            <a:lstStyle/>
            <a:p>
              <a:pPr defTabSz="1218565">
                <a:defRPr/>
              </a:pPr>
              <a:endParaRPr lang="zh-CN" altLang="en-US" kern="0">
                <a:solidFill>
                  <a:sysClr val="windowText" lastClr="000000"/>
                </a:solidFill>
              </a:endParaRPr>
            </a:p>
          </p:txBody>
        </p:sp>
        <p:cxnSp>
          <p:nvCxnSpPr>
            <p:cNvPr id="6" name="直接连接符 5"/>
            <p:cNvCxnSpPr>
              <a:cxnSpLocks noChangeShapeType="1"/>
            </p:cNvCxnSpPr>
            <p:nvPr/>
          </p:nvCxnSpPr>
          <p:spPr bwMode="auto">
            <a:xfrm rot="300000">
              <a:off x="541386" y="831955"/>
              <a:ext cx="647758" cy="0"/>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7" name="直接连接符 6"/>
            <p:cNvCxnSpPr>
              <a:cxnSpLocks noChangeShapeType="1"/>
            </p:cNvCxnSpPr>
            <p:nvPr/>
          </p:nvCxnSpPr>
          <p:spPr bwMode="auto">
            <a:xfrm rot="-300000">
              <a:off x="541386" y="1621041"/>
              <a:ext cx="647758" cy="0"/>
            </a:xfrm>
            <a:prstGeom prst="line">
              <a:avLst/>
            </a:prstGeom>
            <a:noFill/>
            <a:ln w="25400">
              <a:solidFill>
                <a:srgbClr val="A6A6A6"/>
              </a:solidFill>
              <a:round/>
            </a:ln>
            <a:extLst>
              <a:ext uri="{909E8E84-426E-40DD-AFC4-6F175D3DCCD1}">
                <a14:hiddenFill xmlns:a14="http://schemas.microsoft.com/office/drawing/2010/main">
                  <a:noFill/>
                </a14:hiddenFill>
              </a:ext>
            </a:extLst>
          </p:spPr>
        </p:cxnSp>
        <p:sp>
          <p:nvSpPr>
            <p:cNvPr id="8" name="TextBox 146"/>
            <p:cNvSpPr txBox="1">
              <a:spLocks noChangeArrowheads="1"/>
            </p:cNvSpPr>
            <p:nvPr/>
          </p:nvSpPr>
          <p:spPr bwMode="auto">
            <a:xfrm>
              <a:off x="1171875" y="82321"/>
              <a:ext cx="2381266" cy="28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8565" eaLnBrk="1" hangingPunct="1">
                <a:defRPr/>
              </a:pPr>
              <a:r>
                <a:rPr lang="en-US" altLang="zh-CN" sz="1800" kern="0" dirty="0">
                  <a:solidFill>
                    <a:srgbClr val="41576B"/>
                  </a:solidFill>
                  <a:latin typeface="微软雅黑" panose="020B0503020204020204" pitchFamily="34" charset="-122"/>
                  <a:ea typeface="微软雅黑" panose="020B0503020204020204" pitchFamily="34" charset="-122"/>
                </a:rPr>
                <a:t>20% </a:t>
              </a:r>
              <a:r>
                <a:rPr lang="zh-CN" altLang="en-US" sz="1800" kern="0" dirty="0">
                  <a:solidFill>
                    <a:srgbClr val="41576B"/>
                  </a:solidFill>
                  <a:latin typeface="微软雅黑" panose="020B0503020204020204" pitchFamily="34" charset="-122"/>
                  <a:ea typeface="微软雅黑" panose="020B0503020204020204" pitchFamily="34" charset="-122"/>
                </a:rPr>
                <a:t>单击添加文本</a:t>
              </a:r>
              <a:endParaRPr lang="en-US" sz="1800" kern="0" dirty="0">
                <a:solidFill>
                  <a:srgbClr val="41576B"/>
                </a:solidFill>
                <a:latin typeface="微软雅黑" panose="020B0503020204020204" pitchFamily="34" charset="-122"/>
                <a:ea typeface="微软雅黑" panose="020B0503020204020204" pitchFamily="34" charset="-122"/>
              </a:endParaRPr>
            </a:p>
          </p:txBody>
        </p:sp>
        <p:sp>
          <p:nvSpPr>
            <p:cNvPr id="9" name="TextBox 146"/>
            <p:cNvSpPr txBox="1">
              <a:spLocks noChangeArrowheads="1"/>
            </p:cNvSpPr>
            <p:nvPr/>
          </p:nvSpPr>
          <p:spPr bwMode="auto">
            <a:xfrm>
              <a:off x="1171679" y="706526"/>
              <a:ext cx="2381462" cy="28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8565" eaLnBrk="1" hangingPunct="1">
                <a:defRPr/>
              </a:pPr>
              <a:r>
                <a:rPr lang="en-US" altLang="zh-CN" sz="1800" kern="0">
                  <a:solidFill>
                    <a:srgbClr val="404040"/>
                  </a:solidFill>
                  <a:latin typeface="微软雅黑" panose="020B0503020204020204" pitchFamily="34" charset="-122"/>
                  <a:ea typeface="微软雅黑" panose="020B0503020204020204" pitchFamily="34" charset="-122"/>
                </a:rPr>
                <a:t>6% </a:t>
              </a:r>
              <a:r>
                <a:rPr lang="zh-CN" altLang="en-US" sz="1800" kern="0">
                  <a:solidFill>
                    <a:srgbClr val="404040"/>
                  </a:solidFill>
                  <a:latin typeface="微软雅黑" panose="020B0503020204020204" pitchFamily="34" charset="-122"/>
                  <a:ea typeface="微软雅黑" panose="020B0503020204020204" pitchFamily="34" charset="-122"/>
                </a:rPr>
                <a:t>单击添加文本</a:t>
              </a:r>
              <a:endParaRPr lang="en-US" sz="1800" kern="0">
                <a:solidFill>
                  <a:srgbClr val="404040"/>
                </a:solidFill>
                <a:latin typeface="微软雅黑" panose="020B0503020204020204" pitchFamily="34" charset="-122"/>
                <a:ea typeface="微软雅黑" panose="020B0503020204020204" pitchFamily="34" charset="-122"/>
              </a:endParaRPr>
            </a:p>
          </p:txBody>
        </p:sp>
        <p:sp>
          <p:nvSpPr>
            <p:cNvPr id="10" name="TextBox 146"/>
            <p:cNvSpPr txBox="1">
              <a:spLocks noChangeArrowheads="1"/>
            </p:cNvSpPr>
            <p:nvPr/>
          </p:nvSpPr>
          <p:spPr bwMode="auto">
            <a:xfrm>
              <a:off x="1171679" y="1438456"/>
              <a:ext cx="2381462" cy="28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8565" eaLnBrk="1" hangingPunct="1">
                <a:defRPr/>
              </a:pPr>
              <a:r>
                <a:rPr lang="en-US" altLang="zh-CN" sz="1800" kern="0">
                  <a:solidFill>
                    <a:srgbClr val="404040"/>
                  </a:solidFill>
                  <a:latin typeface="微软雅黑" panose="020B0503020204020204" pitchFamily="34" charset="-122"/>
                  <a:ea typeface="微软雅黑" panose="020B0503020204020204" pitchFamily="34" charset="-122"/>
                </a:rPr>
                <a:t>11% </a:t>
              </a:r>
              <a:r>
                <a:rPr lang="zh-CN" altLang="en-US" sz="1800" kern="0">
                  <a:solidFill>
                    <a:srgbClr val="404040"/>
                  </a:solidFill>
                  <a:latin typeface="微软雅黑" panose="020B0503020204020204" pitchFamily="34" charset="-122"/>
                  <a:ea typeface="微软雅黑" panose="020B0503020204020204" pitchFamily="34" charset="-122"/>
                </a:rPr>
                <a:t>单击添加文本</a:t>
              </a:r>
              <a:endParaRPr lang="en-US" sz="1800" kern="0">
                <a:solidFill>
                  <a:srgbClr val="404040"/>
                </a:solidFill>
                <a:latin typeface="微软雅黑" panose="020B0503020204020204" pitchFamily="34" charset="-122"/>
                <a:ea typeface="微软雅黑" panose="020B0503020204020204" pitchFamily="34" charset="-122"/>
              </a:endParaRPr>
            </a:p>
          </p:txBody>
        </p:sp>
        <p:sp>
          <p:nvSpPr>
            <p:cNvPr id="11" name="TextBox 146"/>
            <p:cNvSpPr txBox="1">
              <a:spLocks noChangeArrowheads="1"/>
            </p:cNvSpPr>
            <p:nvPr/>
          </p:nvSpPr>
          <p:spPr bwMode="auto">
            <a:xfrm>
              <a:off x="1171679" y="1971924"/>
              <a:ext cx="2381462" cy="28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8565" eaLnBrk="1" hangingPunct="1">
                <a:defRPr/>
              </a:pPr>
              <a:r>
                <a:rPr lang="en-US" altLang="zh-CN" sz="1800" kern="0">
                  <a:solidFill>
                    <a:srgbClr val="404040"/>
                  </a:solidFill>
                  <a:latin typeface="微软雅黑" panose="020B0503020204020204" pitchFamily="34" charset="-122"/>
                  <a:ea typeface="微软雅黑" panose="020B0503020204020204" pitchFamily="34" charset="-122"/>
                </a:rPr>
                <a:t>12% </a:t>
              </a:r>
              <a:r>
                <a:rPr lang="zh-CN" altLang="en-US" sz="1800" kern="0">
                  <a:solidFill>
                    <a:srgbClr val="404040"/>
                  </a:solidFill>
                  <a:latin typeface="微软雅黑" panose="020B0503020204020204" pitchFamily="34" charset="-122"/>
                  <a:ea typeface="微软雅黑" panose="020B0503020204020204" pitchFamily="34" charset="-122"/>
                </a:rPr>
                <a:t>单击添加文本</a:t>
              </a:r>
              <a:endParaRPr lang="en-US" sz="1800" kern="0">
                <a:solidFill>
                  <a:srgbClr val="404040"/>
                </a:solidFill>
                <a:latin typeface="微软雅黑" panose="020B0503020204020204" pitchFamily="34" charset="-122"/>
                <a:ea typeface="微软雅黑" panose="020B0503020204020204" pitchFamily="34" charset="-122"/>
              </a:endParaRPr>
            </a:p>
          </p:txBody>
        </p:sp>
      </p:grpSp>
      <p:grpSp>
        <p:nvGrpSpPr>
          <p:cNvPr id="12" name="Group 11"/>
          <p:cNvGrpSpPr/>
          <p:nvPr/>
        </p:nvGrpSpPr>
        <p:grpSpPr bwMode="auto">
          <a:xfrm>
            <a:off x="190553" y="2395187"/>
            <a:ext cx="4909364" cy="2896196"/>
            <a:chOff x="0" y="0"/>
            <a:chExt cx="3561792" cy="2207606"/>
          </a:xfrm>
        </p:grpSpPr>
        <p:sp>
          <p:nvSpPr>
            <p:cNvPr id="13" name="任意多边形 1"/>
            <p:cNvSpPr>
              <a:spLocks noChangeArrowheads="1"/>
            </p:cNvSpPr>
            <p:nvPr/>
          </p:nvSpPr>
          <p:spPr bwMode="auto">
            <a:xfrm>
              <a:off x="2374528" y="0"/>
              <a:ext cx="1187264" cy="252525"/>
            </a:xfrm>
            <a:custGeom>
              <a:avLst/>
              <a:gdLst>
                <a:gd name="T0" fmla="*/ 1129278 w 1248228"/>
                <a:gd name="T1" fmla="*/ 0 h 290286"/>
                <a:gd name="T2" fmla="*/ 420197 w 1248228"/>
                <a:gd name="T3" fmla="*/ 0 h 290286"/>
                <a:gd name="T4" fmla="*/ 0 w 1248228"/>
                <a:gd name="T5" fmla="*/ 219676 h 290286"/>
                <a:gd name="T6" fmla="*/ 0 60000 65536"/>
                <a:gd name="T7" fmla="*/ 0 60000 65536"/>
                <a:gd name="T8" fmla="*/ 0 60000 65536"/>
                <a:gd name="T9" fmla="*/ 0 w 1248228"/>
                <a:gd name="T10" fmla="*/ 0 h 290286"/>
                <a:gd name="T11" fmla="*/ 1248228 w 1248228"/>
                <a:gd name="T12" fmla="*/ 290286 h 290286"/>
              </a:gdLst>
              <a:ahLst/>
              <a:cxnLst>
                <a:cxn ang="T6">
                  <a:pos x="T0" y="T1"/>
                </a:cxn>
                <a:cxn ang="T7">
                  <a:pos x="T2" y="T3"/>
                </a:cxn>
                <a:cxn ang="T8">
                  <a:pos x="T4" y="T5"/>
                </a:cxn>
              </a:cxnLst>
              <a:rect l="T9" t="T10" r="T11" b="T12"/>
              <a:pathLst>
                <a:path w="1248228" h="290286">
                  <a:moveTo>
                    <a:pt x="1248228" y="0"/>
                  </a:moveTo>
                  <a:lnTo>
                    <a:pt x="464457" y="0"/>
                  </a:lnTo>
                  <a:lnTo>
                    <a:pt x="0" y="290286"/>
                  </a:lnTo>
                </a:path>
              </a:pathLst>
            </a:custGeom>
            <a:noFill/>
            <a:ln w="25400" cmpd="sng">
              <a:solidFill>
                <a:srgbClr val="00B0F0"/>
              </a:solidFill>
              <a:miter lim="800000"/>
            </a:ln>
            <a:extLst>
              <a:ext uri="{909E8E84-426E-40DD-AFC4-6F175D3DCCD1}">
                <a14:hiddenFill xmlns:a14="http://schemas.microsoft.com/office/drawing/2010/main">
                  <a:solidFill>
                    <a:srgbClr val="FFFFFF"/>
                  </a:solidFill>
                </a14:hiddenFill>
              </a:ext>
            </a:extLst>
          </p:spPr>
          <p:txBody>
            <a:bodyPr anchor="ctr"/>
            <a:lstStyle/>
            <a:p>
              <a:pPr defTabSz="1218565">
                <a:defRPr/>
              </a:pPr>
              <a:endParaRPr lang="zh-CN" altLang="en-US" kern="0">
                <a:solidFill>
                  <a:sysClr val="windowText" lastClr="000000"/>
                </a:solidFill>
              </a:endParaRPr>
            </a:p>
          </p:txBody>
        </p:sp>
        <p:sp>
          <p:nvSpPr>
            <p:cNvPr id="14" name="任意多边形 2"/>
            <p:cNvSpPr>
              <a:spLocks noChangeArrowheads="1"/>
            </p:cNvSpPr>
            <p:nvPr/>
          </p:nvSpPr>
          <p:spPr bwMode="auto">
            <a:xfrm flipV="1">
              <a:off x="2374528" y="1955082"/>
              <a:ext cx="1187264" cy="252524"/>
            </a:xfrm>
            <a:custGeom>
              <a:avLst/>
              <a:gdLst>
                <a:gd name="T0" fmla="*/ 1129278 w 1248228"/>
                <a:gd name="T1" fmla="*/ 0 h 290286"/>
                <a:gd name="T2" fmla="*/ 420197 w 1248228"/>
                <a:gd name="T3" fmla="*/ 0 h 290286"/>
                <a:gd name="T4" fmla="*/ 0 w 1248228"/>
                <a:gd name="T5" fmla="*/ 219674 h 290286"/>
                <a:gd name="T6" fmla="*/ 0 60000 65536"/>
                <a:gd name="T7" fmla="*/ 0 60000 65536"/>
                <a:gd name="T8" fmla="*/ 0 60000 65536"/>
                <a:gd name="T9" fmla="*/ 0 w 1248228"/>
                <a:gd name="T10" fmla="*/ 0 h 290286"/>
                <a:gd name="T11" fmla="*/ 1248228 w 1248228"/>
                <a:gd name="T12" fmla="*/ 290286 h 290286"/>
              </a:gdLst>
              <a:ahLst/>
              <a:cxnLst>
                <a:cxn ang="T6">
                  <a:pos x="T0" y="T1"/>
                </a:cxn>
                <a:cxn ang="T7">
                  <a:pos x="T2" y="T3"/>
                </a:cxn>
                <a:cxn ang="T8">
                  <a:pos x="T4" y="T5"/>
                </a:cxn>
              </a:cxnLst>
              <a:rect l="T9" t="T10" r="T11" b="T12"/>
              <a:pathLst>
                <a:path w="1248228" h="290286">
                  <a:moveTo>
                    <a:pt x="1248228" y="0"/>
                  </a:moveTo>
                  <a:lnTo>
                    <a:pt x="464457" y="0"/>
                  </a:lnTo>
                  <a:lnTo>
                    <a:pt x="0" y="290286"/>
                  </a:lnTo>
                </a:path>
              </a:pathLst>
            </a:custGeom>
            <a:noFill/>
            <a:ln w="25400" cmpd="sng">
              <a:solidFill>
                <a:srgbClr val="A6A6A6"/>
              </a:solidFill>
              <a:miter lim="800000"/>
            </a:ln>
            <a:extLst>
              <a:ext uri="{909E8E84-426E-40DD-AFC4-6F175D3DCCD1}">
                <a14:hiddenFill xmlns:a14="http://schemas.microsoft.com/office/drawing/2010/main">
                  <a:solidFill>
                    <a:srgbClr val="FFFFFF"/>
                  </a:solidFill>
                </a14:hiddenFill>
              </a:ext>
            </a:extLst>
          </p:spPr>
          <p:txBody>
            <a:bodyPr anchor="ctr"/>
            <a:lstStyle/>
            <a:p>
              <a:pPr defTabSz="1218565">
                <a:defRPr/>
              </a:pPr>
              <a:endParaRPr lang="zh-CN" altLang="en-US" kern="0">
                <a:solidFill>
                  <a:sysClr val="windowText" lastClr="000000"/>
                </a:solidFill>
              </a:endParaRPr>
            </a:p>
          </p:txBody>
        </p:sp>
        <p:cxnSp>
          <p:nvCxnSpPr>
            <p:cNvPr id="15" name="直接连接符 7"/>
            <p:cNvCxnSpPr>
              <a:cxnSpLocks noChangeShapeType="1"/>
            </p:cNvCxnSpPr>
            <p:nvPr/>
          </p:nvCxnSpPr>
          <p:spPr bwMode="auto">
            <a:xfrm>
              <a:off x="2374528" y="1256271"/>
              <a:ext cx="647599" cy="0"/>
            </a:xfrm>
            <a:prstGeom prst="line">
              <a:avLst/>
            </a:prstGeom>
            <a:noFill/>
            <a:ln w="25400">
              <a:solidFill>
                <a:srgbClr val="678DA8"/>
              </a:solidFill>
              <a:round/>
            </a:ln>
            <a:extLst>
              <a:ext uri="{909E8E84-426E-40DD-AFC4-6F175D3DCCD1}">
                <a14:hiddenFill xmlns:a14="http://schemas.microsoft.com/office/drawing/2010/main">
                  <a:noFill/>
                </a14:hiddenFill>
              </a:ext>
            </a:extLst>
          </p:spPr>
        </p:cxnSp>
        <p:sp>
          <p:nvSpPr>
            <p:cNvPr id="16" name="TextBox 146"/>
            <p:cNvSpPr txBox="1">
              <a:spLocks noChangeArrowheads="1"/>
            </p:cNvSpPr>
            <p:nvPr/>
          </p:nvSpPr>
          <p:spPr bwMode="auto">
            <a:xfrm>
              <a:off x="0" y="1797848"/>
              <a:ext cx="2363417" cy="28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1218565" eaLnBrk="1" hangingPunct="1">
                <a:defRPr/>
              </a:pPr>
              <a:r>
                <a:rPr lang="zh-CN" altLang="en-US" sz="1800" kern="0">
                  <a:solidFill>
                    <a:srgbClr val="404040"/>
                  </a:solidFill>
                  <a:latin typeface="微软雅黑" panose="020B0503020204020204" pitchFamily="34" charset="-122"/>
                  <a:ea typeface="微软雅黑" panose="020B0503020204020204" pitchFamily="34" charset="-122"/>
                </a:rPr>
                <a:t>单击添加文本 </a:t>
              </a:r>
              <a:r>
                <a:rPr lang="en-US" altLang="zh-CN" sz="1800" kern="0">
                  <a:solidFill>
                    <a:srgbClr val="404040"/>
                  </a:solidFill>
                  <a:latin typeface="微软雅黑" panose="020B0503020204020204" pitchFamily="34" charset="-122"/>
                  <a:ea typeface="微软雅黑" panose="020B0503020204020204" pitchFamily="34" charset="-122"/>
                </a:rPr>
                <a:t>14%</a:t>
              </a:r>
              <a:endParaRPr lang="en-US" altLang="zh-CN" sz="1800" kern="0">
                <a:solidFill>
                  <a:srgbClr val="404040"/>
                </a:solidFill>
                <a:latin typeface="微软雅黑" panose="020B0503020204020204" pitchFamily="34" charset="-122"/>
                <a:ea typeface="微软雅黑" panose="020B0503020204020204" pitchFamily="34" charset="-122"/>
              </a:endParaRPr>
            </a:p>
          </p:txBody>
        </p:sp>
        <p:sp>
          <p:nvSpPr>
            <p:cNvPr id="17" name="TextBox 146"/>
            <p:cNvSpPr txBox="1">
              <a:spLocks noChangeArrowheads="1"/>
            </p:cNvSpPr>
            <p:nvPr/>
          </p:nvSpPr>
          <p:spPr bwMode="auto">
            <a:xfrm>
              <a:off x="0" y="1102215"/>
              <a:ext cx="2363417" cy="28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1218565" eaLnBrk="1" hangingPunct="1">
                <a:defRPr/>
              </a:pPr>
              <a:r>
                <a:rPr lang="zh-CN" altLang="en-US" sz="1800" kern="0">
                  <a:solidFill>
                    <a:srgbClr val="404040"/>
                  </a:solidFill>
                  <a:latin typeface="微软雅黑" panose="020B0503020204020204" pitchFamily="34" charset="-122"/>
                  <a:ea typeface="微软雅黑" panose="020B0503020204020204" pitchFamily="34" charset="-122"/>
                </a:rPr>
                <a:t>单击添加文本 </a:t>
              </a:r>
              <a:r>
                <a:rPr lang="en-US" altLang="zh-CN" sz="1800" kern="0">
                  <a:solidFill>
                    <a:srgbClr val="404040"/>
                  </a:solidFill>
                  <a:latin typeface="微软雅黑" panose="020B0503020204020204" pitchFamily="34" charset="-122"/>
                  <a:ea typeface="微软雅黑" panose="020B0503020204020204" pitchFamily="34" charset="-122"/>
                </a:rPr>
                <a:t>14%</a:t>
              </a:r>
              <a:endParaRPr lang="en-US" altLang="zh-CN" sz="1800" kern="0">
                <a:solidFill>
                  <a:srgbClr val="404040"/>
                </a:solidFill>
                <a:latin typeface="微软雅黑" panose="020B0503020204020204" pitchFamily="34" charset="-122"/>
                <a:ea typeface="微软雅黑" panose="020B0503020204020204" pitchFamily="34" charset="-122"/>
              </a:endParaRPr>
            </a:p>
          </p:txBody>
        </p:sp>
        <p:sp>
          <p:nvSpPr>
            <p:cNvPr id="18" name="TextBox 146"/>
            <p:cNvSpPr txBox="1">
              <a:spLocks noChangeArrowheads="1"/>
            </p:cNvSpPr>
            <p:nvPr/>
          </p:nvSpPr>
          <p:spPr bwMode="auto">
            <a:xfrm>
              <a:off x="0" y="84175"/>
              <a:ext cx="2363417" cy="28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1218565" eaLnBrk="1" hangingPunct="1">
                <a:defRPr/>
              </a:pPr>
              <a:r>
                <a:rPr lang="zh-CN" altLang="en-US" sz="1800" kern="0">
                  <a:solidFill>
                    <a:srgbClr val="404040"/>
                  </a:solidFill>
                  <a:latin typeface="微软雅黑" panose="020B0503020204020204" pitchFamily="34" charset="-122"/>
                  <a:ea typeface="微软雅黑" panose="020B0503020204020204" pitchFamily="34" charset="-122"/>
                </a:rPr>
                <a:t>单击添加文本 </a:t>
              </a:r>
              <a:r>
                <a:rPr lang="en-US" altLang="zh-CN" sz="1800" kern="0">
                  <a:solidFill>
                    <a:srgbClr val="404040"/>
                  </a:solidFill>
                  <a:latin typeface="微软雅黑" panose="020B0503020204020204" pitchFamily="34" charset="-122"/>
                  <a:ea typeface="微软雅黑" panose="020B0503020204020204" pitchFamily="34" charset="-122"/>
                </a:rPr>
                <a:t>23%</a:t>
              </a:r>
              <a:endParaRPr lang="en-US" altLang="zh-CN" sz="1800" kern="0">
                <a:solidFill>
                  <a:srgbClr val="404040"/>
                </a:solidFill>
                <a:latin typeface="微软雅黑" panose="020B0503020204020204" pitchFamily="34" charset="-122"/>
                <a:ea typeface="微软雅黑" panose="020B0503020204020204" pitchFamily="34" charset="-122"/>
              </a:endParaRPr>
            </a:p>
          </p:txBody>
        </p:sp>
      </p:grpSp>
      <p:grpSp>
        <p:nvGrpSpPr>
          <p:cNvPr id="19" name="Group 18"/>
          <p:cNvGrpSpPr>
            <a:grpSpLocks noChangeAspect="1"/>
          </p:cNvGrpSpPr>
          <p:nvPr/>
        </p:nvGrpSpPr>
        <p:grpSpPr bwMode="auto">
          <a:xfrm>
            <a:off x="3940398" y="1818037"/>
            <a:ext cx="4117391" cy="3921323"/>
            <a:chOff x="0" y="0"/>
            <a:chExt cx="2988000" cy="2988000"/>
          </a:xfrm>
        </p:grpSpPr>
        <p:sp>
          <p:nvSpPr>
            <p:cNvPr id="20" name="饼形 15"/>
            <p:cNvSpPr>
              <a:spLocks noChangeAspect="1"/>
            </p:cNvSpPr>
            <p:nvPr/>
          </p:nvSpPr>
          <p:spPr bwMode="auto">
            <a:xfrm>
              <a:off x="144478" y="144478"/>
              <a:ext cx="2699044" cy="2699044"/>
            </a:xfrm>
            <a:custGeom>
              <a:avLst/>
              <a:gdLst>
                <a:gd name="T0" fmla="*/ 2699044 w 2699044"/>
                <a:gd name="T1" fmla="*/ 1349522 h 2699044"/>
                <a:gd name="T2" fmla="*/ 1349522 w 2699044"/>
                <a:gd name="T3" fmla="*/ 2699044 h 2699044"/>
                <a:gd name="T4" fmla="*/ 0 w 2699044"/>
                <a:gd name="T5" fmla="*/ 1349522 h 2699044"/>
                <a:gd name="T6" fmla="*/ 1349522 w 2699044"/>
                <a:gd name="T7" fmla="*/ 0 h 2699044"/>
                <a:gd name="T8" fmla="*/ 0 60000 65536"/>
                <a:gd name="T9" fmla="*/ 5898240 60000 65536"/>
                <a:gd name="T10" fmla="*/ 11796480 60000 65536"/>
                <a:gd name="T11" fmla="*/ 17694720 60000 65536"/>
                <a:gd name="T12" fmla="*/ 395266 w 2699044"/>
                <a:gd name="T13" fmla="*/ 395266 h 2699044"/>
                <a:gd name="T14" fmla="*/ 2303778 w 2699044"/>
                <a:gd name="T15" fmla="*/ 2303778 h 2699044"/>
              </a:gdLst>
              <a:ahLst/>
              <a:cxnLst>
                <a:cxn ang="T8">
                  <a:pos x="T0" y="T1"/>
                </a:cxn>
                <a:cxn ang="T9">
                  <a:pos x="T2" y="T3"/>
                </a:cxn>
                <a:cxn ang="T10">
                  <a:pos x="T4" y="T5"/>
                </a:cxn>
                <a:cxn ang="T11">
                  <a:pos x="T6" y="T7"/>
                </a:cxn>
              </a:cxnLst>
              <a:rect l="T12" t="T13" r="T14" b="T15"/>
              <a:pathLst>
                <a:path w="2699044" h="2699044">
                  <a:moveTo>
                    <a:pt x="2527784" y="691564"/>
                  </a:moveTo>
                  <a:lnTo>
                    <a:pt x="2527783" y="691564"/>
                  </a:lnTo>
                  <a:cubicBezTo>
                    <a:pt x="2639645" y="891885"/>
                    <a:pt x="2698588" y="1117418"/>
                    <a:pt x="2699041" y="1346855"/>
                  </a:cubicBezTo>
                  <a:lnTo>
                    <a:pt x="1349522" y="1349522"/>
                  </a:lnTo>
                  <a:lnTo>
                    <a:pt x="2527784" y="691564"/>
                  </a:lnTo>
                  <a:close/>
                </a:path>
              </a:pathLst>
            </a:custGeom>
            <a:solidFill>
              <a:srgbClr val="F2F2F2"/>
            </a:solidFill>
            <a:ln w="12700" cmpd="sng">
              <a:solidFill>
                <a:srgbClr val="FFB000"/>
              </a:solidFill>
              <a:miter lim="800000"/>
            </a:ln>
          </p:spPr>
          <p:txBody>
            <a:bodyPr wrap="none" anchor="ctr"/>
            <a:lstStyle/>
            <a:p>
              <a:pPr defTabSz="1218565">
                <a:defRPr/>
              </a:pPr>
              <a:endParaRPr lang="zh-CN" altLang="en-US" kern="0">
                <a:solidFill>
                  <a:sysClr val="windowText" lastClr="000000"/>
                </a:solidFill>
              </a:endParaRPr>
            </a:p>
          </p:txBody>
        </p:sp>
        <p:sp>
          <p:nvSpPr>
            <p:cNvPr id="21" name="饼形 16"/>
            <p:cNvSpPr>
              <a:spLocks noChangeAspect="1"/>
            </p:cNvSpPr>
            <p:nvPr/>
          </p:nvSpPr>
          <p:spPr bwMode="auto">
            <a:xfrm>
              <a:off x="144478" y="144478"/>
              <a:ext cx="2699044" cy="2699044"/>
            </a:xfrm>
            <a:custGeom>
              <a:avLst/>
              <a:gdLst>
                <a:gd name="T0" fmla="*/ 2699044 w 2699044"/>
                <a:gd name="T1" fmla="*/ 1349522 h 2699044"/>
                <a:gd name="T2" fmla="*/ 1349522 w 2699044"/>
                <a:gd name="T3" fmla="*/ 2699044 h 2699044"/>
                <a:gd name="T4" fmla="*/ 0 w 2699044"/>
                <a:gd name="T5" fmla="*/ 1349522 h 2699044"/>
                <a:gd name="T6" fmla="*/ 1349522 w 2699044"/>
                <a:gd name="T7" fmla="*/ 0 h 2699044"/>
                <a:gd name="T8" fmla="*/ 0 60000 65536"/>
                <a:gd name="T9" fmla="*/ 5898240 60000 65536"/>
                <a:gd name="T10" fmla="*/ 11796480 60000 65536"/>
                <a:gd name="T11" fmla="*/ 17694720 60000 65536"/>
                <a:gd name="T12" fmla="*/ 395266 w 2699044"/>
                <a:gd name="T13" fmla="*/ 395266 h 2699044"/>
                <a:gd name="T14" fmla="*/ 2303778 w 2699044"/>
                <a:gd name="T15" fmla="*/ 2303778 h 2699044"/>
              </a:gdLst>
              <a:ahLst/>
              <a:cxnLst>
                <a:cxn ang="T8">
                  <a:pos x="T0" y="T1"/>
                </a:cxn>
                <a:cxn ang="T9">
                  <a:pos x="T2" y="T3"/>
                </a:cxn>
                <a:cxn ang="T10">
                  <a:pos x="T4" y="T5"/>
                </a:cxn>
                <a:cxn ang="T11">
                  <a:pos x="T6" y="T7"/>
                </a:cxn>
              </a:cxnLst>
              <a:rect l="T12" t="T13" r="T14" b="T15"/>
              <a:pathLst>
                <a:path w="2699044" h="2699044">
                  <a:moveTo>
                    <a:pt x="2699042" y="1347120"/>
                  </a:moveTo>
                  <a:lnTo>
                    <a:pt x="2699041" y="1347120"/>
                  </a:lnTo>
                  <a:cubicBezTo>
                    <a:pt x="2699043" y="1347920"/>
                    <a:pt x="2699044" y="1348721"/>
                    <a:pt x="2699044" y="1349522"/>
                  </a:cubicBezTo>
                  <a:cubicBezTo>
                    <a:pt x="2699044" y="1668689"/>
                    <a:pt x="2585922" y="1977527"/>
                    <a:pt x="2379771" y="2221185"/>
                  </a:cubicBezTo>
                  <a:lnTo>
                    <a:pt x="1349522" y="1349522"/>
                  </a:lnTo>
                  <a:lnTo>
                    <a:pt x="2699042" y="1347120"/>
                  </a:lnTo>
                  <a:close/>
                </a:path>
              </a:pathLst>
            </a:custGeom>
            <a:solidFill>
              <a:schemeClr val="bg1">
                <a:lumMod val="85000"/>
              </a:schemeClr>
            </a:solidFill>
            <a:ln w="12700" cmpd="sng">
              <a:solidFill>
                <a:srgbClr val="FFB000"/>
              </a:solidFill>
              <a:miter lim="800000"/>
            </a:ln>
          </p:spPr>
          <p:txBody>
            <a:bodyPr wrap="none" anchor="ctr"/>
            <a:lstStyle/>
            <a:p>
              <a:pPr defTabSz="1218565">
                <a:defRPr/>
              </a:pPr>
              <a:endParaRPr lang="zh-CN" altLang="en-US" kern="0">
                <a:solidFill>
                  <a:sysClr val="windowText" lastClr="000000"/>
                </a:solidFill>
              </a:endParaRPr>
            </a:p>
          </p:txBody>
        </p:sp>
        <p:sp>
          <p:nvSpPr>
            <p:cNvPr id="22" name="饼形 17"/>
            <p:cNvSpPr>
              <a:spLocks noChangeAspect="1"/>
            </p:cNvSpPr>
            <p:nvPr/>
          </p:nvSpPr>
          <p:spPr bwMode="auto">
            <a:xfrm>
              <a:off x="144478" y="144478"/>
              <a:ext cx="2699044" cy="2699044"/>
            </a:xfrm>
            <a:custGeom>
              <a:avLst/>
              <a:gdLst>
                <a:gd name="T0" fmla="*/ 2699044 w 2699044"/>
                <a:gd name="T1" fmla="*/ 1349522 h 2699044"/>
                <a:gd name="T2" fmla="*/ 1349522 w 2699044"/>
                <a:gd name="T3" fmla="*/ 2699044 h 2699044"/>
                <a:gd name="T4" fmla="*/ 0 w 2699044"/>
                <a:gd name="T5" fmla="*/ 1349522 h 2699044"/>
                <a:gd name="T6" fmla="*/ 1349522 w 2699044"/>
                <a:gd name="T7" fmla="*/ 0 h 2699044"/>
                <a:gd name="T8" fmla="*/ 0 60000 65536"/>
                <a:gd name="T9" fmla="*/ 5898240 60000 65536"/>
                <a:gd name="T10" fmla="*/ 11796480 60000 65536"/>
                <a:gd name="T11" fmla="*/ 17694720 60000 65536"/>
                <a:gd name="T12" fmla="*/ 395266 w 2699044"/>
                <a:gd name="T13" fmla="*/ 395266 h 2699044"/>
                <a:gd name="T14" fmla="*/ 2303778 w 2699044"/>
                <a:gd name="T15" fmla="*/ 2303778 h 2699044"/>
              </a:gdLst>
              <a:ahLst/>
              <a:cxnLst>
                <a:cxn ang="T8">
                  <a:pos x="T0" y="T1"/>
                </a:cxn>
                <a:cxn ang="T9">
                  <a:pos x="T2" y="T3"/>
                </a:cxn>
                <a:cxn ang="T10">
                  <a:pos x="T4" y="T5"/>
                </a:cxn>
                <a:cxn ang="T11">
                  <a:pos x="T6" y="T7"/>
                </a:cxn>
              </a:cxnLst>
              <a:rect l="T12" t="T13" r="T14" b="T15"/>
              <a:pathLst>
                <a:path w="2699044" h="2699044">
                  <a:moveTo>
                    <a:pt x="2379824" y="2221123"/>
                  </a:moveTo>
                  <a:lnTo>
                    <a:pt x="2379823" y="2221122"/>
                  </a:lnTo>
                  <a:cubicBezTo>
                    <a:pt x="2123408" y="2524225"/>
                    <a:pt x="1746536" y="2699043"/>
                    <a:pt x="1349522" y="2699044"/>
                  </a:cubicBezTo>
                  <a:cubicBezTo>
                    <a:pt x="1346404" y="2699044"/>
                    <a:pt x="1343287" y="2699033"/>
                    <a:pt x="1340171" y="2699011"/>
                  </a:cubicBezTo>
                  <a:lnTo>
                    <a:pt x="1349522" y="1349522"/>
                  </a:lnTo>
                  <a:lnTo>
                    <a:pt x="2379824" y="2221123"/>
                  </a:lnTo>
                  <a:close/>
                </a:path>
              </a:pathLst>
            </a:custGeom>
            <a:solidFill>
              <a:srgbClr val="00B0F0"/>
            </a:solidFill>
            <a:ln w="12700" cmpd="sng">
              <a:solidFill>
                <a:srgbClr val="FFB000"/>
              </a:solidFill>
              <a:miter lim="800000"/>
            </a:ln>
          </p:spPr>
          <p:txBody>
            <a:bodyPr wrap="none" anchor="ctr"/>
            <a:lstStyle/>
            <a:p>
              <a:pPr defTabSz="1218565">
                <a:defRPr/>
              </a:pPr>
              <a:endParaRPr lang="zh-CN" altLang="en-US" kern="0">
                <a:solidFill>
                  <a:sysClr val="windowText" lastClr="000000"/>
                </a:solidFill>
              </a:endParaRPr>
            </a:p>
          </p:txBody>
        </p:sp>
        <p:sp>
          <p:nvSpPr>
            <p:cNvPr id="23" name="饼形 18"/>
            <p:cNvSpPr>
              <a:spLocks noChangeAspect="1"/>
            </p:cNvSpPr>
            <p:nvPr/>
          </p:nvSpPr>
          <p:spPr bwMode="auto">
            <a:xfrm>
              <a:off x="144478" y="144478"/>
              <a:ext cx="2699044" cy="2699044"/>
            </a:xfrm>
            <a:custGeom>
              <a:avLst/>
              <a:gdLst>
                <a:gd name="T0" fmla="*/ 2699044 w 2699044"/>
                <a:gd name="T1" fmla="*/ 1349522 h 2699044"/>
                <a:gd name="T2" fmla="*/ 1349522 w 2699044"/>
                <a:gd name="T3" fmla="*/ 2699044 h 2699044"/>
                <a:gd name="T4" fmla="*/ 0 w 2699044"/>
                <a:gd name="T5" fmla="*/ 1349522 h 2699044"/>
                <a:gd name="T6" fmla="*/ 1349522 w 2699044"/>
                <a:gd name="T7" fmla="*/ 0 h 2699044"/>
                <a:gd name="T8" fmla="*/ 0 60000 65536"/>
                <a:gd name="T9" fmla="*/ 5898240 60000 65536"/>
                <a:gd name="T10" fmla="*/ 11796480 60000 65536"/>
                <a:gd name="T11" fmla="*/ 17694720 60000 65536"/>
                <a:gd name="T12" fmla="*/ 395266 w 2699044"/>
                <a:gd name="T13" fmla="*/ 395266 h 2699044"/>
                <a:gd name="T14" fmla="*/ 2303778 w 2699044"/>
                <a:gd name="T15" fmla="*/ 2303778 h 2699044"/>
              </a:gdLst>
              <a:ahLst/>
              <a:cxnLst>
                <a:cxn ang="T8">
                  <a:pos x="T0" y="T1"/>
                </a:cxn>
                <a:cxn ang="T9">
                  <a:pos x="T2" y="T3"/>
                </a:cxn>
                <a:cxn ang="T10">
                  <a:pos x="T4" y="T5"/>
                </a:cxn>
                <a:cxn ang="T11">
                  <a:pos x="T6" y="T7"/>
                </a:cxn>
              </a:cxnLst>
              <a:rect l="T12" t="T13" r="T14" b="T15"/>
              <a:pathLst>
                <a:path w="2699044" h="2699044">
                  <a:moveTo>
                    <a:pt x="1343308" y="2699030"/>
                  </a:moveTo>
                  <a:lnTo>
                    <a:pt x="1343308" y="2699029"/>
                  </a:lnTo>
                  <a:cubicBezTo>
                    <a:pt x="917997" y="2697071"/>
                    <a:pt x="518497" y="2494729"/>
                    <a:pt x="265268" y="2153017"/>
                  </a:cubicBezTo>
                  <a:lnTo>
                    <a:pt x="1349522" y="1349522"/>
                  </a:lnTo>
                  <a:lnTo>
                    <a:pt x="1343308" y="2699030"/>
                  </a:lnTo>
                  <a:close/>
                </a:path>
              </a:pathLst>
            </a:custGeom>
            <a:solidFill>
              <a:schemeClr val="bg1">
                <a:lumMod val="85000"/>
              </a:schemeClr>
            </a:solidFill>
            <a:ln w="12700" cmpd="sng">
              <a:solidFill>
                <a:srgbClr val="FFB000"/>
              </a:solidFill>
              <a:miter lim="800000"/>
            </a:ln>
          </p:spPr>
          <p:txBody>
            <a:bodyPr wrap="none" anchor="ctr"/>
            <a:lstStyle/>
            <a:p>
              <a:pPr defTabSz="1218565">
                <a:defRPr/>
              </a:pPr>
              <a:endParaRPr lang="zh-CN" altLang="en-US" kern="0">
                <a:solidFill>
                  <a:sysClr val="windowText" lastClr="000000"/>
                </a:solidFill>
              </a:endParaRPr>
            </a:p>
          </p:txBody>
        </p:sp>
        <p:sp>
          <p:nvSpPr>
            <p:cNvPr id="24" name="饼形 19"/>
            <p:cNvSpPr>
              <a:spLocks noChangeAspect="1"/>
            </p:cNvSpPr>
            <p:nvPr/>
          </p:nvSpPr>
          <p:spPr bwMode="auto">
            <a:xfrm>
              <a:off x="144478" y="144478"/>
              <a:ext cx="2699044" cy="2699044"/>
            </a:xfrm>
            <a:custGeom>
              <a:avLst/>
              <a:gdLst>
                <a:gd name="T0" fmla="*/ 2699044 w 2699044"/>
                <a:gd name="T1" fmla="*/ 1349522 h 2699044"/>
                <a:gd name="T2" fmla="*/ 1349522 w 2699044"/>
                <a:gd name="T3" fmla="*/ 2699044 h 2699044"/>
                <a:gd name="T4" fmla="*/ 0 w 2699044"/>
                <a:gd name="T5" fmla="*/ 1349522 h 2699044"/>
                <a:gd name="T6" fmla="*/ 1349522 w 2699044"/>
                <a:gd name="T7" fmla="*/ 0 h 2699044"/>
                <a:gd name="T8" fmla="*/ 0 60000 65536"/>
                <a:gd name="T9" fmla="*/ 5898240 60000 65536"/>
                <a:gd name="T10" fmla="*/ 11796480 60000 65536"/>
                <a:gd name="T11" fmla="*/ 17694720 60000 65536"/>
                <a:gd name="T12" fmla="*/ 395266 w 2699044"/>
                <a:gd name="T13" fmla="*/ 395266 h 2699044"/>
                <a:gd name="T14" fmla="*/ 2303778 w 2699044"/>
                <a:gd name="T15" fmla="*/ 2303778 h 2699044"/>
              </a:gdLst>
              <a:ahLst/>
              <a:cxnLst>
                <a:cxn ang="T8">
                  <a:pos x="T0" y="T1"/>
                </a:cxn>
                <a:cxn ang="T9">
                  <a:pos x="T2" y="T3"/>
                </a:cxn>
                <a:cxn ang="T10">
                  <a:pos x="T4" y="T5"/>
                </a:cxn>
                <a:cxn ang="T11">
                  <a:pos x="T6" y="T7"/>
                </a:cxn>
              </a:cxnLst>
              <a:rect l="T12" t="T13" r="T14" b="T15"/>
              <a:pathLst>
                <a:path w="2699044" h="2699044">
                  <a:moveTo>
                    <a:pt x="268984" y="2158007"/>
                  </a:moveTo>
                  <a:lnTo>
                    <a:pt x="268984" y="2158006"/>
                  </a:lnTo>
                  <a:cubicBezTo>
                    <a:pt x="94366" y="1924631"/>
                    <a:pt x="0" y="1640993"/>
                    <a:pt x="0" y="1349522"/>
                  </a:cubicBezTo>
                  <a:cubicBezTo>
                    <a:pt x="-1" y="1216463"/>
                    <a:pt x="19678" y="1084136"/>
                    <a:pt x="58395" y="956836"/>
                  </a:cubicBezTo>
                  <a:lnTo>
                    <a:pt x="1349522" y="1349522"/>
                  </a:lnTo>
                  <a:lnTo>
                    <a:pt x="268984" y="2158007"/>
                  </a:lnTo>
                  <a:close/>
                </a:path>
              </a:pathLst>
            </a:custGeom>
            <a:solidFill>
              <a:schemeClr val="accent5"/>
            </a:solidFill>
            <a:ln w="12700" cmpd="sng">
              <a:solidFill>
                <a:srgbClr val="FFB000"/>
              </a:solidFill>
              <a:miter lim="800000"/>
            </a:ln>
          </p:spPr>
          <p:txBody>
            <a:bodyPr wrap="none" anchor="ctr"/>
            <a:lstStyle/>
            <a:p>
              <a:pPr defTabSz="1218565">
                <a:defRPr/>
              </a:pPr>
              <a:endParaRPr lang="zh-CN" altLang="en-US" kern="0">
                <a:solidFill>
                  <a:sysClr val="windowText" lastClr="000000"/>
                </a:solidFill>
              </a:endParaRPr>
            </a:p>
          </p:txBody>
        </p:sp>
        <p:sp>
          <p:nvSpPr>
            <p:cNvPr id="25" name="饼形 20"/>
            <p:cNvSpPr>
              <a:spLocks noChangeAspect="1"/>
            </p:cNvSpPr>
            <p:nvPr/>
          </p:nvSpPr>
          <p:spPr bwMode="auto">
            <a:xfrm>
              <a:off x="144478" y="144478"/>
              <a:ext cx="2699044" cy="2699044"/>
            </a:xfrm>
            <a:custGeom>
              <a:avLst/>
              <a:gdLst>
                <a:gd name="T0" fmla="*/ 2699044 w 2699044"/>
                <a:gd name="T1" fmla="*/ 1349522 h 2699044"/>
                <a:gd name="T2" fmla="*/ 1349522 w 2699044"/>
                <a:gd name="T3" fmla="*/ 2699044 h 2699044"/>
                <a:gd name="T4" fmla="*/ 0 w 2699044"/>
                <a:gd name="T5" fmla="*/ 1349522 h 2699044"/>
                <a:gd name="T6" fmla="*/ 1349522 w 2699044"/>
                <a:gd name="T7" fmla="*/ 0 h 2699044"/>
                <a:gd name="T8" fmla="*/ 0 60000 65536"/>
                <a:gd name="T9" fmla="*/ 5898240 60000 65536"/>
                <a:gd name="T10" fmla="*/ 11796480 60000 65536"/>
                <a:gd name="T11" fmla="*/ 17694720 60000 65536"/>
                <a:gd name="T12" fmla="*/ 395266 w 2699044"/>
                <a:gd name="T13" fmla="*/ 395266 h 2699044"/>
                <a:gd name="T14" fmla="*/ 2303778 w 2699044"/>
                <a:gd name="T15" fmla="*/ 2303778 h 2699044"/>
              </a:gdLst>
              <a:ahLst/>
              <a:cxnLst>
                <a:cxn ang="T8">
                  <a:pos x="T0" y="T1"/>
                </a:cxn>
                <a:cxn ang="T9">
                  <a:pos x="T2" y="T3"/>
                </a:cxn>
                <a:cxn ang="T10">
                  <a:pos x="T4" y="T5"/>
                </a:cxn>
                <a:cxn ang="T11">
                  <a:pos x="T6" y="T7"/>
                </a:cxn>
              </a:cxnLst>
              <a:rect l="T12" t="T13" r="T14" b="T15"/>
              <a:pathLst>
                <a:path w="2699044" h="2699044">
                  <a:moveTo>
                    <a:pt x="60010" y="951566"/>
                  </a:moveTo>
                  <a:lnTo>
                    <a:pt x="60010" y="951566"/>
                  </a:lnTo>
                  <a:cubicBezTo>
                    <a:pt x="234591" y="385863"/>
                    <a:pt x="757493" y="-1"/>
                    <a:pt x="1349522" y="0"/>
                  </a:cubicBezTo>
                  <a:cubicBezTo>
                    <a:pt x="1349522" y="0"/>
                    <a:pt x="1349522" y="0"/>
                    <a:pt x="1349522" y="0"/>
                  </a:cubicBezTo>
                  <a:lnTo>
                    <a:pt x="1349522" y="1349522"/>
                  </a:lnTo>
                  <a:lnTo>
                    <a:pt x="60010" y="951566"/>
                  </a:lnTo>
                  <a:close/>
                </a:path>
              </a:pathLst>
            </a:custGeom>
            <a:solidFill>
              <a:srgbClr val="00B0F0"/>
            </a:solidFill>
            <a:ln w="12700" cmpd="sng">
              <a:solidFill>
                <a:srgbClr val="FFB000"/>
              </a:solidFill>
              <a:miter lim="800000"/>
            </a:ln>
          </p:spPr>
          <p:txBody>
            <a:bodyPr anchor="ctr"/>
            <a:lstStyle/>
            <a:p>
              <a:pPr defTabSz="1218565">
                <a:defRPr/>
              </a:pPr>
              <a:endParaRPr lang="zh-CN" altLang="en-US" kern="0">
                <a:solidFill>
                  <a:sysClr val="windowText" lastClr="000000"/>
                </a:solidFill>
              </a:endParaRPr>
            </a:p>
          </p:txBody>
        </p:sp>
        <p:sp>
          <p:nvSpPr>
            <p:cNvPr id="26" name="饼形 21"/>
            <p:cNvSpPr>
              <a:spLocks noChangeAspect="1"/>
            </p:cNvSpPr>
            <p:nvPr/>
          </p:nvSpPr>
          <p:spPr bwMode="auto">
            <a:xfrm>
              <a:off x="144478" y="144478"/>
              <a:ext cx="2699044" cy="2699044"/>
            </a:xfrm>
            <a:custGeom>
              <a:avLst/>
              <a:gdLst>
                <a:gd name="T0" fmla="*/ 2699044 w 2699044"/>
                <a:gd name="T1" fmla="*/ 1349522 h 2699044"/>
                <a:gd name="T2" fmla="*/ 1349522 w 2699044"/>
                <a:gd name="T3" fmla="*/ 2699044 h 2699044"/>
                <a:gd name="T4" fmla="*/ 0 w 2699044"/>
                <a:gd name="T5" fmla="*/ 1349522 h 2699044"/>
                <a:gd name="T6" fmla="*/ 1349522 w 2699044"/>
                <a:gd name="T7" fmla="*/ 0 h 2699044"/>
                <a:gd name="T8" fmla="*/ 0 60000 65536"/>
                <a:gd name="T9" fmla="*/ 5898240 60000 65536"/>
                <a:gd name="T10" fmla="*/ 11796480 60000 65536"/>
                <a:gd name="T11" fmla="*/ 17694720 60000 65536"/>
                <a:gd name="T12" fmla="*/ 395266 w 2699044"/>
                <a:gd name="T13" fmla="*/ 395266 h 2699044"/>
                <a:gd name="T14" fmla="*/ 2303778 w 2699044"/>
                <a:gd name="T15" fmla="*/ 2303778 h 2699044"/>
              </a:gdLst>
              <a:ahLst/>
              <a:cxnLst>
                <a:cxn ang="T8">
                  <a:pos x="T0" y="T1"/>
                </a:cxn>
                <a:cxn ang="T9">
                  <a:pos x="T2" y="T3"/>
                </a:cxn>
                <a:cxn ang="T10">
                  <a:pos x="T4" y="T5"/>
                </a:cxn>
                <a:cxn ang="T11">
                  <a:pos x="T6" y="T7"/>
                </a:cxn>
              </a:cxnLst>
              <a:rect l="T12" t="T13" r="T14" b="T15"/>
              <a:pathLst>
                <a:path w="2699044" h="2699044">
                  <a:moveTo>
                    <a:pt x="1348283" y="1"/>
                  </a:moveTo>
                  <a:lnTo>
                    <a:pt x="1348282" y="0"/>
                  </a:lnTo>
                  <a:cubicBezTo>
                    <a:pt x="1348695" y="0"/>
                    <a:pt x="1349108" y="-1"/>
                    <a:pt x="1349522" y="0"/>
                  </a:cubicBezTo>
                  <a:cubicBezTo>
                    <a:pt x="1839980" y="0"/>
                    <a:pt x="2291827" y="266092"/>
                    <a:pt x="2529699" y="695005"/>
                  </a:cubicBezTo>
                  <a:lnTo>
                    <a:pt x="1349522" y="1349522"/>
                  </a:lnTo>
                  <a:lnTo>
                    <a:pt x="1348283" y="1"/>
                  </a:lnTo>
                  <a:close/>
                </a:path>
              </a:pathLst>
            </a:custGeom>
            <a:solidFill>
              <a:schemeClr val="accent5">
                <a:alpha val="79999"/>
              </a:schemeClr>
            </a:solidFill>
            <a:ln w="12700" cmpd="sng">
              <a:solidFill>
                <a:srgbClr val="FFB000"/>
              </a:solidFill>
              <a:miter lim="800000"/>
            </a:ln>
          </p:spPr>
          <p:txBody>
            <a:bodyPr wrap="none" anchor="ctr"/>
            <a:lstStyle/>
            <a:p>
              <a:pPr defTabSz="1218565">
                <a:defRPr/>
              </a:pPr>
              <a:endParaRPr lang="zh-CN" altLang="en-US" kern="0">
                <a:solidFill>
                  <a:sysClr val="windowText" lastClr="000000"/>
                </a:solidFill>
              </a:endParaRPr>
            </a:p>
          </p:txBody>
        </p:sp>
        <p:sp>
          <p:nvSpPr>
            <p:cNvPr id="27" name="椭圆 22"/>
            <p:cNvSpPr>
              <a:spLocks noChangeAspect="1"/>
            </p:cNvSpPr>
            <p:nvPr/>
          </p:nvSpPr>
          <p:spPr bwMode="auto">
            <a:xfrm>
              <a:off x="0" y="0"/>
              <a:ext cx="2988000" cy="2988000"/>
            </a:xfrm>
            <a:prstGeom prst="ellipse">
              <a:avLst/>
            </a:prstGeom>
            <a:noFill/>
            <a:ln w="12700">
              <a:solidFill>
                <a:srgbClr val="00B0F0"/>
              </a:solidFill>
              <a:prstDash val="sysDash"/>
              <a:round/>
            </a:ln>
            <a:extLst>
              <a:ext uri="{909E8E84-426E-40DD-AFC4-6F175D3DCCD1}">
                <a14:hiddenFill xmlns:a14="http://schemas.microsoft.com/office/drawing/2010/main">
                  <a:solidFill>
                    <a:srgbClr val="FFFFFF"/>
                  </a:solidFill>
                </a14:hiddenFill>
              </a:ext>
            </a:extLst>
          </p:spPr>
          <p:txBody>
            <a:bodyPr anchor="ctr"/>
            <a:lstStyle/>
            <a:p>
              <a:pPr defTabSz="1218565" fontAlgn="ctr">
                <a:buClr>
                  <a:srgbClr val="FF0000"/>
                </a:buClr>
                <a:buSzPct val="70000"/>
                <a:defRPr/>
              </a:pPr>
              <a:endParaRPr lang="zh-CN" altLang="en-US" kern="0">
                <a:solidFill>
                  <a:sysClr val="windowText" lastClr="000000"/>
                </a:solidFill>
                <a:latin typeface="Calibri" panose="020F0502020204030204" pitchFamily="34" charset="0"/>
              </a:endParaRPr>
            </a:p>
          </p:txBody>
        </p:sp>
      </p:grpSp>
      <p:sp>
        <p:nvSpPr>
          <p:cNvPr id="28" name="TextBox 146"/>
          <p:cNvSpPr txBox="1">
            <a:spLocks noChangeArrowheads="1"/>
          </p:cNvSpPr>
          <p:nvPr/>
        </p:nvSpPr>
        <p:spPr bwMode="auto">
          <a:xfrm>
            <a:off x="3761001" y="974174"/>
            <a:ext cx="4476184" cy="52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600">
                <a:solidFill>
                  <a:srgbClr val="404040"/>
                </a:solidFill>
                <a:latin typeface="微软雅黑" panose="020B0503020204020204" pitchFamily="34" charset="-122"/>
                <a:ea typeface="微软雅黑" panose="020B0503020204020204" pitchFamily="34" charset="-122"/>
              </a:rPr>
              <a:t>单击此处添加标题</a:t>
            </a:r>
            <a:endParaRPr lang="en-US" sz="2600">
              <a:solidFill>
                <a:srgbClr val="404040"/>
              </a:solidFill>
              <a:latin typeface="微软雅黑" panose="020B0503020204020204" pitchFamily="34" charset="-122"/>
              <a:ea typeface="微软雅黑" panose="020B0503020204020204" pitchFamily="34" charset="-122"/>
            </a:endParaRPr>
          </a:p>
        </p:txBody>
      </p:sp>
      <p:sp>
        <p:nvSpPr>
          <p:cNvPr id="29" name="矩形 28"/>
          <p:cNvSpPr/>
          <p:nvPr/>
        </p:nvSpPr>
        <p:spPr>
          <a:xfrm>
            <a:off x="-59381" y="-49738"/>
            <a:ext cx="12279086" cy="31099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91271" y="6567549"/>
            <a:ext cx="12429733" cy="36417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标题 1"/>
          <p:cNvSpPr>
            <a:spLocks noGrp="1"/>
          </p:cNvSpPr>
          <p:nvPr>
            <p:ph type="title"/>
          </p:nvPr>
        </p:nvSpPr>
        <p:spPr>
          <a:xfrm>
            <a:off x="470075" y="519500"/>
            <a:ext cx="4505696" cy="478023"/>
          </a:xfrm>
          <a:solidFill>
            <a:schemeClr val="bg1"/>
          </a:solidFill>
        </p:spPr>
        <p:txBody>
          <a:bodyPr/>
          <a:lstStyle/>
          <a:p>
            <a:r>
              <a:rPr lang="zh-CN" altLang="en-US" dirty="0" smtClean="0"/>
              <a:t>单击此处添加目录</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0"/>
                            </p:stCondLst>
                            <p:childTnLst>
                              <p:par>
                                <p:cTn id="13" presetID="2" presetClass="entr" presetSubtype="4"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7" presetClass="entr" presetSubtype="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right)">
                                      <p:cBhvr>
                                        <p:cTn id="26" dur="1000"/>
                                        <p:tgtEl>
                                          <p:spTgt spid="12"/>
                                        </p:tgtEl>
                                      </p:cBhvr>
                                    </p:animEffect>
                                  </p:childTnLst>
                                </p:cTn>
                              </p:par>
                              <p:par>
                                <p:cTn id="27" presetID="22" presetClass="entr" presetSubtype="8" fill="hold" nodeType="withEffect">
                                  <p:stCondLst>
                                    <p:cond delay="65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1000"/>
                                        <p:tgtEl>
                                          <p:spTgt spid="3"/>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800" fill="hold"/>
                                        <p:tgtEl>
                                          <p:spTgt spid="29"/>
                                        </p:tgtEl>
                                        <p:attrNameLst>
                                          <p:attrName>ppt_x</p:attrName>
                                        </p:attrNameLst>
                                      </p:cBhvr>
                                      <p:tavLst>
                                        <p:tav tm="0">
                                          <p:val>
                                            <p:strVal val="0-#ppt_w/2"/>
                                          </p:val>
                                        </p:tav>
                                        <p:tav tm="100000">
                                          <p:val>
                                            <p:strVal val="#ppt_x"/>
                                          </p:val>
                                        </p:tav>
                                      </p:tavLst>
                                    </p:anim>
                                    <p:anim calcmode="lin" valueType="num">
                                      <p:cBhvr additive="base">
                                        <p:cTn id="34" dur="800" fill="hold"/>
                                        <p:tgtEl>
                                          <p:spTgt spid="29"/>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800" fill="hold"/>
                                        <p:tgtEl>
                                          <p:spTgt spid="30"/>
                                        </p:tgtEl>
                                        <p:attrNameLst>
                                          <p:attrName>ppt_x</p:attrName>
                                        </p:attrNameLst>
                                      </p:cBhvr>
                                      <p:tavLst>
                                        <p:tav tm="0">
                                          <p:val>
                                            <p:strVal val="1+#ppt_w/2"/>
                                          </p:val>
                                        </p:tav>
                                        <p:tav tm="100000">
                                          <p:val>
                                            <p:strVal val="#ppt_x"/>
                                          </p:val>
                                        </p:tav>
                                      </p:tavLst>
                                    </p:anim>
                                    <p:anim calcmode="lin" valueType="num">
                                      <p:cBhvr additive="base">
                                        <p:cTn id="38" dur="8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utoUpdateAnimBg="0"/>
      <p:bldP spid="29" grpId="0" animBg="1"/>
      <p:bldP spid="30" grpId="0" animBg="1"/>
      <p:bldP spid="3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椭圆 1"/>
          <p:cNvSpPr/>
          <p:nvPr/>
        </p:nvSpPr>
        <p:spPr>
          <a:xfrm>
            <a:off x="3656661" y="1257965"/>
            <a:ext cx="1654845" cy="1654323"/>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accent5"/>
          </a:solidFill>
          <a:ln w="25400" cap="flat" cmpd="sng" algn="ctr">
            <a:noFill/>
            <a:prstDash val="solid"/>
          </a:ln>
          <a:effectLst/>
        </p:spPr>
        <p:txBody>
          <a:bodyPr lIns="121917" tIns="60958" rIns="121917" bIns="60958" rtlCol="0" anchor="ctr"/>
          <a:lstStyle/>
          <a:p>
            <a:pPr algn="ctr"/>
            <a:endParaRPr lang="zh-CN" altLang="en-US" b="1" kern="0">
              <a:solidFill>
                <a:sysClr val="window" lastClr="FFFFFF"/>
              </a:solidFill>
              <a:latin typeface="微软雅黑" panose="020B0503020204020204" pitchFamily="34" charset="-122"/>
              <a:ea typeface="微软雅黑" panose="020B0503020204020204" pitchFamily="34" charset="-122"/>
            </a:endParaRPr>
          </a:p>
        </p:txBody>
      </p:sp>
      <p:sp>
        <p:nvSpPr>
          <p:cNvPr id="4" name="椭圆 1"/>
          <p:cNvSpPr/>
          <p:nvPr/>
        </p:nvSpPr>
        <p:spPr>
          <a:xfrm>
            <a:off x="3505357" y="2708684"/>
            <a:ext cx="831357" cy="1654323"/>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chemeClr val="accent5"/>
          </a:solidFill>
          <a:ln w="25400" cap="flat" cmpd="sng" algn="ctr">
            <a:noFill/>
            <a:prstDash val="solid"/>
          </a:ln>
          <a:effectLst/>
        </p:spPr>
        <p:txBody>
          <a:bodyPr lIns="121917" tIns="60958" rIns="121917" bIns="60958" rtlCol="0" anchor="ctr"/>
          <a:lstStyle/>
          <a:p>
            <a:pPr algn="ctr">
              <a:defRPr/>
            </a:pPr>
            <a:endParaRPr lang="zh-CN" altLang="en-US" sz="2200" kern="0">
              <a:solidFill>
                <a:sysClr val="window" lastClr="FFFFFF"/>
              </a:solidFill>
            </a:endParaRPr>
          </a:p>
        </p:txBody>
      </p:sp>
      <p:sp>
        <p:nvSpPr>
          <p:cNvPr id="5" name="椭圆 1"/>
          <p:cNvSpPr/>
          <p:nvPr/>
        </p:nvSpPr>
        <p:spPr>
          <a:xfrm rot="5400000">
            <a:off x="3392215" y="4175281"/>
            <a:ext cx="1646493" cy="1662714"/>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B0F0"/>
          </a:solidFill>
          <a:ln w="25400" cap="flat" cmpd="sng" algn="ctr">
            <a:noFill/>
            <a:prstDash val="solid"/>
          </a:ln>
          <a:effectLst/>
        </p:spPr>
        <p:txBody>
          <a:bodyPr lIns="121917" tIns="60958" rIns="121917" bIns="60958" rtlCol="0" anchor="ctr"/>
          <a:lstStyle/>
          <a:p>
            <a:pPr algn="ctr"/>
            <a:endParaRPr lang="zh-CN" altLang="en-US" b="1" kern="0">
              <a:solidFill>
                <a:sysClr val="window" lastClr="FFFFFF"/>
              </a:solidFill>
              <a:latin typeface="微软雅黑" panose="020B0503020204020204" pitchFamily="34" charset="-122"/>
              <a:ea typeface="微软雅黑" panose="020B0503020204020204" pitchFamily="34" charset="-122"/>
            </a:endParaRPr>
          </a:p>
        </p:txBody>
      </p:sp>
      <p:sp>
        <p:nvSpPr>
          <p:cNvPr id="6" name="椭圆 1"/>
          <p:cNvSpPr/>
          <p:nvPr/>
        </p:nvSpPr>
        <p:spPr>
          <a:xfrm rot="10800000">
            <a:off x="2177607" y="1030005"/>
            <a:ext cx="1654845" cy="1654323"/>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accent5"/>
          </a:solidFill>
          <a:ln w="25400" cap="flat" cmpd="sng" algn="ctr">
            <a:noFill/>
            <a:prstDash val="solid"/>
          </a:ln>
          <a:effectLst/>
        </p:spPr>
        <p:txBody>
          <a:bodyPr lIns="121917" tIns="60958" rIns="121917" bIns="60958" rtlCol="0" anchor="ctr"/>
          <a:lstStyle/>
          <a:p>
            <a:pPr algn="ctr">
              <a:defRPr/>
            </a:pPr>
            <a:endParaRPr lang="zh-CN" altLang="en-US" sz="2200" kern="0">
              <a:solidFill>
                <a:sysClr val="window" lastClr="FFFFFF"/>
              </a:solidFill>
            </a:endParaRPr>
          </a:p>
        </p:txBody>
      </p:sp>
      <p:sp>
        <p:nvSpPr>
          <p:cNvPr id="7" name="椭圆 1"/>
          <p:cNvSpPr/>
          <p:nvPr/>
        </p:nvSpPr>
        <p:spPr>
          <a:xfrm rot="6199008">
            <a:off x="2490207" y="3529876"/>
            <a:ext cx="827161" cy="1566521"/>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rgbClr val="00B0F0"/>
          </a:solidFill>
          <a:ln w="25400" cap="flat" cmpd="sng" algn="ctr">
            <a:noFill/>
            <a:prstDash val="solid"/>
          </a:ln>
          <a:effectLst/>
        </p:spPr>
        <p:txBody>
          <a:bodyPr lIns="121917" tIns="60958" rIns="121917" bIns="60958" rtlCol="0" anchor="ctr"/>
          <a:lstStyle/>
          <a:p>
            <a:pPr algn="ctr">
              <a:defRPr/>
            </a:pPr>
            <a:endParaRPr lang="zh-CN" altLang="en-US" sz="2200" kern="0">
              <a:solidFill>
                <a:sysClr val="window" lastClr="FFFFFF"/>
              </a:solidFill>
            </a:endParaRPr>
          </a:p>
        </p:txBody>
      </p:sp>
      <p:sp>
        <p:nvSpPr>
          <p:cNvPr id="8" name="圆角矩形 14"/>
          <p:cNvSpPr/>
          <p:nvPr/>
        </p:nvSpPr>
        <p:spPr>
          <a:xfrm>
            <a:off x="5157561" y="1658116"/>
            <a:ext cx="3976056" cy="647343"/>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chemeClr val="accent5"/>
          </a:solidFill>
          <a:ln w="25400" cap="flat" cmpd="sng" algn="ctr">
            <a:noFill/>
            <a:prstDash val="solid"/>
          </a:ln>
          <a:effectLst/>
        </p:spPr>
        <p:txBody>
          <a:bodyPr lIns="121917" tIns="60958" rIns="121917" bIns="60958" rtlCol="0" anchor="ctr"/>
          <a:lstStyle/>
          <a:p>
            <a:pPr algn="ctr">
              <a:defRPr/>
            </a:pPr>
            <a:r>
              <a:rPr lang="zh-CN" altLang="en-US" b="1" kern="0" dirty="0">
                <a:solidFill>
                  <a:sysClr val="window" lastClr="FFFFFF"/>
                </a:solidFill>
                <a:latin typeface="微软雅黑" panose="020B0503020204020204" pitchFamily="34" charset="-122"/>
                <a:ea typeface="微软雅黑" panose="020B0503020204020204" pitchFamily="34" charset="-122"/>
              </a:rPr>
              <a:t>您的标题写在这里</a:t>
            </a:r>
            <a:endParaRPr lang="zh-CN" altLang="en-US" b="1" kern="0" dirty="0">
              <a:solidFill>
                <a:sysClr val="window" lastClr="FFFFFF"/>
              </a:solidFill>
              <a:latin typeface="微软雅黑" panose="020B0503020204020204" pitchFamily="34" charset="-122"/>
              <a:ea typeface="微软雅黑" panose="020B0503020204020204" pitchFamily="34" charset="-122"/>
            </a:endParaRPr>
          </a:p>
        </p:txBody>
      </p:sp>
      <p:sp>
        <p:nvSpPr>
          <p:cNvPr id="9" name="圆角矩形 14"/>
          <p:cNvSpPr/>
          <p:nvPr/>
        </p:nvSpPr>
        <p:spPr>
          <a:xfrm>
            <a:off x="4824363" y="4465667"/>
            <a:ext cx="4049198" cy="647343"/>
          </a:xfrm>
          <a:custGeom>
            <a:avLst/>
            <a:gdLst>
              <a:gd name="connsiteX0" fmla="*/ 0 w 4033295"/>
              <a:gd name="connsiteY0" fmla="*/ 0 h 648072"/>
              <a:gd name="connsiteX1" fmla="*/ 3709259 w 4033295"/>
              <a:gd name="connsiteY1" fmla="*/ 0 h 648072"/>
              <a:gd name="connsiteX2" fmla="*/ 4033295 w 4033295"/>
              <a:gd name="connsiteY2" fmla="*/ 324036 h 648072"/>
              <a:gd name="connsiteX3" fmla="*/ 3709259 w 4033295"/>
              <a:gd name="connsiteY3" fmla="*/ 648072 h 648072"/>
              <a:gd name="connsiteX4" fmla="*/ 72855 w 4033295"/>
              <a:gd name="connsiteY4" fmla="*/ 648072 h 648072"/>
              <a:gd name="connsiteX5" fmla="*/ 0 w 4033295"/>
              <a:gd name="connsiteY5"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rgbClr val="00B0F0"/>
          </a:solidFill>
          <a:ln w="25400" cap="flat" cmpd="sng" algn="ctr">
            <a:noFill/>
            <a:prstDash val="solid"/>
          </a:ln>
          <a:effectLst/>
        </p:spPr>
        <p:txBody>
          <a:bodyPr lIns="121917" tIns="60958" rIns="121917" bIns="60958" rtlCol="0" anchor="ctr"/>
          <a:lstStyle/>
          <a:p>
            <a:pPr algn="ctr"/>
            <a:r>
              <a:rPr lang="zh-CN" altLang="en-US" b="1" kern="0" dirty="0">
                <a:solidFill>
                  <a:sysClr val="window" lastClr="FFFFFF"/>
                </a:solidFill>
                <a:latin typeface="微软雅黑" panose="020B0503020204020204" pitchFamily="34" charset="-122"/>
                <a:ea typeface="微软雅黑" panose="020B0503020204020204" pitchFamily="34" charset="-122"/>
              </a:rPr>
              <a:t>您的标题写在这里</a:t>
            </a:r>
            <a:endParaRPr lang="zh-CN" altLang="en-US" b="1" kern="0" dirty="0">
              <a:solidFill>
                <a:sysClr val="window" lastClr="FFFFFF"/>
              </a:solidFill>
              <a:latin typeface="微软雅黑" panose="020B0503020204020204" pitchFamily="34" charset="-122"/>
              <a:ea typeface="微软雅黑" panose="020B0503020204020204" pitchFamily="34" charset="-122"/>
            </a:endParaRPr>
          </a:p>
        </p:txBody>
      </p:sp>
      <p:sp>
        <p:nvSpPr>
          <p:cNvPr id="10" name="TextBox 45"/>
          <p:cNvSpPr txBox="1"/>
          <p:nvPr/>
        </p:nvSpPr>
        <p:spPr>
          <a:xfrm>
            <a:off x="4193286" y="1680737"/>
            <a:ext cx="608362" cy="935858"/>
          </a:xfrm>
          <a:prstGeom prst="rect">
            <a:avLst/>
          </a:prstGeom>
          <a:noFill/>
        </p:spPr>
        <p:txBody>
          <a:bodyPr wrap="square" lIns="121917" tIns="60958" rIns="121917" bIns="60958" rtlCol="0">
            <a:spAutoFit/>
          </a:bodyPr>
          <a:lstStyle/>
          <a:p>
            <a:pPr>
              <a:defRPr/>
            </a:pPr>
            <a:r>
              <a:rPr lang="en-US" altLang="zh-CN" sz="5300" b="1" kern="0" dirty="0">
                <a:solidFill>
                  <a:schemeClr val="bg1">
                    <a:lumMod val="50000"/>
                  </a:schemeClr>
                </a:solidFill>
                <a:latin typeface="Arial Black" panose="020B0A04020102020204" pitchFamily="34" charset="0"/>
                <a:ea typeface="微软雅黑" panose="020B0503020204020204" pitchFamily="34" charset="-122"/>
              </a:rPr>
              <a:t>A</a:t>
            </a:r>
            <a:endParaRPr lang="zh-CN" altLang="en-US" sz="5300" b="1" kern="0" dirty="0">
              <a:solidFill>
                <a:schemeClr val="bg1">
                  <a:lumMod val="50000"/>
                </a:schemeClr>
              </a:solidFill>
              <a:latin typeface="Arial Black" panose="020B0A04020102020204" pitchFamily="34" charset="0"/>
              <a:ea typeface="微软雅黑" panose="020B0503020204020204" pitchFamily="34" charset="-122"/>
            </a:endParaRPr>
          </a:p>
        </p:txBody>
      </p:sp>
      <p:sp>
        <p:nvSpPr>
          <p:cNvPr id="11" name="TextBox 46"/>
          <p:cNvSpPr txBox="1"/>
          <p:nvPr/>
        </p:nvSpPr>
        <p:spPr>
          <a:xfrm>
            <a:off x="4048701" y="4622350"/>
            <a:ext cx="608362" cy="935858"/>
          </a:xfrm>
          <a:prstGeom prst="rect">
            <a:avLst/>
          </a:prstGeom>
          <a:noFill/>
        </p:spPr>
        <p:txBody>
          <a:bodyPr wrap="square" lIns="121917" tIns="60958" rIns="121917" bIns="60958" rtlCol="0">
            <a:spAutoFit/>
          </a:bodyPr>
          <a:lstStyle/>
          <a:p>
            <a:pPr>
              <a:defRPr/>
            </a:pPr>
            <a:r>
              <a:rPr lang="en-US" altLang="zh-CN" sz="5300" b="1" kern="0" dirty="0">
                <a:solidFill>
                  <a:schemeClr val="bg1">
                    <a:lumMod val="50000"/>
                  </a:schemeClr>
                </a:solidFill>
                <a:latin typeface="Arial Black" panose="020B0A04020102020204" pitchFamily="34" charset="0"/>
                <a:ea typeface="微软雅黑" panose="020B0503020204020204" pitchFamily="34" charset="-122"/>
              </a:rPr>
              <a:t>B</a:t>
            </a:r>
            <a:endParaRPr lang="zh-CN" altLang="en-US" sz="5300" b="1" kern="0" dirty="0">
              <a:solidFill>
                <a:schemeClr val="bg1">
                  <a:lumMod val="50000"/>
                </a:schemeClr>
              </a:solidFill>
              <a:latin typeface="Arial Black" panose="020B0A04020102020204" pitchFamily="34" charset="0"/>
              <a:ea typeface="微软雅黑" panose="020B0503020204020204" pitchFamily="34" charset="-122"/>
            </a:endParaRPr>
          </a:p>
        </p:txBody>
      </p:sp>
      <p:sp>
        <p:nvSpPr>
          <p:cNvPr id="12" name="TextBox 47"/>
          <p:cNvSpPr txBox="1"/>
          <p:nvPr/>
        </p:nvSpPr>
        <p:spPr>
          <a:xfrm>
            <a:off x="5277663" y="2449314"/>
            <a:ext cx="4453404" cy="1275774"/>
          </a:xfrm>
          <a:prstGeom prst="rect">
            <a:avLst/>
          </a:prstGeom>
          <a:noFill/>
        </p:spPr>
        <p:txBody>
          <a:bodyPr wrap="square" lIns="121917" tIns="60958" rIns="121917" bIns="60958" rtlCol="0">
            <a:spAutoFit/>
          </a:bodyPr>
          <a:lstStyle/>
          <a:p>
            <a:pPr>
              <a:lnSpc>
                <a:spcPct val="130000"/>
              </a:lnSpc>
              <a:defRPr/>
            </a:pPr>
            <a:r>
              <a:rPr lang="zh-CN" altLang="en-US" sz="1900" kern="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endParaRPr lang="en-US" altLang="zh-CN" sz="1900"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TextBox 48"/>
          <p:cNvSpPr txBox="1"/>
          <p:nvPr/>
        </p:nvSpPr>
        <p:spPr>
          <a:xfrm>
            <a:off x="5157560" y="5113010"/>
            <a:ext cx="4785776" cy="507351"/>
          </a:xfrm>
          <a:prstGeom prst="rect">
            <a:avLst/>
          </a:prstGeom>
          <a:noFill/>
        </p:spPr>
        <p:txBody>
          <a:bodyPr wrap="square" lIns="121917" tIns="60958" rIns="121917" bIns="60958" rtlCol="0">
            <a:spAutoFit/>
          </a:bodyPr>
          <a:lstStyle/>
          <a:p>
            <a:pPr>
              <a:lnSpc>
                <a:spcPct val="130000"/>
              </a:lnSpc>
              <a:defRPr/>
            </a:pPr>
            <a:r>
              <a:rPr lang="zh-CN" altLang="en-US" sz="1900" kern="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您的内容打在这里，或通过复制您的文本</a:t>
            </a:r>
            <a:endParaRPr lang="en-US" altLang="zh-CN" sz="1900"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59381" y="-49738"/>
            <a:ext cx="12279086" cy="31099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91271" y="6567549"/>
            <a:ext cx="12429733" cy="36417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标题 1"/>
          <p:cNvSpPr>
            <a:spLocks noGrp="1"/>
          </p:cNvSpPr>
          <p:nvPr>
            <p:ph type="title"/>
          </p:nvPr>
        </p:nvSpPr>
        <p:spPr>
          <a:xfrm>
            <a:off x="470075" y="519500"/>
            <a:ext cx="4505696" cy="478023"/>
          </a:xfrm>
          <a:solidFill>
            <a:schemeClr val="bg1"/>
          </a:solidFill>
        </p:spPr>
        <p:txBody>
          <a:bodyPr/>
          <a:lstStyle/>
          <a:p>
            <a:r>
              <a:rPr lang="zh-CN" altLang="en-US" dirty="0" smtClean="0"/>
              <a:t>单击此处添加目录</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250"/>
                                        <p:tgtEl>
                                          <p:spTgt spid="6"/>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250"/>
                                        <p:tgtEl>
                                          <p:spTgt spid="3"/>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250"/>
                                        <p:tgtEl>
                                          <p:spTgt spid="4"/>
                                        </p:tgtEl>
                                      </p:cBhvr>
                                    </p:animEffect>
                                  </p:childTnLst>
                                </p:cTn>
                              </p:par>
                            </p:childTnLst>
                          </p:cTn>
                        </p:par>
                        <p:par>
                          <p:cTn id="24" fill="hold">
                            <p:stCondLst>
                              <p:cond delay="1500"/>
                            </p:stCondLst>
                            <p:childTnLst>
                              <p:par>
                                <p:cTn id="25" presetID="21" presetClass="entr" presetSubtype="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1000"/>
                                        <p:tgtEl>
                                          <p:spTgt spid="5"/>
                                        </p:tgtEl>
                                      </p:cBhvr>
                                    </p:animEffect>
                                  </p:childTnLst>
                                </p:cTn>
                              </p:par>
                              <p:par>
                                <p:cTn id="28" presetID="22" presetClass="entr" presetSubtype="2" fill="hold" grpId="0" nodeType="withEffect">
                                  <p:stCondLst>
                                    <p:cond delay="75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250"/>
                                        <p:tgtEl>
                                          <p:spTgt spid="7"/>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anim calcmode="lin" valueType="num">
                                      <p:cBhvr>
                                        <p:cTn id="35" dur="500" fill="hold"/>
                                        <p:tgtEl>
                                          <p:spTgt spid="10"/>
                                        </p:tgtEl>
                                        <p:attrNameLst>
                                          <p:attrName>ppt_x</p:attrName>
                                        </p:attrNameLst>
                                      </p:cBhvr>
                                      <p:tavLst>
                                        <p:tav tm="0">
                                          <p:val>
                                            <p:strVal val="#ppt_x"/>
                                          </p:val>
                                        </p:tav>
                                        <p:tav tm="100000">
                                          <p:val>
                                            <p:strVal val="#ppt_x"/>
                                          </p:val>
                                        </p:tav>
                                      </p:tavLst>
                                    </p:anim>
                                    <p:anim calcmode="lin" valueType="num">
                                      <p:cBhvr>
                                        <p:cTn id="36" dur="500" fill="hold"/>
                                        <p:tgtEl>
                                          <p:spTgt spid="1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250"/>
                                        <p:tgtEl>
                                          <p:spTgt spid="8"/>
                                        </p:tgtEl>
                                      </p:cBhvr>
                                    </p:animEffect>
                                  </p:childTnLst>
                                </p:cTn>
                              </p:par>
                            </p:childTnLst>
                          </p:cTn>
                        </p:par>
                        <p:par>
                          <p:cTn id="41" fill="hold">
                            <p:stCondLst>
                              <p:cond delay="3500"/>
                            </p:stCondLst>
                            <p:childTnLst>
                              <p:par>
                                <p:cTn id="42" presetID="2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250"/>
                                        <p:tgtEl>
                                          <p:spTgt spid="12"/>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anim calcmode="lin" valueType="num">
                                      <p:cBhvr>
                                        <p:cTn id="49" dur="500" fill="hold"/>
                                        <p:tgtEl>
                                          <p:spTgt spid="11"/>
                                        </p:tgtEl>
                                        <p:attrNameLst>
                                          <p:attrName>ppt_x</p:attrName>
                                        </p:attrNameLst>
                                      </p:cBhvr>
                                      <p:tavLst>
                                        <p:tav tm="0">
                                          <p:val>
                                            <p:strVal val="#ppt_x"/>
                                          </p:val>
                                        </p:tav>
                                        <p:tav tm="100000">
                                          <p:val>
                                            <p:strVal val="#ppt_x"/>
                                          </p:val>
                                        </p:tav>
                                      </p:tavLst>
                                    </p:anim>
                                    <p:anim calcmode="lin" valueType="num">
                                      <p:cBhvr>
                                        <p:cTn id="50" dur="500" fill="hold"/>
                                        <p:tgtEl>
                                          <p:spTgt spid="11"/>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250"/>
                                        <p:tgtEl>
                                          <p:spTgt spid="9"/>
                                        </p:tgtEl>
                                      </p:cBhvr>
                                    </p:animEffect>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250"/>
                                        <p:tgtEl>
                                          <p:spTgt spid="13"/>
                                        </p:tgtEl>
                                      </p:cBhvr>
                                    </p:animEffect>
                                    <p:anim calcmode="lin" valueType="num">
                                      <p:cBhvr>
                                        <p:cTn id="59" dur="250" fill="hold"/>
                                        <p:tgtEl>
                                          <p:spTgt spid="13"/>
                                        </p:tgtEl>
                                        <p:attrNameLst>
                                          <p:attrName>ppt_x</p:attrName>
                                        </p:attrNameLst>
                                      </p:cBhvr>
                                      <p:tavLst>
                                        <p:tav tm="0">
                                          <p:val>
                                            <p:strVal val="#ppt_x"/>
                                          </p:val>
                                        </p:tav>
                                        <p:tav tm="100000">
                                          <p:val>
                                            <p:strVal val="#ppt_x"/>
                                          </p:val>
                                        </p:tav>
                                      </p:tavLst>
                                    </p:anim>
                                    <p:anim calcmode="lin" valueType="num">
                                      <p:cBhvr>
                                        <p:cTn id="60" dur="250" fill="hold"/>
                                        <p:tgtEl>
                                          <p:spTgt spid="13"/>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800" fill="hold"/>
                                        <p:tgtEl>
                                          <p:spTgt spid="14"/>
                                        </p:tgtEl>
                                        <p:attrNameLst>
                                          <p:attrName>ppt_x</p:attrName>
                                        </p:attrNameLst>
                                      </p:cBhvr>
                                      <p:tavLst>
                                        <p:tav tm="0">
                                          <p:val>
                                            <p:strVal val="0-#ppt_w/2"/>
                                          </p:val>
                                        </p:tav>
                                        <p:tav tm="100000">
                                          <p:val>
                                            <p:strVal val="#ppt_x"/>
                                          </p:val>
                                        </p:tav>
                                      </p:tavLst>
                                    </p:anim>
                                    <p:anim calcmode="lin" valueType="num">
                                      <p:cBhvr additive="base">
                                        <p:cTn id="65" dur="800" fill="hold"/>
                                        <p:tgtEl>
                                          <p:spTgt spid="14"/>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800" fill="hold"/>
                                        <p:tgtEl>
                                          <p:spTgt spid="15"/>
                                        </p:tgtEl>
                                        <p:attrNameLst>
                                          <p:attrName>ppt_x</p:attrName>
                                        </p:attrNameLst>
                                      </p:cBhvr>
                                      <p:tavLst>
                                        <p:tav tm="0">
                                          <p:val>
                                            <p:strVal val="1+#ppt_w/2"/>
                                          </p:val>
                                        </p:tav>
                                        <p:tav tm="100000">
                                          <p:val>
                                            <p:strVal val="#ppt_x"/>
                                          </p:val>
                                        </p:tav>
                                      </p:tavLst>
                                    </p:anim>
                                    <p:anim calcmode="lin" valueType="num">
                                      <p:cBhvr additive="base">
                                        <p:cTn id="69" dur="8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animBg="1"/>
      <p:bldP spid="15"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1497045" y="1516722"/>
            <a:ext cx="4320480" cy="144016"/>
            <a:chOff x="1507396" y="1628800"/>
            <a:chExt cx="4320480" cy="144016"/>
          </a:xfrm>
        </p:grpSpPr>
        <p:cxnSp>
          <p:nvCxnSpPr>
            <p:cNvPr id="4" name="直接连接符 3"/>
            <p:cNvCxnSpPr/>
            <p:nvPr/>
          </p:nvCxnSpPr>
          <p:spPr>
            <a:xfrm>
              <a:off x="1507396" y="1700808"/>
              <a:ext cx="43204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507396"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1987449"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467502"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2947555"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3427608"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907661"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387714"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867767"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5347820"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5827876"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6372887" y="1516722"/>
            <a:ext cx="4320480" cy="144016"/>
            <a:chOff x="1507396" y="1628800"/>
            <a:chExt cx="4320480" cy="144016"/>
          </a:xfrm>
        </p:grpSpPr>
        <p:cxnSp>
          <p:nvCxnSpPr>
            <p:cNvPr id="16" name="直接连接符 15"/>
            <p:cNvCxnSpPr/>
            <p:nvPr/>
          </p:nvCxnSpPr>
          <p:spPr>
            <a:xfrm>
              <a:off x="1507396" y="1700808"/>
              <a:ext cx="43204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1507396"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1987449"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2467502"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2947555"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3427608"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3907661"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387714"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4867767"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5347820"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5827876"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5627804"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10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5155368"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20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4675315"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30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4195262"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40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3715209"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50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3235156"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60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2755103"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70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2275050"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80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1794997"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90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1270060" y="1239723"/>
            <a:ext cx="453970"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100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192914"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10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670839"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20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7150892"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30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7630945"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40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8110998"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50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8591051"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60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9071104"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70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9551157"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80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10031210" y="1239723"/>
            <a:ext cx="364202"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90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10466382" y="1239723"/>
            <a:ext cx="453970" cy="276999"/>
          </a:xfrm>
          <a:prstGeom prst="rect">
            <a:avLst/>
          </a:prstGeom>
          <a:noFill/>
        </p:spPr>
        <p:txBody>
          <a:bodyPr wrap="none" rtlCol="0">
            <a:spAutoFit/>
          </a:bodyPr>
          <a:lstStyle/>
          <a:p>
            <a:r>
              <a:rPr lang="en-US" altLang="zh-CN" sz="1200" smtClean="0">
                <a:solidFill>
                  <a:schemeClr val="tx1">
                    <a:lumMod val="50000"/>
                    <a:lumOff val="50000"/>
                  </a:schemeClr>
                </a:solidFill>
                <a:latin typeface="微软雅黑" panose="020B0503020204020204" pitchFamily="34" charset="-122"/>
                <a:ea typeface="微软雅黑" panose="020B0503020204020204" pitchFamily="34" charset="-122"/>
              </a:rPr>
              <a:t>100</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五边形 46"/>
          <p:cNvSpPr/>
          <p:nvPr/>
        </p:nvSpPr>
        <p:spPr>
          <a:xfrm flipH="1">
            <a:off x="2639251" y="2058833"/>
            <a:ext cx="3178273" cy="3240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五边形 47"/>
          <p:cNvSpPr/>
          <p:nvPr/>
        </p:nvSpPr>
        <p:spPr>
          <a:xfrm flipH="1">
            <a:off x="3862891" y="2610894"/>
            <a:ext cx="1954633" cy="3240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五边形 48"/>
          <p:cNvSpPr/>
          <p:nvPr/>
        </p:nvSpPr>
        <p:spPr>
          <a:xfrm flipH="1">
            <a:off x="3119305" y="3162955"/>
            <a:ext cx="2698220" cy="3240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五边形 49"/>
          <p:cNvSpPr/>
          <p:nvPr/>
        </p:nvSpPr>
        <p:spPr>
          <a:xfrm flipH="1">
            <a:off x="1528098" y="3715016"/>
            <a:ext cx="4289427" cy="3240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五边形 50"/>
          <p:cNvSpPr/>
          <p:nvPr/>
        </p:nvSpPr>
        <p:spPr>
          <a:xfrm flipH="1">
            <a:off x="2275050" y="4267077"/>
            <a:ext cx="3542475" cy="3240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五边形 51"/>
          <p:cNvSpPr/>
          <p:nvPr/>
        </p:nvSpPr>
        <p:spPr>
          <a:xfrm flipH="1">
            <a:off x="3417257" y="4819138"/>
            <a:ext cx="2400268" cy="3240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五边形 52"/>
          <p:cNvSpPr/>
          <p:nvPr/>
        </p:nvSpPr>
        <p:spPr>
          <a:xfrm flipH="1">
            <a:off x="4377363" y="5371672"/>
            <a:ext cx="1440162" cy="3240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53"/>
          <p:cNvSpPr txBox="1"/>
          <p:nvPr/>
        </p:nvSpPr>
        <p:spPr>
          <a:xfrm>
            <a:off x="2003180" y="2066944"/>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3202921" y="2619630"/>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2487269" y="3171302"/>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953306" y="3715016"/>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1705000" y="4275188"/>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2755103" y="4827874"/>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3707146" y="5379546"/>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五边形 60"/>
          <p:cNvSpPr/>
          <p:nvPr/>
        </p:nvSpPr>
        <p:spPr>
          <a:xfrm>
            <a:off x="6372887" y="2058833"/>
            <a:ext cx="1622260" cy="32400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五边形 61"/>
          <p:cNvSpPr/>
          <p:nvPr/>
        </p:nvSpPr>
        <p:spPr>
          <a:xfrm>
            <a:off x="6372887" y="2610894"/>
            <a:ext cx="3062419" cy="32400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五边形 62"/>
          <p:cNvSpPr/>
          <p:nvPr/>
        </p:nvSpPr>
        <p:spPr>
          <a:xfrm>
            <a:off x="6372887" y="3162955"/>
            <a:ext cx="1920212" cy="32400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五边形 63"/>
          <p:cNvSpPr/>
          <p:nvPr/>
        </p:nvSpPr>
        <p:spPr>
          <a:xfrm>
            <a:off x="6372886" y="3715016"/>
            <a:ext cx="4093495" cy="32400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五边形 64"/>
          <p:cNvSpPr/>
          <p:nvPr/>
        </p:nvSpPr>
        <p:spPr>
          <a:xfrm>
            <a:off x="6372887" y="4267077"/>
            <a:ext cx="3360371" cy="32400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五边形 65"/>
          <p:cNvSpPr/>
          <p:nvPr/>
        </p:nvSpPr>
        <p:spPr>
          <a:xfrm>
            <a:off x="6372887" y="4819138"/>
            <a:ext cx="3658323" cy="32400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五边形 66"/>
          <p:cNvSpPr/>
          <p:nvPr/>
        </p:nvSpPr>
        <p:spPr>
          <a:xfrm>
            <a:off x="6372887" y="5371672"/>
            <a:ext cx="2880318" cy="32400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8079546" y="2066944"/>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9511907" y="2619630"/>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8359779" y="3171302"/>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10466382" y="3715016"/>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9806760" y="4275188"/>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10071931" y="4827874"/>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9371620" y="5379546"/>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5912303" y="2020778"/>
            <a:ext cx="365806" cy="400110"/>
          </a:xfrm>
          <a:prstGeom prst="rect">
            <a:avLst/>
          </a:prstGeom>
          <a:noFill/>
        </p:spPr>
        <p:txBody>
          <a:bodyPr wrap="none" rtlCol="0">
            <a:spAutoFit/>
          </a:bodyPr>
          <a:lstStyle/>
          <a:p>
            <a:r>
              <a:rPr lang="en-US" altLang="zh-CN" sz="2000" smtClean="0">
                <a:solidFill>
                  <a:schemeClr val="tx1">
                    <a:lumMod val="75000"/>
                    <a:lumOff val="25000"/>
                  </a:schemeClr>
                </a:solidFill>
                <a:latin typeface="微软雅黑" panose="020B0503020204020204" pitchFamily="34" charset="-122"/>
                <a:ea typeface="微软雅黑" panose="020B0503020204020204" pitchFamily="34" charset="-122"/>
              </a:rPr>
              <a:t>A</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5912303" y="2572839"/>
            <a:ext cx="344966" cy="400110"/>
          </a:xfrm>
          <a:prstGeom prst="rect">
            <a:avLst/>
          </a:prstGeom>
          <a:noFill/>
        </p:spPr>
        <p:txBody>
          <a:bodyPr wrap="none" rtlCol="0">
            <a:spAutoFit/>
          </a:bodyPr>
          <a:lstStyle/>
          <a:p>
            <a:r>
              <a:rPr lang="en-US" altLang="zh-CN" sz="2000" smtClean="0">
                <a:solidFill>
                  <a:schemeClr val="tx1">
                    <a:lumMod val="75000"/>
                    <a:lumOff val="25000"/>
                  </a:schemeClr>
                </a:solidFill>
                <a:latin typeface="微软雅黑" panose="020B0503020204020204" pitchFamily="34" charset="-122"/>
                <a:ea typeface="微软雅黑" panose="020B0503020204020204" pitchFamily="34" charset="-122"/>
              </a:rPr>
              <a:t>B</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5912303" y="3124900"/>
            <a:ext cx="356188" cy="400110"/>
          </a:xfrm>
          <a:prstGeom prst="rect">
            <a:avLst/>
          </a:prstGeom>
          <a:noFill/>
        </p:spPr>
        <p:txBody>
          <a:bodyPr wrap="none" rtlCol="0">
            <a:spAutoFit/>
          </a:bodyPr>
          <a:lstStyle/>
          <a:p>
            <a:r>
              <a:rPr lang="en-US" altLang="zh-CN" sz="2000" smtClean="0">
                <a:solidFill>
                  <a:schemeClr val="tx1">
                    <a:lumMod val="75000"/>
                    <a:lumOff val="25000"/>
                  </a:schemeClr>
                </a:solidFill>
                <a:latin typeface="微软雅黑" panose="020B0503020204020204" pitchFamily="34" charset="-122"/>
                <a:ea typeface="微软雅黑" panose="020B0503020204020204" pitchFamily="34" charset="-122"/>
              </a:rPr>
              <a:t>C</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5912303" y="3676961"/>
            <a:ext cx="380232" cy="400110"/>
          </a:xfrm>
          <a:prstGeom prst="rect">
            <a:avLst/>
          </a:prstGeom>
          <a:noFill/>
        </p:spPr>
        <p:txBody>
          <a:bodyPr wrap="none" rtlCol="0">
            <a:spAutoFit/>
          </a:bodyPr>
          <a:lstStyle/>
          <a:p>
            <a:r>
              <a:rPr lang="en-US" altLang="zh-CN" sz="2000" smtClean="0">
                <a:solidFill>
                  <a:schemeClr val="tx1">
                    <a:lumMod val="75000"/>
                    <a:lumOff val="25000"/>
                  </a:schemeClr>
                </a:solidFill>
                <a:latin typeface="微软雅黑" panose="020B0503020204020204" pitchFamily="34" charset="-122"/>
                <a:ea typeface="微软雅黑" panose="020B0503020204020204" pitchFamily="34" charset="-122"/>
              </a:rPr>
              <a:t>D</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5912303" y="4229022"/>
            <a:ext cx="325730" cy="400110"/>
          </a:xfrm>
          <a:prstGeom prst="rect">
            <a:avLst/>
          </a:prstGeom>
          <a:noFill/>
        </p:spPr>
        <p:txBody>
          <a:bodyPr wrap="none" rtlCol="0">
            <a:spAutoFit/>
          </a:bodyPr>
          <a:lstStyle/>
          <a:p>
            <a:r>
              <a:rPr lang="en-US" altLang="zh-CN" sz="2000" smtClean="0">
                <a:solidFill>
                  <a:schemeClr val="tx1">
                    <a:lumMod val="75000"/>
                    <a:lumOff val="25000"/>
                  </a:schemeClr>
                </a:solidFill>
                <a:latin typeface="微软雅黑" panose="020B0503020204020204" pitchFamily="34" charset="-122"/>
                <a:ea typeface="微软雅黑" panose="020B0503020204020204" pitchFamily="34" charset="-122"/>
              </a:rPr>
              <a:t>E</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5912303" y="4781083"/>
            <a:ext cx="325730" cy="400110"/>
          </a:xfrm>
          <a:prstGeom prst="rect">
            <a:avLst/>
          </a:prstGeom>
          <a:noFill/>
        </p:spPr>
        <p:txBody>
          <a:bodyPr wrap="none" rtlCol="0">
            <a:spAutoFit/>
          </a:bodyPr>
          <a:lstStyle/>
          <a:p>
            <a:r>
              <a:rPr lang="en-US" altLang="zh-CN" sz="2000" smtClean="0">
                <a:solidFill>
                  <a:schemeClr val="tx1">
                    <a:lumMod val="75000"/>
                    <a:lumOff val="25000"/>
                  </a:schemeClr>
                </a:solidFill>
                <a:latin typeface="微软雅黑" panose="020B0503020204020204" pitchFamily="34" charset="-122"/>
                <a:ea typeface="微软雅黑" panose="020B0503020204020204" pitchFamily="34" charset="-122"/>
              </a:rPr>
              <a:t>F</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5912303" y="5333146"/>
            <a:ext cx="375424" cy="400110"/>
          </a:xfrm>
          <a:prstGeom prst="rect">
            <a:avLst/>
          </a:prstGeom>
          <a:noFill/>
        </p:spPr>
        <p:txBody>
          <a:bodyPr wrap="none" rtlCol="0">
            <a:spAutoFit/>
          </a:bodyPr>
          <a:lstStyle/>
          <a:p>
            <a:r>
              <a:rPr lang="en-US" altLang="zh-CN" sz="2000" smtClean="0">
                <a:solidFill>
                  <a:schemeClr val="tx1">
                    <a:lumMod val="75000"/>
                    <a:lumOff val="25000"/>
                  </a:schemeClr>
                </a:solidFill>
                <a:latin typeface="微软雅黑" panose="020B0503020204020204" pitchFamily="34" charset="-122"/>
                <a:ea typeface="微软雅黑" panose="020B0503020204020204" pitchFamily="34" charset="-122"/>
              </a:rPr>
              <a:t>G</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矩形 81"/>
          <p:cNvSpPr/>
          <p:nvPr/>
        </p:nvSpPr>
        <p:spPr>
          <a:xfrm>
            <a:off x="-59381" y="-49738"/>
            <a:ext cx="12279086" cy="31099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p:nvSpPr>
        <p:spPr>
          <a:xfrm>
            <a:off x="-91271" y="6567549"/>
            <a:ext cx="12429733" cy="36417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标题 1"/>
          <p:cNvSpPr>
            <a:spLocks noGrp="1"/>
          </p:cNvSpPr>
          <p:nvPr>
            <p:ph type="title"/>
          </p:nvPr>
        </p:nvSpPr>
        <p:spPr>
          <a:xfrm>
            <a:off x="470075" y="519500"/>
            <a:ext cx="4505696" cy="478023"/>
          </a:xfrm>
          <a:solidFill>
            <a:schemeClr val="bg1"/>
          </a:solidFill>
        </p:spPr>
        <p:txBody>
          <a:bodyPr/>
          <a:lstStyle/>
          <a:p>
            <a:r>
              <a:rPr lang="zh-CN" altLang="en-US" dirty="0" smtClean="0"/>
              <a:t>单击此处添加目录</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1000"/>
                                        <p:tgtEl>
                                          <p:spTgt spid="27"/>
                                        </p:tgtEl>
                                      </p:cBhvr>
                                    </p:animEffect>
                                    <p:anim calcmode="lin" valueType="num">
                                      <p:cBhvr>
                                        <p:cTn id="19" dur="1000" fill="hold"/>
                                        <p:tgtEl>
                                          <p:spTgt spid="27"/>
                                        </p:tgtEl>
                                        <p:attrNameLst>
                                          <p:attrName>ppt_x</p:attrName>
                                        </p:attrNameLst>
                                      </p:cBhvr>
                                      <p:tavLst>
                                        <p:tav tm="0">
                                          <p:val>
                                            <p:strVal val="#ppt_x"/>
                                          </p:val>
                                        </p:tav>
                                        <p:tav tm="100000">
                                          <p:val>
                                            <p:strVal val="#ppt_x"/>
                                          </p:val>
                                        </p:tav>
                                      </p:tavLst>
                                    </p:anim>
                                    <p:anim calcmode="lin" valueType="num">
                                      <p:cBhvr>
                                        <p:cTn id="20" dur="1000" fill="hold"/>
                                        <p:tgtEl>
                                          <p:spTgt spid="27"/>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10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20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30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40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1000"/>
                                        <p:tgtEl>
                                          <p:spTgt spid="31"/>
                                        </p:tgtEl>
                                      </p:cBhvr>
                                    </p:animEffect>
                                    <p:anim calcmode="lin" valueType="num">
                                      <p:cBhvr>
                                        <p:cTn id="39" dur="1000" fill="hold"/>
                                        <p:tgtEl>
                                          <p:spTgt spid="31"/>
                                        </p:tgtEl>
                                        <p:attrNameLst>
                                          <p:attrName>ppt_x</p:attrName>
                                        </p:attrNameLst>
                                      </p:cBhvr>
                                      <p:tavLst>
                                        <p:tav tm="0">
                                          <p:val>
                                            <p:strVal val="#ppt_x"/>
                                          </p:val>
                                        </p:tav>
                                        <p:tav tm="100000">
                                          <p:val>
                                            <p:strVal val="#ppt_x"/>
                                          </p:val>
                                        </p:tav>
                                      </p:tavLst>
                                    </p:anim>
                                    <p:anim calcmode="lin" valueType="num">
                                      <p:cBhvr>
                                        <p:cTn id="40" dur="1000" fill="hold"/>
                                        <p:tgtEl>
                                          <p:spTgt spid="31"/>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50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anim calcmode="lin" valueType="num">
                                      <p:cBhvr>
                                        <p:cTn id="44" dur="1000" fill="hold"/>
                                        <p:tgtEl>
                                          <p:spTgt spid="32"/>
                                        </p:tgtEl>
                                        <p:attrNameLst>
                                          <p:attrName>ppt_x</p:attrName>
                                        </p:attrNameLst>
                                      </p:cBhvr>
                                      <p:tavLst>
                                        <p:tav tm="0">
                                          <p:val>
                                            <p:strVal val="#ppt_x"/>
                                          </p:val>
                                        </p:tav>
                                        <p:tav tm="100000">
                                          <p:val>
                                            <p:strVal val="#ppt_x"/>
                                          </p:val>
                                        </p:tav>
                                      </p:tavLst>
                                    </p:anim>
                                    <p:anim calcmode="lin" valueType="num">
                                      <p:cBhvr>
                                        <p:cTn id="45" dur="1000" fill="hold"/>
                                        <p:tgtEl>
                                          <p:spTgt spid="32"/>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60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70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80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1000"/>
                                        <p:tgtEl>
                                          <p:spTgt spid="35"/>
                                        </p:tgtEl>
                                      </p:cBhvr>
                                    </p:animEffect>
                                    <p:anim calcmode="lin" valueType="num">
                                      <p:cBhvr>
                                        <p:cTn id="59" dur="1000" fill="hold"/>
                                        <p:tgtEl>
                                          <p:spTgt spid="35"/>
                                        </p:tgtEl>
                                        <p:attrNameLst>
                                          <p:attrName>ppt_x</p:attrName>
                                        </p:attrNameLst>
                                      </p:cBhvr>
                                      <p:tavLst>
                                        <p:tav tm="0">
                                          <p:val>
                                            <p:strVal val="#ppt_x"/>
                                          </p:val>
                                        </p:tav>
                                        <p:tav tm="100000">
                                          <p:val>
                                            <p:strVal val="#ppt_x"/>
                                          </p:val>
                                        </p:tav>
                                      </p:tavLst>
                                    </p:anim>
                                    <p:anim calcmode="lin" valueType="num">
                                      <p:cBhvr>
                                        <p:cTn id="60" dur="1000" fill="hold"/>
                                        <p:tgtEl>
                                          <p:spTgt spid="35"/>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90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1000"/>
                                        <p:tgtEl>
                                          <p:spTgt spid="37"/>
                                        </p:tgtEl>
                                      </p:cBhvr>
                                    </p:animEffect>
                                    <p:anim calcmode="lin" valueType="num">
                                      <p:cBhvr>
                                        <p:cTn id="69" dur="1000" fill="hold"/>
                                        <p:tgtEl>
                                          <p:spTgt spid="37"/>
                                        </p:tgtEl>
                                        <p:attrNameLst>
                                          <p:attrName>ppt_x</p:attrName>
                                        </p:attrNameLst>
                                      </p:cBhvr>
                                      <p:tavLst>
                                        <p:tav tm="0">
                                          <p:val>
                                            <p:strVal val="#ppt_x"/>
                                          </p:val>
                                        </p:tav>
                                        <p:tav tm="100000">
                                          <p:val>
                                            <p:strVal val="#ppt_x"/>
                                          </p:val>
                                        </p:tav>
                                      </p:tavLst>
                                    </p:anim>
                                    <p:anim calcmode="lin" valueType="num">
                                      <p:cBhvr>
                                        <p:cTn id="70" dur="1000" fill="hold"/>
                                        <p:tgtEl>
                                          <p:spTgt spid="37"/>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10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200"/>
                                  </p:stCondLst>
                                  <p:childTnLst>
                                    <p:set>
                                      <p:cBhvr>
                                        <p:cTn id="77" dur="1" fill="hold">
                                          <p:stCondLst>
                                            <p:cond delay="0"/>
                                          </p:stCondLst>
                                        </p:cTn>
                                        <p:tgtEl>
                                          <p:spTgt spid="39"/>
                                        </p:tgtEl>
                                        <p:attrNameLst>
                                          <p:attrName>style.visibility</p:attrName>
                                        </p:attrNameLst>
                                      </p:cBhvr>
                                      <p:to>
                                        <p:strVal val="visible"/>
                                      </p:to>
                                    </p:set>
                                    <p:animEffect transition="in" filter="fade">
                                      <p:cBhvr>
                                        <p:cTn id="78" dur="1000"/>
                                        <p:tgtEl>
                                          <p:spTgt spid="39"/>
                                        </p:tgtEl>
                                      </p:cBhvr>
                                    </p:animEffect>
                                    <p:anim calcmode="lin" valueType="num">
                                      <p:cBhvr>
                                        <p:cTn id="79" dur="1000" fill="hold"/>
                                        <p:tgtEl>
                                          <p:spTgt spid="39"/>
                                        </p:tgtEl>
                                        <p:attrNameLst>
                                          <p:attrName>ppt_x</p:attrName>
                                        </p:attrNameLst>
                                      </p:cBhvr>
                                      <p:tavLst>
                                        <p:tav tm="0">
                                          <p:val>
                                            <p:strVal val="#ppt_x"/>
                                          </p:val>
                                        </p:tav>
                                        <p:tav tm="100000">
                                          <p:val>
                                            <p:strVal val="#ppt_x"/>
                                          </p:val>
                                        </p:tav>
                                      </p:tavLst>
                                    </p:anim>
                                    <p:anim calcmode="lin" valueType="num">
                                      <p:cBhvr>
                                        <p:cTn id="80" dur="1000" fill="hold"/>
                                        <p:tgtEl>
                                          <p:spTgt spid="39"/>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30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1000"/>
                                        <p:tgtEl>
                                          <p:spTgt spid="40"/>
                                        </p:tgtEl>
                                      </p:cBhvr>
                                    </p:animEffect>
                                    <p:anim calcmode="lin" valueType="num">
                                      <p:cBhvr>
                                        <p:cTn id="84" dur="1000" fill="hold"/>
                                        <p:tgtEl>
                                          <p:spTgt spid="40"/>
                                        </p:tgtEl>
                                        <p:attrNameLst>
                                          <p:attrName>ppt_x</p:attrName>
                                        </p:attrNameLst>
                                      </p:cBhvr>
                                      <p:tavLst>
                                        <p:tav tm="0">
                                          <p:val>
                                            <p:strVal val="#ppt_x"/>
                                          </p:val>
                                        </p:tav>
                                        <p:tav tm="100000">
                                          <p:val>
                                            <p:strVal val="#ppt_x"/>
                                          </p:val>
                                        </p:tav>
                                      </p:tavLst>
                                    </p:anim>
                                    <p:anim calcmode="lin" valueType="num">
                                      <p:cBhvr>
                                        <p:cTn id="85" dur="1000" fill="hold"/>
                                        <p:tgtEl>
                                          <p:spTgt spid="40"/>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40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500"/>
                                  </p:stCondLst>
                                  <p:childTnLst>
                                    <p:set>
                                      <p:cBhvr>
                                        <p:cTn id="92" dur="1" fill="hold">
                                          <p:stCondLst>
                                            <p:cond delay="0"/>
                                          </p:stCondLst>
                                        </p:cTn>
                                        <p:tgtEl>
                                          <p:spTgt spid="42"/>
                                        </p:tgtEl>
                                        <p:attrNameLst>
                                          <p:attrName>style.visibility</p:attrName>
                                        </p:attrNameLst>
                                      </p:cBhvr>
                                      <p:to>
                                        <p:strVal val="visible"/>
                                      </p:to>
                                    </p:set>
                                    <p:animEffect transition="in" filter="fade">
                                      <p:cBhvr>
                                        <p:cTn id="93" dur="1000"/>
                                        <p:tgtEl>
                                          <p:spTgt spid="42"/>
                                        </p:tgtEl>
                                      </p:cBhvr>
                                    </p:animEffect>
                                    <p:anim calcmode="lin" valueType="num">
                                      <p:cBhvr>
                                        <p:cTn id="94" dur="1000" fill="hold"/>
                                        <p:tgtEl>
                                          <p:spTgt spid="42"/>
                                        </p:tgtEl>
                                        <p:attrNameLst>
                                          <p:attrName>ppt_x</p:attrName>
                                        </p:attrNameLst>
                                      </p:cBhvr>
                                      <p:tavLst>
                                        <p:tav tm="0">
                                          <p:val>
                                            <p:strVal val="#ppt_x"/>
                                          </p:val>
                                        </p:tav>
                                        <p:tav tm="100000">
                                          <p:val>
                                            <p:strVal val="#ppt_x"/>
                                          </p:val>
                                        </p:tav>
                                      </p:tavLst>
                                    </p:anim>
                                    <p:anim calcmode="lin" valueType="num">
                                      <p:cBhvr>
                                        <p:cTn id="95" dur="1000" fill="hold"/>
                                        <p:tgtEl>
                                          <p:spTgt spid="42"/>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60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700"/>
                                  </p:stCondLst>
                                  <p:childTnLst>
                                    <p:set>
                                      <p:cBhvr>
                                        <p:cTn id="102" dur="1" fill="hold">
                                          <p:stCondLst>
                                            <p:cond delay="0"/>
                                          </p:stCondLst>
                                        </p:cTn>
                                        <p:tgtEl>
                                          <p:spTgt spid="44"/>
                                        </p:tgtEl>
                                        <p:attrNameLst>
                                          <p:attrName>style.visibility</p:attrName>
                                        </p:attrNameLst>
                                      </p:cBhvr>
                                      <p:to>
                                        <p:strVal val="visible"/>
                                      </p:to>
                                    </p:set>
                                    <p:animEffect transition="in" filter="fade">
                                      <p:cBhvr>
                                        <p:cTn id="103" dur="1000"/>
                                        <p:tgtEl>
                                          <p:spTgt spid="44"/>
                                        </p:tgtEl>
                                      </p:cBhvr>
                                    </p:animEffect>
                                    <p:anim calcmode="lin" valueType="num">
                                      <p:cBhvr>
                                        <p:cTn id="104" dur="1000" fill="hold"/>
                                        <p:tgtEl>
                                          <p:spTgt spid="44"/>
                                        </p:tgtEl>
                                        <p:attrNameLst>
                                          <p:attrName>ppt_x</p:attrName>
                                        </p:attrNameLst>
                                      </p:cBhvr>
                                      <p:tavLst>
                                        <p:tav tm="0">
                                          <p:val>
                                            <p:strVal val="#ppt_x"/>
                                          </p:val>
                                        </p:tav>
                                        <p:tav tm="100000">
                                          <p:val>
                                            <p:strVal val="#ppt_x"/>
                                          </p:val>
                                        </p:tav>
                                      </p:tavLst>
                                    </p:anim>
                                    <p:anim calcmode="lin" valueType="num">
                                      <p:cBhvr>
                                        <p:cTn id="105" dur="1000" fill="hold"/>
                                        <p:tgtEl>
                                          <p:spTgt spid="44"/>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80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900"/>
                                  </p:stCondLst>
                                  <p:childTnLst>
                                    <p:set>
                                      <p:cBhvr>
                                        <p:cTn id="112" dur="1" fill="hold">
                                          <p:stCondLst>
                                            <p:cond delay="0"/>
                                          </p:stCondLst>
                                        </p:cTn>
                                        <p:tgtEl>
                                          <p:spTgt spid="46"/>
                                        </p:tgtEl>
                                        <p:attrNameLst>
                                          <p:attrName>style.visibility</p:attrName>
                                        </p:attrNameLst>
                                      </p:cBhvr>
                                      <p:to>
                                        <p:strVal val="visible"/>
                                      </p:to>
                                    </p:set>
                                    <p:animEffect transition="in" filter="fade">
                                      <p:cBhvr>
                                        <p:cTn id="113" dur="1000"/>
                                        <p:tgtEl>
                                          <p:spTgt spid="46"/>
                                        </p:tgtEl>
                                      </p:cBhvr>
                                    </p:animEffect>
                                    <p:anim calcmode="lin" valueType="num">
                                      <p:cBhvr>
                                        <p:cTn id="114" dur="1000" fill="hold"/>
                                        <p:tgtEl>
                                          <p:spTgt spid="46"/>
                                        </p:tgtEl>
                                        <p:attrNameLst>
                                          <p:attrName>ppt_x</p:attrName>
                                        </p:attrNameLst>
                                      </p:cBhvr>
                                      <p:tavLst>
                                        <p:tav tm="0">
                                          <p:val>
                                            <p:strVal val="#ppt_x"/>
                                          </p:val>
                                        </p:tav>
                                        <p:tav tm="100000">
                                          <p:val>
                                            <p:strVal val="#ppt_x"/>
                                          </p:val>
                                        </p:tav>
                                      </p:tavLst>
                                    </p:anim>
                                    <p:anim calcmode="lin" valueType="num">
                                      <p:cBhvr>
                                        <p:cTn id="115" dur="1000" fill="hold"/>
                                        <p:tgtEl>
                                          <p:spTgt spid="46"/>
                                        </p:tgtEl>
                                        <p:attrNameLst>
                                          <p:attrName>ppt_y</p:attrName>
                                        </p:attrNameLst>
                                      </p:cBhvr>
                                      <p:tavLst>
                                        <p:tav tm="0">
                                          <p:val>
                                            <p:strVal val="#ppt_y-.1"/>
                                          </p:val>
                                        </p:tav>
                                        <p:tav tm="100000">
                                          <p:val>
                                            <p:strVal val="#ppt_y"/>
                                          </p:val>
                                        </p:tav>
                                      </p:tavLst>
                                    </p:anim>
                                  </p:childTnLst>
                                </p:cTn>
                              </p:par>
                            </p:childTnLst>
                          </p:cTn>
                        </p:par>
                        <p:par>
                          <p:cTn id="116" fill="hold">
                            <p:stCondLst>
                              <p:cond delay="2000"/>
                            </p:stCondLst>
                            <p:childTnLst>
                              <p:par>
                                <p:cTn id="117" presetID="2" presetClass="entr" presetSubtype="4" decel="100000" fill="hold" grpId="0" nodeType="afterEffect">
                                  <p:stCondLst>
                                    <p:cond delay="0"/>
                                  </p:stCondLst>
                                  <p:childTnLst>
                                    <p:set>
                                      <p:cBhvr>
                                        <p:cTn id="118" dur="1" fill="hold">
                                          <p:stCondLst>
                                            <p:cond delay="0"/>
                                          </p:stCondLst>
                                        </p:cTn>
                                        <p:tgtEl>
                                          <p:spTgt spid="75"/>
                                        </p:tgtEl>
                                        <p:attrNameLst>
                                          <p:attrName>style.visibility</p:attrName>
                                        </p:attrNameLst>
                                      </p:cBhvr>
                                      <p:to>
                                        <p:strVal val="visible"/>
                                      </p:to>
                                    </p:set>
                                    <p:anim calcmode="lin" valueType="num">
                                      <p:cBhvr additive="base">
                                        <p:cTn id="119" dur="500" fill="hold"/>
                                        <p:tgtEl>
                                          <p:spTgt spid="75"/>
                                        </p:tgtEl>
                                        <p:attrNameLst>
                                          <p:attrName>ppt_x</p:attrName>
                                        </p:attrNameLst>
                                      </p:cBhvr>
                                      <p:tavLst>
                                        <p:tav tm="0">
                                          <p:val>
                                            <p:strVal val="#ppt_x"/>
                                          </p:val>
                                        </p:tav>
                                        <p:tav tm="100000">
                                          <p:val>
                                            <p:strVal val="#ppt_x"/>
                                          </p:val>
                                        </p:tav>
                                      </p:tavLst>
                                    </p:anim>
                                    <p:anim calcmode="lin" valueType="num">
                                      <p:cBhvr additive="base">
                                        <p:cTn id="120" dur="500" fill="hold"/>
                                        <p:tgtEl>
                                          <p:spTgt spid="75"/>
                                        </p:tgtEl>
                                        <p:attrNameLst>
                                          <p:attrName>ppt_y</p:attrName>
                                        </p:attrNameLst>
                                      </p:cBhvr>
                                      <p:tavLst>
                                        <p:tav tm="0">
                                          <p:val>
                                            <p:strVal val="1+#ppt_h/2"/>
                                          </p:val>
                                        </p:tav>
                                        <p:tav tm="100000">
                                          <p:val>
                                            <p:strVal val="#ppt_y"/>
                                          </p:val>
                                        </p:tav>
                                      </p:tavLst>
                                    </p:anim>
                                  </p:childTnLst>
                                </p:cTn>
                              </p:par>
                              <p:par>
                                <p:cTn id="121" presetID="2" presetClass="entr" presetSubtype="4" decel="100000" fill="hold" grpId="0" nodeType="withEffect">
                                  <p:stCondLst>
                                    <p:cond delay="0"/>
                                  </p:stCondLst>
                                  <p:childTnLst>
                                    <p:set>
                                      <p:cBhvr>
                                        <p:cTn id="122" dur="1" fill="hold">
                                          <p:stCondLst>
                                            <p:cond delay="0"/>
                                          </p:stCondLst>
                                        </p:cTn>
                                        <p:tgtEl>
                                          <p:spTgt spid="76"/>
                                        </p:tgtEl>
                                        <p:attrNameLst>
                                          <p:attrName>style.visibility</p:attrName>
                                        </p:attrNameLst>
                                      </p:cBhvr>
                                      <p:to>
                                        <p:strVal val="visible"/>
                                      </p:to>
                                    </p:set>
                                    <p:anim calcmode="lin" valueType="num">
                                      <p:cBhvr additive="base">
                                        <p:cTn id="123" dur="500" fill="hold"/>
                                        <p:tgtEl>
                                          <p:spTgt spid="76"/>
                                        </p:tgtEl>
                                        <p:attrNameLst>
                                          <p:attrName>ppt_x</p:attrName>
                                        </p:attrNameLst>
                                      </p:cBhvr>
                                      <p:tavLst>
                                        <p:tav tm="0">
                                          <p:val>
                                            <p:strVal val="#ppt_x"/>
                                          </p:val>
                                        </p:tav>
                                        <p:tav tm="100000">
                                          <p:val>
                                            <p:strVal val="#ppt_x"/>
                                          </p:val>
                                        </p:tav>
                                      </p:tavLst>
                                    </p:anim>
                                    <p:anim calcmode="lin" valueType="num">
                                      <p:cBhvr additive="base">
                                        <p:cTn id="124" dur="500" fill="hold"/>
                                        <p:tgtEl>
                                          <p:spTgt spid="76"/>
                                        </p:tgtEl>
                                        <p:attrNameLst>
                                          <p:attrName>ppt_y</p:attrName>
                                        </p:attrNameLst>
                                      </p:cBhvr>
                                      <p:tavLst>
                                        <p:tav tm="0">
                                          <p:val>
                                            <p:strVal val="1+#ppt_h/2"/>
                                          </p:val>
                                        </p:tav>
                                        <p:tav tm="100000">
                                          <p:val>
                                            <p:strVal val="#ppt_y"/>
                                          </p:val>
                                        </p:tav>
                                      </p:tavLst>
                                    </p:anim>
                                  </p:childTnLst>
                                </p:cTn>
                              </p:par>
                              <p:par>
                                <p:cTn id="125" presetID="2" presetClass="entr" presetSubtype="4" decel="100000" fill="hold" grpId="0" nodeType="withEffect">
                                  <p:stCondLst>
                                    <p:cond delay="0"/>
                                  </p:stCondLst>
                                  <p:childTnLst>
                                    <p:set>
                                      <p:cBhvr>
                                        <p:cTn id="126" dur="1" fill="hold">
                                          <p:stCondLst>
                                            <p:cond delay="0"/>
                                          </p:stCondLst>
                                        </p:cTn>
                                        <p:tgtEl>
                                          <p:spTgt spid="77"/>
                                        </p:tgtEl>
                                        <p:attrNameLst>
                                          <p:attrName>style.visibility</p:attrName>
                                        </p:attrNameLst>
                                      </p:cBhvr>
                                      <p:to>
                                        <p:strVal val="visible"/>
                                      </p:to>
                                    </p:set>
                                    <p:anim calcmode="lin" valueType="num">
                                      <p:cBhvr additive="base">
                                        <p:cTn id="127" dur="500" fill="hold"/>
                                        <p:tgtEl>
                                          <p:spTgt spid="77"/>
                                        </p:tgtEl>
                                        <p:attrNameLst>
                                          <p:attrName>ppt_x</p:attrName>
                                        </p:attrNameLst>
                                      </p:cBhvr>
                                      <p:tavLst>
                                        <p:tav tm="0">
                                          <p:val>
                                            <p:strVal val="#ppt_x"/>
                                          </p:val>
                                        </p:tav>
                                        <p:tav tm="100000">
                                          <p:val>
                                            <p:strVal val="#ppt_x"/>
                                          </p:val>
                                        </p:tav>
                                      </p:tavLst>
                                    </p:anim>
                                    <p:anim calcmode="lin" valueType="num">
                                      <p:cBhvr additive="base">
                                        <p:cTn id="128" dur="500" fill="hold"/>
                                        <p:tgtEl>
                                          <p:spTgt spid="77"/>
                                        </p:tgtEl>
                                        <p:attrNameLst>
                                          <p:attrName>ppt_y</p:attrName>
                                        </p:attrNameLst>
                                      </p:cBhvr>
                                      <p:tavLst>
                                        <p:tav tm="0">
                                          <p:val>
                                            <p:strVal val="1+#ppt_h/2"/>
                                          </p:val>
                                        </p:tav>
                                        <p:tav tm="100000">
                                          <p:val>
                                            <p:strVal val="#ppt_y"/>
                                          </p:val>
                                        </p:tav>
                                      </p:tavLst>
                                    </p:anim>
                                  </p:childTnLst>
                                </p:cTn>
                              </p:par>
                              <p:par>
                                <p:cTn id="129" presetID="2" presetClass="entr" presetSubtype="4" decel="100000" fill="hold" grpId="0" nodeType="with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additive="base">
                                        <p:cTn id="131" dur="500" fill="hold"/>
                                        <p:tgtEl>
                                          <p:spTgt spid="78"/>
                                        </p:tgtEl>
                                        <p:attrNameLst>
                                          <p:attrName>ppt_x</p:attrName>
                                        </p:attrNameLst>
                                      </p:cBhvr>
                                      <p:tavLst>
                                        <p:tav tm="0">
                                          <p:val>
                                            <p:strVal val="#ppt_x"/>
                                          </p:val>
                                        </p:tav>
                                        <p:tav tm="100000">
                                          <p:val>
                                            <p:strVal val="#ppt_x"/>
                                          </p:val>
                                        </p:tav>
                                      </p:tavLst>
                                    </p:anim>
                                    <p:anim calcmode="lin" valueType="num">
                                      <p:cBhvr additive="base">
                                        <p:cTn id="132" dur="500" fill="hold"/>
                                        <p:tgtEl>
                                          <p:spTgt spid="78"/>
                                        </p:tgtEl>
                                        <p:attrNameLst>
                                          <p:attrName>ppt_y</p:attrName>
                                        </p:attrNameLst>
                                      </p:cBhvr>
                                      <p:tavLst>
                                        <p:tav tm="0">
                                          <p:val>
                                            <p:strVal val="1+#ppt_h/2"/>
                                          </p:val>
                                        </p:tav>
                                        <p:tav tm="100000">
                                          <p:val>
                                            <p:strVal val="#ppt_y"/>
                                          </p:val>
                                        </p:tav>
                                      </p:tavLst>
                                    </p:anim>
                                  </p:childTnLst>
                                </p:cTn>
                              </p:par>
                              <p:par>
                                <p:cTn id="133" presetID="2" presetClass="entr" presetSubtype="4" decel="100000" fill="hold" grpId="0" nodeType="with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500" fill="hold"/>
                                        <p:tgtEl>
                                          <p:spTgt spid="79"/>
                                        </p:tgtEl>
                                        <p:attrNameLst>
                                          <p:attrName>ppt_x</p:attrName>
                                        </p:attrNameLst>
                                      </p:cBhvr>
                                      <p:tavLst>
                                        <p:tav tm="0">
                                          <p:val>
                                            <p:strVal val="#ppt_x"/>
                                          </p:val>
                                        </p:tav>
                                        <p:tav tm="100000">
                                          <p:val>
                                            <p:strVal val="#ppt_x"/>
                                          </p:val>
                                        </p:tav>
                                      </p:tavLst>
                                    </p:anim>
                                    <p:anim calcmode="lin" valueType="num">
                                      <p:cBhvr additive="base">
                                        <p:cTn id="136" dur="500" fill="hold"/>
                                        <p:tgtEl>
                                          <p:spTgt spid="79"/>
                                        </p:tgtEl>
                                        <p:attrNameLst>
                                          <p:attrName>ppt_y</p:attrName>
                                        </p:attrNameLst>
                                      </p:cBhvr>
                                      <p:tavLst>
                                        <p:tav tm="0">
                                          <p:val>
                                            <p:strVal val="1+#ppt_h/2"/>
                                          </p:val>
                                        </p:tav>
                                        <p:tav tm="100000">
                                          <p:val>
                                            <p:strVal val="#ppt_y"/>
                                          </p:val>
                                        </p:tav>
                                      </p:tavLst>
                                    </p:anim>
                                  </p:childTnLst>
                                </p:cTn>
                              </p:par>
                              <p:par>
                                <p:cTn id="137" presetID="2" presetClass="entr" presetSubtype="4" decel="100000" fill="hold" grpId="0" nodeType="withEffect">
                                  <p:stCondLst>
                                    <p:cond delay="0"/>
                                  </p:stCondLst>
                                  <p:childTnLst>
                                    <p:set>
                                      <p:cBhvr>
                                        <p:cTn id="138" dur="1" fill="hold">
                                          <p:stCondLst>
                                            <p:cond delay="0"/>
                                          </p:stCondLst>
                                        </p:cTn>
                                        <p:tgtEl>
                                          <p:spTgt spid="80"/>
                                        </p:tgtEl>
                                        <p:attrNameLst>
                                          <p:attrName>style.visibility</p:attrName>
                                        </p:attrNameLst>
                                      </p:cBhvr>
                                      <p:to>
                                        <p:strVal val="visible"/>
                                      </p:to>
                                    </p:set>
                                    <p:anim calcmode="lin" valueType="num">
                                      <p:cBhvr additive="base">
                                        <p:cTn id="139" dur="500" fill="hold"/>
                                        <p:tgtEl>
                                          <p:spTgt spid="80"/>
                                        </p:tgtEl>
                                        <p:attrNameLst>
                                          <p:attrName>ppt_x</p:attrName>
                                        </p:attrNameLst>
                                      </p:cBhvr>
                                      <p:tavLst>
                                        <p:tav tm="0">
                                          <p:val>
                                            <p:strVal val="#ppt_x"/>
                                          </p:val>
                                        </p:tav>
                                        <p:tav tm="100000">
                                          <p:val>
                                            <p:strVal val="#ppt_x"/>
                                          </p:val>
                                        </p:tav>
                                      </p:tavLst>
                                    </p:anim>
                                    <p:anim calcmode="lin" valueType="num">
                                      <p:cBhvr additive="base">
                                        <p:cTn id="140" dur="500" fill="hold"/>
                                        <p:tgtEl>
                                          <p:spTgt spid="80"/>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0"/>
                                  </p:stCondLst>
                                  <p:childTnLst>
                                    <p:set>
                                      <p:cBhvr>
                                        <p:cTn id="142" dur="1" fill="hold">
                                          <p:stCondLst>
                                            <p:cond delay="0"/>
                                          </p:stCondLst>
                                        </p:cTn>
                                        <p:tgtEl>
                                          <p:spTgt spid="81"/>
                                        </p:tgtEl>
                                        <p:attrNameLst>
                                          <p:attrName>style.visibility</p:attrName>
                                        </p:attrNameLst>
                                      </p:cBhvr>
                                      <p:to>
                                        <p:strVal val="visible"/>
                                      </p:to>
                                    </p:set>
                                    <p:anim calcmode="lin" valueType="num">
                                      <p:cBhvr additive="base">
                                        <p:cTn id="143" dur="500" fill="hold"/>
                                        <p:tgtEl>
                                          <p:spTgt spid="81"/>
                                        </p:tgtEl>
                                        <p:attrNameLst>
                                          <p:attrName>ppt_x</p:attrName>
                                        </p:attrNameLst>
                                      </p:cBhvr>
                                      <p:tavLst>
                                        <p:tav tm="0">
                                          <p:val>
                                            <p:strVal val="#ppt_x"/>
                                          </p:val>
                                        </p:tav>
                                        <p:tav tm="100000">
                                          <p:val>
                                            <p:strVal val="#ppt_x"/>
                                          </p:val>
                                        </p:tav>
                                      </p:tavLst>
                                    </p:anim>
                                    <p:anim calcmode="lin" valueType="num">
                                      <p:cBhvr additive="base">
                                        <p:cTn id="144" dur="500" fill="hold"/>
                                        <p:tgtEl>
                                          <p:spTgt spid="81"/>
                                        </p:tgtEl>
                                        <p:attrNameLst>
                                          <p:attrName>ppt_y</p:attrName>
                                        </p:attrNameLst>
                                      </p:cBhvr>
                                      <p:tavLst>
                                        <p:tav tm="0">
                                          <p:val>
                                            <p:strVal val="1+#ppt_h/2"/>
                                          </p:val>
                                        </p:tav>
                                        <p:tav tm="100000">
                                          <p:val>
                                            <p:strVal val="#ppt_y"/>
                                          </p:val>
                                        </p:tav>
                                      </p:tavLst>
                                    </p:anim>
                                  </p:childTnLst>
                                </p:cTn>
                              </p:par>
                            </p:childTnLst>
                          </p:cTn>
                        </p:par>
                        <p:par>
                          <p:cTn id="145" fill="hold">
                            <p:stCondLst>
                              <p:cond delay="2500"/>
                            </p:stCondLst>
                            <p:childTnLst>
                              <p:par>
                                <p:cTn id="146" presetID="22" presetClass="entr" presetSubtype="8" fill="hold" grpId="0" nodeType="afterEffect">
                                  <p:stCondLst>
                                    <p:cond delay="0"/>
                                  </p:stCondLst>
                                  <p:childTnLst>
                                    <p:set>
                                      <p:cBhvr>
                                        <p:cTn id="147" dur="1" fill="hold">
                                          <p:stCondLst>
                                            <p:cond delay="0"/>
                                          </p:stCondLst>
                                        </p:cTn>
                                        <p:tgtEl>
                                          <p:spTgt spid="61"/>
                                        </p:tgtEl>
                                        <p:attrNameLst>
                                          <p:attrName>style.visibility</p:attrName>
                                        </p:attrNameLst>
                                      </p:cBhvr>
                                      <p:to>
                                        <p:strVal val="visible"/>
                                      </p:to>
                                    </p:set>
                                    <p:animEffect transition="in" filter="wipe(left)">
                                      <p:cBhvr>
                                        <p:cTn id="148" dur="500"/>
                                        <p:tgtEl>
                                          <p:spTgt spid="61"/>
                                        </p:tgtEl>
                                      </p:cBhvr>
                                    </p:animEffect>
                                  </p:childTnLst>
                                </p:cTn>
                              </p:par>
                              <p:par>
                                <p:cTn id="149" presetID="22" presetClass="entr" presetSubtype="8" fill="hold" grpId="0" nodeType="withEffect">
                                  <p:stCondLst>
                                    <p:cond delay="1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par>
                                <p:cTn id="152" presetID="22" presetClass="entr" presetSubtype="8" fill="hold" grpId="0" nodeType="withEffect">
                                  <p:stCondLst>
                                    <p:cond delay="200"/>
                                  </p:stCondLst>
                                  <p:childTnLst>
                                    <p:set>
                                      <p:cBhvr>
                                        <p:cTn id="153" dur="1" fill="hold">
                                          <p:stCondLst>
                                            <p:cond delay="0"/>
                                          </p:stCondLst>
                                        </p:cTn>
                                        <p:tgtEl>
                                          <p:spTgt spid="63"/>
                                        </p:tgtEl>
                                        <p:attrNameLst>
                                          <p:attrName>style.visibility</p:attrName>
                                        </p:attrNameLst>
                                      </p:cBhvr>
                                      <p:to>
                                        <p:strVal val="visible"/>
                                      </p:to>
                                    </p:set>
                                    <p:animEffect transition="in" filter="wipe(left)">
                                      <p:cBhvr>
                                        <p:cTn id="154" dur="500"/>
                                        <p:tgtEl>
                                          <p:spTgt spid="63"/>
                                        </p:tgtEl>
                                      </p:cBhvr>
                                    </p:animEffect>
                                  </p:childTnLst>
                                </p:cTn>
                              </p:par>
                              <p:par>
                                <p:cTn id="155" presetID="22" presetClass="entr" presetSubtype="8" fill="hold" grpId="0" nodeType="withEffect">
                                  <p:stCondLst>
                                    <p:cond delay="300"/>
                                  </p:stCondLst>
                                  <p:childTnLst>
                                    <p:set>
                                      <p:cBhvr>
                                        <p:cTn id="156" dur="1" fill="hold">
                                          <p:stCondLst>
                                            <p:cond delay="0"/>
                                          </p:stCondLst>
                                        </p:cTn>
                                        <p:tgtEl>
                                          <p:spTgt spid="64"/>
                                        </p:tgtEl>
                                        <p:attrNameLst>
                                          <p:attrName>style.visibility</p:attrName>
                                        </p:attrNameLst>
                                      </p:cBhvr>
                                      <p:to>
                                        <p:strVal val="visible"/>
                                      </p:to>
                                    </p:set>
                                    <p:animEffect transition="in" filter="wipe(left)">
                                      <p:cBhvr>
                                        <p:cTn id="157" dur="500"/>
                                        <p:tgtEl>
                                          <p:spTgt spid="64"/>
                                        </p:tgtEl>
                                      </p:cBhvr>
                                    </p:animEffect>
                                  </p:childTnLst>
                                </p:cTn>
                              </p:par>
                              <p:par>
                                <p:cTn id="158" presetID="22" presetClass="entr" presetSubtype="8" fill="hold" grpId="0" nodeType="withEffect">
                                  <p:stCondLst>
                                    <p:cond delay="400"/>
                                  </p:stCondLst>
                                  <p:childTnLst>
                                    <p:set>
                                      <p:cBhvr>
                                        <p:cTn id="159" dur="1" fill="hold">
                                          <p:stCondLst>
                                            <p:cond delay="0"/>
                                          </p:stCondLst>
                                        </p:cTn>
                                        <p:tgtEl>
                                          <p:spTgt spid="65"/>
                                        </p:tgtEl>
                                        <p:attrNameLst>
                                          <p:attrName>style.visibility</p:attrName>
                                        </p:attrNameLst>
                                      </p:cBhvr>
                                      <p:to>
                                        <p:strVal val="visible"/>
                                      </p:to>
                                    </p:set>
                                    <p:animEffect transition="in" filter="wipe(left)">
                                      <p:cBhvr>
                                        <p:cTn id="160" dur="500"/>
                                        <p:tgtEl>
                                          <p:spTgt spid="65"/>
                                        </p:tgtEl>
                                      </p:cBhvr>
                                    </p:animEffect>
                                  </p:childTnLst>
                                </p:cTn>
                              </p:par>
                              <p:par>
                                <p:cTn id="161" presetID="22" presetClass="entr" presetSubtype="8" fill="hold" grpId="0" nodeType="withEffect">
                                  <p:stCondLst>
                                    <p:cond delay="500"/>
                                  </p:stCondLst>
                                  <p:childTnLst>
                                    <p:set>
                                      <p:cBhvr>
                                        <p:cTn id="162" dur="1" fill="hold">
                                          <p:stCondLst>
                                            <p:cond delay="0"/>
                                          </p:stCondLst>
                                        </p:cTn>
                                        <p:tgtEl>
                                          <p:spTgt spid="66"/>
                                        </p:tgtEl>
                                        <p:attrNameLst>
                                          <p:attrName>style.visibility</p:attrName>
                                        </p:attrNameLst>
                                      </p:cBhvr>
                                      <p:to>
                                        <p:strVal val="visible"/>
                                      </p:to>
                                    </p:set>
                                    <p:animEffect transition="in" filter="wipe(left)">
                                      <p:cBhvr>
                                        <p:cTn id="163" dur="500"/>
                                        <p:tgtEl>
                                          <p:spTgt spid="66"/>
                                        </p:tgtEl>
                                      </p:cBhvr>
                                    </p:animEffect>
                                  </p:childTnLst>
                                </p:cTn>
                              </p:par>
                              <p:par>
                                <p:cTn id="164" presetID="22" presetClass="entr" presetSubtype="8" fill="hold" grpId="0" nodeType="withEffect">
                                  <p:stCondLst>
                                    <p:cond delay="600"/>
                                  </p:stCondLst>
                                  <p:childTnLst>
                                    <p:set>
                                      <p:cBhvr>
                                        <p:cTn id="165" dur="1" fill="hold">
                                          <p:stCondLst>
                                            <p:cond delay="0"/>
                                          </p:stCondLst>
                                        </p:cTn>
                                        <p:tgtEl>
                                          <p:spTgt spid="67"/>
                                        </p:tgtEl>
                                        <p:attrNameLst>
                                          <p:attrName>style.visibility</p:attrName>
                                        </p:attrNameLst>
                                      </p:cBhvr>
                                      <p:to>
                                        <p:strVal val="visible"/>
                                      </p:to>
                                    </p:set>
                                    <p:animEffect transition="in" filter="wipe(left)">
                                      <p:cBhvr>
                                        <p:cTn id="166" dur="500"/>
                                        <p:tgtEl>
                                          <p:spTgt spid="67"/>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47"/>
                                        </p:tgtEl>
                                        <p:attrNameLst>
                                          <p:attrName>style.visibility</p:attrName>
                                        </p:attrNameLst>
                                      </p:cBhvr>
                                      <p:to>
                                        <p:strVal val="visible"/>
                                      </p:to>
                                    </p:set>
                                    <p:animEffect transition="in" filter="wipe(right)">
                                      <p:cBhvr>
                                        <p:cTn id="169" dur="500"/>
                                        <p:tgtEl>
                                          <p:spTgt spid="47"/>
                                        </p:tgtEl>
                                      </p:cBhvr>
                                    </p:animEffect>
                                  </p:childTnLst>
                                </p:cTn>
                              </p:par>
                              <p:par>
                                <p:cTn id="170" presetID="22" presetClass="entr" presetSubtype="2" fill="hold" grpId="0" nodeType="withEffect">
                                  <p:stCondLst>
                                    <p:cond delay="100"/>
                                  </p:stCondLst>
                                  <p:childTnLst>
                                    <p:set>
                                      <p:cBhvr>
                                        <p:cTn id="171" dur="1" fill="hold">
                                          <p:stCondLst>
                                            <p:cond delay="0"/>
                                          </p:stCondLst>
                                        </p:cTn>
                                        <p:tgtEl>
                                          <p:spTgt spid="48"/>
                                        </p:tgtEl>
                                        <p:attrNameLst>
                                          <p:attrName>style.visibility</p:attrName>
                                        </p:attrNameLst>
                                      </p:cBhvr>
                                      <p:to>
                                        <p:strVal val="visible"/>
                                      </p:to>
                                    </p:set>
                                    <p:animEffect transition="in" filter="wipe(right)">
                                      <p:cBhvr>
                                        <p:cTn id="172" dur="500"/>
                                        <p:tgtEl>
                                          <p:spTgt spid="48"/>
                                        </p:tgtEl>
                                      </p:cBhvr>
                                    </p:animEffect>
                                  </p:childTnLst>
                                </p:cTn>
                              </p:par>
                              <p:par>
                                <p:cTn id="173" presetID="22" presetClass="entr" presetSubtype="2" fill="hold" grpId="0" nodeType="withEffect">
                                  <p:stCondLst>
                                    <p:cond delay="200"/>
                                  </p:stCondLst>
                                  <p:childTnLst>
                                    <p:set>
                                      <p:cBhvr>
                                        <p:cTn id="174" dur="1" fill="hold">
                                          <p:stCondLst>
                                            <p:cond delay="0"/>
                                          </p:stCondLst>
                                        </p:cTn>
                                        <p:tgtEl>
                                          <p:spTgt spid="49"/>
                                        </p:tgtEl>
                                        <p:attrNameLst>
                                          <p:attrName>style.visibility</p:attrName>
                                        </p:attrNameLst>
                                      </p:cBhvr>
                                      <p:to>
                                        <p:strVal val="visible"/>
                                      </p:to>
                                    </p:set>
                                    <p:animEffect transition="in" filter="wipe(right)">
                                      <p:cBhvr>
                                        <p:cTn id="175" dur="500"/>
                                        <p:tgtEl>
                                          <p:spTgt spid="49"/>
                                        </p:tgtEl>
                                      </p:cBhvr>
                                    </p:animEffect>
                                  </p:childTnLst>
                                </p:cTn>
                              </p:par>
                              <p:par>
                                <p:cTn id="176" presetID="22" presetClass="entr" presetSubtype="2" fill="hold" grpId="0" nodeType="withEffect">
                                  <p:stCondLst>
                                    <p:cond delay="300"/>
                                  </p:stCondLst>
                                  <p:childTnLst>
                                    <p:set>
                                      <p:cBhvr>
                                        <p:cTn id="177" dur="1" fill="hold">
                                          <p:stCondLst>
                                            <p:cond delay="0"/>
                                          </p:stCondLst>
                                        </p:cTn>
                                        <p:tgtEl>
                                          <p:spTgt spid="50"/>
                                        </p:tgtEl>
                                        <p:attrNameLst>
                                          <p:attrName>style.visibility</p:attrName>
                                        </p:attrNameLst>
                                      </p:cBhvr>
                                      <p:to>
                                        <p:strVal val="visible"/>
                                      </p:to>
                                    </p:set>
                                    <p:animEffect transition="in" filter="wipe(right)">
                                      <p:cBhvr>
                                        <p:cTn id="178" dur="500"/>
                                        <p:tgtEl>
                                          <p:spTgt spid="50"/>
                                        </p:tgtEl>
                                      </p:cBhvr>
                                    </p:animEffect>
                                  </p:childTnLst>
                                </p:cTn>
                              </p:par>
                              <p:par>
                                <p:cTn id="179" presetID="22" presetClass="entr" presetSubtype="2" fill="hold" grpId="0" nodeType="withEffect">
                                  <p:stCondLst>
                                    <p:cond delay="400"/>
                                  </p:stCondLst>
                                  <p:childTnLst>
                                    <p:set>
                                      <p:cBhvr>
                                        <p:cTn id="180" dur="1" fill="hold">
                                          <p:stCondLst>
                                            <p:cond delay="0"/>
                                          </p:stCondLst>
                                        </p:cTn>
                                        <p:tgtEl>
                                          <p:spTgt spid="51"/>
                                        </p:tgtEl>
                                        <p:attrNameLst>
                                          <p:attrName>style.visibility</p:attrName>
                                        </p:attrNameLst>
                                      </p:cBhvr>
                                      <p:to>
                                        <p:strVal val="visible"/>
                                      </p:to>
                                    </p:set>
                                    <p:animEffect transition="in" filter="wipe(right)">
                                      <p:cBhvr>
                                        <p:cTn id="181" dur="500"/>
                                        <p:tgtEl>
                                          <p:spTgt spid="51"/>
                                        </p:tgtEl>
                                      </p:cBhvr>
                                    </p:animEffect>
                                  </p:childTnLst>
                                </p:cTn>
                              </p:par>
                              <p:par>
                                <p:cTn id="182" presetID="22" presetClass="entr" presetSubtype="2" fill="hold" grpId="0" nodeType="withEffect">
                                  <p:stCondLst>
                                    <p:cond delay="500"/>
                                  </p:stCondLst>
                                  <p:childTnLst>
                                    <p:set>
                                      <p:cBhvr>
                                        <p:cTn id="183" dur="1" fill="hold">
                                          <p:stCondLst>
                                            <p:cond delay="0"/>
                                          </p:stCondLst>
                                        </p:cTn>
                                        <p:tgtEl>
                                          <p:spTgt spid="52"/>
                                        </p:tgtEl>
                                        <p:attrNameLst>
                                          <p:attrName>style.visibility</p:attrName>
                                        </p:attrNameLst>
                                      </p:cBhvr>
                                      <p:to>
                                        <p:strVal val="visible"/>
                                      </p:to>
                                    </p:set>
                                    <p:animEffect transition="in" filter="wipe(right)">
                                      <p:cBhvr>
                                        <p:cTn id="184" dur="500"/>
                                        <p:tgtEl>
                                          <p:spTgt spid="52"/>
                                        </p:tgtEl>
                                      </p:cBhvr>
                                    </p:animEffect>
                                  </p:childTnLst>
                                </p:cTn>
                              </p:par>
                              <p:par>
                                <p:cTn id="185" presetID="22" presetClass="entr" presetSubtype="2" fill="hold" grpId="0" nodeType="withEffect">
                                  <p:stCondLst>
                                    <p:cond delay="600"/>
                                  </p:stCondLst>
                                  <p:childTnLst>
                                    <p:set>
                                      <p:cBhvr>
                                        <p:cTn id="186" dur="1" fill="hold">
                                          <p:stCondLst>
                                            <p:cond delay="0"/>
                                          </p:stCondLst>
                                        </p:cTn>
                                        <p:tgtEl>
                                          <p:spTgt spid="53"/>
                                        </p:tgtEl>
                                        <p:attrNameLst>
                                          <p:attrName>style.visibility</p:attrName>
                                        </p:attrNameLst>
                                      </p:cBhvr>
                                      <p:to>
                                        <p:strVal val="visible"/>
                                      </p:to>
                                    </p:set>
                                    <p:animEffect transition="in" filter="wipe(right)">
                                      <p:cBhvr>
                                        <p:cTn id="187" dur="500"/>
                                        <p:tgtEl>
                                          <p:spTgt spid="53"/>
                                        </p:tgtEl>
                                      </p:cBhvr>
                                    </p:animEffect>
                                  </p:childTnLst>
                                </p:cTn>
                              </p:par>
                            </p:childTnLst>
                          </p:cTn>
                        </p:par>
                        <p:par>
                          <p:cTn id="188" fill="hold">
                            <p:stCondLst>
                              <p:cond delay="3000"/>
                            </p:stCondLst>
                            <p:childTnLst>
                              <p:par>
                                <p:cTn id="189" presetID="22" presetClass="entr" presetSubtype="8" fill="hold" grpId="0" nodeType="afterEffect">
                                  <p:stCondLst>
                                    <p:cond delay="0"/>
                                  </p:stCondLst>
                                  <p:childTnLst>
                                    <p:set>
                                      <p:cBhvr>
                                        <p:cTn id="190" dur="1" fill="hold">
                                          <p:stCondLst>
                                            <p:cond delay="0"/>
                                          </p:stCondLst>
                                        </p:cTn>
                                        <p:tgtEl>
                                          <p:spTgt spid="68"/>
                                        </p:tgtEl>
                                        <p:attrNameLst>
                                          <p:attrName>style.visibility</p:attrName>
                                        </p:attrNameLst>
                                      </p:cBhvr>
                                      <p:to>
                                        <p:strVal val="visible"/>
                                      </p:to>
                                    </p:set>
                                    <p:animEffect transition="in" filter="wipe(left)">
                                      <p:cBhvr>
                                        <p:cTn id="191" dur="500"/>
                                        <p:tgtEl>
                                          <p:spTgt spid="68"/>
                                        </p:tgtEl>
                                      </p:cBhvr>
                                    </p:animEffect>
                                  </p:childTnLst>
                                </p:cTn>
                              </p:par>
                              <p:par>
                                <p:cTn id="192" presetID="22" presetClass="entr" presetSubtype="8" fill="hold" grpId="0" nodeType="withEffect">
                                  <p:stCondLst>
                                    <p:cond delay="0"/>
                                  </p:stCondLst>
                                  <p:childTnLst>
                                    <p:set>
                                      <p:cBhvr>
                                        <p:cTn id="193" dur="1" fill="hold">
                                          <p:stCondLst>
                                            <p:cond delay="0"/>
                                          </p:stCondLst>
                                        </p:cTn>
                                        <p:tgtEl>
                                          <p:spTgt spid="69"/>
                                        </p:tgtEl>
                                        <p:attrNameLst>
                                          <p:attrName>style.visibility</p:attrName>
                                        </p:attrNameLst>
                                      </p:cBhvr>
                                      <p:to>
                                        <p:strVal val="visible"/>
                                      </p:to>
                                    </p:set>
                                    <p:animEffect transition="in" filter="wipe(left)">
                                      <p:cBhvr>
                                        <p:cTn id="194" dur="500"/>
                                        <p:tgtEl>
                                          <p:spTgt spid="69"/>
                                        </p:tgtEl>
                                      </p:cBhvr>
                                    </p:animEffect>
                                  </p:childTnLst>
                                </p:cTn>
                              </p:par>
                              <p:par>
                                <p:cTn id="195" presetID="22" presetClass="entr" presetSubtype="8" fill="hold" grpId="0" nodeType="withEffect">
                                  <p:stCondLst>
                                    <p:cond delay="0"/>
                                  </p:stCondLst>
                                  <p:childTnLst>
                                    <p:set>
                                      <p:cBhvr>
                                        <p:cTn id="196" dur="1" fill="hold">
                                          <p:stCondLst>
                                            <p:cond delay="0"/>
                                          </p:stCondLst>
                                        </p:cTn>
                                        <p:tgtEl>
                                          <p:spTgt spid="70"/>
                                        </p:tgtEl>
                                        <p:attrNameLst>
                                          <p:attrName>style.visibility</p:attrName>
                                        </p:attrNameLst>
                                      </p:cBhvr>
                                      <p:to>
                                        <p:strVal val="visible"/>
                                      </p:to>
                                    </p:set>
                                    <p:animEffect transition="in" filter="wipe(left)">
                                      <p:cBhvr>
                                        <p:cTn id="197" dur="500"/>
                                        <p:tgtEl>
                                          <p:spTgt spid="70"/>
                                        </p:tgtEl>
                                      </p:cBhvr>
                                    </p:animEffect>
                                  </p:childTnLst>
                                </p:cTn>
                              </p:par>
                              <p:par>
                                <p:cTn id="198" presetID="22" presetClass="entr" presetSubtype="8" fill="hold" grpId="0" nodeType="withEffect">
                                  <p:stCondLst>
                                    <p:cond delay="0"/>
                                  </p:stCondLst>
                                  <p:childTnLst>
                                    <p:set>
                                      <p:cBhvr>
                                        <p:cTn id="199" dur="1" fill="hold">
                                          <p:stCondLst>
                                            <p:cond delay="0"/>
                                          </p:stCondLst>
                                        </p:cTn>
                                        <p:tgtEl>
                                          <p:spTgt spid="71"/>
                                        </p:tgtEl>
                                        <p:attrNameLst>
                                          <p:attrName>style.visibility</p:attrName>
                                        </p:attrNameLst>
                                      </p:cBhvr>
                                      <p:to>
                                        <p:strVal val="visible"/>
                                      </p:to>
                                    </p:set>
                                    <p:animEffect transition="in" filter="wipe(left)">
                                      <p:cBhvr>
                                        <p:cTn id="200" dur="500"/>
                                        <p:tgtEl>
                                          <p:spTgt spid="71"/>
                                        </p:tgtEl>
                                      </p:cBhvr>
                                    </p:animEffect>
                                  </p:childTnLst>
                                </p:cTn>
                              </p:par>
                              <p:par>
                                <p:cTn id="201" presetID="22" presetClass="entr" presetSubtype="8" fill="hold" grpId="0" nodeType="withEffect">
                                  <p:stCondLst>
                                    <p:cond delay="0"/>
                                  </p:stCondLst>
                                  <p:childTnLst>
                                    <p:set>
                                      <p:cBhvr>
                                        <p:cTn id="202" dur="1" fill="hold">
                                          <p:stCondLst>
                                            <p:cond delay="0"/>
                                          </p:stCondLst>
                                        </p:cTn>
                                        <p:tgtEl>
                                          <p:spTgt spid="72"/>
                                        </p:tgtEl>
                                        <p:attrNameLst>
                                          <p:attrName>style.visibility</p:attrName>
                                        </p:attrNameLst>
                                      </p:cBhvr>
                                      <p:to>
                                        <p:strVal val="visible"/>
                                      </p:to>
                                    </p:set>
                                    <p:animEffect transition="in" filter="wipe(left)">
                                      <p:cBhvr>
                                        <p:cTn id="203" dur="500"/>
                                        <p:tgtEl>
                                          <p:spTgt spid="72"/>
                                        </p:tgtEl>
                                      </p:cBhvr>
                                    </p:animEffect>
                                  </p:childTnLst>
                                </p:cTn>
                              </p:par>
                              <p:par>
                                <p:cTn id="204" presetID="22" presetClass="entr" presetSubtype="8" fill="hold" grpId="0" nodeType="withEffect">
                                  <p:stCondLst>
                                    <p:cond delay="0"/>
                                  </p:stCondLst>
                                  <p:childTnLst>
                                    <p:set>
                                      <p:cBhvr>
                                        <p:cTn id="205" dur="1" fill="hold">
                                          <p:stCondLst>
                                            <p:cond delay="0"/>
                                          </p:stCondLst>
                                        </p:cTn>
                                        <p:tgtEl>
                                          <p:spTgt spid="73"/>
                                        </p:tgtEl>
                                        <p:attrNameLst>
                                          <p:attrName>style.visibility</p:attrName>
                                        </p:attrNameLst>
                                      </p:cBhvr>
                                      <p:to>
                                        <p:strVal val="visible"/>
                                      </p:to>
                                    </p:set>
                                    <p:animEffect transition="in" filter="wipe(left)">
                                      <p:cBhvr>
                                        <p:cTn id="206" dur="500"/>
                                        <p:tgtEl>
                                          <p:spTgt spid="73"/>
                                        </p:tgtEl>
                                      </p:cBhvr>
                                    </p:animEffect>
                                  </p:childTnLst>
                                </p:cTn>
                              </p:par>
                              <p:par>
                                <p:cTn id="207" presetID="22" presetClass="entr" presetSubtype="8" fill="hold" grpId="0" nodeType="withEffect">
                                  <p:stCondLst>
                                    <p:cond delay="0"/>
                                  </p:stCondLst>
                                  <p:childTnLst>
                                    <p:set>
                                      <p:cBhvr>
                                        <p:cTn id="208" dur="1" fill="hold">
                                          <p:stCondLst>
                                            <p:cond delay="0"/>
                                          </p:stCondLst>
                                        </p:cTn>
                                        <p:tgtEl>
                                          <p:spTgt spid="74"/>
                                        </p:tgtEl>
                                        <p:attrNameLst>
                                          <p:attrName>style.visibility</p:attrName>
                                        </p:attrNameLst>
                                      </p:cBhvr>
                                      <p:to>
                                        <p:strVal val="visible"/>
                                      </p:to>
                                    </p:set>
                                    <p:animEffect transition="in" filter="wipe(left)">
                                      <p:cBhvr>
                                        <p:cTn id="209" dur="500"/>
                                        <p:tgtEl>
                                          <p:spTgt spid="74"/>
                                        </p:tgtEl>
                                      </p:cBhvr>
                                    </p:animEffect>
                                  </p:childTnLst>
                                </p:cTn>
                              </p:par>
                              <p:par>
                                <p:cTn id="210" presetID="22" presetClass="entr" presetSubtype="2" fill="hold" grpId="0" nodeType="withEffect">
                                  <p:stCondLst>
                                    <p:cond delay="0"/>
                                  </p:stCondLst>
                                  <p:childTnLst>
                                    <p:set>
                                      <p:cBhvr>
                                        <p:cTn id="211" dur="1" fill="hold">
                                          <p:stCondLst>
                                            <p:cond delay="0"/>
                                          </p:stCondLst>
                                        </p:cTn>
                                        <p:tgtEl>
                                          <p:spTgt spid="54"/>
                                        </p:tgtEl>
                                        <p:attrNameLst>
                                          <p:attrName>style.visibility</p:attrName>
                                        </p:attrNameLst>
                                      </p:cBhvr>
                                      <p:to>
                                        <p:strVal val="visible"/>
                                      </p:to>
                                    </p:set>
                                    <p:animEffect transition="in" filter="wipe(right)">
                                      <p:cBhvr>
                                        <p:cTn id="212" dur="500"/>
                                        <p:tgtEl>
                                          <p:spTgt spid="54"/>
                                        </p:tgtEl>
                                      </p:cBhvr>
                                    </p:animEffect>
                                  </p:childTnLst>
                                </p:cTn>
                              </p:par>
                              <p:par>
                                <p:cTn id="213" presetID="22" presetClass="entr" presetSubtype="2" fill="hold" grpId="0" nodeType="withEffect">
                                  <p:stCondLst>
                                    <p:cond delay="0"/>
                                  </p:stCondLst>
                                  <p:childTnLst>
                                    <p:set>
                                      <p:cBhvr>
                                        <p:cTn id="214" dur="1" fill="hold">
                                          <p:stCondLst>
                                            <p:cond delay="0"/>
                                          </p:stCondLst>
                                        </p:cTn>
                                        <p:tgtEl>
                                          <p:spTgt spid="55"/>
                                        </p:tgtEl>
                                        <p:attrNameLst>
                                          <p:attrName>style.visibility</p:attrName>
                                        </p:attrNameLst>
                                      </p:cBhvr>
                                      <p:to>
                                        <p:strVal val="visible"/>
                                      </p:to>
                                    </p:set>
                                    <p:animEffect transition="in" filter="wipe(right)">
                                      <p:cBhvr>
                                        <p:cTn id="215" dur="500"/>
                                        <p:tgtEl>
                                          <p:spTgt spid="55"/>
                                        </p:tgtEl>
                                      </p:cBhvr>
                                    </p:animEffect>
                                  </p:childTnLst>
                                </p:cTn>
                              </p:par>
                              <p:par>
                                <p:cTn id="216" presetID="22" presetClass="entr" presetSubtype="2" fill="hold" grpId="0" nodeType="withEffect">
                                  <p:stCondLst>
                                    <p:cond delay="0"/>
                                  </p:stCondLst>
                                  <p:childTnLst>
                                    <p:set>
                                      <p:cBhvr>
                                        <p:cTn id="217" dur="1" fill="hold">
                                          <p:stCondLst>
                                            <p:cond delay="0"/>
                                          </p:stCondLst>
                                        </p:cTn>
                                        <p:tgtEl>
                                          <p:spTgt spid="56"/>
                                        </p:tgtEl>
                                        <p:attrNameLst>
                                          <p:attrName>style.visibility</p:attrName>
                                        </p:attrNameLst>
                                      </p:cBhvr>
                                      <p:to>
                                        <p:strVal val="visible"/>
                                      </p:to>
                                    </p:set>
                                    <p:animEffect transition="in" filter="wipe(right)">
                                      <p:cBhvr>
                                        <p:cTn id="218" dur="500"/>
                                        <p:tgtEl>
                                          <p:spTgt spid="56"/>
                                        </p:tgtEl>
                                      </p:cBhvr>
                                    </p:animEffect>
                                  </p:childTnLst>
                                </p:cTn>
                              </p:par>
                              <p:par>
                                <p:cTn id="219" presetID="22" presetClass="entr" presetSubtype="2" fill="hold" grpId="0" nodeType="withEffect">
                                  <p:stCondLst>
                                    <p:cond delay="0"/>
                                  </p:stCondLst>
                                  <p:childTnLst>
                                    <p:set>
                                      <p:cBhvr>
                                        <p:cTn id="220" dur="1" fill="hold">
                                          <p:stCondLst>
                                            <p:cond delay="0"/>
                                          </p:stCondLst>
                                        </p:cTn>
                                        <p:tgtEl>
                                          <p:spTgt spid="57"/>
                                        </p:tgtEl>
                                        <p:attrNameLst>
                                          <p:attrName>style.visibility</p:attrName>
                                        </p:attrNameLst>
                                      </p:cBhvr>
                                      <p:to>
                                        <p:strVal val="visible"/>
                                      </p:to>
                                    </p:set>
                                    <p:animEffect transition="in" filter="wipe(right)">
                                      <p:cBhvr>
                                        <p:cTn id="221" dur="500"/>
                                        <p:tgtEl>
                                          <p:spTgt spid="57"/>
                                        </p:tgtEl>
                                      </p:cBhvr>
                                    </p:animEffect>
                                  </p:childTnLst>
                                </p:cTn>
                              </p:par>
                              <p:par>
                                <p:cTn id="222" presetID="22" presetClass="entr" presetSubtype="2" fill="hold" grpId="0" nodeType="withEffect">
                                  <p:stCondLst>
                                    <p:cond delay="0"/>
                                  </p:stCondLst>
                                  <p:childTnLst>
                                    <p:set>
                                      <p:cBhvr>
                                        <p:cTn id="223" dur="1" fill="hold">
                                          <p:stCondLst>
                                            <p:cond delay="0"/>
                                          </p:stCondLst>
                                        </p:cTn>
                                        <p:tgtEl>
                                          <p:spTgt spid="58"/>
                                        </p:tgtEl>
                                        <p:attrNameLst>
                                          <p:attrName>style.visibility</p:attrName>
                                        </p:attrNameLst>
                                      </p:cBhvr>
                                      <p:to>
                                        <p:strVal val="visible"/>
                                      </p:to>
                                    </p:set>
                                    <p:animEffect transition="in" filter="wipe(right)">
                                      <p:cBhvr>
                                        <p:cTn id="224" dur="500"/>
                                        <p:tgtEl>
                                          <p:spTgt spid="58"/>
                                        </p:tgtEl>
                                      </p:cBhvr>
                                    </p:animEffect>
                                  </p:childTnLst>
                                </p:cTn>
                              </p:par>
                              <p:par>
                                <p:cTn id="225" presetID="22" presetClass="entr" presetSubtype="2" fill="hold" grpId="0" nodeType="withEffect">
                                  <p:stCondLst>
                                    <p:cond delay="0"/>
                                  </p:stCondLst>
                                  <p:childTnLst>
                                    <p:set>
                                      <p:cBhvr>
                                        <p:cTn id="226" dur="1" fill="hold">
                                          <p:stCondLst>
                                            <p:cond delay="0"/>
                                          </p:stCondLst>
                                        </p:cTn>
                                        <p:tgtEl>
                                          <p:spTgt spid="59"/>
                                        </p:tgtEl>
                                        <p:attrNameLst>
                                          <p:attrName>style.visibility</p:attrName>
                                        </p:attrNameLst>
                                      </p:cBhvr>
                                      <p:to>
                                        <p:strVal val="visible"/>
                                      </p:to>
                                    </p:set>
                                    <p:animEffect transition="in" filter="wipe(right)">
                                      <p:cBhvr>
                                        <p:cTn id="227" dur="500"/>
                                        <p:tgtEl>
                                          <p:spTgt spid="59"/>
                                        </p:tgtEl>
                                      </p:cBhvr>
                                    </p:animEffect>
                                  </p:childTnLst>
                                </p:cTn>
                              </p:par>
                              <p:par>
                                <p:cTn id="228" presetID="22" presetClass="entr" presetSubtype="2" fill="hold" grpId="0" nodeType="withEffect">
                                  <p:stCondLst>
                                    <p:cond delay="0"/>
                                  </p:stCondLst>
                                  <p:childTnLst>
                                    <p:set>
                                      <p:cBhvr>
                                        <p:cTn id="229" dur="1" fill="hold">
                                          <p:stCondLst>
                                            <p:cond delay="0"/>
                                          </p:stCondLst>
                                        </p:cTn>
                                        <p:tgtEl>
                                          <p:spTgt spid="60"/>
                                        </p:tgtEl>
                                        <p:attrNameLst>
                                          <p:attrName>style.visibility</p:attrName>
                                        </p:attrNameLst>
                                      </p:cBhvr>
                                      <p:to>
                                        <p:strVal val="visible"/>
                                      </p:to>
                                    </p:set>
                                    <p:animEffect transition="in" filter="wipe(right)">
                                      <p:cBhvr>
                                        <p:cTn id="230" dur="500"/>
                                        <p:tgtEl>
                                          <p:spTgt spid="60"/>
                                        </p:tgtEl>
                                      </p:cBhvr>
                                    </p:animEffect>
                                  </p:childTnLst>
                                </p:cTn>
                              </p:par>
                            </p:childTnLst>
                          </p:cTn>
                        </p:par>
                        <p:par>
                          <p:cTn id="231" fill="hold">
                            <p:stCondLst>
                              <p:cond delay="3500"/>
                            </p:stCondLst>
                            <p:childTnLst>
                              <p:par>
                                <p:cTn id="232" presetID="2" presetClass="entr" presetSubtype="8" fill="hold" grpId="0" nodeType="afterEffect">
                                  <p:stCondLst>
                                    <p:cond delay="0"/>
                                  </p:stCondLst>
                                  <p:childTnLst>
                                    <p:set>
                                      <p:cBhvr>
                                        <p:cTn id="233" dur="1" fill="hold">
                                          <p:stCondLst>
                                            <p:cond delay="0"/>
                                          </p:stCondLst>
                                        </p:cTn>
                                        <p:tgtEl>
                                          <p:spTgt spid="82"/>
                                        </p:tgtEl>
                                        <p:attrNameLst>
                                          <p:attrName>style.visibility</p:attrName>
                                        </p:attrNameLst>
                                      </p:cBhvr>
                                      <p:to>
                                        <p:strVal val="visible"/>
                                      </p:to>
                                    </p:set>
                                    <p:anim calcmode="lin" valueType="num">
                                      <p:cBhvr additive="base">
                                        <p:cTn id="234" dur="800" fill="hold"/>
                                        <p:tgtEl>
                                          <p:spTgt spid="82"/>
                                        </p:tgtEl>
                                        <p:attrNameLst>
                                          <p:attrName>ppt_x</p:attrName>
                                        </p:attrNameLst>
                                      </p:cBhvr>
                                      <p:tavLst>
                                        <p:tav tm="0">
                                          <p:val>
                                            <p:strVal val="0-#ppt_w/2"/>
                                          </p:val>
                                        </p:tav>
                                        <p:tav tm="100000">
                                          <p:val>
                                            <p:strVal val="#ppt_x"/>
                                          </p:val>
                                        </p:tav>
                                      </p:tavLst>
                                    </p:anim>
                                    <p:anim calcmode="lin" valueType="num">
                                      <p:cBhvr additive="base">
                                        <p:cTn id="235" dur="800" fill="hold"/>
                                        <p:tgtEl>
                                          <p:spTgt spid="82"/>
                                        </p:tgtEl>
                                        <p:attrNameLst>
                                          <p:attrName>ppt_y</p:attrName>
                                        </p:attrNameLst>
                                      </p:cBhvr>
                                      <p:tavLst>
                                        <p:tav tm="0">
                                          <p:val>
                                            <p:strVal val="#ppt_y"/>
                                          </p:val>
                                        </p:tav>
                                        <p:tav tm="100000">
                                          <p:val>
                                            <p:strVal val="#ppt_y"/>
                                          </p:val>
                                        </p:tav>
                                      </p:tavLst>
                                    </p:anim>
                                  </p:childTnLst>
                                </p:cTn>
                              </p:par>
                              <p:par>
                                <p:cTn id="236" presetID="2" presetClass="entr" presetSubtype="2" fill="hold" grpId="0" nodeType="withEffect">
                                  <p:stCondLst>
                                    <p:cond delay="0"/>
                                  </p:stCondLst>
                                  <p:childTnLst>
                                    <p:set>
                                      <p:cBhvr>
                                        <p:cTn id="237" dur="1" fill="hold">
                                          <p:stCondLst>
                                            <p:cond delay="0"/>
                                          </p:stCondLst>
                                        </p:cTn>
                                        <p:tgtEl>
                                          <p:spTgt spid="83"/>
                                        </p:tgtEl>
                                        <p:attrNameLst>
                                          <p:attrName>style.visibility</p:attrName>
                                        </p:attrNameLst>
                                      </p:cBhvr>
                                      <p:to>
                                        <p:strVal val="visible"/>
                                      </p:to>
                                    </p:set>
                                    <p:anim calcmode="lin" valueType="num">
                                      <p:cBhvr additive="base">
                                        <p:cTn id="238" dur="800" fill="hold"/>
                                        <p:tgtEl>
                                          <p:spTgt spid="83"/>
                                        </p:tgtEl>
                                        <p:attrNameLst>
                                          <p:attrName>ppt_x</p:attrName>
                                        </p:attrNameLst>
                                      </p:cBhvr>
                                      <p:tavLst>
                                        <p:tav tm="0">
                                          <p:val>
                                            <p:strVal val="1+#ppt_w/2"/>
                                          </p:val>
                                        </p:tav>
                                        <p:tav tm="100000">
                                          <p:val>
                                            <p:strVal val="#ppt_x"/>
                                          </p:val>
                                        </p:tav>
                                      </p:tavLst>
                                    </p:anim>
                                    <p:anim calcmode="lin" valueType="num">
                                      <p:cBhvr additive="base">
                                        <p:cTn id="239" dur="800" fill="hold"/>
                                        <p:tgtEl>
                                          <p:spTgt spid="83"/>
                                        </p:tgtEl>
                                        <p:attrNameLst>
                                          <p:attrName>ppt_y</p:attrName>
                                        </p:attrNameLst>
                                      </p:cBhvr>
                                      <p:tavLst>
                                        <p:tav tm="0">
                                          <p:val>
                                            <p:strVal val="#ppt_y"/>
                                          </p:val>
                                        </p:tav>
                                        <p:tav tm="100000">
                                          <p:val>
                                            <p:strVal val="#ppt_y"/>
                                          </p:val>
                                        </p:tav>
                                      </p:tavLst>
                                    </p:anim>
                                  </p:childTnLst>
                                </p:cTn>
                              </p:par>
                              <p:par>
                                <p:cTn id="240" presetID="41" presetClass="entr" presetSubtype="0" fill="hold" grpId="0" nodeType="withEffect">
                                  <p:stCondLst>
                                    <p:cond delay="0"/>
                                  </p:stCondLst>
                                  <p:iterate type="lt">
                                    <p:tmPct val="10000"/>
                                  </p:iterate>
                                  <p:childTnLst>
                                    <p:set>
                                      <p:cBhvr>
                                        <p:cTn id="241" dur="1" fill="hold">
                                          <p:stCondLst>
                                            <p:cond delay="0"/>
                                          </p:stCondLst>
                                        </p:cTn>
                                        <p:tgtEl>
                                          <p:spTgt spid="85"/>
                                        </p:tgtEl>
                                        <p:attrNameLst>
                                          <p:attrName>style.visibility</p:attrName>
                                        </p:attrNameLst>
                                      </p:cBhvr>
                                      <p:to>
                                        <p:strVal val="visible"/>
                                      </p:to>
                                    </p:set>
                                    <p:anim calcmode="lin" valueType="num">
                                      <p:cBhvr>
                                        <p:cTn id="242"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243" dur="500" fill="hold"/>
                                        <p:tgtEl>
                                          <p:spTgt spid="85"/>
                                        </p:tgtEl>
                                        <p:attrNameLst>
                                          <p:attrName>ppt_y</p:attrName>
                                        </p:attrNameLst>
                                      </p:cBhvr>
                                      <p:tavLst>
                                        <p:tav tm="0">
                                          <p:val>
                                            <p:strVal val="#ppt_y"/>
                                          </p:val>
                                        </p:tav>
                                        <p:tav tm="100000">
                                          <p:val>
                                            <p:strVal val="#ppt_y"/>
                                          </p:val>
                                        </p:tav>
                                      </p:tavLst>
                                    </p:anim>
                                    <p:anim calcmode="lin" valueType="num">
                                      <p:cBhvr>
                                        <p:cTn id="244"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45"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46" dur="500" tmFilter="0,0; .5, 1; 1, 1"/>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animBg="1"/>
      <p:bldP spid="48" grpId="0" animBg="1"/>
      <p:bldP spid="49" grpId="0" animBg="1"/>
      <p:bldP spid="50" grpId="0" animBg="1"/>
      <p:bldP spid="51" grpId="0" animBg="1"/>
      <p:bldP spid="52" grpId="0" animBg="1"/>
      <p:bldP spid="53" grpId="0" animBg="1"/>
      <p:bldP spid="54" grpId="0"/>
      <p:bldP spid="55" grpId="0"/>
      <p:bldP spid="56" grpId="0"/>
      <p:bldP spid="57" grpId="0"/>
      <p:bldP spid="58" grpId="0"/>
      <p:bldP spid="59" grpId="0"/>
      <p:bldP spid="60" grpId="0"/>
      <p:bldP spid="61" grpId="0" animBg="1"/>
      <p:bldP spid="62" grpId="0" animBg="1"/>
      <p:bldP spid="63" grpId="0" animBg="1"/>
      <p:bldP spid="64" grpId="0" animBg="1"/>
      <p:bldP spid="65" grpId="0" animBg="1"/>
      <p:bldP spid="66" grpId="0" animBg="1"/>
      <p:bldP spid="67" grpId="0" animBg="1"/>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animBg="1"/>
      <p:bldP spid="83" grpId="0" animBg="1"/>
      <p:bldP spid="85"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6565938" y="2550915"/>
            <a:ext cx="1819038" cy="1819696"/>
            <a:chOff x="4925095" y="2135348"/>
            <a:chExt cx="1364456" cy="1364456"/>
          </a:xfrm>
        </p:grpSpPr>
        <p:sp>
          <p:nvSpPr>
            <p:cNvPr id="4" name="矩形 3"/>
            <p:cNvSpPr/>
            <p:nvPr/>
          </p:nvSpPr>
          <p:spPr>
            <a:xfrm rot="2703315">
              <a:off x="4925095" y="2135348"/>
              <a:ext cx="1364456" cy="13644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5" name="Freeform 15"/>
            <p:cNvSpPr>
              <a:spLocks noEditPoints="1"/>
            </p:cNvSpPr>
            <p:nvPr/>
          </p:nvSpPr>
          <p:spPr bwMode="black">
            <a:xfrm>
              <a:off x="5220354" y="2431840"/>
              <a:ext cx="722861" cy="713313"/>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vert="horz" wrap="square" lIns="0" tIns="41146" rIns="82291" bIns="41146" numCol="1" anchor="t" anchorCtr="0" compatLnSpc="1"/>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858899" y="3354966"/>
            <a:ext cx="3340333" cy="695301"/>
            <a:chOff x="644258" y="2738247"/>
            <a:chExt cx="2505576" cy="521355"/>
          </a:xfrm>
        </p:grpSpPr>
        <p:grpSp>
          <p:nvGrpSpPr>
            <p:cNvPr id="7" name="组合 6"/>
            <p:cNvGrpSpPr/>
            <p:nvPr/>
          </p:nvGrpSpPr>
          <p:grpSpPr>
            <a:xfrm>
              <a:off x="644258" y="3001093"/>
              <a:ext cx="2505576" cy="258509"/>
              <a:chOff x="859010" y="4001457"/>
              <a:chExt cx="3340768" cy="344678"/>
            </a:xfrm>
          </p:grpSpPr>
          <p:cxnSp>
            <p:nvCxnSpPr>
              <p:cNvPr id="10" name="直接连接符 9"/>
              <p:cNvCxnSpPr/>
              <p:nvPr/>
            </p:nvCxnSpPr>
            <p:spPr>
              <a:xfrm flipV="1">
                <a:off x="3675903" y="4001457"/>
                <a:ext cx="523875" cy="344678"/>
              </a:xfrm>
              <a:prstGeom prst="line">
                <a:avLst/>
              </a:prstGeom>
              <a:ln>
                <a:solidFill>
                  <a:srgbClr val="678DA8"/>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59010" y="4346135"/>
                <a:ext cx="2828925" cy="0"/>
              </a:xfrm>
              <a:prstGeom prst="line">
                <a:avLst/>
              </a:prstGeom>
              <a:ln>
                <a:solidFill>
                  <a:srgbClr val="678DA8"/>
                </a:solidFill>
              </a:ln>
            </p:spPr>
            <p:style>
              <a:lnRef idx="1">
                <a:schemeClr val="accent1"/>
              </a:lnRef>
              <a:fillRef idx="0">
                <a:schemeClr val="accent1"/>
              </a:fillRef>
              <a:effectRef idx="0">
                <a:schemeClr val="accent1"/>
              </a:effectRef>
              <a:fontRef idx="minor">
                <a:schemeClr val="tx1"/>
              </a:fontRef>
            </p:style>
          </p:cxnSp>
        </p:grpSp>
        <p:sp>
          <p:nvSpPr>
            <p:cNvPr id="8" name="椭圆 7"/>
            <p:cNvSpPr/>
            <p:nvPr/>
          </p:nvSpPr>
          <p:spPr>
            <a:xfrm>
              <a:off x="725784" y="2833567"/>
              <a:ext cx="114300" cy="114300"/>
            </a:xfrm>
            <a:prstGeom prst="ellipse">
              <a:avLst/>
            </a:prstGeom>
            <a:solidFill>
              <a:srgbClr val="678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9" name="文本框 114"/>
            <p:cNvSpPr txBox="1"/>
            <p:nvPr/>
          </p:nvSpPr>
          <p:spPr>
            <a:xfrm>
              <a:off x="840084" y="2738247"/>
              <a:ext cx="1679131" cy="519253"/>
            </a:xfrm>
            <a:prstGeom prst="rect">
              <a:avLst/>
            </a:prstGeom>
            <a:noFill/>
          </p:spPr>
          <p:txBody>
            <a:bodyPr wrap="square" rtlCol="0">
              <a:spAutoFit/>
            </a:bodyPr>
            <a:lstStyle/>
            <a:p>
              <a:pPr lvl="0"/>
              <a:r>
                <a:rPr lang="zh-CN" altLang="en-US" sz="1300" dirty="0">
                  <a:solidFill>
                    <a:sysClr val="windowText" lastClr="000000">
                      <a:lumMod val="85000"/>
                      <a:lumOff val="15000"/>
                    </a:sysClr>
                  </a:solidFill>
                  <a:latin typeface="微软雅黑" panose="020B0503020204020204" pitchFamily="34" charset="-122"/>
                  <a:ea typeface="微软雅黑" panose="020B0503020204020204" pitchFamily="34" charset="-122"/>
                  <a:cs typeface="Arial" panose="020B0604020202020204" pitchFamily="34" charset="0"/>
                </a:rPr>
                <a:t>单击此处添加</a:t>
              </a:r>
              <a:r>
                <a:rPr lang="zh-CN" altLang="en-US" sz="1300" dirty="0">
                  <a:solidFill>
                    <a:sysClr val="windowText" lastClr="000000">
                      <a:lumMod val="85000"/>
                      <a:lumOff val="15000"/>
                    </a:sysClr>
                  </a:solidFill>
                  <a:latin typeface="微软雅黑" panose="020B0503020204020204" pitchFamily="34" charset="-122"/>
                  <a:ea typeface="微软雅黑" panose="020B0503020204020204" pitchFamily="34" charset="-122"/>
                </a:rPr>
                <a:t>文本，单击此处添加文本，单击此处添加文本，单击此处添加</a:t>
              </a:r>
              <a:endParaRPr lang="en-US" altLang="zh-CN" sz="1300" dirty="0">
                <a:solidFill>
                  <a:sysClr val="windowText" lastClr="000000">
                    <a:lumMod val="85000"/>
                    <a:lumOff val="1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2" name="组合 11"/>
          <p:cNvGrpSpPr/>
          <p:nvPr/>
        </p:nvGrpSpPr>
        <p:grpSpPr>
          <a:xfrm>
            <a:off x="2011274" y="4912380"/>
            <a:ext cx="3352364" cy="738663"/>
            <a:chOff x="1813390" y="4087654"/>
            <a:chExt cx="2514600" cy="553869"/>
          </a:xfrm>
        </p:grpSpPr>
        <p:grpSp>
          <p:nvGrpSpPr>
            <p:cNvPr id="13" name="组合 12"/>
            <p:cNvGrpSpPr/>
            <p:nvPr/>
          </p:nvGrpSpPr>
          <p:grpSpPr>
            <a:xfrm>
              <a:off x="1813390" y="4368518"/>
              <a:ext cx="2514600" cy="258509"/>
              <a:chOff x="2417853" y="5824691"/>
              <a:chExt cx="3352800" cy="344678"/>
            </a:xfrm>
          </p:grpSpPr>
          <p:cxnSp>
            <p:nvCxnSpPr>
              <p:cNvPr id="16" name="直接连接符 15"/>
              <p:cNvCxnSpPr/>
              <p:nvPr/>
            </p:nvCxnSpPr>
            <p:spPr>
              <a:xfrm flipV="1">
                <a:off x="5246778" y="5824691"/>
                <a:ext cx="523875" cy="344678"/>
              </a:xfrm>
              <a:prstGeom prst="line">
                <a:avLst/>
              </a:prstGeom>
              <a:ln>
                <a:solidFill>
                  <a:srgbClr val="FFB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417853" y="6169369"/>
                <a:ext cx="2828925" cy="0"/>
              </a:xfrm>
              <a:prstGeom prst="line">
                <a:avLst/>
              </a:prstGeom>
              <a:ln>
                <a:solidFill>
                  <a:srgbClr val="FFB000"/>
                </a:solidFil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931624" y="4182974"/>
              <a:ext cx="114300" cy="114300"/>
            </a:xfrm>
            <a:prstGeom prst="ellipse">
              <a:avLst/>
            </a:prstGeom>
            <a:solidFill>
              <a:srgbClr val="FF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5" name="文本框 116"/>
            <p:cNvSpPr txBox="1"/>
            <p:nvPr/>
          </p:nvSpPr>
          <p:spPr>
            <a:xfrm>
              <a:off x="2045925" y="4087654"/>
              <a:ext cx="1679131" cy="553869"/>
            </a:xfrm>
            <a:prstGeom prst="rect">
              <a:avLst/>
            </a:prstGeom>
            <a:noFill/>
          </p:spPr>
          <p:txBody>
            <a:bodyPr wrap="square" rtlCol="0">
              <a:spAutoFit/>
            </a:bodyPr>
            <a:lstStyle/>
            <a:p>
              <a:pPr lvl="0"/>
              <a:r>
                <a:rPr lang="zh-CN" altLang="en-US" sz="1400" dirty="0">
                  <a:solidFill>
                    <a:sysClr val="windowText" lastClr="000000">
                      <a:lumMod val="85000"/>
                      <a:lumOff val="15000"/>
                    </a:sysClr>
                  </a:solidFill>
                  <a:latin typeface="微软雅黑" panose="020B0503020204020204" pitchFamily="34" charset="-122"/>
                  <a:ea typeface="微软雅黑" panose="020B0503020204020204" pitchFamily="34" charset="-122"/>
                  <a:cs typeface="Arial" panose="020B0604020202020204" pitchFamily="34" charset="0"/>
                </a:rPr>
                <a:t>单击此处添加</a:t>
              </a:r>
              <a:r>
                <a:rPr lang="zh-CN" altLang="en-US" sz="1400" dirty="0">
                  <a:solidFill>
                    <a:sysClr val="windowText" lastClr="000000">
                      <a:lumMod val="85000"/>
                      <a:lumOff val="15000"/>
                    </a:sysClr>
                  </a:solidFill>
                  <a:latin typeface="微软雅黑" panose="020B0503020204020204" pitchFamily="34" charset="-122"/>
                  <a:ea typeface="微软雅黑" panose="020B0503020204020204" pitchFamily="34" charset="-122"/>
                </a:rPr>
                <a:t>文本，单击此处添加文本，单击此处添加文本，单击此处添加</a:t>
              </a:r>
              <a:endParaRPr lang="en-US" altLang="zh-CN" sz="1400" dirty="0">
                <a:solidFill>
                  <a:sysClr val="windowText" lastClr="000000">
                    <a:lumMod val="85000"/>
                    <a:lumOff val="1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8" name="组合 17"/>
          <p:cNvGrpSpPr/>
          <p:nvPr/>
        </p:nvGrpSpPr>
        <p:grpSpPr>
          <a:xfrm>
            <a:off x="6763976" y="986577"/>
            <a:ext cx="3352364" cy="1052809"/>
            <a:chOff x="4819402" y="594367"/>
            <a:chExt cx="2514600" cy="789424"/>
          </a:xfrm>
        </p:grpSpPr>
        <p:grpSp>
          <p:nvGrpSpPr>
            <p:cNvPr id="19" name="组合 18"/>
            <p:cNvGrpSpPr/>
            <p:nvPr/>
          </p:nvGrpSpPr>
          <p:grpSpPr>
            <a:xfrm>
              <a:off x="4819402" y="1125282"/>
              <a:ext cx="2514600" cy="258509"/>
              <a:chOff x="6425869" y="1500376"/>
              <a:chExt cx="3352800" cy="344678"/>
            </a:xfrm>
          </p:grpSpPr>
          <p:cxnSp>
            <p:nvCxnSpPr>
              <p:cNvPr id="22" name="直接连接符 21"/>
              <p:cNvCxnSpPr/>
              <p:nvPr/>
            </p:nvCxnSpPr>
            <p:spPr>
              <a:xfrm flipV="1">
                <a:off x="6425869" y="1500376"/>
                <a:ext cx="523875" cy="344678"/>
              </a:xfrm>
              <a:prstGeom prst="line">
                <a:avLst/>
              </a:prstGeom>
              <a:ln>
                <a:solidFill>
                  <a:srgbClr val="FFB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949744" y="1500376"/>
                <a:ext cx="2828925" cy="0"/>
              </a:xfrm>
              <a:prstGeom prst="line">
                <a:avLst/>
              </a:prstGeom>
              <a:ln>
                <a:solidFill>
                  <a:srgbClr val="FFB000"/>
                </a:solidFill>
              </a:ln>
            </p:spPr>
            <p:style>
              <a:lnRef idx="1">
                <a:schemeClr val="accent1"/>
              </a:lnRef>
              <a:fillRef idx="0">
                <a:schemeClr val="accent1"/>
              </a:fillRef>
              <a:effectRef idx="0">
                <a:schemeClr val="accent1"/>
              </a:effectRef>
              <a:fontRef idx="minor">
                <a:schemeClr val="tx1"/>
              </a:fontRef>
            </p:style>
          </p:cxnSp>
        </p:grpSp>
        <p:sp>
          <p:nvSpPr>
            <p:cNvPr id="20" name="椭圆 19"/>
            <p:cNvSpPr/>
            <p:nvPr/>
          </p:nvSpPr>
          <p:spPr>
            <a:xfrm>
              <a:off x="5282043" y="689687"/>
              <a:ext cx="114300" cy="114300"/>
            </a:xfrm>
            <a:prstGeom prst="ellipse">
              <a:avLst/>
            </a:prstGeom>
            <a:solidFill>
              <a:srgbClr val="FF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1" name="文本框 118"/>
            <p:cNvSpPr txBox="1"/>
            <p:nvPr/>
          </p:nvSpPr>
          <p:spPr>
            <a:xfrm>
              <a:off x="5396343" y="594367"/>
              <a:ext cx="1679131" cy="553870"/>
            </a:xfrm>
            <a:prstGeom prst="rect">
              <a:avLst/>
            </a:prstGeom>
            <a:noFill/>
          </p:spPr>
          <p:txBody>
            <a:bodyPr wrap="square" rtlCol="0">
              <a:spAutoFit/>
            </a:bodyPr>
            <a:lstStyle/>
            <a:p>
              <a:pPr lvl="0"/>
              <a:r>
                <a:rPr lang="zh-CN" altLang="en-US" sz="1400" dirty="0">
                  <a:solidFill>
                    <a:sysClr val="windowText" lastClr="000000">
                      <a:lumMod val="85000"/>
                      <a:lumOff val="15000"/>
                    </a:sysClr>
                  </a:solidFill>
                  <a:latin typeface="微软雅黑" panose="020B0503020204020204" pitchFamily="34" charset="-122"/>
                  <a:ea typeface="微软雅黑" panose="020B0503020204020204" pitchFamily="34" charset="-122"/>
                  <a:cs typeface="Arial" panose="020B0604020202020204" pitchFamily="34" charset="0"/>
                </a:rPr>
                <a:t>单击此处添加</a:t>
              </a:r>
              <a:r>
                <a:rPr lang="zh-CN" altLang="en-US" sz="1400" dirty="0">
                  <a:solidFill>
                    <a:sysClr val="windowText" lastClr="000000">
                      <a:lumMod val="85000"/>
                      <a:lumOff val="15000"/>
                    </a:sysClr>
                  </a:solidFill>
                  <a:latin typeface="微软雅黑" panose="020B0503020204020204" pitchFamily="34" charset="-122"/>
                  <a:ea typeface="微软雅黑" panose="020B0503020204020204" pitchFamily="34" charset="-122"/>
                </a:rPr>
                <a:t>文本，单击此处添加文本，单击此处添加文本，单击此处添加</a:t>
              </a:r>
              <a:endParaRPr lang="en-US" altLang="zh-CN" sz="1400" dirty="0">
                <a:solidFill>
                  <a:sysClr val="windowText" lastClr="000000">
                    <a:lumMod val="85000"/>
                    <a:lumOff val="1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4" name="组合 23"/>
          <p:cNvGrpSpPr/>
          <p:nvPr/>
        </p:nvGrpSpPr>
        <p:grpSpPr>
          <a:xfrm>
            <a:off x="8156353" y="2198601"/>
            <a:ext cx="3352364" cy="1051868"/>
            <a:chOff x="6118061" y="1871174"/>
            <a:chExt cx="2514600" cy="788718"/>
          </a:xfrm>
        </p:grpSpPr>
        <p:grpSp>
          <p:nvGrpSpPr>
            <p:cNvPr id="25" name="组合 24"/>
            <p:cNvGrpSpPr/>
            <p:nvPr/>
          </p:nvGrpSpPr>
          <p:grpSpPr>
            <a:xfrm>
              <a:off x="6118061" y="2401383"/>
              <a:ext cx="2514600" cy="258509"/>
              <a:chOff x="8157414" y="3201844"/>
              <a:chExt cx="3352800" cy="344678"/>
            </a:xfrm>
          </p:grpSpPr>
          <p:cxnSp>
            <p:nvCxnSpPr>
              <p:cNvPr id="28" name="直接连接符 27"/>
              <p:cNvCxnSpPr/>
              <p:nvPr/>
            </p:nvCxnSpPr>
            <p:spPr>
              <a:xfrm flipV="1">
                <a:off x="8157414" y="3201844"/>
                <a:ext cx="523875" cy="344678"/>
              </a:xfrm>
              <a:prstGeom prst="line">
                <a:avLst/>
              </a:prstGeom>
              <a:ln>
                <a:solidFill>
                  <a:srgbClr val="678DA8"/>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8681289" y="3201844"/>
                <a:ext cx="2828925" cy="0"/>
              </a:xfrm>
              <a:prstGeom prst="line">
                <a:avLst/>
              </a:prstGeom>
              <a:ln>
                <a:solidFill>
                  <a:srgbClr val="678DA8"/>
                </a:solidFill>
              </a:ln>
            </p:spPr>
            <p:style>
              <a:lnRef idx="1">
                <a:schemeClr val="accent1"/>
              </a:lnRef>
              <a:fillRef idx="0">
                <a:schemeClr val="accent1"/>
              </a:fillRef>
              <a:effectRef idx="0">
                <a:schemeClr val="accent1"/>
              </a:effectRef>
              <a:fontRef idx="minor">
                <a:schemeClr val="tx1"/>
              </a:fontRef>
            </p:style>
          </p:cxnSp>
        </p:grpSp>
        <p:sp>
          <p:nvSpPr>
            <p:cNvPr id="26" name="椭圆 25"/>
            <p:cNvSpPr/>
            <p:nvPr/>
          </p:nvSpPr>
          <p:spPr>
            <a:xfrm>
              <a:off x="6572549" y="1966494"/>
              <a:ext cx="114300" cy="114300"/>
            </a:xfrm>
            <a:prstGeom prst="ellipse">
              <a:avLst/>
            </a:prstGeom>
            <a:solidFill>
              <a:srgbClr val="678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7" name="文本框 120"/>
            <p:cNvSpPr txBox="1"/>
            <p:nvPr/>
          </p:nvSpPr>
          <p:spPr>
            <a:xfrm>
              <a:off x="6686850" y="1871174"/>
              <a:ext cx="1679131" cy="553869"/>
            </a:xfrm>
            <a:prstGeom prst="rect">
              <a:avLst/>
            </a:prstGeom>
            <a:noFill/>
          </p:spPr>
          <p:txBody>
            <a:bodyPr wrap="square" rtlCol="0">
              <a:spAutoFit/>
            </a:bodyPr>
            <a:lstStyle/>
            <a:p>
              <a:pPr lvl="0"/>
              <a:r>
                <a:rPr lang="zh-CN" altLang="en-US" sz="1400" dirty="0">
                  <a:solidFill>
                    <a:sysClr val="windowText" lastClr="000000">
                      <a:lumMod val="85000"/>
                      <a:lumOff val="15000"/>
                    </a:sysClr>
                  </a:solidFill>
                  <a:latin typeface="微软雅黑" panose="020B0503020204020204" pitchFamily="34" charset="-122"/>
                  <a:ea typeface="微软雅黑" panose="020B0503020204020204" pitchFamily="34" charset="-122"/>
                  <a:cs typeface="Arial" panose="020B0604020202020204" pitchFamily="34" charset="0"/>
                </a:rPr>
                <a:t>单击此处添加</a:t>
              </a:r>
              <a:r>
                <a:rPr lang="zh-CN" altLang="en-US" sz="1400" dirty="0">
                  <a:solidFill>
                    <a:sysClr val="windowText" lastClr="000000">
                      <a:lumMod val="85000"/>
                      <a:lumOff val="15000"/>
                    </a:sysClr>
                  </a:solidFill>
                  <a:latin typeface="微软雅黑" panose="020B0503020204020204" pitchFamily="34" charset="-122"/>
                  <a:ea typeface="微软雅黑" panose="020B0503020204020204" pitchFamily="34" charset="-122"/>
                </a:rPr>
                <a:t>文本，单击此处添加文本，单击此处添加文本，单击此处添加</a:t>
              </a:r>
              <a:endParaRPr lang="en-US" altLang="zh-CN" sz="1400" dirty="0">
                <a:solidFill>
                  <a:sysClr val="windowText" lastClr="000000">
                    <a:lumMod val="85000"/>
                    <a:lumOff val="1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0" name="组合 29"/>
          <p:cNvGrpSpPr/>
          <p:nvPr/>
        </p:nvGrpSpPr>
        <p:grpSpPr>
          <a:xfrm>
            <a:off x="3872105" y="2550914"/>
            <a:ext cx="1819038" cy="1819696"/>
            <a:chOff x="2904457" y="2135347"/>
            <a:chExt cx="1364456" cy="1364456"/>
          </a:xfrm>
        </p:grpSpPr>
        <p:sp>
          <p:nvSpPr>
            <p:cNvPr id="31" name="矩形 30"/>
            <p:cNvSpPr/>
            <p:nvPr/>
          </p:nvSpPr>
          <p:spPr>
            <a:xfrm rot="2703315">
              <a:off x="2904457" y="2135347"/>
              <a:ext cx="1364456" cy="13644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32" name="Freeform 34"/>
            <p:cNvSpPr>
              <a:spLocks noEditPoints="1"/>
            </p:cNvSpPr>
            <p:nvPr/>
          </p:nvSpPr>
          <p:spPr bwMode="auto">
            <a:xfrm>
              <a:off x="3265255" y="2440108"/>
              <a:ext cx="651790" cy="765192"/>
            </a:xfrm>
            <a:custGeom>
              <a:avLst/>
              <a:gdLst>
                <a:gd name="T0" fmla="*/ 379 w 498"/>
                <a:gd name="T1" fmla="*/ 0 h 586"/>
                <a:gd name="T2" fmla="*/ 444 w 498"/>
                <a:gd name="T3" fmla="*/ 65 h 586"/>
                <a:gd name="T4" fmla="*/ 416 w 498"/>
                <a:gd name="T5" fmla="*/ 231 h 586"/>
                <a:gd name="T6" fmla="*/ 405 w 498"/>
                <a:gd name="T7" fmla="*/ 38 h 586"/>
                <a:gd name="T8" fmla="*/ 125 w 498"/>
                <a:gd name="T9" fmla="*/ 27 h 586"/>
                <a:gd name="T10" fmla="*/ 167 w 498"/>
                <a:gd name="T11" fmla="*/ 81 h 586"/>
                <a:gd name="T12" fmla="*/ 27 w 498"/>
                <a:gd name="T13" fmla="*/ 249 h 586"/>
                <a:gd name="T14" fmla="*/ 39 w 498"/>
                <a:gd name="T15" fmla="*/ 531 h 586"/>
                <a:gd name="T16" fmla="*/ 148 w 498"/>
                <a:gd name="T17" fmla="*/ 542 h 586"/>
                <a:gd name="T18" fmla="*/ 65 w 498"/>
                <a:gd name="T19" fmla="*/ 570 h 586"/>
                <a:gd name="T20" fmla="*/ 0 w 498"/>
                <a:gd name="T21" fmla="*/ 505 h 586"/>
                <a:gd name="T22" fmla="*/ 1 w 498"/>
                <a:gd name="T23" fmla="*/ 238 h 586"/>
                <a:gd name="T24" fmla="*/ 76 w 498"/>
                <a:gd name="T25" fmla="*/ 7 h 586"/>
                <a:gd name="T26" fmla="*/ 76 w 498"/>
                <a:gd name="T27" fmla="*/ 7 h 586"/>
                <a:gd name="T28" fmla="*/ 76 w 498"/>
                <a:gd name="T29" fmla="*/ 6 h 586"/>
                <a:gd name="T30" fmla="*/ 79 w 498"/>
                <a:gd name="T31" fmla="*/ 3 h 586"/>
                <a:gd name="T32" fmla="*/ 79 w 498"/>
                <a:gd name="T33" fmla="*/ 3 h 586"/>
                <a:gd name="T34" fmla="*/ 79 w 498"/>
                <a:gd name="T35" fmla="*/ 3 h 586"/>
                <a:gd name="T36" fmla="*/ 80 w 498"/>
                <a:gd name="T37" fmla="*/ 3 h 586"/>
                <a:gd name="T38" fmla="*/ 84 w 498"/>
                <a:gd name="T39" fmla="*/ 0 h 586"/>
                <a:gd name="T40" fmla="*/ 84 w 498"/>
                <a:gd name="T41" fmla="*/ 0 h 586"/>
                <a:gd name="T42" fmla="*/ 85 w 498"/>
                <a:gd name="T43" fmla="*/ 0 h 586"/>
                <a:gd name="T44" fmla="*/ 85 w 498"/>
                <a:gd name="T45" fmla="*/ 0 h 586"/>
                <a:gd name="T46" fmla="*/ 85 w 498"/>
                <a:gd name="T47" fmla="*/ 0 h 586"/>
                <a:gd name="T48" fmla="*/ 86 w 498"/>
                <a:gd name="T49" fmla="*/ 0 h 586"/>
                <a:gd name="T50" fmla="*/ 88 w 498"/>
                <a:gd name="T51" fmla="*/ 0 h 586"/>
                <a:gd name="T52" fmla="*/ 82 w 498"/>
                <a:gd name="T53" fmla="*/ 398 h 586"/>
                <a:gd name="T54" fmla="*/ 225 w 498"/>
                <a:gd name="T55" fmla="*/ 376 h 586"/>
                <a:gd name="T56" fmla="*/ 82 w 498"/>
                <a:gd name="T57" fmla="*/ 316 h 586"/>
                <a:gd name="T58" fmla="*/ 225 w 498"/>
                <a:gd name="T59" fmla="*/ 338 h 586"/>
                <a:gd name="T60" fmla="*/ 82 w 498"/>
                <a:gd name="T61" fmla="*/ 316 h 586"/>
                <a:gd name="T62" fmla="*/ 82 w 498"/>
                <a:gd name="T63" fmla="*/ 282 h 586"/>
                <a:gd name="T64" fmla="*/ 369 w 498"/>
                <a:gd name="T65" fmla="*/ 260 h 586"/>
                <a:gd name="T66" fmla="*/ 230 w 498"/>
                <a:gd name="T67" fmla="*/ 191 h 586"/>
                <a:gd name="T68" fmla="*/ 369 w 498"/>
                <a:gd name="T69" fmla="*/ 213 h 586"/>
                <a:gd name="T70" fmla="*/ 230 w 498"/>
                <a:gd name="T71" fmla="*/ 191 h 586"/>
                <a:gd name="T72" fmla="*/ 230 w 498"/>
                <a:gd name="T73" fmla="*/ 152 h 586"/>
                <a:gd name="T74" fmla="*/ 369 w 498"/>
                <a:gd name="T75" fmla="*/ 130 h 586"/>
                <a:gd name="T76" fmla="*/ 230 w 498"/>
                <a:gd name="T77" fmla="*/ 75 h 586"/>
                <a:gd name="T78" fmla="*/ 369 w 498"/>
                <a:gd name="T79" fmla="*/ 97 h 586"/>
                <a:gd name="T80" fmla="*/ 230 w 498"/>
                <a:gd name="T81" fmla="*/ 75 h 586"/>
                <a:gd name="T82" fmla="*/ 208 w 498"/>
                <a:gd name="T83" fmla="*/ 482 h 586"/>
                <a:gd name="T84" fmla="*/ 498 w 498"/>
                <a:gd name="T85" fmla="*/ 326 h 586"/>
                <a:gd name="T86" fmla="*/ 200 w 498"/>
                <a:gd name="T87" fmla="*/ 492 h 586"/>
                <a:gd name="T88" fmla="*/ 196 w 498"/>
                <a:gd name="T89" fmla="*/ 586 h 586"/>
                <a:gd name="T90" fmla="*/ 200 w 498"/>
                <a:gd name="T91" fmla="*/ 492 h 586"/>
                <a:gd name="T92" fmla="*/ 416 w 498"/>
                <a:gd name="T93" fmla="*/ 453 h 586"/>
                <a:gd name="T94" fmla="*/ 405 w 498"/>
                <a:gd name="T95" fmla="*/ 531 h 586"/>
                <a:gd name="T96" fmla="*/ 326 w 498"/>
                <a:gd name="T97" fmla="*/ 542 h 586"/>
                <a:gd name="T98" fmla="*/ 322 w 498"/>
                <a:gd name="T99" fmla="*/ 570 h 586"/>
                <a:gd name="T100" fmla="*/ 425 w 498"/>
                <a:gd name="T101" fmla="*/ 551 h 586"/>
                <a:gd name="T102" fmla="*/ 444 w 498"/>
                <a:gd name="T103" fmla="*/ 426 h 586"/>
                <a:gd name="T104" fmla="*/ 137 w 498"/>
                <a:gd name="T105" fmla="*/ 74 h 586"/>
                <a:gd name="T106" fmla="*/ 49 w 498"/>
                <a:gd name="T107" fmla="*/ 18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8" h="586">
                  <a:moveTo>
                    <a:pt x="88" y="0"/>
                  </a:moveTo>
                  <a:cubicBezTo>
                    <a:pt x="379" y="0"/>
                    <a:pt x="379" y="0"/>
                    <a:pt x="379" y="0"/>
                  </a:cubicBezTo>
                  <a:cubicBezTo>
                    <a:pt x="397" y="0"/>
                    <a:pt x="413" y="7"/>
                    <a:pt x="425" y="19"/>
                  </a:cubicBezTo>
                  <a:cubicBezTo>
                    <a:pt x="437" y="31"/>
                    <a:pt x="444" y="47"/>
                    <a:pt x="444" y="65"/>
                  </a:cubicBezTo>
                  <a:cubicBezTo>
                    <a:pt x="444" y="204"/>
                    <a:pt x="444" y="204"/>
                    <a:pt x="444" y="204"/>
                  </a:cubicBezTo>
                  <a:cubicBezTo>
                    <a:pt x="416" y="231"/>
                    <a:pt x="416" y="231"/>
                    <a:pt x="416" y="231"/>
                  </a:cubicBezTo>
                  <a:cubicBezTo>
                    <a:pt x="416" y="65"/>
                    <a:pt x="416" y="65"/>
                    <a:pt x="416" y="65"/>
                  </a:cubicBezTo>
                  <a:cubicBezTo>
                    <a:pt x="416" y="55"/>
                    <a:pt x="412" y="45"/>
                    <a:pt x="405" y="38"/>
                  </a:cubicBezTo>
                  <a:cubicBezTo>
                    <a:pt x="398" y="31"/>
                    <a:pt x="389" y="27"/>
                    <a:pt x="379" y="27"/>
                  </a:cubicBezTo>
                  <a:cubicBezTo>
                    <a:pt x="125" y="27"/>
                    <a:pt x="125" y="27"/>
                    <a:pt x="125" y="27"/>
                  </a:cubicBezTo>
                  <a:cubicBezTo>
                    <a:pt x="166" y="62"/>
                    <a:pt x="166" y="62"/>
                    <a:pt x="166" y="62"/>
                  </a:cubicBezTo>
                  <a:cubicBezTo>
                    <a:pt x="171" y="67"/>
                    <a:pt x="172" y="75"/>
                    <a:pt x="167" y="81"/>
                  </a:cubicBezTo>
                  <a:cubicBezTo>
                    <a:pt x="167" y="81"/>
                    <a:pt x="167" y="81"/>
                    <a:pt x="167" y="81"/>
                  </a:cubicBezTo>
                  <a:cubicBezTo>
                    <a:pt x="27" y="249"/>
                    <a:pt x="27" y="249"/>
                    <a:pt x="27" y="249"/>
                  </a:cubicBezTo>
                  <a:cubicBezTo>
                    <a:pt x="27" y="505"/>
                    <a:pt x="27" y="505"/>
                    <a:pt x="27" y="505"/>
                  </a:cubicBezTo>
                  <a:cubicBezTo>
                    <a:pt x="27" y="515"/>
                    <a:pt x="32" y="524"/>
                    <a:pt x="39" y="531"/>
                  </a:cubicBezTo>
                  <a:cubicBezTo>
                    <a:pt x="45" y="538"/>
                    <a:pt x="55" y="542"/>
                    <a:pt x="65" y="542"/>
                  </a:cubicBezTo>
                  <a:cubicBezTo>
                    <a:pt x="148" y="542"/>
                    <a:pt x="148" y="542"/>
                    <a:pt x="148" y="542"/>
                  </a:cubicBezTo>
                  <a:cubicBezTo>
                    <a:pt x="139" y="570"/>
                    <a:pt x="139" y="570"/>
                    <a:pt x="139" y="570"/>
                  </a:cubicBezTo>
                  <a:cubicBezTo>
                    <a:pt x="65" y="570"/>
                    <a:pt x="65" y="570"/>
                    <a:pt x="65" y="570"/>
                  </a:cubicBezTo>
                  <a:cubicBezTo>
                    <a:pt x="47" y="570"/>
                    <a:pt x="31" y="563"/>
                    <a:pt x="19" y="551"/>
                  </a:cubicBezTo>
                  <a:cubicBezTo>
                    <a:pt x="7" y="539"/>
                    <a:pt x="0" y="522"/>
                    <a:pt x="0" y="505"/>
                  </a:cubicBezTo>
                  <a:cubicBezTo>
                    <a:pt x="0" y="244"/>
                    <a:pt x="0" y="244"/>
                    <a:pt x="0" y="244"/>
                  </a:cubicBezTo>
                  <a:cubicBezTo>
                    <a:pt x="0" y="242"/>
                    <a:pt x="0" y="240"/>
                    <a:pt x="1" y="238"/>
                  </a:cubicBezTo>
                  <a:cubicBezTo>
                    <a:pt x="75" y="9"/>
                    <a:pt x="75" y="9"/>
                    <a:pt x="75" y="9"/>
                  </a:cubicBezTo>
                  <a:cubicBezTo>
                    <a:pt x="75" y="8"/>
                    <a:pt x="76" y="8"/>
                    <a:pt x="76" y="7"/>
                  </a:cubicBezTo>
                  <a:cubicBezTo>
                    <a:pt x="76" y="7"/>
                    <a:pt x="76" y="7"/>
                    <a:pt x="76" y="7"/>
                  </a:cubicBezTo>
                  <a:cubicBezTo>
                    <a:pt x="76" y="7"/>
                    <a:pt x="76" y="7"/>
                    <a:pt x="76" y="7"/>
                  </a:cubicBezTo>
                  <a:cubicBezTo>
                    <a:pt x="76" y="7"/>
                    <a:pt x="76" y="7"/>
                    <a:pt x="76" y="7"/>
                  </a:cubicBezTo>
                  <a:cubicBezTo>
                    <a:pt x="76" y="6"/>
                    <a:pt x="76" y="6"/>
                    <a:pt x="76" y="6"/>
                  </a:cubicBezTo>
                  <a:cubicBezTo>
                    <a:pt x="76" y="6"/>
                    <a:pt x="76" y="6"/>
                    <a:pt x="76" y="6"/>
                  </a:cubicBezTo>
                  <a:cubicBezTo>
                    <a:pt x="77" y="5"/>
                    <a:pt x="78" y="4"/>
                    <a:pt x="79" y="3"/>
                  </a:cubicBezTo>
                  <a:cubicBezTo>
                    <a:pt x="79" y="3"/>
                    <a:pt x="79" y="3"/>
                    <a:pt x="79" y="3"/>
                  </a:cubicBezTo>
                  <a:cubicBezTo>
                    <a:pt x="79" y="3"/>
                    <a:pt x="79" y="3"/>
                    <a:pt x="79" y="3"/>
                  </a:cubicBezTo>
                  <a:cubicBezTo>
                    <a:pt x="79" y="3"/>
                    <a:pt x="79" y="3"/>
                    <a:pt x="79" y="3"/>
                  </a:cubicBezTo>
                  <a:cubicBezTo>
                    <a:pt x="79" y="3"/>
                    <a:pt x="79" y="3"/>
                    <a:pt x="79" y="3"/>
                  </a:cubicBezTo>
                  <a:cubicBezTo>
                    <a:pt x="80" y="3"/>
                    <a:pt x="80" y="3"/>
                    <a:pt x="80" y="3"/>
                  </a:cubicBezTo>
                  <a:cubicBezTo>
                    <a:pt x="80" y="3"/>
                    <a:pt x="80" y="3"/>
                    <a:pt x="80" y="3"/>
                  </a:cubicBezTo>
                  <a:cubicBezTo>
                    <a:pt x="80" y="2"/>
                    <a:pt x="80" y="2"/>
                    <a:pt x="80" y="2"/>
                  </a:cubicBezTo>
                  <a:cubicBezTo>
                    <a:pt x="81" y="2"/>
                    <a:pt x="82" y="1"/>
                    <a:pt x="84" y="0"/>
                  </a:cubicBezTo>
                  <a:cubicBezTo>
                    <a:pt x="84" y="0"/>
                    <a:pt x="84" y="0"/>
                    <a:pt x="84" y="0"/>
                  </a:cubicBezTo>
                  <a:cubicBezTo>
                    <a:pt x="84" y="0"/>
                    <a:pt x="84" y="0"/>
                    <a:pt x="84" y="0"/>
                  </a:cubicBezTo>
                  <a:cubicBezTo>
                    <a:pt x="84" y="0"/>
                    <a:pt x="84" y="0"/>
                    <a:pt x="84"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6" y="0"/>
                    <a:pt x="86" y="0"/>
                    <a:pt x="86" y="0"/>
                  </a:cubicBezTo>
                  <a:cubicBezTo>
                    <a:pt x="86" y="0"/>
                    <a:pt x="86" y="0"/>
                    <a:pt x="86" y="0"/>
                  </a:cubicBezTo>
                  <a:cubicBezTo>
                    <a:pt x="87" y="0"/>
                    <a:pt x="87" y="0"/>
                    <a:pt x="88" y="0"/>
                  </a:cubicBezTo>
                  <a:cubicBezTo>
                    <a:pt x="88" y="0"/>
                    <a:pt x="88" y="0"/>
                    <a:pt x="88" y="0"/>
                  </a:cubicBezTo>
                  <a:close/>
                  <a:moveTo>
                    <a:pt x="82" y="376"/>
                  </a:moveTo>
                  <a:cubicBezTo>
                    <a:pt x="82" y="398"/>
                    <a:pt x="82" y="398"/>
                    <a:pt x="82" y="398"/>
                  </a:cubicBezTo>
                  <a:cubicBezTo>
                    <a:pt x="225" y="398"/>
                    <a:pt x="225" y="398"/>
                    <a:pt x="225" y="398"/>
                  </a:cubicBezTo>
                  <a:cubicBezTo>
                    <a:pt x="225" y="376"/>
                    <a:pt x="225" y="376"/>
                    <a:pt x="225" y="376"/>
                  </a:cubicBezTo>
                  <a:cubicBezTo>
                    <a:pt x="82" y="376"/>
                    <a:pt x="82" y="376"/>
                    <a:pt x="82" y="376"/>
                  </a:cubicBezTo>
                  <a:close/>
                  <a:moveTo>
                    <a:pt x="82" y="316"/>
                  </a:moveTo>
                  <a:cubicBezTo>
                    <a:pt x="82" y="338"/>
                    <a:pt x="82" y="338"/>
                    <a:pt x="82" y="338"/>
                  </a:cubicBezTo>
                  <a:cubicBezTo>
                    <a:pt x="225" y="338"/>
                    <a:pt x="225" y="338"/>
                    <a:pt x="225" y="338"/>
                  </a:cubicBezTo>
                  <a:cubicBezTo>
                    <a:pt x="225" y="316"/>
                    <a:pt x="225" y="316"/>
                    <a:pt x="225" y="316"/>
                  </a:cubicBezTo>
                  <a:cubicBezTo>
                    <a:pt x="82" y="316"/>
                    <a:pt x="82" y="316"/>
                    <a:pt x="82" y="316"/>
                  </a:cubicBezTo>
                  <a:close/>
                  <a:moveTo>
                    <a:pt x="82" y="260"/>
                  </a:moveTo>
                  <a:cubicBezTo>
                    <a:pt x="82" y="282"/>
                    <a:pt x="82" y="282"/>
                    <a:pt x="82" y="282"/>
                  </a:cubicBezTo>
                  <a:cubicBezTo>
                    <a:pt x="369" y="282"/>
                    <a:pt x="369" y="282"/>
                    <a:pt x="369" y="282"/>
                  </a:cubicBezTo>
                  <a:cubicBezTo>
                    <a:pt x="369" y="260"/>
                    <a:pt x="369" y="260"/>
                    <a:pt x="369" y="260"/>
                  </a:cubicBezTo>
                  <a:cubicBezTo>
                    <a:pt x="82" y="260"/>
                    <a:pt x="82" y="260"/>
                    <a:pt x="82" y="260"/>
                  </a:cubicBezTo>
                  <a:close/>
                  <a:moveTo>
                    <a:pt x="230" y="191"/>
                  </a:moveTo>
                  <a:cubicBezTo>
                    <a:pt x="230" y="213"/>
                    <a:pt x="230" y="213"/>
                    <a:pt x="230" y="213"/>
                  </a:cubicBezTo>
                  <a:cubicBezTo>
                    <a:pt x="369" y="213"/>
                    <a:pt x="369" y="213"/>
                    <a:pt x="369" y="213"/>
                  </a:cubicBezTo>
                  <a:cubicBezTo>
                    <a:pt x="369" y="191"/>
                    <a:pt x="369" y="191"/>
                    <a:pt x="369" y="191"/>
                  </a:cubicBezTo>
                  <a:cubicBezTo>
                    <a:pt x="230" y="191"/>
                    <a:pt x="230" y="191"/>
                    <a:pt x="230" y="191"/>
                  </a:cubicBezTo>
                  <a:close/>
                  <a:moveTo>
                    <a:pt x="230" y="130"/>
                  </a:moveTo>
                  <a:cubicBezTo>
                    <a:pt x="230" y="152"/>
                    <a:pt x="230" y="152"/>
                    <a:pt x="230" y="152"/>
                  </a:cubicBezTo>
                  <a:cubicBezTo>
                    <a:pt x="369" y="152"/>
                    <a:pt x="369" y="152"/>
                    <a:pt x="369" y="152"/>
                  </a:cubicBezTo>
                  <a:cubicBezTo>
                    <a:pt x="369" y="130"/>
                    <a:pt x="369" y="130"/>
                    <a:pt x="369" y="130"/>
                  </a:cubicBezTo>
                  <a:cubicBezTo>
                    <a:pt x="230" y="130"/>
                    <a:pt x="230" y="130"/>
                    <a:pt x="230" y="130"/>
                  </a:cubicBezTo>
                  <a:close/>
                  <a:moveTo>
                    <a:pt x="230" y="75"/>
                  </a:moveTo>
                  <a:cubicBezTo>
                    <a:pt x="230" y="97"/>
                    <a:pt x="230" y="97"/>
                    <a:pt x="230" y="97"/>
                  </a:cubicBezTo>
                  <a:cubicBezTo>
                    <a:pt x="369" y="97"/>
                    <a:pt x="369" y="97"/>
                    <a:pt x="369" y="97"/>
                  </a:cubicBezTo>
                  <a:cubicBezTo>
                    <a:pt x="369" y="75"/>
                    <a:pt x="369" y="75"/>
                    <a:pt x="369" y="75"/>
                  </a:cubicBezTo>
                  <a:cubicBezTo>
                    <a:pt x="230" y="75"/>
                    <a:pt x="230" y="75"/>
                    <a:pt x="230" y="75"/>
                  </a:cubicBezTo>
                  <a:close/>
                  <a:moveTo>
                    <a:pt x="431" y="259"/>
                  </a:moveTo>
                  <a:cubicBezTo>
                    <a:pt x="208" y="482"/>
                    <a:pt x="208" y="482"/>
                    <a:pt x="208" y="482"/>
                  </a:cubicBezTo>
                  <a:cubicBezTo>
                    <a:pt x="275" y="549"/>
                    <a:pt x="275" y="549"/>
                    <a:pt x="275" y="549"/>
                  </a:cubicBezTo>
                  <a:cubicBezTo>
                    <a:pt x="498" y="326"/>
                    <a:pt x="498" y="326"/>
                    <a:pt x="498" y="326"/>
                  </a:cubicBezTo>
                  <a:cubicBezTo>
                    <a:pt x="431" y="259"/>
                    <a:pt x="431" y="259"/>
                    <a:pt x="431" y="259"/>
                  </a:cubicBezTo>
                  <a:close/>
                  <a:moveTo>
                    <a:pt x="200" y="492"/>
                  </a:moveTo>
                  <a:cubicBezTo>
                    <a:pt x="174" y="565"/>
                    <a:pt x="174" y="565"/>
                    <a:pt x="174" y="565"/>
                  </a:cubicBezTo>
                  <a:cubicBezTo>
                    <a:pt x="196" y="586"/>
                    <a:pt x="196" y="586"/>
                    <a:pt x="196" y="586"/>
                  </a:cubicBezTo>
                  <a:cubicBezTo>
                    <a:pt x="266" y="558"/>
                    <a:pt x="266" y="558"/>
                    <a:pt x="266" y="558"/>
                  </a:cubicBezTo>
                  <a:cubicBezTo>
                    <a:pt x="200" y="492"/>
                    <a:pt x="200" y="492"/>
                    <a:pt x="200" y="492"/>
                  </a:cubicBezTo>
                  <a:close/>
                  <a:moveTo>
                    <a:pt x="444" y="426"/>
                  </a:moveTo>
                  <a:cubicBezTo>
                    <a:pt x="416" y="453"/>
                    <a:pt x="416" y="453"/>
                    <a:pt x="416" y="453"/>
                  </a:cubicBezTo>
                  <a:cubicBezTo>
                    <a:pt x="416" y="505"/>
                    <a:pt x="416" y="505"/>
                    <a:pt x="416" y="505"/>
                  </a:cubicBezTo>
                  <a:cubicBezTo>
                    <a:pt x="416" y="515"/>
                    <a:pt x="412" y="524"/>
                    <a:pt x="405" y="531"/>
                  </a:cubicBezTo>
                  <a:cubicBezTo>
                    <a:pt x="398" y="538"/>
                    <a:pt x="389" y="542"/>
                    <a:pt x="379" y="542"/>
                  </a:cubicBezTo>
                  <a:cubicBezTo>
                    <a:pt x="326" y="542"/>
                    <a:pt x="326" y="542"/>
                    <a:pt x="326" y="542"/>
                  </a:cubicBezTo>
                  <a:cubicBezTo>
                    <a:pt x="310" y="558"/>
                    <a:pt x="310" y="558"/>
                    <a:pt x="310" y="558"/>
                  </a:cubicBezTo>
                  <a:cubicBezTo>
                    <a:pt x="322" y="570"/>
                    <a:pt x="322" y="570"/>
                    <a:pt x="322" y="570"/>
                  </a:cubicBezTo>
                  <a:cubicBezTo>
                    <a:pt x="379" y="570"/>
                    <a:pt x="379" y="570"/>
                    <a:pt x="379" y="570"/>
                  </a:cubicBezTo>
                  <a:cubicBezTo>
                    <a:pt x="397" y="570"/>
                    <a:pt x="413" y="563"/>
                    <a:pt x="425" y="551"/>
                  </a:cubicBezTo>
                  <a:cubicBezTo>
                    <a:pt x="437" y="539"/>
                    <a:pt x="444" y="522"/>
                    <a:pt x="444" y="505"/>
                  </a:cubicBezTo>
                  <a:cubicBezTo>
                    <a:pt x="444" y="426"/>
                    <a:pt x="444" y="426"/>
                    <a:pt x="444" y="426"/>
                  </a:cubicBezTo>
                  <a:close/>
                  <a:moveTo>
                    <a:pt x="49" y="180"/>
                  </a:moveTo>
                  <a:cubicBezTo>
                    <a:pt x="137" y="74"/>
                    <a:pt x="137" y="74"/>
                    <a:pt x="137" y="74"/>
                  </a:cubicBezTo>
                  <a:cubicBezTo>
                    <a:pt x="95" y="37"/>
                    <a:pt x="95" y="37"/>
                    <a:pt x="95" y="37"/>
                  </a:cubicBezTo>
                  <a:lnTo>
                    <a:pt x="49" y="180"/>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5219022" y="1209654"/>
            <a:ext cx="1819038" cy="1819696"/>
            <a:chOff x="3914776" y="1129635"/>
            <a:chExt cx="1364456" cy="1364456"/>
          </a:xfrm>
        </p:grpSpPr>
        <p:sp>
          <p:nvSpPr>
            <p:cNvPr id="34" name="矩形 33"/>
            <p:cNvSpPr/>
            <p:nvPr/>
          </p:nvSpPr>
          <p:spPr>
            <a:xfrm rot="2703315">
              <a:off x="3914776" y="1129635"/>
              <a:ext cx="1364456" cy="136445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35" name="Freeform 18"/>
            <p:cNvSpPr>
              <a:spLocks noEditPoints="1"/>
            </p:cNvSpPr>
            <p:nvPr/>
          </p:nvSpPr>
          <p:spPr bwMode="black">
            <a:xfrm>
              <a:off x="4261546" y="1525281"/>
              <a:ext cx="647212" cy="632534"/>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chemeClr val="bg1"/>
            </a:solidFill>
            <a:ln>
              <a:noFill/>
            </a:ln>
          </p:spPr>
          <p:txBody>
            <a:bodyPr vert="horz" wrap="square" lIns="61735" tIns="30867" rIns="61735" bIns="30867" numCol="1" anchor="t" anchorCtr="0" compatLnSpc="1"/>
            <a:lstStyle/>
            <a:p>
              <a:endParaRPr lang="en-US" sz="1600">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5219020" y="3905853"/>
            <a:ext cx="1819038" cy="1819696"/>
            <a:chOff x="3914775" y="3151316"/>
            <a:chExt cx="1364456" cy="1364456"/>
          </a:xfrm>
        </p:grpSpPr>
        <p:sp>
          <p:nvSpPr>
            <p:cNvPr id="37" name="矩形 36"/>
            <p:cNvSpPr/>
            <p:nvPr/>
          </p:nvSpPr>
          <p:spPr>
            <a:xfrm rot="2703315">
              <a:off x="3914775" y="3151316"/>
              <a:ext cx="1364456" cy="136445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grpSp>
          <p:nvGrpSpPr>
            <p:cNvPr id="38" name="Group 416"/>
            <p:cNvGrpSpPr>
              <a:grpSpLocks noChangeAspect="1"/>
            </p:cNvGrpSpPr>
            <p:nvPr/>
          </p:nvGrpSpPr>
          <p:grpSpPr>
            <a:xfrm>
              <a:off x="4259125" y="3360951"/>
              <a:ext cx="638659" cy="822023"/>
              <a:chOff x="-2773363" y="1651000"/>
              <a:chExt cx="2692401" cy="3448051"/>
            </a:xfrm>
            <a:solidFill>
              <a:schemeClr val="bg1"/>
            </a:solidFill>
          </p:grpSpPr>
          <p:sp>
            <p:nvSpPr>
              <p:cNvPr id="39" name="Freeform 19"/>
              <p:cNvSpPr>
                <a:spLocks noEditPoints="1"/>
              </p:cNvSpPr>
              <p:nvPr/>
            </p:nvSpPr>
            <p:spPr bwMode="auto">
              <a:xfrm>
                <a:off x="-1908175" y="1798638"/>
                <a:ext cx="641350" cy="641350"/>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400">
                  <a:latin typeface="微软雅黑" panose="020B0503020204020204" pitchFamily="34" charset="-122"/>
                  <a:ea typeface="微软雅黑" panose="020B0503020204020204" pitchFamily="34" charset="-122"/>
                </a:endParaRPr>
              </a:p>
            </p:txBody>
          </p:sp>
          <p:sp>
            <p:nvSpPr>
              <p:cNvPr id="40" name="Freeform 20"/>
              <p:cNvSpPr>
                <a:spLocks noEditPoints="1"/>
              </p:cNvSpPr>
              <p:nvPr/>
            </p:nvSpPr>
            <p:spPr bwMode="auto">
              <a:xfrm>
                <a:off x="-1333500" y="1651000"/>
                <a:ext cx="454025" cy="454025"/>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400">
                  <a:latin typeface="微软雅黑" panose="020B0503020204020204" pitchFamily="34" charset="-122"/>
                  <a:ea typeface="微软雅黑" panose="020B0503020204020204" pitchFamily="34" charset="-122"/>
                </a:endParaRPr>
              </a:p>
            </p:txBody>
          </p:sp>
          <p:sp>
            <p:nvSpPr>
              <p:cNvPr id="41" name="Oval 21"/>
              <p:cNvSpPr>
                <a:spLocks noChangeArrowheads="1"/>
              </p:cNvSpPr>
              <p:nvPr/>
            </p:nvSpPr>
            <p:spPr bwMode="auto">
              <a:xfrm>
                <a:off x="-1055688" y="2462213"/>
                <a:ext cx="171450"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400">
                  <a:latin typeface="微软雅黑" panose="020B0503020204020204" pitchFamily="34" charset="-122"/>
                  <a:ea typeface="微软雅黑" panose="020B0503020204020204" pitchFamily="34" charset="-122"/>
                </a:endParaRPr>
              </a:p>
            </p:txBody>
          </p:sp>
          <p:sp>
            <p:nvSpPr>
              <p:cNvPr id="42" name="Oval 22"/>
              <p:cNvSpPr>
                <a:spLocks noChangeArrowheads="1"/>
              </p:cNvSpPr>
              <p:nvPr/>
            </p:nvSpPr>
            <p:spPr bwMode="auto">
              <a:xfrm>
                <a:off x="-1776413" y="2792413"/>
                <a:ext cx="115888" cy="1190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400">
                  <a:latin typeface="微软雅黑" panose="020B0503020204020204" pitchFamily="34" charset="-122"/>
                  <a:ea typeface="微软雅黑" panose="020B0503020204020204" pitchFamily="34" charset="-122"/>
                </a:endParaRPr>
              </a:p>
            </p:txBody>
          </p:sp>
          <p:sp>
            <p:nvSpPr>
              <p:cNvPr id="43" name="Freeform 23"/>
              <p:cNvSpPr>
                <a:spLocks noEditPoints="1"/>
              </p:cNvSpPr>
              <p:nvPr/>
            </p:nvSpPr>
            <p:spPr bwMode="auto">
              <a:xfrm>
                <a:off x="-2773363" y="2439988"/>
                <a:ext cx="2692401" cy="2659063"/>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400">
                  <a:latin typeface="微软雅黑" panose="020B0503020204020204" pitchFamily="34" charset="-122"/>
                  <a:ea typeface="微软雅黑" panose="020B0503020204020204" pitchFamily="34" charset="-122"/>
                </a:endParaRPr>
              </a:p>
            </p:txBody>
          </p:sp>
          <p:sp>
            <p:nvSpPr>
              <p:cNvPr id="44" name="Oval 24"/>
              <p:cNvSpPr>
                <a:spLocks noChangeArrowheads="1"/>
              </p:cNvSpPr>
              <p:nvPr/>
            </p:nvSpPr>
            <p:spPr bwMode="auto">
              <a:xfrm>
                <a:off x="-1333500" y="3128963"/>
                <a:ext cx="77788"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400">
                  <a:latin typeface="微软雅黑" panose="020B0503020204020204" pitchFamily="34" charset="-122"/>
                  <a:ea typeface="微软雅黑" panose="020B0503020204020204" pitchFamily="34" charset="-122"/>
                </a:endParaRPr>
              </a:p>
            </p:txBody>
          </p:sp>
          <p:sp>
            <p:nvSpPr>
              <p:cNvPr id="45" name="Freeform 25"/>
              <p:cNvSpPr/>
              <p:nvPr/>
            </p:nvSpPr>
            <p:spPr bwMode="auto">
              <a:xfrm>
                <a:off x="-1423988" y="2082800"/>
                <a:ext cx="889000" cy="357188"/>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400">
                  <a:latin typeface="微软雅黑" panose="020B0503020204020204" pitchFamily="34" charset="-122"/>
                  <a:ea typeface="微软雅黑" panose="020B0503020204020204" pitchFamily="34" charset="-122"/>
                </a:endParaRPr>
              </a:p>
            </p:txBody>
          </p:sp>
        </p:grpSp>
      </p:grpSp>
      <p:sp>
        <p:nvSpPr>
          <p:cNvPr id="46" name="矩形 45"/>
          <p:cNvSpPr/>
          <p:nvPr/>
        </p:nvSpPr>
        <p:spPr>
          <a:xfrm>
            <a:off x="-59381" y="-49738"/>
            <a:ext cx="12279086" cy="31099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91271" y="6567549"/>
            <a:ext cx="12429733" cy="36417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标题 1"/>
          <p:cNvSpPr>
            <a:spLocks noGrp="1"/>
          </p:cNvSpPr>
          <p:nvPr>
            <p:ph type="title"/>
          </p:nvPr>
        </p:nvSpPr>
        <p:spPr>
          <a:xfrm>
            <a:off x="470075" y="519500"/>
            <a:ext cx="4505696" cy="478023"/>
          </a:xfrm>
          <a:solidFill>
            <a:schemeClr val="bg1"/>
          </a:solidFill>
        </p:spPr>
        <p:txBody>
          <a:bodyPr/>
          <a:lstStyle/>
          <a:p>
            <a:r>
              <a:rPr lang="zh-CN" altLang="en-US" dirty="0" smtClean="0"/>
              <a:t>单击此处添加目录</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childTnLst>
                          </p:cTn>
                        </p:par>
                        <p:par>
                          <p:cTn id="12" fill="hold">
                            <p:stCondLst>
                              <p:cond delay="0"/>
                            </p:stCondLst>
                            <p:childTnLst>
                              <p:par>
                                <p:cTn id="13" presetID="2" presetClass="entr" presetSubtype="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1+#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1"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0-#ppt_h/2"/>
                                          </p:val>
                                        </p:tav>
                                        <p:tav tm="100000">
                                          <p:val>
                                            <p:strVal val="#ppt_y"/>
                                          </p:val>
                                        </p:tav>
                                      </p:tavLst>
                                    </p:anim>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 presetClass="entr" presetSubtype="4"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 presetClass="entr" presetSubtype="4"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ppt_x"/>
                                          </p:val>
                                        </p:tav>
                                        <p:tav tm="100000">
                                          <p:val>
                                            <p:strVal val="#ppt_x"/>
                                          </p:val>
                                        </p:tav>
                                      </p:tavLst>
                                    </p:anim>
                                    <p:anim calcmode="lin" valueType="num">
                                      <p:cBhvr additive="base">
                                        <p:cTn id="51" dur="500" fill="hold"/>
                                        <p:tgtEl>
                                          <p:spTgt spid="6"/>
                                        </p:tgtEl>
                                        <p:attrNameLst>
                                          <p:attrName>ppt_y</p:attrName>
                                        </p:attrNameLst>
                                      </p:cBhvr>
                                      <p:tavLst>
                                        <p:tav tm="0">
                                          <p:val>
                                            <p:strVal val="1+#ppt_h/2"/>
                                          </p:val>
                                        </p:tav>
                                        <p:tav tm="100000">
                                          <p:val>
                                            <p:strVal val="#ppt_y"/>
                                          </p:val>
                                        </p:tav>
                                      </p:tavLst>
                                    </p:anim>
                                  </p:childTnLst>
                                </p:cTn>
                              </p:par>
                            </p:childTnLst>
                          </p:cTn>
                        </p:par>
                        <p:par>
                          <p:cTn id="52" fill="hold">
                            <p:stCondLst>
                              <p:cond delay="4000"/>
                            </p:stCondLst>
                            <p:childTnLst>
                              <p:par>
                                <p:cTn id="53" presetID="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additive="base">
                                        <p:cTn id="55" dur="800" fill="hold"/>
                                        <p:tgtEl>
                                          <p:spTgt spid="46"/>
                                        </p:tgtEl>
                                        <p:attrNameLst>
                                          <p:attrName>ppt_x</p:attrName>
                                        </p:attrNameLst>
                                      </p:cBhvr>
                                      <p:tavLst>
                                        <p:tav tm="0">
                                          <p:val>
                                            <p:strVal val="0-#ppt_w/2"/>
                                          </p:val>
                                        </p:tav>
                                        <p:tav tm="100000">
                                          <p:val>
                                            <p:strVal val="#ppt_x"/>
                                          </p:val>
                                        </p:tav>
                                      </p:tavLst>
                                    </p:anim>
                                    <p:anim calcmode="lin" valueType="num">
                                      <p:cBhvr additive="base">
                                        <p:cTn id="56" dur="800" fill="hold"/>
                                        <p:tgtEl>
                                          <p:spTgt spid="46"/>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800" fill="hold"/>
                                        <p:tgtEl>
                                          <p:spTgt spid="47"/>
                                        </p:tgtEl>
                                        <p:attrNameLst>
                                          <p:attrName>ppt_x</p:attrName>
                                        </p:attrNameLst>
                                      </p:cBhvr>
                                      <p:tavLst>
                                        <p:tav tm="0">
                                          <p:val>
                                            <p:strVal val="1+#ppt_w/2"/>
                                          </p:val>
                                        </p:tav>
                                        <p:tav tm="100000">
                                          <p:val>
                                            <p:strVal val="#ppt_x"/>
                                          </p:val>
                                        </p:tav>
                                      </p:tavLst>
                                    </p:anim>
                                    <p:anim calcmode="lin" valueType="num">
                                      <p:cBhvr additive="base">
                                        <p:cTn id="60" dur="8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18"/>
          <p:cNvSpPr>
            <a:spLocks noChangeArrowheads="1"/>
          </p:cNvSpPr>
          <p:nvPr/>
        </p:nvSpPr>
        <p:spPr bwMode="auto">
          <a:xfrm>
            <a:off x="1423212" y="834494"/>
            <a:ext cx="1614487" cy="944563"/>
          </a:xfrm>
          <a:prstGeom prst="rect">
            <a:avLst/>
          </a:prstGeom>
          <a:noFill/>
          <a:ln w="9525">
            <a:noFill/>
            <a:bevel/>
          </a:ln>
        </p:spPr>
        <p:txBody>
          <a:bodyPr wrap="none" lIns="121898" tIns="60949" rIns="121898" bIns="60949">
            <a:spAutoFit/>
          </a:bodyPr>
          <a:lstStyle/>
          <a:p>
            <a:pPr algn="ctr" defTabSz="1218565">
              <a:defRPr/>
            </a:pPr>
            <a:r>
              <a:rPr lang="zh-CN" altLang="en-US" sz="5300" b="1" kern="0" dirty="0">
                <a:solidFill>
                  <a:srgbClr val="0070C0"/>
                </a:solidFill>
                <a:latin typeface="方正兰亭黑_GBK" panose="02010600030101010101" pitchFamily="2" charset="-122"/>
                <a:ea typeface="方正兰亭黑_GBK" panose="02010600030101010101" pitchFamily="2" charset="-122"/>
                <a:sym typeface="方正兰亭黑_GBK" panose="02010600030101010101" pitchFamily="2" charset="-122"/>
              </a:rPr>
              <a:t>前言</a:t>
            </a:r>
            <a:endParaRPr lang="zh-CN" altLang="en-US" b="1" kern="0" dirty="0">
              <a:solidFill>
                <a:srgbClr val="0070C0"/>
              </a:solidFill>
            </a:endParaRPr>
          </a:p>
        </p:txBody>
      </p:sp>
      <p:sp>
        <p:nvSpPr>
          <p:cNvPr id="24" name="前言"/>
          <p:cNvSpPr>
            <a:spLocks noChangeArrowheads="1"/>
          </p:cNvSpPr>
          <p:nvPr/>
        </p:nvSpPr>
        <p:spPr bwMode="auto">
          <a:xfrm>
            <a:off x="2946947" y="1199618"/>
            <a:ext cx="2178050" cy="574675"/>
          </a:xfrm>
          <a:prstGeom prst="rect">
            <a:avLst/>
          </a:prstGeom>
          <a:noFill/>
          <a:ln w="9525">
            <a:noFill/>
            <a:bevel/>
          </a:ln>
        </p:spPr>
        <p:txBody>
          <a:bodyPr wrap="none" lIns="121898" tIns="60949" rIns="121898" bIns="60949">
            <a:spAutoFit/>
          </a:bodyPr>
          <a:lstStyle/>
          <a:p>
            <a:pPr algn="ctr"/>
            <a:r>
              <a:rPr lang="en-US" altLang="zh-CN" sz="2900" dirty="0">
                <a:solidFill>
                  <a:srgbClr val="00B0F0"/>
                </a:solidFill>
                <a:latin typeface="Impact" panose="020B0806030902050204" pitchFamily="34" charset="0"/>
                <a:ea typeface="方正兰亭黑_GBK" panose="02010600030101010101" pitchFamily="2" charset="-122"/>
                <a:sym typeface="Impact" panose="020B0806030902050204" pitchFamily="34" charset="0"/>
              </a:rPr>
              <a:t>Introduction</a:t>
            </a:r>
            <a:endParaRPr lang="zh-CN" altLang="en-US" sz="2900" dirty="0">
              <a:solidFill>
                <a:srgbClr val="00B0F0"/>
              </a:solidFill>
              <a:latin typeface="Impact" panose="020B0806030902050204" pitchFamily="34" charset="0"/>
              <a:ea typeface="方正兰亭黑_GBK" panose="02010600030101010101" pitchFamily="2" charset="-122"/>
              <a:sym typeface="Impact" panose="020B0806030902050204" pitchFamily="34" charset="0"/>
            </a:endParaRPr>
          </a:p>
        </p:txBody>
      </p:sp>
      <p:sp>
        <p:nvSpPr>
          <p:cNvPr id="27" name="矩形 5"/>
          <p:cNvSpPr>
            <a:spLocks noChangeArrowheads="1"/>
          </p:cNvSpPr>
          <p:nvPr/>
        </p:nvSpPr>
        <p:spPr bwMode="auto">
          <a:xfrm>
            <a:off x="1427165" y="1807631"/>
            <a:ext cx="9337674" cy="3684587"/>
          </a:xfrm>
          <a:prstGeom prst="rect">
            <a:avLst/>
          </a:prstGeom>
          <a:noFill/>
          <a:ln w="19050">
            <a:solidFill>
              <a:srgbClr val="0070C0"/>
            </a:solidFill>
            <a:bevel/>
          </a:ln>
        </p:spPr>
        <p:txBody>
          <a:bodyPr lIns="91429" tIns="45715" rIns="91429" bIns="45715"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8" name="Rectangle 11"/>
          <p:cNvSpPr>
            <a:spLocks noChangeArrowheads="1"/>
          </p:cNvSpPr>
          <p:nvPr/>
        </p:nvSpPr>
        <p:spPr bwMode="auto">
          <a:xfrm>
            <a:off x="1727960" y="2117412"/>
            <a:ext cx="8546237" cy="3022600"/>
          </a:xfrm>
          <a:prstGeom prst="rect">
            <a:avLst/>
          </a:prstGeom>
          <a:noFill/>
          <a:ln w="9525" cap="flat" cmpd="sng">
            <a:noFill/>
            <a:beve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6741" tIns="48371" rIns="96741" bIns="48371">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eaLnBrk="0" hangingPunct="0">
              <a:lnSpc>
                <a:spcPct val="150000"/>
              </a:lnSpc>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岁月流转，时光飞逝，转眼间</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201X</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年的工作又接近尾声。</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lnSpc>
                <a:spcPct val="150000"/>
              </a:lnSpc>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回首过去一年的工作，经过全体领导及员工的共同努力，公司经营业绩保持良好，行业地位、社会形象日渐提升，各项工作全面发展。今年，面对经济下行所带来的影响，公司上下团结一致，奋力拼搏，打了一场漂亮的安全效益翻身仗。我们不仅在上半年实现了扭亏为赢，而且全年销售收入突破了</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亿元，标志着公司迈上了一个新台阶，步入了一个新的发展阶段。</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lnSpc>
                <a:spcPct val="150000"/>
              </a:lnSpc>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新起点、新希望。站在</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2016</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年的起点，我们将继承和发扬过去工作中存在的优点，汲取经验，摒弃不足，满怀信心，以更清醒的头脑、更旺盛的斗志、更奋发的姿态和更充沛的干劲，向我们的既定目标进发！</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9"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7111824" y="5310062"/>
            <a:ext cx="1527939" cy="1083685"/>
          </a:xfrm>
          <a:prstGeom prst="rect">
            <a:avLst/>
          </a:prstGeom>
          <a:solidFill>
            <a:srgbClr val="FFFFFF">
              <a:shade val="85000"/>
            </a:srgbClr>
          </a:solidFill>
          <a:ln w="1143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6350" h="19050"/>
            <a:contourClr>
              <a:srgbClr val="969696"/>
            </a:contourClr>
          </a:sp3d>
        </p:spPr>
      </p:pic>
      <p:pic>
        <p:nvPicPr>
          <p:cNvPr id="33"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854817">
            <a:off x="8974771" y="5241989"/>
            <a:ext cx="1658468" cy="1050719"/>
          </a:xfrm>
          <a:prstGeom prst="rect">
            <a:avLst/>
          </a:prstGeom>
          <a:solidFill>
            <a:srgbClr val="FFFFFF">
              <a:shade val="85000"/>
            </a:srgbClr>
          </a:solidFill>
          <a:ln w="1143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5" name="Picture 3" descr="D:\360data\重要数据\桌面\未标题-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4314" y="2900886"/>
            <a:ext cx="2962661" cy="398144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D:\360data\重要数据\桌面\未标题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3621" y="2862785"/>
            <a:ext cx="3057924" cy="4019549"/>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59381" y="-25988"/>
            <a:ext cx="12279086" cy="299119"/>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1271" y="6609185"/>
            <a:ext cx="12429733" cy="36417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40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1000"/>
                            </p:stCondLst>
                            <p:childTnLst>
                              <p:par>
                                <p:cTn id="14" presetID="2" presetClass="entr" presetSubtype="4" decel="10000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par>
                                <p:cTn id="18" presetID="2" presetClass="entr" presetSubtype="4" decel="10000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par>
                                <p:cTn id="22" presetID="63" presetClass="path" presetSubtype="0" fill="hold" nodeType="withEffect">
                                  <p:stCondLst>
                                    <p:cond delay="500"/>
                                  </p:stCondLst>
                                  <p:childTnLst>
                                    <p:animMotion origin="layout" path="M 0 0 L 0.25 0 E" pathEditMode="relative" ptsTypes="">
                                      <p:cBhvr>
                                        <p:cTn id="23" dur="500" fill="hold"/>
                                        <p:tgtEl>
                                          <p:spTgt spid="25"/>
                                        </p:tgtEl>
                                        <p:attrNameLst>
                                          <p:attrName>ppt_x</p:attrName>
                                          <p:attrName>ppt_y</p:attrName>
                                        </p:attrNameLst>
                                      </p:cBhvr>
                                    </p:animMotion>
                                  </p:childTnLst>
                                </p:cTn>
                              </p:par>
                              <p:par>
                                <p:cTn id="24" presetID="35" presetClass="path" presetSubtype="0" fill="hold" nodeType="withEffect">
                                  <p:stCondLst>
                                    <p:cond delay="500"/>
                                  </p:stCondLst>
                                  <p:childTnLst>
                                    <p:animMotion origin="layout" path="M 0 0 L -0.25 0 E" pathEditMode="relative" ptsTypes="">
                                      <p:cBhvr>
                                        <p:cTn id="25" dur="500" fill="hold"/>
                                        <p:tgtEl>
                                          <p:spTgt spid="26"/>
                                        </p:tgtEl>
                                        <p:attrNameLst>
                                          <p:attrName>ppt_x</p:attrName>
                                          <p:attrName>ppt_y</p:attrName>
                                        </p:attrNameLst>
                                      </p:cBhvr>
                                    </p:animMotion>
                                  </p:childTnLst>
                                </p:cTn>
                              </p:par>
                              <p:par>
                                <p:cTn id="26" presetID="10" presetClass="exit" presetSubtype="0" fill="hold" nodeType="withEffect">
                                  <p:stCondLst>
                                    <p:cond delay="700"/>
                                  </p:stCondLst>
                                  <p:childTnLst>
                                    <p:animEffect transition="out" filter="fade">
                                      <p:cBhvr>
                                        <p:cTn id="27" dur="300"/>
                                        <p:tgtEl>
                                          <p:spTgt spid="26"/>
                                        </p:tgtEl>
                                      </p:cBhvr>
                                    </p:animEffect>
                                    <p:set>
                                      <p:cBhvr>
                                        <p:cTn id="28" dur="1" fill="hold">
                                          <p:stCondLst>
                                            <p:cond delay="299"/>
                                          </p:stCondLst>
                                        </p:cTn>
                                        <p:tgtEl>
                                          <p:spTgt spid="26"/>
                                        </p:tgtEl>
                                        <p:attrNameLst>
                                          <p:attrName>style.visibility</p:attrName>
                                        </p:attrNameLst>
                                      </p:cBhvr>
                                      <p:to>
                                        <p:strVal val="hidden"/>
                                      </p:to>
                                    </p:set>
                                  </p:childTnLst>
                                </p:cTn>
                              </p:par>
                              <p:par>
                                <p:cTn id="29" presetID="10" presetClass="exit" presetSubtype="0" fill="hold" nodeType="withEffect">
                                  <p:stCondLst>
                                    <p:cond delay="700"/>
                                  </p:stCondLst>
                                  <p:childTnLst>
                                    <p:animEffect transition="out" filter="fade">
                                      <p:cBhvr>
                                        <p:cTn id="30" dur="300"/>
                                        <p:tgtEl>
                                          <p:spTgt spid="25"/>
                                        </p:tgtEl>
                                      </p:cBhvr>
                                    </p:animEffect>
                                    <p:set>
                                      <p:cBhvr>
                                        <p:cTn id="31" dur="1" fill="hold">
                                          <p:stCondLst>
                                            <p:cond delay="299"/>
                                          </p:stCondLst>
                                        </p:cTn>
                                        <p:tgtEl>
                                          <p:spTgt spid="25"/>
                                        </p:tgtEl>
                                        <p:attrNameLst>
                                          <p:attrName>style.visibility</p:attrName>
                                        </p:attrNameLst>
                                      </p:cBhvr>
                                      <p:to>
                                        <p:strVal val="hidden"/>
                                      </p:to>
                                    </p:set>
                                  </p:childTnLst>
                                </p:cTn>
                              </p:par>
                              <p:par>
                                <p:cTn id="32" presetID="16" presetClass="entr" presetSubtype="37" fill="hold" grpId="0" nodeType="withEffect">
                                  <p:stCondLst>
                                    <p:cond delay="400"/>
                                  </p:stCondLst>
                                  <p:childTnLst>
                                    <p:set>
                                      <p:cBhvr>
                                        <p:cTn id="33" dur="1" fill="hold">
                                          <p:stCondLst>
                                            <p:cond delay="0"/>
                                          </p:stCondLst>
                                        </p:cTn>
                                        <p:tgtEl>
                                          <p:spTgt spid="27"/>
                                        </p:tgtEl>
                                        <p:attrNameLst>
                                          <p:attrName>style.visibility</p:attrName>
                                        </p:attrNameLst>
                                      </p:cBhvr>
                                      <p:to>
                                        <p:strVal val="visible"/>
                                      </p:to>
                                    </p:set>
                                    <p:animEffect transition="in" filter="barn(outVertical)">
                                      <p:cBhvr>
                                        <p:cTn id="34" dur="500"/>
                                        <p:tgtEl>
                                          <p:spTgt spid="27"/>
                                        </p:tgtEl>
                                      </p:cBhvr>
                                    </p:animEffect>
                                  </p:childTnLst>
                                </p:cTn>
                              </p:par>
                            </p:childTnLst>
                          </p:cTn>
                        </p:par>
                        <p:par>
                          <p:cTn id="35" fill="hold">
                            <p:stCondLst>
                              <p:cond delay="1500"/>
                            </p:stCondLst>
                            <p:childTnLst>
                              <p:par>
                                <p:cTn id="36" presetID="14" presetClass="entr" presetSubtype="10" fill="hold" nodeType="afterEffect">
                                  <p:stCondLst>
                                    <p:cond delay="0"/>
                                  </p:stCondLst>
                                  <p:childTnLst>
                                    <p:set>
                                      <p:cBhvr>
                                        <p:cTn id="37"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38" dur="1000"/>
                                        <p:tgtEl>
                                          <p:spTgt spid="28">
                                            <p:txEl>
                                              <p:pRg st="0" end="0"/>
                                            </p:txEl>
                                          </p:spTgt>
                                        </p:tgtEl>
                                      </p:cBhvr>
                                    </p:animEffect>
                                  </p:childTnLst>
                                </p:cTn>
                              </p:par>
                              <p:par>
                                <p:cTn id="39" presetID="14" presetClass="entr" presetSubtype="10" fill="hold" nodeType="withEffect">
                                  <p:stCondLst>
                                    <p:cond delay="0"/>
                                  </p:stCondLst>
                                  <p:childTnLst>
                                    <p:set>
                                      <p:cBhvr>
                                        <p:cTn id="40" dur="1" fill="hold">
                                          <p:stCondLst>
                                            <p:cond delay="0"/>
                                          </p:stCondLst>
                                        </p:cTn>
                                        <p:tgtEl>
                                          <p:spTgt spid="28">
                                            <p:txEl>
                                              <p:pRg st="1" end="1"/>
                                            </p:txEl>
                                          </p:spTgt>
                                        </p:tgtEl>
                                        <p:attrNameLst>
                                          <p:attrName>style.visibility</p:attrName>
                                        </p:attrNameLst>
                                      </p:cBhvr>
                                      <p:to>
                                        <p:strVal val="visible"/>
                                      </p:to>
                                    </p:set>
                                    <p:animEffect transition="in" filter="randombar(horizontal)">
                                      <p:cBhvr>
                                        <p:cTn id="41" dur="1000"/>
                                        <p:tgtEl>
                                          <p:spTgt spid="28">
                                            <p:txEl>
                                              <p:pRg st="1" end="1"/>
                                            </p:txEl>
                                          </p:spTgt>
                                        </p:tgtEl>
                                      </p:cBhvr>
                                    </p:animEffect>
                                  </p:childTnLst>
                                </p:cTn>
                              </p:par>
                              <p:par>
                                <p:cTn id="42" presetID="14" presetClass="entr" presetSubtype="10" fill="hold" nodeType="withEffect">
                                  <p:stCondLst>
                                    <p:cond delay="0"/>
                                  </p:stCondLst>
                                  <p:childTnLst>
                                    <p:set>
                                      <p:cBhvr>
                                        <p:cTn id="43" dur="1" fill="hold">
                                          <p:stCondLst>
                                            <p:cond delay="0"/>
                                          </p:stCondLst>
                                        </p:cTn>
                                        <p:tgtEl>
                                          <p:spTgt spid="28">
                                            <p:txEl>
                                              <p:pRg st="2" end="2"/>
                                            </p:txEl>
                                          </p:spTgt>
                                        </p:tgtEl>
                                        <p:attrNameLst>
                                          <p:attrName>style.visibility</p:attrName>
                                        </p:attrNameLst>
                                      </p:cBhvr>
                                      <p:to>
                                        <p:strVal val="visible"/>
                                      </p:to>
                                    </p:set>
                                    <p:animEffect transition="in" filter="randombar(horizontal)">
                                      <p:cBhvr>
                                        <p:cTn id="44" dur="1000"/>
                                        <p:tgtEl>
                                          <p:spTgt spid="28">
                                            <p:txEl>
                                              <p:pRg st="2" end="2"/>
                                            </p:txEl>
                                          </p:spTgt>
                                        </p:tgtEl>
                                      </p:cBhvr>
                                    </p:animEffect>
                                  </p:childTnLst>
                                </p:cTn>
                              </p:par>
                            </p:childTnLst>
                          </p:cTn>
                        </p:par>
                        <p:par>
                          <p:cTn id="45" fill="hold">
                            <p:stCondLst>
                              <p:cond delay="2500"/>
                            </p:stCondLst>
                            <p:childTnLst>
                              <p:par>
                                <p:cTn id="46" presetID="52"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Scale>
                                      <p:cBhvr>
                                        <p:cTn id="48" dur="5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500" decel="50000" fill="hold">
                                          <p:stCondLst>
                                            <p:cond delay="0"/>
                                          </p:stCondLst>
                                        </p:cTn>
                                        <p:tgtEl>
                                          <p:spTgt spid="29"/>
                                        </p:tgtEl>
                                        <p:attrNameLst>
                                          <p:attrName>ppt_x</p:attrName>
                                          <p:attrName>ppt_y</p:attrName>
                                        </p:attrNameLst>
                                      </p:cBhvr>
                                    </p:animMotion>
                                    <p:animEffect transition="in" filter="fade">
                                      <p:cBhvr>
                                        <p:cTn id="50" dur="500"/>
                                        <p:tgtEl>
                                          <p:spTgt spid="29"/>
                                        </p:tgtEl>
                                      </p:cBhvr>
                                    </p:animEffect>
                                  </p:childTnLst>
                                </p:cTn>
                              </p:par>
                              <p:par>
                                <p:cTn id="51" presetID="52" presetClass="entr" presetSubtype="0" fill="hold" nodeType="withEffect">
                                  <p:stCondLst>
                                    <p:cond delay="500"/>
                                  </p:stCondLst>
                                  <p:childTnLst>
                                    <p:set>
                                      <p:cBhvr>
                                        <p:cTn id="52" dur="1" fill="hold">
                                          <p:stCondLst>
                                            <p:cond delay="0"/>
                                          </p:stCondLst>
                                        </p:cTn>
                                        <p:tgtEl>
                                          <p:spTgt spid="33"/>
                                        </p:tgtEl>
                                        <p:attrNameLst>
                                          <p:attrName>style.visibility</p:attrName>
                                        </p:attrNameLst>
                                      </p:cBhvr>
                                      <p:to>
                                        <p:strVal val="visible"/>
                                      </p:to>
                                    </p:set>
                                    <p:animScale>
                                      <p:cBhvr>
                                        <p:cTn id="53" dur="5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500" decel="50000" fill="hold">
                                          <p:stCondLst>
                                            <p:cond delay="0"/>
                                          </p:stCondLst>
                                        </p:cTn>
                                        <p:tgtEl>
                                          <p:spTgt spid="33"/>
                                        </p:tgtEl>
                                        <p:attrNameLst>
                                          <p:attrName>ppt_x</p:attrName>
                                          <p:attrName>ppt_y</p:attrName>
                                        </p:attrNameLst>
                                      </p:cBhvr>
                                    </p:animMotion>
                                    <p:animEffect transition="in" filter="fade">
                                      <p:cBhvr>
                                        <p:cTn id="55" dur="500"/>
                                        <p:tgtEl>
                                          <p:spTgt spid="33"/>
                                        </p:tgtEl>
                                      </p:cBhvr>
                                    </p:animEffect>
                                  </p:childTnLst>
                                </p:cTn>
                              </p:par>
                            </p:childTnLst>
                          </p:cTn>
                        </p:par>
                        <p:par>
                          <p:cTn id="56" fill="hold">
                            <p:stCondLst>
                              <p:cond delay="3000"/>
                            </p:stCondLst>
                            <p:childTnLst>
                              <p:par>
                                <p:cTn id="57" presetID="2" presetClass="entr" presetSubtype="8"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800" fill="hold"/>
                                        <p:tgtEl>
                                          <p:spTgt spid="12"/>
                                        </p:tgtEl>
                                        <p:attrNameLst>
                                          <p:attrName>ppt_x</p:attrName>
                                        </p:attrNameLst>
                                      </p:cBhvr>
                                      <p:tavLst>
                                        <p:tav tm="0">
                                          <p:val>
                                            <p:strVal val="0-#ppt_w/2"/>
                                          </p:val>
                                        </p:tav>
                                        <p:tav tm="100000">
                                          <p:val>
                                            <p:strVal val="#ppt_x"/>
                                          </p:val>
                                        </p:tav>
                                      </p:tavLst>
                                    </p:anim>
                                    <p:anim calcmode="lin" valueType="num">
                                      <p:cBhvr additive="base">
                                        <p:cTn id="60" dur="800" fill="hold"/>
                                        <p:tgtEl>
                                          <p:spTgt spid="12"/>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800" fill="hold"/>
                                        <p:tgtEl>
                                          <p:spTgt spid="14"/>
                                        </p:tgtEl>
                                        <p:attrNameLst>
                                          <p:attrName>ppt_x</p:attrName>
                                        </p:attrNameLst>
                                      </p:cBhvr>
                                      <p:tavLst>
                                        <p:tav tm="0">
                                          <p:val>
                                            <p:strVal val="1+#ppt_w/2"/>
                                          </p:val>
                                        </p:tav>
                                        <p:tav tm="100000">
                                          <p:val>
                                            <p:strVal val="#ppt_x"/>
                                          </p:val>
                                        </p:tav>
                                      </p:tavLst>
                                    </p:anim>
                                    <p:anim calcmode="lin" valueType="num">
                                      <p:cBhvr additive="base">
                                        <p:cTn id="64" dur="8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7" grpId="0" bldLvl="0" animBg="1" autoUpdateAnimBg="0"/>
      <p:bldP spid="12"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椭圆 2"/>
          <p:cNvSpPr/>
          <p:nvPr/>
        </p:nvSpPr>
        <p:spPr>
          <a:xfrm>
            <a:off x="962133" y="3653039"/>
            <a:ext cx="215642" cy="21569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461588" y="2863216"/>
            <a:ext cx="431285" cy="43139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2065386" y="4005308"/>
            <a:ext cx="776312" cy="7765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600" b="1">
                <a:latin typeface="微软雅黑" panose="020B0503020204020204" pitchFamily="34" charset="-122"/>
                <a:ea typeface="微软雅黑" panose="020B0503020204020204" pitchFamily="34" charset="-122"/>
              </a:rPr>
              <a:t>添加</a:t>
            </a:r>
            <a:r>
              <a:rPr lang="zh-CN" altLang="en-US" sz="1600" b="1" smtClean="0">
                <a:latin typeface="微软雅黑" panose="020B0503020204020204" pitchFamily="34" charset="-122"/>
                <a:ea typeface="微软雅黑" panose="020B0503020204020204" pitchFamily="34" charset="-122"/>
              </a:rPr>
              <a:t>标题</a:t>
            </a:r>
            <a:endParaRPr lang="zh-CN" altLang="en-US" sz="1600" b="1">
              <a:latin typeface="微软雅黑" panose="020B0503020204020204" pitchFamily="34" charset="-122"/>
              <a:ea typeface="微软雅黑" panose="020B0503020204020204" pitchFamily="34" charset="-122"/>
            </a:endParaRPr>
          </a:p>
        </p:txBody>
      </p:sp>
      <p:sp>
        <p:nvSpPr>
          <p:cNvPr id="6" name="椭圆 5"/>
          <p:cNvSpPr/>
          <p:nvPr/>
        </p:nvSpPr>
        <p:spPr>
          <a:xfrm>
            <a:off x="2647620" y="3120946"/>
            <a:ext cx="388156" cy="388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229853" y="3277739"/>
            <a:ext cx="517541" cy="51767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790396" y="2378383"/>
            <a:ext cx="388156" cy="388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544957" y="4454504"/>
            <a:ext cx="654465" cy="6546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035206" y="5074676"/>
            <a:ext cx="388156" cy="388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508361" y="4393567"/>
            <a:ext cx="152921" cy="15296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703758" y="3934893"/>
            <a:ext cx="215642" cy="21569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840647" y="2098751"/>
            <a:ext cx="1335430" cy="133577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b="1" smtClean="0">
                <a:latin typeface="微软雅黑" panose="020B0503020204020204" pitchFamily="34" charset="-122"/>
                <a:ea typeface="微软雅黑" panose="020B0503020204020204" pitchFamily="34" charset="-122"/>
              </a:rPr>
              <a:t>添加标题</a:t>
            </a:r>
            <a:endParaRPr lang="zh-CN" altLang="en-US" b="1">
              <a:latin typeface="微软雅黑" panose="020B0503020204020204" pitchFamily="34" charset="-122"/>
              <a:ea typeface="微软雅黑" panose="020B0503020204020204" pitchFamily="34" charset="-122"/>
            </a:endParaRPr>
          </a:p>
        </p:txBody>
      </p:sp>
      <p:sp>
        <p:nvSpPr>
          <p:cNvPr id="14" name="椭圆 13"/>
          <p:cNvSpPr/>
          <p:nvPr/>
        </p:nvSpPr>
        <p:spPr>
          <a:xfrm>
            <a:off x="3871447" y="1814005"/>
            <a:ext cx="194077" cy="19412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4936713" y="1911072"/>
            <a:ext cx="152921" cy="15296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349319" y="2732689"/>
            <a:ext cx="388156" cy="388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557209" y="3277739"/>
            <a:ext cx="654465" cy="6546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017598" y="2572511"/>
            <a:ext cx="388156" cy="388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601489" y="1233706"/>
            <a:ext cx="654465" cy="6546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8333251" y="1261014"/>
            <a:ext cx="330063" cy="3301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393579" y="4158355"/>
            <a:ext cx="981730" cy="9819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b="1" smtClean="0">
                <a:latin typeface="微软雅黑" panose="020B0503020204020204" pitchFamily="34" charset="-122"/>
                <a:ea typeface="微软雅黑" panose="020B0503020204020204" pitchFamily="34" charset="-122"/>
              </a:rPr>
              <a:t>添加</a:t>
            </a:r>
            <a:endParaRPr lang="en-US" altLang="zh-CN" b="1" smtClean="0">
              <a:latin typeface="微软雅黑" panose="020B0503020204020204" pitchFamily="34" charset="-122"/>
              <a:ea typeface="微软雅黑" panose="020B0503020204020204" pitchFamily="34" charset="-122"/>
            </a:endParaRPr>
          </a:p>
          <a:p>
            <a:pPr algn="ctr"/>
            <a:r>
              <a:rPr lang="zh-CN" altLang="en-US" b="1" smtClean="0">
                <a:latin typeface="微软雅黑" panose="020B0503020204020204" pitchFamily="34" charset="-122"/>
                <a:ea typeface="微软雅黑" panose="020B0503020204020204" pitchFamily="34" charset="-122"/>
              </a:rPr>
              <a:t>标题</a:t>
            </a:r>
            <a:endParaRPr lang="zh-CN" altLang="en-US" b="1">
              <a:latin typeface="微软雅黑" panose="020B0503020204020204" pitchFamily="34" charset="-122"/>
              <a:ea typeface="微软雅黑" panose="020B0503020204020204" pitchFamily="34" charset="-122"/>
            </a:endParaRPr>
          </a:p>
        </p:txBody>
      </p:sp>
      <p:sp>
        <p:nvSpPr>
          <p:cNvPr id="22" name="椭圆 21"/>
          <p:cNvSpPr/>
          <p:nvPr/>
        </p:nvSpPr>
        <p:spPr>
          <a:xfrm>
            <a:off x="6261115" y="4873493"/>
            <a:ext cx="388156" cy="388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6691566" y="5032660"/>
            <a:ext cx="152921" cy="15296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6691566" y="5308035"/>
            <a:ext cx="654465" cy="6546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7765877" y="5527644"/>
            <a:ext cx="86257" cy="8627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7478942" y="4873494"/>
            <a:ext cx="330063" cy="3301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8283418" y="4587694"/>
            <a:ext cx="388156" cy="388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6721002" y="1588253"/>
            <a:ext cx="1649341" cy="164977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2000" b="1">
                <a:latin typeface="微软雅黑" panose="020B0503020204020204" pitchFamily="34" charset="-122"/>
                <a:ea typeface="微软雅黑" panose="020B0503020204020204" pitchFamily="34" charset="-122"/>
              </a:rPr>
              <a:t>添加</a:t>
            </a:r>
            <a:r>
              <a:rPr lang="zh-CN" altLang="en-US" sz="2000" b="1" smtClean="0">
                <a:latin typeface="微软雅黑" panose="020B0503020204020204" pitchFamily="34" charset="-122"/>
                <a:ea typeface="微软雅黑" panose="020B0503020204020204" pitchFamily="34" charset="-122"/>
              </a:rPr>
              <a:t>标题</a:t>
            </a:r>
            <a:endParaRPr lang="zh-CN" altLang="en-US" sz="2000" b="1">
              <a:latin typeface="微软雅黑" panose="020B0503020204020204" pitchFamily="34" charset="-122"/>
              <a:ea typeface="微软雅黑" panose="020B0503020204020204" pitchFamily="34" charset="-122"/>
            </a:endParaRPr>
          </a:p>
        </p:txBody>
      </p:sp>
      <p:sp>
        <p:nvSpPr>
          <p:cNvPr id="29" name="椭圆 28"/>
          <p:cNvSpPr/>
          <p:nvPr/>
        </p:nvSpPr>
        <p:spPr>
          <a:xfrm>
            <a:off x="8965933" y="1329023"/>
            <a:ext cx="97039" cy="9706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8552087" y="1781496"/>
            <a:ext cx="517541" cy="51767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9087964" y="2134464"/>
            <a:ext cx="116033" cy="11606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5254817" y="4213686"/>
            <a:ext cx="138761" cy="13879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8826858" y="2717159"/>
            <a:ext cx="152921" cy="15296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9255085" y="2815543"/>
            <a:ext cx="86257" cy="8627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322462" y="3448127"/>
            <a:ext cx="280335" cy="2804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8822050" y="4411727"/>
            <a:ext cx="981730" cy="9819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b="1" smtClean="0">
                <a:latin typeface="微软雅黑" panose="020B0503020204020204" pitchFamily="34" charset="-122"/>
                <a:ea typeface="微软雅黑" panose="020B0503020204020204" pitchFamily="34" charset="-122"/>
              </a:rPr>
              <a:t>添加</a:t>
            </a:r>
            <a:endParaRPr lang="en-US" altLang="zh-CN" b="1" smtClean="0">
              <a:latin typeface="微软雅黑" panose="020B0503020204020204" pitchFamily="34" charset="-122"/>
              <a:ea typeface="微软雅黑" panose="020B0503020204020204" pitchFamily="34" charset="-122"/>
            </a:endParaRPr>
          </a:p>
          <a:p>
            <a:pPr algn="ctr"/>
            <a:r>
              <a:rPr lang="zh-CN" altLang="en-US" b="1" smtClean="0">
                <a:latin typeface="微软雅黑" panose="020B0503020204020204" pitchFamily="34" charset="-122"/>
                <a:ea typeface="微软雅黑" panose="020B0503020204020204" pitchFamily="34" charset="-122"/>
              </a:rPr>
              <a:t>标题</a:t>
            </a:r>
            <a:endParaRPr lang="zh-CN" altLang="en-US" b="1">
              <a:latin typeface="微软雅黑" panose="020B0503020204020204" pitchFamily="34" charset="-122"/>
              <a:ea typeface="微软雅黑" panose="020B0503020204020204" pitchFamily="34" charset="-122"/>
            </a:endParaRPr>
          </a:p>
        </p:txBody>
      </p:sp>
      <p:sp>
        <p:nvSpPr>
          <p:cNvPr id="37" name="椭圆 36"/>
          <p:cNvSpPr/>
          <p:nvPr/>
        </p:nvSpPr>
        <p:spPr>
          <a:xfrm>
            <a:off x="10065708" y="3964227"/>
            <a:ext cx="388156" cy="388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9760512" y="2921348"/>
            <a:ext cx="219607" cy="21966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119578" y="1332324"/>
            <a:ext cx="450153" cy="45027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415622" y="1781497"/>
            <a:ext cx="388156" cy="388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17526" y="1698933"/>
            <a:ext cx="525194" cy="52533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0453867" y="1653723"/>
            <a:ext cx="386511" cy="38661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036098" y="2182540"/>
            <a:ext cx="189006" cy="18905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430837" y="2483970"/>
            <a:ext cx="303058" cy="3031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44"/>
          <p:cNvCxnSpPr>
            <a:stCxn id="3" idx="7"/>
            <a:endCxn id="4" idx="3"/>
          </p:cNvCxnSpPr>
          <p:nvPr/>
        </p:nvCxnSpPr>
        <p:spPr>
          <a:xfrm flipV="1">
            <a:off x="1146199" y="3231436"/>
            <a:ext cx="378552" cy="453193"/>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 idx="2"/>
            <a:endCxn id="4" idx="6"/>
          </p:cNvCxnSpPr>
          <p:nvPr/>
        </p:nvCxnSpPr>
        <p:spPr>
          <a:xfrm flipH="1" flipV="1">
            <a:off x="1892872" y="3078913"/>
            <a:ext cx="754747" cy="236161"/>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5" idx="1"/>
            <a:endCxn id="4" idx="5"/>
          </p:cNvCxnSpPr>
          <p:nvPr/>
        </p:nvCxnSpPr>
        <p:spPr>
          <a:xfrm flipH="1" flipV="1">
            <a:off x="1829713" y="3231435"/>
            <a:ext cx="349363" cy="887592"/>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5" idx="0"/>
            <a:endCxn id="6" idx="3"/>
          </p:cNvCxnSpPr>
          <p:nvPr/>
        </p:nvCxnSpPr>
        <p:spPr>
          <a:xfrm flipV="1">
            <a:off x="2453542" y="3452344"/>
            <a:ext cx="250922" cy="552965"/>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5" idx="7"/>
            <a:endCxn id="7" idx="3"/>
          </p:cNvCxnSpPr>
          <p:nvPr/>
        </p:nvCxnSpPr>
        <p:spPr>
          <a:xfrm flipV="1">
            <a:off x="2728010" y="3719605"/>
            <a:ext cx="577637" cy="399423"/>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5" idx="6"/>
            <a:endCxn id="13" idx="4"/>
          </p:cNvCxnSpPr>
          <p:nvPr/>
        </p:nvCxnSpPr>
        <p:spPr>
          <a:xfrm flipV="1">
            <a:off x="2841698" y="3434528"/>
            <a:ext cx="1666664" cy="959038"/>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9" idx="1"/>
            <a:endCxn id="7" idx="4"/>
          </p:cNvCxnSpPr>
          <p:nvPr/>
        </p:nvCxnSpPr>
        <p:spPr>
          <a:xfrm flipH="1" flipV="1">
            <a:off x="3488627" y="3795415"/>
            <a:ext cx="152177" cy="754958"/>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9" idx="0"/>
            <a:endCxn id="7" idx="4"/>
          </p:cNvCxnSpPr>
          <p:nvPr/>
        </p:nvCxnSpPr>
        <p:spPr>
          <a:xfrm flipH="1" flipV="1">
            <a:off x="3488624" y="3795417"/>
            <a:ext cx="383565" cy="659089"/>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1" idx="2"/>
            <a:endCxn id="9" idx="7"/>
          </p:cNvCxnSpPr>
          <p:nvPr/>
        </p:nvCxnSpPr>
        <p:spPr>
          <a:xfrm flipH="1">
            <a:off x="4103580" y="4470047"/>
            <a:ext cx="404784" cy="80328"/>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32" idx="2"/>
            <a:endCxn id="12" idx="5"/>
          </p:cNvCxnSpPr>
          <p:nvPr/>
        </p:nvCxnSpPr>
        <p:spPr>
          <a:xfrm flipH="1" flipV="1">
            <a:off x="4887824" y="4119005"/>
            <a:ext cx="366992" cy="164081"/>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17" idx="2"/>
            <a:endCxn id="12" idx="7"/>
          </p:cNvCxnSpPr>
          <p:nvPr/>
        </p:nvCxnSpPr>
        <p:spPr>
          <a:xfrm flipH="1">
            <a:off x="4887822" y="3605059"/>
            <a:ext cx="669388" cy="361423"/>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17" idx="1"/>
            <a:endCxn id="16" idx="4"/>
          </p:cNvCxnSpPr>
          <p:nvPr/>
        </p:nvCxnSpPr>
        <p:spPr>
          <a:xfrm flipH="1" flipV="1">
            <a:off x="5543399" y="3120946"/>
            <a:ext cx="109657" cy="252664"/>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16" idx="0"/>
            <a:endCxn id="19" idx="4"/>
          </p:cNvCxnSpPr>
          <p:nvPr/>
        </p:nvCxnSpPr>
        <p:spPr>
          <a:xfrm flipV="1">
            <a:off x="5543399" y="1888343"/>
            <a:ext cx="385326" cy="844346"/>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7" idx="7"/>
            <a:endCxn id="18" idx="4"/>
          </p:cNvCxnSpPr>
          <p:nvPr/>
        </p:nvCxnSpPr>
        <p:spPr>
          <a:xfrm flipV="1">
            <a:off x="6115830" y="2960769"/>
            <a:ext cx="95845" cy="412841"/>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sp>
        <p:nvSpPr>
          <p:cNvPr id="59" name="椭圆 58"/>
          <p:cNvSpPr/>
          <p:nvPr/>
        </p:nvSpPr>
        <p:spPr>
          <a:xfrm>
            <a:off x="6496350" y="3934895"/>
            <a:ext cx="152921" cy="15296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0" name="直接连接符 59"/>
          <p:cNvCxnSpPr>
            <a:stCxn id="59" idx="0"/>
            <a:endCxn id="18" idx="4"/>
          </p:cNvCxnSpPr>
          <p:nvPr/>
        </p:nvCxnSpPr>
        <p:spPr>
          <a:xfrm flipH="1" flipV="1">
            <a:off x="6211677" y="2960769"/>
            <a:ext cx="361135" cy="974125"/>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a:stCxn id="28" idx="4"/>
            <a:endCxn id="21" idx="6"/>
          </p:cNvCxnSpPr>
          <p:nvPr/>
        </p:nvCxnSpPr>
        <p:spPr>
          <a:xfrm flipH="1">
            <a:off x="6375306" y="3238021"/>
            <a:ext cx="1170363" cy="1411326"/>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sp>
        <p:nvSpPr>
          <p:cNvPr id="62" name="椭圆 61"/>
          <p:cNvSpPr/>
          <p:nvPr/>
        </p:nvSpPr>
        <p:spPr>
          <a:xfrm>
            <a:off x="6981361" y="3866898"/>
            <a:ext cx="544687" cy="54482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 name="直接连接符 62"/>
          <p:cNvCxnSpPr>
            <a:stCxn id="24" idx="2"/>
            <a:endCxn id="22" idx="4"/>
          </p:cNvCxnSpPr>
          <p:nvPr/>
        </p:nvCxnSpPr>
        <p:spPr>
          <a:xfrm flipH="1" flipV="1">
            <a:off x="6455193" y="5261750"/>
            <a:ext cx="236372" cy="373604"/>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24" idx="1"/>
            <a:endCxn id="23" idx="4"/>
          </p:cNvCxnSpPr>
          <p:nvPr/>
        </p:nvCxnSpPr>
        <p:spPr>
          <a:xfrm flipH="1" flipV="1">
            <a:off x="6768026" y="5185620"/>
            <a:ext cx="19384" cy="218284"/>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24" idx="0"/>
            <a:endCxn id="66" idx="4"/>
          </p:cNvCxnSpPr>
          <p:nvPr/>
        </p:nvCxnSpPr>
        <p:spPr>
          <a:xfrm flipV="1">
            <a:off x="7018799" y="3973280"/>
            <a:ext cx="828583" cy="1334756"/>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7809006" y="3896507"/>
            <a:ext cx="76753" cy="7677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7" name="直接连接符 66"/>
          <p:cNvCxnSpPr>
            <a:stCxn id="26" idx="0"/>
            <a:endCxn id="66" idx="4"/>
          </p:cNvCxnSpPr>
          <p:nvPr/>
        </p:nvCxnSpPr>
        <p:spPr>
          <a:xfrm flipV="1">
            <a:off x="7643976" y="3973280"/>
            <a:ext cx="203408" cy="900213"/>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27" idx="2"/>
            <a:endCxn id="26" idx="6"/>
          </p:cNvCxnSpPr>
          <p:nvPr/>
        </p:nvCxnSpPr>
        <p:spPr>
          <a:xfrm flipH="1">
            <a:off x="7809006" y="4781824"/>
            <a:ext cx="474412" cy="256745"/>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8307359" y="3634746"/>
            <a:ext cx="301971" cy="3020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p:cNvCxnSpPr>
            <a:stCxn id="36" idx="0"/>
            <a:endCxn id="28" idx="5"/>
          </p:cNvCxnSpPr>
          <p:nvPr/>
        </p:nvCxnSpPr>
        <p:spPr>
          <a:xfrm flipH="1" flipV="1">
            <a:off x="8128801" y="2996418"/>
            <a:ext cx="1184114" cy="1415308"/>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37" idx="3"/>
            <a:endCxn id="36" idx="7"/>
          </p:cNvCxnSpPr>
          <p:nvPr/>
        </p:nvCxnSpPr>
        <p:spPr>
          <a:xfrm flipH="1">
            <a:off x="9660010" y="4295625"/>
            <a:ext cx="462545" cy="259910"/>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sp>
        <p:nvSpPr>
          <p:cNvPr id="72" name="椭圆 71"/>
          <p:cNvSpPr/>
          <p:nvPr/>
        </p:nvSpPr>
        <p:spPr>
          <a:xfrm>
            <a:off x="8403190" y="2279102"/>
            <a:ext cx="219607" cy="21966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9118776" y="2688485"/>
            <a:ext cx="105126" cy="1051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9997861" y="2718836"/>
            <a:ext cx="94503" cy="9452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5" name="直接连接符 74"/>
          <p:cNvCxnSpPr>
            <a:stCxn id="36" idx="0"/>
            <a:endCxn id="30" idx="5"/>
          </p:cNvCxnSpPr>
          <p:nvPr/>
        </p:nvCxnSpPr>
        <p:spPr>
          <a:xfrm flipH="1" flipV="1">
            <a:off x="8993837" y="2223361"/>
            <a:ext cx="319078" cy="2188366"/>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33" idx="0"/>
            <a:endCxn id="30" idx="4"/>
          </p:cNvCxnSpPr>
          <p:nvPr/>
        </p:nvCxnSpPr>
        <p:spPr>
          <a:xfrm flipH="1" flipV="1">
            <a:off x="8810860" y="2299174"/>
            <a:ext cx="92461" cy="417985"/>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a:stCxn id="38" idx="2"/>
            <a:endCxn id="33" idx="5"/>
          </p:cNvCxnSpPr>
          <p:nvPr/>
        </p:nvCxnSpPr>
        <p:spPr>
          <a:xfrm flipH="1" flipV="1">
            <a:off x="8957386" y="2847718"/>
            <a:ext cx="803129" cy="183462"/>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38" idx="7"/>
            <a:endCxn id="74" idx="3"/>
          </p:cNvCxnSpPr>
          <p:nvPr/>
        </p:nvCxnSpPr>
        <p:spPr>
          <a:xfrm flipV="1">
            <a:off x="9947962" y="2799521"/>
            <a:ext cx="63740" cy="153996"/>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a:stCxn id="74" idx="0"/>
            <a:endCxn id="41" idx="4"/>
          </p:cNvCxnSpPr>
          <p:nvPr/>
        </p:nvCxnSpPr>
        <p:spPr>
          <a:xfrm flipH="1" flipV="1">
            <a:off x="9980123" y="2224262"/>
            <a:ext cx="64991" cy="494574"/>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44" idx="1"/>
            <a:endCxn id="41" idx="5"/>
          </p:cNvCxnSpPr>
          <p:nvPr/>
        </p:nvCxnSpPr>
        <p:spPr>
          <a:xfrm flipH="1" flipV="1">
            <a:off x="10165804" y="2147331"/>
            <a:ext cx="309414" cy="381033"/>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43" idx="3"/>
            <a:endCxn id="44" idx="7"/>
          </p:cNvCxnSpPr>
          <p:nvPr/>
        </p:nvCxnSpPr>
        <p:spPr>
          <a:xfrm flipH="1">
            <a:off x="10689514" y="2343909"/>
            <a:ext cx="374262" cy="184455"/>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30" idx="1"/>
            <a:endCxn id="20" idx="4"/>
          </p:cNvCxnSpPr>
          <p:nvPr/>
        </p:nvCxnSpPr>
        <p:spPr>
          <a:xfrm flipH="1" flipV="1">
            <a:off x="8498285" y="1591163"/>
            <a:ext cx="129597" cy="266146"/>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29" idx="2"/>
            <a:endCxn id="20" idx="6"/>
          </p:cNvCxnSpPr>
          <p:nvPr/>
        </p:nvCxnSpPr>
        <p:spPr>
          <a:xfrm flipH="1">
            <a:off x="8663314" y="1377557"/>
            <a:ext cx="302620" cy="48532"/>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38" idx="1"/>
            <a:endCxn id="31" idx="5"/>
          </p:cNvCxnSpPr>
          <p:nvPr/>
        </p:nvCxnSpPr>
        <p:spPr>
          <a:xfrm flipH="1" flipV="1">
            <a:off x="9187003" y="2233527"/>
            <a:ext cx="605672" cy="719990"/>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a:stCxn id="38" idx="1"/>
            <a:endCxn id="30" idx="5"/>
          </p:cNvCxnSpPr>
          <p:nvPr/>
        </p:nvCxnSpPr>
        <p:spPr>
          <a:xfrm flipH="1" flipV="1">
            <a:off x="8993838" y="2223362"/>
            <a:ext cx="798838" cy="730157"/>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59381" y="-49738"/>
            <a:ext cx="12279086" cy="31099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91271" y="6567549"/>
            <a:ext cx="12429733" cy="36417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标题 1"/>
          <p:cNvSpPr>
            <a:spLocks noGrp="1"/>
          </p:cNvSpPr>
          <p:nvPr>
            <p:ph type="title"/>
          </p:nvPr>
        </p:nvSpPr>
        <p:spPr>
          <a:xfrm>
            <a:off x="470075" y="519500"/>
            <a:ext cx="4505696" cy="478023"/>
          </a:xfrm>
          <a:solidFill>
            <a:schemeClr val="bg1"/>
          </a:solidFill>
        </p:spPr>
        <p:txBody>
          <a:bodyPr/>
          <a:lstStyle/>
          <a:p>
            <a:r>
              <a:rPr lang="zh-CN" altLang="en-US" dirty="0" smtClean="0"/>
              <a:t>单击此处添加目录</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9"/>
                                        </p:tgtEl>
                                        <p:attrNameLst>
                                          <p:attrName>ppt_y</p:attrName>
                                        </p:attrNameLst>
                                      </p:cBhvr>
                                      <p:tavLst>
                                        <p:tav tm="0">
                                          <p:val>
                                            <p:strVal val="#ppt_y"/>
                                          </p:val>
                                        </p:tav>
                                        <p:tav tm="100000">
                                          <p:val>
                                            <p:strVal val="#ppt_y"/>
                                          </p:val>
                                        </p:tav>
                                      </p:tavLst>
                                    </p:anim>
                                    <p:anim calcmode="lin" valueType="num">
                                      <p:cBhvr>
                                        <p:cTn id="9" dur="500" fill="hold"/>
                                        <p:tgtEl>
                                          <p:spTgt spid="8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9"/>
                                        </p:tgtEl>
                                      </p:cBhvr>
                                    </p:animEffect>
                                  </p:childTnLst>
                                </p:cTn>
                              </p:par>
                            </p:childTnLst>
                          </p:cTn>
                        </p:par>
                        <p:par>
                          <p:cTn id="12" fill="hold">
                            <p:stCondLst>
                              <p:cond delay="0"/>
                            </p:stCondLst>
                            <p:childTnLst>
                              <p:par>
                                <p:cTn id="13" presetID="2" presetClass="entr" presetSubtype="4" decel="10000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30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10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20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fill="hold"/>
                                        <p:tgtEl>
                                          <p:spTgt spid="42"/>
                                        </p:tgtEl>
                                        <p:attrNameLst>
                                          <p:attrName>ppt_x</p:attrName>
                                        </p:attrNameLst>
                                      </p:cBhvr>
                                      <p:tavLst>
                                        <p:tav tm="0">
                                          <p:val>
                                            <p:strVal val="#ppt_x"/>
                                          </p:val>
                                        </p:tav>
                                        <p:tav tm="100000">
                                          <p:val>
                                            <p:strVal val="#ppt_x"/>
                                          </p:val>
                                        </p:tav>
                                      </p:tavLst>
                                    </p:anim>
                                    <p:anim calcmode="lin" valueType="num">
                                      <p:cBhvr additive="base">
                                        <p:cTn id="40" dur="500" fill="hold"/>
                                        <p:tgtEl>
                                          <p:spTgt spid="42"/>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50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500" fill="hold"/>
                                        <p:tgtEl>
                                          <p:spTgt spid="43"/>
                                        </p:tgtEl>
                                        <p:attrNameLst>
                                          <p:attrName>ppt_x</p:attrName>
                                        </p:attrNameLst>
                                      </p:cBhvr>
                                      <p:tavLst>
                                        <p:tav tm="0">
                                          <p:val>
                                            <p:strVal val="#ppt_x"/>
                                          </p:val>
                                        </p:tav>
                                        <p:tav tm="100000">
                                          <p:val>
                                            <p:strVal val="#ppt_x"/>
                                          </p:val>
                                        </p:tav>
                                      </p:tavLst>
                                    </p:anim>
                                    <p:anim calcmode="lin" valueType="num">
                                      <p:cBhvr additive="base">
                                        <p:cTn id="44" dur="500" fill="hold"/>
                                        <p:tgtEl>
                                          <p:spTgt spid="43"/>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ppt_x"/>
                                          </p:val>
                                        </p:tav>
                                        <p:tav tm="100000">
                                          <p:val>
                                            <p:strVal val="#ppt_x"/>
                                          </p:val>
                                        </p:tav>
                                      </p:tavLst>
                                    </p:anim>
                                    <p:anim calcmode="lin" valueType="num">
                                      <p:cBhvr additive="base">
                                        <p:cTn id="48" dur="500" fill="hold"/>
                                        <p:tgtEl>
                                          <p:spTgt spid="44"/>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200"/>
                                  </p:stCondLst>
                                  <p:childTnLst>
                                    <p:set>
                                      <p:cBhvr>
                                        <p:cTn id="50" dur="1" fill="hold">
                                          <p:stCondLst>
                                            <p:cond delay="0"/>
                                          </p:stCondLst>
                                        </p:cTn>
                                        <p:tgtEl>
                                          <p:spTgt spid="74"/>
                                        </p:tgtEl>
                                        <p:attrNameLst>
                                          <p:attrName>style.visibility</p:attrName>
                                        </p:attrNameLst>
                                      </p:cBhvr>
                                      <p:to>
                                        <p:strVal val="visible"/>
                                      </p:to>
                                    </p:set>
                                    <p:anim calcmode="lin" valueType="num">
                                      <p:cBhvr additive="base">
                                        <p:cTn id="51" dur="500" fill="hold"/>
                                        <p:tgtEl>
                                          <p:spTgt spid="74"/>
                                        </p:tgtEl>
                                        <p:attrNameLst>
                                          <p:attrName>ppt_x</p:attrName>
                                        </p:attrNameLst>
                                      </p:cBhvr>
                                      <p:tavLst>
                                        <p:tav tm="0">
                                          <p:val>
                                            <p:strVal val="#ppt_x"/>
                                          </p:val>
                                        </p:tav>
                                        <p:tav tm="100000">
                                          <p:val>
                                            <p:strVal val="#ppt_x"/>
                                          </p:val>
                                        </p:tav>
                                      </p:tavLst>
                                    </p:anim>
                                    <p:anim calcmode="lin" valueType="num">
                                      <p:cBhvr additive="base">
                                        <p:cTn id="52" dur="500" fill="hold"/>
                                        <p:tgtEl>
                                          <p:spTgt spid="74"/>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ppt_x"/>
                                          </p:val>
                                        </p:tav>
                                        <p:tav tm="100000">
                                          <p:val>
                                            <p:strVal val="#ppt_x"/>
                                          </p:val>
                                        </p:tav>
                                      </p:tavLst>
                                    </p:anim>
                                    <p:anim calcmode="lin" valueType="num">
                                      <p:cBhvr additive="base">
                                        <p:cTn id="56" dur="5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100"/>
                                  </p:stCondLst>
                                  <p:childTnLst>
                                    <p:set>
                                      <p:cBhvr>
                                        <p:cTn id="58" dur="1" fill="hold">
                                          <p:stCondLst>
                                            <p:cond delay="0"/>
                                          </p:stCondLst>
                                        </p:cTn>
                                        <p:tgtEl>
                                          <p:spTgt spid="73"/>
                                        </p:tgtEl>
                                        <p:attrNameLst>
                                          <p:attrName>style.visibility</p:attrName>
                                        </p:attrNameLst>
                                      </p:cBhvr>
                                      <p:to>
                                        <p:strVal val="visible"/>
                                      </p:to>
                                    </p:set>
                                    <p:anim calcmode="lin" valueType="num">
                                      <p:cBhvr additive="base">
                                        <p:cTn id="59" dur="500" fill="hold"/>
                                        <p:tgtEl>
                                          <p:spTgt spid="73"/>
                                        </p:tgtEl>
                                        <p:attrNameLst>
                                          <p:attrName>ppt_x</p:attrName>
                                        </p:attrNameLst>
                                      </p:cBhvr>
                                      <p:tavLst>
                                        <p:tav tm="0">
                                          <p:val>
                                            <p:strVal val="#ppt_x"/>
                                          </p:val>
                                        </p:tav>
                                        <p:tav tm="100000">
                                          <p:val>
                                            <p:strVal val="#ppt_x"/>
                                          </p:val>
                                        </p:tav>
                                      </p:tavLst>
                                    </p:anim>
                                    <p:anim calcmode="lin" valueType="num">
                                      <p:cBhvr additive="base">
                                        <p:cTn id="60" dur="500" fill="hold"/>
                                        <p:tgtEl>
                                          <p:spTgt spid="73"/>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40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ppt_x"/>
                                          </p:val>
                                        </p:tav>
                                        <p:tav tm="100000">
                                          <p:val>
                                            <p:strVal val="#ppt_x"/>
                                          </p:val>
                                        </p:tav>
                                      </p:tavLst>
                                    </p:anim>
                                    <p:anim calcmode="lin" valueType="num">
                                      <p:cBhvr additive="base">
                                        <p:cTn id="64" dur="500" fill="hold"/>
                                        <p:tgtEl>
                                          <p:spTgt spid="31"/>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anim calcmode="lin" valueType="num">
                                      <p:cBhvr additive="base">
                                        <p:cTn id="67" dur="500" fill="hold"/>
                                        <p:tgtEl>
                                          <p:spTgt spid="72"/>
                                        </p:tgtEl>
                                        <p:attrNameLst>
                                          <p:attrName>ppt_x</p:attrName>
                                        </p:attrNameLst>
                                      </p:cBhvr>
                                      <p:tavLst>
                                        <p:tav tm="0">
                                          <p:val>
                                            <p:strVal val="#ppt_x"/>
                                          </p:val>
                                        </p:tav>
                                        <p:tav tm="100000">
                                          <p:val>
                                            <p:strVal val="#ppt_x"/>
                                          </p:val>
                                        </p:tav>
                                      </p:tavLst>
                                    </p:anim>
                                    <p:anim calcmode="lin" valueType="num">
                                      <p:cBhvr additive="base">
                                        <p:cTn id="68" dur="500" fill="hold"/>
                                        <p:tgtEl>
                                          <p:spTgt spid="72"/>
                                        </p:tgtEl>
                                        <p:attrNameLst>
                                          <p:attrName>ppt_y</p:attrName>
                                        </p:attrNameLst>
                                      </p:cBhvr>
                                      <p:tavLst>
                                        <p:tav tm="0">
                                          <p:val>
                                            <p:strVal val="1+#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par>
                                <p:cTn id="73" presetID="2" presetClass="entr" presetSubtype="4" decel="100000" fill="hold" grpId="0" nodeType="withEffect">
                                  <p:stCondLst>
                                    <p:cond delay="40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500" fill="hold"/>
                                        <p:tgtEl>
                                          <p:spTgt spid="33"/>
                                        </p:tgtEl>
                                        <p:attrNameLst>
                                          <p:attrName>ppt_x</p:attrName>
                                        </p:attrNameLst>
                                      </p:cBhvr>
                                      <p:tavLst>
                                        <p:tav tm="0">
                                          <p:val>
                                            <p:strVal val="#ppt_x"/>
                                          </p:val>
                                        </p:tav>
                                        <p:tav tm="100000">
                                          <p:val>
                                            <p:strVal val="#ppt_x"/>
                                          </p:val>
                                        </p:tav>
                                      </p:tavLst>
                                    </p:anim>
                                    <p:anim calcmode="lin" valueType="num">
                                      <p:cBhvr additive="base">
                                        <p:cTn id="76" dur="5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decel="100000" fill="hold" grpId="0" nodeType="withEffect">
                                  <p:stCondLst>
                                    <p:cond delay="30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500" fill="hold"/>
                                        <p:tgtEl>
                                          <p:spTgt spid="38"/>
                                        </p:tgtEl>
                                        <p:attrNameLst>
                                          <p:attrName>ppt_x</p:attrName>
                                        </p:attrNameLst>
                                      </p:cBhvr>
                                      <p:tavLst>
                                        <p:tav tm="0">
                                          <p:val>
                                            <p:strVal val="#ppt_x"/>
                                          </p:val>
                                        </p:tav>
                                        <p:tav tm="100000">
                                          <p:val>
                                            <p:strVal val="#ppt_x"/>
                                          </p:val>
                                        </p:tav>
                                      </p:tavLst>
                                    </p:anim>
                                    <p:anim calcmode="lin" valueType="num">
                                      <p:cBhvr additive="base">
                                        <p:cTn id="80" dur="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additive="base">
                                        <p:cTn id="83" dur="500" fill="hold"/>
                                        <p:tgtEl>
                                          <p:spTgt spid="35"/>
                                        </p:tgtEl>
                                        <p:attrNameLst>
                                          <p:attrName>ppt_x</p:attrName>
                                        </p:attrNameLst>
                                      </p:cBhvr>
                                      <p:tavLst>
                                        <p:tav tm="0">
                                          <p:val>
                                            <p:strVal val="#ppt_x"/>
                                          </p:val>
                                        </p:tav>
                                        <p:tav tm="100000">
                                          <p:val>
                                            <p:strVal val="#ppt_x"/>
                                          </p:val>
                                        </p:tav>
                                      </p:tavLst>
                                    </p:anim>
                                    <p:anim calcmode="lin" valueType="num">
                                      <p:cBhvr additive="base">
                                        <p:cTn id="84" dur="500" fill="hold"/>
                                        <p:tgtEl>
                                          <p:spTgt spid="35"/>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10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ppt_x"/>
                                          </p:val>
                                        </p:tav>
                                        <p:tav tm="100000">
                                          <p:val>
                                            <p:strVal val="#ppt_x"/>
                                          </p:val>
                                        </p:tav>
                                      </p:tavLst>
                                    </p:anim>
                                    <p:anim calcmode="lin" valueType="num">
                                      <p:cBhvr additive="base">
                                        <p:cTn id="88" dur="500" fill="hold"/>
                                        <p:tgtEl>
                                          <p:spTgt spid="37"/>
                                        </p:tgtEl>
                                        <p:attrNameLst>
                                          <p:attrName>ppt_y</p:attrName>
                                        </p:attrNameLst>
                                      </p:cBhvr>
                                      <p:tavLst>
                                        <p:tav tm="0">
                                          <p:val>
                                            <p:strVal val="1+#ppt_h/2"/>
                                          </p:val>
                                        </p:tav>
                                        <p:tav tm="100000">
                                          <p:val>
                                            <p:strVal val="#ppt_y"/>
                                          </p:val>
                                        </p:tav>
                                      </p:tavLst>
                                    </p:anim>
                                  </p:childTnLst>
                                </p:cTn>
                              </p:par>
                              <p:par>
                                <p:cTn id="89" presetID="2" presetClass="entr" presetSubtype="4" decel="100000" fill="hold" grpId="0" nodeType="withEffect">
                                  <p:stCondLst>
                                    <p:cond delay="50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fill="hold"/>
                                        <p:tgtEl>
                                          <p:spTgt spid="27"/>
                                        </p:tgtEl>
                                        <p:attrNameLst>
                                          <p:attrName>ppt_x</p:attrName>
                                        </p:attrNameLst>
                                      </p:cBhvr>
                                      <p:tavLst>
                                        <p:tav tm="0">
                                          <p:val>
                                            <p:strVal val="#ppt_x"/>
                                          </p:val>
                                        </p:tav>
                                        <p:tav tm="100000">
                                          <p:val>
                                            <p:strVal val="#ppt_x"/>
                                          </p:val>
                                        </p:tav>
                                      </p:tavLst>
                                    </p:anim>
                                    <p:anim calcmode="lin" valueType="num">
                                      <p:cBhvr additive="base">
                                        <p:cTn id="92" dur="500" fill="hold"/>
                                        <p:tgtEl>
                                          <p:spTgt spid="27"/>
                                        </p:tgtEl>
                                        <p:attrNameLst>
                                          <p:attrName>ppt_y</p:attrName>
                                        </p:attrNameLst>
                                      </p:cBhvr>
                                      <p:tavLst>
                                        <p:tav tm="0">
                                          <p:val>
                                            <p:strVal val="1+#ppt_h/2"/>
                                          </p:val>
                                        </p:tav>
                                        <p:tav tm="100000">
                                          <p:val>
                                            <p:strVal val="#ppt_y"/>
                                          </p:val>
                                        </p:tav>
                                      </p:tavLst>
                                    </p:anim>
                                  </p:childTnLst>
                                </p:cTn>
                              </p:par>
                              <p:par>
                                <p:cTn id="93" presetID="2" presetClass="entr" presetSubtype="4" decel="100000" fill="hold" grpId="0" nodeType="withEffect">
                                  <p:stCondLst>
                                    <p:cond delay="100"/>
                                  </p:stCondLst>
                                  <p:childTnLst>
                                    <p:set>
                                      <p:cBhvr>
                                        <p:cTn id="94" dur="1" fill="hold">
                                          <p:stCondLst>
                                            <p:cond delay="0"/>
                                          </p:stCondLst>
                                        </p:cTn>
                                        <p:tgtEl>
                                          <p:spTgt spid="69"/>
                                        </p:tgtEl>
                                        <p:attrNameLst>
                                          <p:attrName>style.visibility</p:attrName>
                                        </p:attrNameLst>
                                      </p:cBhvr>
                                      <p:to>
                                        <p:strVal val="visible"/>
                                      </p:to>
                                    </p:set>
                                    <p:anim calcmode="lin" valueType="num">
                                      <p:cBhvr additive="base">
                                        <p:cTn id="95" dur="500" fill="hold"/>
                                        <p:tgtEl>
                                          <p:spTgt spid="69"/>
                                        </p:tgtEl>
                                        <p:attrNameLst>
                                          <p:attrName>ppt_x</p:attrName>
                                        </p:attrNameLst>
                                      </p:cBhvr>
                                      <p:tavLst>
                                        <p:tav tm="0">
                                          <p:val>
                                            <p:strVal val="#ppt_x"/>
                                          </p:val>
                                        </p:tav>
                                        <p:tav tm="100000">
                                          <p:val>
                                            <p:strVal val="#ppt_x"/>
                                          </p:val>
                                        </p:tav>
                                      </p:tavLst>
                                    </p:anim>
                                    <p:anim calcmode="lin" valueType="num">
                                      <p:cBhvr additive="base">
                                        <p:cTn id="96" dur="500" fill="hold"/>
                                        <p:tgtEl>
                                          <p:spTgt spid="69"/>
                                        </p:tgtEl>
                                        <p:attrNameLst>
                                          <p:attrName>ppt_y</p:attrName>
                                        </p:attrNameLst>
                                      </p:cBhvr>
                                      <p:tavLst>
                                        <p:tav tm="0">
                                          <p:val>
                                            <p:strVal val="1+#ppt_h/2"/>
                                          </p:val>
                                        </p:tav>
                                        <p:tav tm="100000">
                                          <p:val>
                                            <p:strVal val="#ppt_y"/>
                                          </p:val>
                                        </p:tav>
                                      </p:tavLst>
                                    </p:anim>
                                  </p:childTnLst>
                                </p:cTn>
                              </p:par>
                              <p:par>
                                <p:cTn id="97" presetID="2" presetClass="entr" presetSubtype="4" decel="100000" fill="hold" grpId="0" nodeType="withEffect">
                                  <p:stCondLst>
                                    <p:cond delay="300"/>
                                  </p:stCondLst>
                                  <p:childTnLst>
                                    <p:set>
                                      <p:cBhvr>
                                        <p:cTn id="98" dur="1" fill="hold">
                                          <p:stCondLst>
                                            <p:cond delay="0"/>
                                          </p:stCondLst>
                                        </p:cTn>
                                        <p:tgtEl>
                                          <p:spTgt spid="66"/>
                                        </p:tgtEl>
                                        <p:attrNameLst>
                                          <p:attrName>style.visibility</p:attrName>
                                        </p:attrNameLst>
                                      </p:cBhvr>
                                      <p:to>
                                        <p:strVal val="visible"/>
                                      </p:to>
                                    </p:set>
                                    <p:anim calcmode="lin" valueType="num">
                                      <p:cBhvr additive="base">
                                        <p:cTn id="99" dur="500" fill="hold"/>
                                        <p:tgtEl>
                                          <p:spTgt spid="66"/>
                                        </p:tgtEl>
                                        <p:attrNameLst>
                                          <p:attrName>ppt_x</p:attrName>
                                        </p:attrNameLst>
                                      </p:cBhvr>
                                      <p:tavLst>
                                        <p:tav tm="0">
                                          <p:val>
                                            <p:strVal val="#ppt_x"/>
                                          </p:val>
                                        </p:tav>
                                        <p:tav tm="100000">
                                          <p:val>
                                            <p:strVal val="#ppt_x"/>
                                          </p:val>
                                        </p:tav>
                                      </p:tavLst>
                                    </p:anim>
                                    <p:anim calcmode="lin" valueType="num">
                                      <p:cBhvr additive="base">
                                        <p:cTn id="100" dur="500" fill="hold"/>
                                        <p:tgtEl>
                                          <p:spTgt spid="66"/>
                                        </p:tgtEl>
                                        <p:attrNameLst>
                                          <p:attrName>ppt_y</p:attrName>
                                        </p:attrNameLst>
                                      </p:cBhvr>
                                      <p:tavLst>
                                        <p:tav tm="0">
                                          <p:val>
                                            <p:strVal val="1+#ppt_h/2"/>
                                          </p:val>
                                        </p:tav>
                                        <p:tav tm="100000">
                                          <p:val>
                                            <p:strVal val="#ppt_y"/>
                                          </p:val>
                                        </p:tav>
                                      </p:tavLst>
                                    </p:anim>
                                  </p:childTnLst>
                                </p:cTn>
                              </p:par>
                              <p:par>
                                <p:cTn id="101" presetID="2" presetClass="entr" presetSubtype="4" decel="100000" fill="hold" grpId="0" nodeType="withEffect">
                                  <p:stCondLst>
                                    <p:cond delay="300"/>
                                  </p:stCondLst>
                                  <p:childTnLst>
                                    <p:set>
                                      <p:cBhvr>
                                        <p:cTn id="102" dur="1" fill="hold">
                                          <p:stCondLst>
                                            <p:cond delay="0"/>
                                          </p:stCondLst>
                                        </p:cTn>
                                        <p:tgtEl>
                                          <p:spTgt spid="26"/>
                                        </p:tgtEl>
                                        <p:attrNameLst>
                                          <p:attrName>style.visibility</p:attrName>
                                        </p:attrNameLst>
                                      </p:cBhvr>
                                      <p:to>
                                        <p:strVal val="visible"/>
                                      </p:to>
                                    </p:set>
                                    <p:anim calcmode="lin" valueType="num">
                                      <p:cBhvr additive="base">
                                        <p:cTn id="103" dur="500" fill="hold"/>
                                        <p:tgtEl>
                                          <p:spTgt spid="26"/>
                                        </p:tgtEl>
                                        <p:attrNameLst>
                                          <p:attrName>ppt_x</p:attrName>
                                        </p:attrNameLst>
                                      </p:cBhvr>
                                      <p:tavLst>
                                        <p:tav tm="0">
                                          <p:val>
                                            <p:strVal val="#ppt_x"/>
                                          </p:val>
                                        </p:tav>
                                        <p:tav tm="100000">
                                          <p:val>
                                            <p:strVal val="#ppt_x"/>
                                          </p:val>
                                        </p:tav>
                                      </p:tavLst>
                                    </p:anim>
                                    <p:anim calcmode="lin" valueType="num">
                                      <p:cBhvr additive="base">
                                        <p:cTn id="104" dur="500" fill="hold"/>
                                        <p:tgtEl>
                                          <p:spTgt spid="26"/>
                                        </p:tgtEl>
                                        <p:attrNameLst>
                                          <p:attrName>ppt_y</p:attrName>
                                        </p:attrNameLst>
                                      </p:cBhvr>
                                      <p:tavLst>
                                        <p:tav tm="0">
                                          <p:val>
                                            <p:strVal val="1+#ppt_h/2"/>
                                          </p:val>
                                        </p:tav>
                                        <p:tav tm="100000">
                                          <p:val>
                                            <p:strVal val="#ppt_y"/>
                                          </p:val>
                                        </p:tav>
                                      </p:tavLst>
                                    </p:anim>
                                  </p:childTnLst>
                                </p:cTn>
                              </p:par>
                              <p:par>
                                <p:cTn id="105" presetID="2" presetClass="entr" presetSubtype="4" decel="100000" fill="hold" grpId="0" nodeType="withEffect">
                                  <p:stCondLst>
                                    <p:cond delay="200"/>
                                  </p:stCondLst>
                                  <p:childTnLst>
                                    <p:set>
                                      <p:cBhvr>
                                        <p:cTn id="106" dur="1" fill="hold">
                                          <p:stCondLst>
                                            <p:cond delay="0"/>
                                          </p:stCondLst>
                                        </p:cTn>
                                        <p:tgtEl>
                                          <p:spTgt spid="25"/>
                                        </p:tgtEl>
                                        <p:attrNameLst>
                                          <p:attrName>style.visibility</p:attrName>
                                        </p:attrNameLst>
                                      </p:cBhvr>
                                      <p:to>
                                        <p:strVal val="visible"/>
                                      </p:to>
                                    </p:set>
                                    <p:anim calcmode="lin" valueType="num">
                                      <p:cBhvr additive="base">
                                        <p:cTn id="107" dur="500" fill="hold"/>
                                        <p:tgtEl>
                                          <p:spTgt spid="25"/>
                                        </p:tgtEl>
                                        <p:attrNameLst>
                                          <p:attrName>ppt_x</p:attrName>
                                        </p:attrNameLst>
                                      </p:cBhvr>
                                      <p:tavLst>
                                        <p:tav tm="0">
                                          <p:val>
                                            <p:strVal val="#ppt_x"/>
                                          </p:val>
                                        </p:tav>
                                        <p:tav tm="100000">
                                          <p:val>
                                            <p:strVal val="#ppt_x"/>
                                          </p:val>
                                        </p:tav>
                                      </p:tavLst>
                                    </p:anim>
                                    <p:anim calcmode="lin" valueType="num">
                                      <p:cBhvr additive="base">
                                        <p:cTn id="108" dur="500" fill="hold"/>
                                        <p:tgtEl>
                                          <p:spTgt spid="25"/>
                                        </p:tgtEl>
                                        <p:attrNameLst>
                                          <p:attrName>ppt_y</p:attrName>
                                        </p:attrNameLst>
                                      </p:cBhvr>
                                      <p:tavLst>
                                        <p:tav tm="0">
                                          <p:val>
                                            <p:strVal val="1+#ppt_h/2"/>
                                          </p:val>
                                        </p:tav>
                                        <p:tav tm="100000">
                                          <p:val>
                                            <p:strVal val="#ppt_y"/>
                                          </p:val>
                                        </p:tav>
                                      </p:tavLst>
                                    </p:anim>
                                  </p:childTnLst>
                                </p:cTn>
                              </p:par>
                              <p:par>
                                <p:cTn id="109" presetID="2" presetClass="entr" presetSubtype="4" decel="100000" fill="hold" grpId="0" nodeType="withEffect">
                                  <p:stCondLst>
                                    <p:cond delay="100"/>
                                  </p:stCondLst>
                                  <p:childTnLst>
                                    <p:set>
                                      <p:cBhvr>
                                        <p:cTn id="110" dur="1" fill="hold">
                                          <p:stCondLst>
                                            <p:cond delay="0"/>
                                          </p:stCondLst>
                                        </p:cTn>
                                        <p:tgtEl>
                                          <p:spTgt spid="24"/>
                                        </p:tgtEl>
                                        <p:attrNameLst>
                                          <p:attrName>style.visibility</p:attrName>
                                        </p:attrNameLst>
                                      </p:cBhvr>
                                      <p:to>
                                        <p:strVal val="visible"/>
                                      </p:to>
                                    </p:set>
                                    <p:anim calcmode="lin" valueType="num">
                                      <p:cBhvr additive="base">
                                        <p:cTn id="111" dur="500" fill="hold"/>
                                        <p:tgtEl>
                                          <p:spTgt spid="24"/>
                                        </p:tgtEl>
                                        <p:attrNameLst>
                                          <p:attrName>ppt_x</p:attrName>
                                        </p:attrNameLst>
                                      </p:cBhvr>
                                      <p:tavLst>
                                        <p:tav tm="0">
                                          <p:val>
                                            <p:strVal val="#ppt_x"/>
                                          </p:val>
                                        </p:tav>
                                        <p:tav tm="100000">
                                          <p:val>
                                            <p:strVal val="#ppt_x"/>
                                          </p:val>
                                        </p:tav>
                                      </p:tavLst>
                                    </p:anim>
                                    <p:anim calcmode="lin" valueType="num">
                                      <p:cBhvr additive="base">
                                        <p:cTn id="112" dur="500" fill="hold"/>
                                        <p:tgtEl>
                                          <p:spTgt spid="24"/>
                                        </p:tgtEl>
                                        <p:attrNameLst>
                                          <p:attrName>ppt_y</p:attrName>
                                        </p:attrNameLst>
                                      </p:cBhvr>
                                      <p:tavLst>
                                        <p:tav tm="0">
                                          <p:val>
                                            <p:strVal val="1+#ppt_h/2"/>
                                          </p:val>
                                        </p:tav>
                                        <p:tav tm="100000">
                                          <p:val>
                                            <p:strVal val="#ppt_y"/>
                                          </p:val>
                                        </p:tav>
                                      </p:tavLst>
                                    </p:anim>
                                  </p:childTnLst>
                                </p:cTn>
                              </p:par>
                              <p:par>
                                <p:cTn id="113" presetID="2" presetClass="entr" presetSubtype="4" decel="100000" fill="hold" grpId="0" nodeType="with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additive="base">
                                        <p:cTn id="115" dur="500" fill="hold"/>
                                        <p:tgtEl>
                                          <p:spTgt spid="23"/>
                                        </p:tgtEl>
                                        <p:attrNameLst>
                                          <p:attrName>ppt_x</p:attrName>
                                        </p:attrNameLst>
                                      </p:cBhvr>
                                      <p:tavLst>
                                        <p:tav tm="0">
                                          <p:val>
                                            <p:strVal val="#ppt_x"/>
                                          </p:val>
                                        </p:tav>
                                        <p:tav tm="100000">
                                          <p:val>
                                            <p:strVal val="#ppt_x"/>
                                          </p:val>
                                        </p:tav>
                                      </p:tavLst>
                                    </p:anim>
                                    <p:anim calcmode="lin" valueType="num">
                                      <p:cBhvr additive="base">
                                        <p:cTn id="116" dur="500" fill="hold"/>
                                        <p:tgtEl>
                                          <p:spTgt spid="23"/>
                                        </p:tgtEl>
                                        <p:attrNameLst>
                                          <p:attrName>ppt_y</p:attrName>
                                        </p:attrNameLst>
                                      </p:cBhvr>
                                      <p:tavLst>
                                        <p:tav tm="0">
                                          <p:val>
                                            <p:strVal val="1+#ppt_h/2"/>
                                          </p:val>
                                        </p:tav>
                                        <p:tav tm="100000">
                                          <p:val>
                                            <p:strVal val="#ppt_y"/>
                                          </p:val>
                                        </p:tav>
                                      </p:tavLst>
                                    </p:anim>
                                  </p:childTnLst>
                                </p:cTn>
                              </p:par>
                              <p:par>
                                <p:cTn id="117" presetID="2" presetClass="entr" presetSubtype="4" decel="100000" fill="hold" grpId="0" nodeType="withEffect">
                                  <p:stCondLst>
                                    <p:cond delay="500"/>
                                  </p:stCondLst>
                                  <p:childTnLst>
                                    <p:set>
                                      <p:cBhvr>
                                        <p:cTn id="118" dur="1" fill="hold">
                                          <p:stCondLst>
                                            <p:cond delay="0"/>
                                          </p:stCondLst>
                                        </p:cTn>
                                        <p:tgtEl>
                                          <p:spTgt spid="62"/>
                                        </p:tgtEl>
                                        <p:attrNameLst>
                                          <p:attrName>style.visibility</p:attrName>
                                        </p:attrNameLst>
                                      </p:cBhvr>
                                      <p:to>
                                        <p:strVal val="visible"/>
                                      </p:to>
                                    </p:set>
                                    <p:anim calcmode="lin" valueType="num">
                                      <p:cBhvr additive="base">
                                        <p:cTn id="119" dur="500" fill="hold"/>
                                        <p:tgtEl>
                                          <p:spTgt spid="62"/>
                                        </p:tgtEl>
                                        <p:attrNameLst>
                                          <p:attrName>ppt_x</p:attrName>
                                        </p:attrNameLst>
                                      </p:cBhvr>
                                      <p:tavLst>
                                        <p:tav tm="0">
                                          <p:val>
                                            <p:strVal val="#ppt_x"/>
                                          </p:val>
                                        </p:tav>
                                        <p:tav tm="100000">
                                          <p:val>
                                            <p:strVal val="#ppt_x"/>
                                          </p:val>
                                        </p:tav>
                                      </p:tavLst>
                                    </p:anim>
                                    <p:anim calcmode="lin" valueType="num">
                                      <p:cBhvr additive="base">
                                        <p:cTn id="120" dur="500" fill="hold"/>
                                        <p:tgtEl>
                                          <p:spTgt spid="62"/>
                                        </p:tgtEl>
                                        <p:attrNameLst>
                                          <p:attrName>ppt_y</p:attrName>
                                        </p:attrNameLst>
                                      </p:cBhvr>
                                      <p:tavLst>
                                        <p:tav tm="0">
                                          <p:val>
                                            <p:strVal val="1+#ppt_h/2"/>
                                          </p:val>
                                        </p:tav>
                                        <p:tav tm="100000">
                                          <p:val>
                                            <p:strVal val="#ppt_y"/>
                                          </p:val>
                                        </p:tav>
                                      </p:tavLst>
                                    </p:anim>
                                  </p:childTnLst>
                                </p:cTn>
                              </p:par>
                              <p:par>
                                <p:cTn id="121" presetID="2" presetClass="entr" presetSubtype="4" decel="100000" fill="hold" grpId="0" nodeType="withEffect">
                                  <p:stCondLst>
                                    <p:cond delay="100"/>
                                  </p:stCondLst>
                                  <p:childTnLst>
                                    <p:set>
                                      <p:cBhvr>
                                        <p:cTn id="122" dur="1" fill="hold">
                                          <p:stCondLst>
                                            <p:cond delay="0"/>
                                          </p:stCondLst>
                                        </p:cTn>
                                        <p:tgtEl>
                                          <p:spTgt spid="22"/>
                                        </p:tgtEl>
                                        <p:attrNameLst>
                                          <p:attrName>style.visibility</p:attrName>
                                        </p:attrNameLst>
                                      </p:cBhvr>
                                      <p:to>
                                        <p:strVal val="visible"/>
                                      </p:to>
                                    </p:set>
                                    <p:anim calcmode="lin" valueType="num">
                                      <p:cBhvr additive="base">
                                        <p:cTn id="123" dur="500" fill="hold"/>
                                        <p:tgtEl>
                                          <p:spTgt spid="22"/>
                                        </p:tgtEl>
                                        <p:attrNameLst>
                                          <p:attrName>ppt_x</p:attrName>
                                        </p:attrNameLst>
                                      </p:cBhvr>
                                      <p:tavLst>
                                        <p:tav tm="0">
                                          <p:val>
                                            <p:strVal val="#ppt_x"/>
                                          </p:val>
                                        </p:tav>
                                        <p:tav tm="100000">
                                          <p:val>
                                            <p:strVal val="#ppt_x"/>
                                          </p:val>
                                        </p:tav>
                                      </p:tavLst>
                                    </p:anim>
                                    <p:anim calcmode="lin" valueType="num">
                                      <p:cBhvr additive="base">
                                        <p:cTn id="124" dur="500" fill="hold"/>
                                        <p:tgtEl>
                                          <p:spTgt spid="22"/>
                                        </p:tgtEl>
                                        <p:attrNameLst>
                                          <p:attrName>ppt_y</p:attrName>
                                        </p:attrNameLst>
                                      </p:cBhvr>
                                      <p:tavLst>
                                        <p:tav tm="0">
                                          <p:val>
                                            <p:strVal val="1+#ppt_h/2"/>
                                          </p:val>
                                        </p:tav>
                                        <p:tav tm="100000">
                                          <p:val>
                                            <p:strVal val="#ppt_y"/>
                                          </p:val>
                                        </p:tav>
                                      </p:tavLst>
                                    </p:anim>
                                  </p:childTnLst>
                                </p:cTn>
                              </p:par>
                              <p:par>
                                <p:cTn id="125" presetID="2" presetClass="entr" presetSubtype="4" decel="100000" fill="hold" grpId="0" nodeType="withEffect">
                                  <p:stCondLst>
                                    <p:cond delay="0"/>
                                  </p:stCondLst>
                                  <p:childTnLst>
                                    <p:set>
                                      <p:cBhvr>
                                        <p:cTn id="126" dur="1" fill="hold">
                                          <p:stCondLst>
                                            <p:cond delay="0"/>
                                          </p:stCondLst>
                                        </p:cTn>
                                        <p:tgtEl>
                                          <p:spTgt spid="21"/>
                                        </p:tgtEl>
                                        <p:attrNameLst>
                                          <p:attrName>style.visibility</p:attrName>
                                        </p:attrNameLst>
                                      </p:cBhvr>
                                      <p:to>
                                        <p:strVal val="visible"/>
                                      </p:to>
                                    </p:set>
                                    <p:anim calcmode="lin" valueType="num">
                                      <p:cBhvr additive="base">
                                        <p:cTn id="127" dur="500" fill="hold"/>
                                        <p:tgtEl>
                                          <p:spTgt spid="21"/>
                                        </p:tgtEl>
                                        <p:attrNameLst>
                                          <p:attrName>ppt_x</p:attrName>
                                        </p:attrNameLst>
                                      </p:cBhvr>
                                      <p:tavLst>
                                        <p:tav tm="0">
                                          <p:val>
                                            <p:strVal val="#ppt_x"/>
                                          </p:val>
                                        </p:tav>
                                        <p:tav tm="100000">
                                          <p:val>
                                            <p:strVal val="#ppt_x"/>
                                          </p:val>
                                        </p:tav>
                                      </p:tavLst>
                                    </p:anim>
                                    <p:anim calcmode="lin" valueType="num">
                                      <p:cBhvr additive="base">
                                        <p:cTn id="128" dur="500" fill="hold"/>
                                        <p:tgtEl>
                                          <p:spTgt spid="21"/>
                                        </p:tgtEl>
                                        <p:attrNameLst>
                                          <p:attrName>ppt_y</p:attrName>
                                        </p:attrNameLst>
                                      </p:cBhvr>
                                      <p:tavLst>
                                        <p:tav tm="0">
                                          <p:val>
                                            <p:strVal val="1+#ppt_h/2"/>
                                          </p:val>
                                        </p:tav>
                                        <p:tav tm="100000">
                                          <p:val>
                                            <p:strVal val="#ppt_y"/>
                                          </p:val>
                                        </p:tav>
                                      </p:tavLst>
                                    </p:anim>
                                  </p:childTnLst>
                                </p:cTn>
                              </p:par>
                              <p:par>
                                <p:cTn id="129" presetID="2" presetClass="entr" presetSubtype="4" decel="100000" fill="hold" grpId="0" nodeType="withEffect">
                                  <p:stCondLst>
                                    <p:cond delay="100"/>
                                  </p:stCondLst>
                                  <p:childTnLst>
                                    <p:set>
                                      <p:cBhvr>
                                        <p:cTn id="130" dur="1" fill="hold">
                                          <p:stCondLst>
                                            <p:cond delay="0"/>
                                          </p:stCondLst>
                                        </p:cTn>
                                        <p:tgtEl>
                                          <p:spTgt spid="59"/>
                                        </p:tgtEl>
                                        <p:attrNameLst>
                                          <p:attrName>style.visibility</p:attrName>
                                        </p:attrNameLst>
                                      </p:cBhvr>
                                      <p:to>
                                        <p:strVal val="visible"/>
                                      </p:to>
                                    </p:set>
                                    <p:anim calcmode="lin" valueType="num">
                                      <p:cBhvr additive="base">
                                        <p:cTn id="131" dur="500" fill="hold"/>
                                        <p:tgtEl>
                                          <p:spTgt spid="59"/>
                                        </p:tgtEl>
                                        <p:attrNameLst>
                                          <p:attrName>ppt_x</p:attrName>
                                        </p:attrNameLst>
                                      </p:cBhvr>
                                      <p:tavLst>
                                        <p:tav tm="0">
                                          <p:val>
                                            <p:strVal val="#ppt_x"/>
                                          </p:val>
                                        </p:tav>
                                        <p:tav tm="100000">
                                          <p:val>
                                            <p:strVal val="#ppt_x"/>
                                          </p:val>
                                        </p:tav>
                                      </p:tavLst>
                                    </p:anim>
                                    <p:anim calcmode="lin" valueType="num">
                                      <p:cBhvr additive="base">
                                        <p:cTn id="132" dur="500" fill="hold"/>
                                        <p:tgtEl>
                                          <p:spTgt spid="59"/>
                                        </p:tgtEl>
                                        <p:attrNameLst>
                                          <p:attrName>ppt_y</p:attrName>
                                        </p:attrNameLst>
                                      </p:cBhvr>
                                      <p:tavLst>
                                        <p:tav tm="0">
                                          <p:val>
                                            <p:strVal val="1+#ppt_h/2"/>
                                          </p:val>
                                        </p:tav>
                                        <p:tav tm="100000">
                                          <p:val>
                                            <p:strVal val="#ppt_y"/>
                                          </p:val>
                                        </p:tav>
                                      </p:tavLst>
                                    </p:anim>
                                  </p:childTnLst>
                                </p:cTn>
                              </p:par>
                              <p:par>
                                <p:cTn id="133" presetID="2" presetClass="entr" presetSubtype="4" decel="100000" fill="hold" grpId="0" nodeType="withEffect">
                                  <p:stCondLst>
                                    <p:cond delay="0"/>
                                  </p:stCondLst>
                                  <p:childTnLst>
                                    <p:set>
                                      <p:cBhvr>
                                        <p:cTn id="134" dur="1" fill="hold">
                                          <p:stCondLst>
                                            <p:cond delay="0"/>
                                          </p:stCondLst>
                                        </p:cTn>
                                        <p:tgtEl>
                                          <p:spTgt spid="18"/>
                                        </p:tgtEl>
                                        <p:attrNameLst>
                                          <p:attrName>style.visibility</p:attrName>
                                        </p:attrNameLst>
                                      </p:cBhvr>
                                      <p:to>
                                        <p:strVal val="visible"/>
                                      </p:to>
                                    </p:set>
                                    <p:anim calcmode="lin" valueType="num">
                                      <p:cBhvr additive="base">
                                        <p:cTn id="135" dur="500" fill="hold"/>
                                        <p:tgtEl>
                                          <p:spTgt spid="18"/>
                                        </p:tgtEl>
                                        <p:attrNameLst>
                                          <p:attrName>ppt_x</p:attrName>
                                        </p:attrNameLst>
                                      </p:cBhvr>
                                      <p:tavLst>
                                        <p:tav tm="0">
                                          <p:val>
                                            <p:strVal val="#ppt_x"/>
                                          </p:val>
                                        </p:tav>
                                        <p:tav tm="100000">
                                          <p:val>
                                            <p:strVal val="#ppt_x"/>
                                          </p:val>
                                        </p:tav>
                                      </p:tavLst>
                                    </p:anim>
                                    <p:anim calcmode="lin" valueType="num">
                                      <p:cBhvr additive="base">
                                        <p:cTn id="136" dur="500" fill="hold"/>
                                        <p:tgtEl>
                                          <p:spTgt spid="18"/>
                                        </p:tgtEl>
                                        <p:attrNameLst>
                                          <p:attrName>ppt_y</p:attrName>
                                        </p:attrNameLst>
                                      </p:cBhvr>
                                      <p:tavLst>
                                        <p:tav tm="0">
                                          <p:val>
                                            <p:strVal val="1+#ppt_h/2"/>
                                          </p:val>
                                        </p:tav>
                                        <p:tav tm="100000">
                                          <p:val>
                                            <p:strVal val="#ppt_y"/>
                                          </p:val>
                                        </p:tav>
                                      </p:tavLst>
                                    </p:anim>
                                  </p:childTnLst>
                                </p:cTn>
                              </p:par>
                              <p:par>
                                <p:cTn id="137" presetID="2" presetClass="entr" presetSubtype="4" decel="100000" fill="hold" grpId="0" nodeType="withEffect">
                                  <p:stCondLst>
                                    <p:cond delay="300"/>
                                  </p:stCondLst>
                                  <p:childTnLst>
                                    <p:set>
                                      <p:cBhvr>
                                        <p:cTn id="138" dur="1" fill="hold">
                                          <p:stCondLst>
                                            <p:cond delay="0"/>
                                          </p:stCondLst>
                                        </p:cTn>
                                        <p:tgtEl>
                                          <p:spTgt spid="17"/>
                                        </p:tgtEl>
                                        <p:attrNameLst>
                                          <p:attrName>style.visibility</p:attrName>
                                        </p:attrNameLst>
                                      </p:cBhvr>
                                      <p:to>
                                        <p:strVal val="visible"/>
                                      </p:to>
                                    </p:set>
                                    <p:anim calcmode="lin" valueType="num">
                                      <p:cBhvr additive="base">
                                        <p:cTn id="139" dur="500" fill="hold"/>
                                        <p:tgtEl>
                                          <p:spTgt spid="17"/>
                                        </p:tgtEl>
                                        <p:attrNameLst>
                                          <p:attrName>ppt_x</p:attrName>
                                        </p:attrNameLst>
                                      </p:cBhvr>
                                      <p:tavLst>
                                        <p:tav tm="0">
                                          <p:val>
                                            <p:strVal val="#ppt_x"/>
                                          </p:val>
                                        </p:tav>
                                        <p:tav tm="100000">
                                          <p:val>
                                            <p:strVal val="#ppt_x"/>
                                          </p:val>
                                        </p:tav>
                                      </p:tavLst>
                                    </p:anim>
                                    <p:anim calcmode="lin" valueType="num">
                                      <p:cBhvr additive="base">
                                        <p:cTn id="140" dur="500" fill="hold"/>
                                        <p:tgtEl>
                                          <p:spTgt spid="17"/>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100"/>
                                  </p:stCondLst>
                                  <p:childTnLst>
                                    <p:set>
                                      <p:cBhvr>
                                        <p:cTn id="142" dur="1" fill="hold">
                                          <p:stCondLst>
                                            <p:cond delay="0"/>
                                          </p:stCondLst>
                                        </p:cTn>
                                        <p:tgtEl>
                                          <p:spTgt spid="16"/>
                                        </p:tgtEl>
                                        <p:attrNameLst>
                                          <p:attrName>style.visibility</p:attrName>
                                        </p:attrNameLst>
                                      </p:cBhvr>
                                      <p:to>
                                        <p:strVal val="visible"/>
                                      </p:to>
                                    </p:set>
                                    <p:anim calcmode="lin" valueType="num">
                                      <p:cBhvr additive="base">
                                        <p:cTn id="143" dur="500" fill="hold"/>
                                        <p:tgtEl>
                                          <p:spTgt spid="16"/>
                                        </p:tgtEl>
                                        <p:attrNameLst>
                                          <p:attrName>ppt_x</p:attrName>
                                        </p:attrNameLst>
                                      </p:cBhvr>
                                      <p:tavLst>
                                        <p:tav tm="0">
                                          <p:val>
                                            <p:strVal val="#ppt_x"/>
                                          </p:val>
                                        </p:tav>
                                        <p:tav tm="100000">
                                          <p:val>
                                            <p:strVal val="#ppt_x"/>
                                          </p:val>
                                        </p:tav>
                                      </p:tavLst>
                                    </p:anim>
                                    <p:anim calcmode="lin" valueType="num">
                                      <p:cBhvr additive="base">
                                        <p:cTn id="144" dur="500" fill="hold"/>
                                        <p:tgtEl>
                                          <p:spTgt spid="16"/>
                                        </p:tgtEl>
                                        <p:attrNameLst>
                                          <p:attrName>ppt_y</p:attrName>
                                        </p:attrNameLst>
                                      </p:cBhvr>
                                      <p:tavLst>
                                        <p:tav tm="0">
                                          <p:val>
                                            <p:strVal val="1+#ppt_h/2"/>
                                          </p:val>
                                        </p:tav>
                                        <p:tav tm="100000">
                                          <p:val>
                                            <p:strVal val="#ppt_y"/>
                                          </p:val>
                                        </p:tav>
                                      </p:tavLst>
                                    </p:anim>
                                  </p:childTnLst>
                                </p:cTn>
                              </p:par>
                              <p:par>
                                <p:cTn id="145" presetID="2" presetClass="entr" presetSubtype="4" decel="100000" fill="hold" grpId="0" nodeType="withEffect">
                                  <p:stCondLst>
                                    <p:cond delay="300"/>
                                  </p:stCondLst>
                                  <p:childTnLst>
                                    <p:set>
                                      <p:cBhvr>
                                        <p:cTn id="146" dur="1" fill="hold">
                                          <p:stCondLst>
                                            <p:cond delay="0"/>
                                          </p:stCondLst>
                                        </p:cTn>
                                        <p:tgtEl>
                                          <p:spTgt spid="19"/>
                                        </p:tgtEl>
                                        <p:attrNameLst>
                                          <p:attrName>style.visibility</p:attrName>
                                        </p:attrNameLst>
                                      </p:cBhvr>
                                      <p:to>
                                        <p:strVal val="visible"/>
                                      </p:to>
                                    </p:set>
                                    <p:anim calcmode="lin" valueType="num">
                                      <p:cBhvr additive="base">
                                        <p:cTn id="147" dur="500" fill="hold"/>
                                        <p:tgtEl>
                                          <p:spTgt spid="19"/>
                                        </p:tgtEl>
                                        <p:attrNameLst>
                                          <p:attrName>ppt_x</p:attrName>
                                        </p:attrNameLst>
                                      </p:cBhvr>
                                      <p:tavLst>
                                        <p:tav tm="0">
                                          <p:val>
                                            <p:strVal val="#ppt_x"/>
                                          </p:val>
                                        </p:tav>
                                        <p:tav tm="100000">
                                          <p:val>
                                            <p:strVal val="#ppt_x"/>
                                          </p:val>
                                        </p:tav>
                                      </p:tavLst>
                                    </p:anim>
                                    <p:anim calcmode="lin" valueType="num">
                                      <p:cBhvr additive="base">
                                        <p:cTn id="148" dur="500" fill="hold"/>
                                        <p:tgtEl>
                                          <p:spTgt spid="19"/>
                                        </p:tgtEl>
                                        <p:attrNameLst>
                                          <p:attrName>ppt_y</p:attrName>
                                        </p:attrNameLst>
                                      </p:cBhvr>
                                      <p:tavLst>
                                        <p:tav tm="0">
                                          <p:val>
                                            <p:strVal val="1+#ppt_h/2"/>
                                          </p:val>
                                        </p:tav>
                                        <p:tav tm="100000">
                                          <p:val>
                                            <p:strVal val="#ppt_y"/>
                                          </p:val>
                                        </p:tav>
                                      </p:tavLst>
                                    </p:anim>
                                  </p:childTnLst>
                                </p:cTn>
                              </p:par>
                              <p:par>
                                <p:cTn id="149" presetID="2" presetClass="entr" presetSubtype="4" decel="100000" fill="hold" grpId="0" nodeType="withEffect">
                                  <p:stCondLst>
                                    <p:cond delay="0"/>
                                  </p:stCondLst>
                                  <p:childTnLst>
                                    <p:set>
                                      <p:cBhvr>
                                        <p:cTn id="150" dur="1" fill="hold">
                                          <p:stCondLst>
                                            <p:cond delay="0"/>
                                          </p:stCondLst>
                                        </p:cTn>
                                        <p:tgtEl>
                                          <p:spTgt spid="32"/>
                                        </p:tgtEl>
                                        <p:attrNameLst>
                                          <p:attrName>style.visibility</p:attrName>
                                        </p:attrNameLst>
                                      </p:cBhvr>
                                      <p:to>
                                        <p:strVal val="visible"/>
                                      </p:to>
                                    </p:set>
                                    <p:anim calcmode="lin" valueType="num">
                                      <p:cBhvr additive="base">
                                        <p:cTn id="151" dur="500" fill="hold"/>
                                        <p:tgtEl>
                                          <p:spTgt spid="32"/>
                                        </p:tgtEl>
                                        <p:attrNameLst>
                                          <p:attrName>ppt_x</p:attrName>
                                        </p:attrNameLst>
                                      </p:cBhvr>
                                      <p:tavLst>
                                        <p:tav tm="0">
                                          <p:val>
                                            <p:strVal val="#ppt_x"/>
                                          </p:val>
                                        </p:tav>
                                        <p:tav tm="100000">
                                          <p:val>
                                            <p:strVal val="#ppt_x"/>
                                          </p:val>
                                        </p:tav>
                                      </p:tavLst>
                                    </p:anim>
                                    <p:anim calcmode="lin" valueType="num">
                                      <p:cBhvr additive="base">
                                        <p:cTn id="152" dur="500" fill="hold"/>
                                        <p:tgtEl>
                                          <p:spTgt spid="32"/>
                                        </p:tgtEl>
                                        <p:attrNameLst>
                                          <p:attrName>ppt_y</p:attrName>
                                        </p:attrNameLst>
                                      </p:cBhvr>
                                      <p:tavLst>
                                        <p:tav tm="0">
                                          <p:val>
                                            <p:strVal val="1+#ppt_h/2"/>
                                          </p:val>
                                        </p:tav>
                                        <p:tav tm="100000">
                                          <p:val>
                                            <p:strVal val="#ppt_y"/>
                                          </p:val>
                                        </p:tav>
                                      </p:tavLst>
                                    </p:anim>
                                  </p:childTnLst>
                                </p:cTn>
                              </p:par>
                              <p:par>
                                <p:cTn id="153" presetID="2" presetClass="entr" presetSubtype="4" decel="100000" fill="hold" grpId="0" nodeType="withEffect">
                                  <p:stCondLst>
                                    <p:cond delay="0"/>
                                  </p:stCondLst>
                                  <p:childTnLst>
                                    <p:set>
                                      <p:cBhvr>
                                        <p:cTn id="154" dur="1" fill="hold">
                                          <p:stCondLst>
                                            <p:cond delay="0"/>
                                          </p:stCondLst>
                                        </p:cTn>
                                        <p:tgtEl>
                                          <p:spTgt spid="12"/>
                                        </p:tgtEl>
                                        <p:attrNameLst>
                                          <p:attrName>style.visibility</p:attrName>
                                        </p:attrNameLst>
                                      </p:cBhvr>
                                      <p:to>
                                        <p:strVal val="visible"/>
                                      </p:to>
                                    </p:set>
                                    <p:anim calcmode="lin" valueType="num">
                                      <p:cBhvr additive="base">
                                        <p:cTn id="155" dur="500" fill="hold"/>
                                        <p:tgtEl>
                                          <p:spTgt spid="12"/>
                                        </p:tgtEl>
                                        <p:attrNameLst>
                                          <p:attrName>ppt_x</p:attrName>
                                        </p:attrNameLst>
                                      </p:cBhvr>
                                      <p:tavLst>
                                        <p:tav tm="0">
                                          <p:val>
                                            <p:strVal val="#ppt_x"/>
                                          </p:val>
                                        </p:tav>
                                        <p:tav tm="100000">
                                          <p:val>
                                            <p:strVal val="#ppt_x"/>
                                          </p:val>
                                        </p:tav>
                                      </p:tavLst>
                                    </p:anim>
                                    <p:anim calcmode="lin" valueType="num">
                                      <p:cBhvr additive="base">
                                        <p:cTn id="156" dur="500" fill="hold"/>
                                        <p:tgtEl>
                                          <p:spTgt spid="12"/>
                                        </p:tgtEl>
                                        <p:attrNameLst>
                                          <p:attrName>ppt_y</p:attrName>
                                        </p:attrNameLst>
                                      </p:cBhvr>
                                      <p:tavLst>
                                        <p:tav tm="0">
                                          <p:val>
                                            <p:strVal val="1+#ppt_h/2"/>
                                          </p:val>
                                        </p:tav>
                                        <p:tav tm="100000">
                                          <p:val>
                                            <p:strVal val="#ppt_y"/>
                                          </p:val>
                                        </p:tav>
                                      </p:tavLst>
                                    </p:anim>
                                  </p:childTnLst>
                                </p:cTn>
                              </p:par>
                              <p:par>
                                <p:cTn id="157" presetID="2" presetClass="entr" presetSubtype="4" decel="100000" fill="hold" grpId="0" nodeType="withEffect">
                                  <p:stCondLst>
                                    <p:cond delay="200"/>
                                  </p:stCondLst>
                                  <p:childTnLst>
                                    <p:set>
                                      <p:cBhvr>
                                        <p:cTn id="158" dur="1" fill="hold">
                                          <p:stCondLst>
                                            <p:cond delay="0"/>
                                          </p:stCondLst>
                                        </p:cTn>
                                        <p:tgtEl>
                                          <p:spTgt spid="13"/>
                                        </p:tgtEl>
                                        <p:attrNameLst>
                                          <p:attrName>style.visibility</p:attrName>
                                        </p:attrNameLst>
                                      </p:cBhvr>
                                      <p:to>
                                        <p:strVal val="visible"/>
                                      </p:to>
                                    </p:set>
                                    <p:anim calcmode="lin" valueType="num">
                                      <p:cBhvr additive="base">
                                        <p:cTn id="159" dur="500" fill="hold"/>
                                        <p:tgtEl>
                                          <p:spTgt spid="13"/>
                                        </p:tgtEl>
                                        <p:attrNameLst>
                                          <p:attrName>ppt_x</p:attrName>
                                        </p:attrNameLst>
                                      </p:cBhvr>
                                      <p:tavLst>
                                        <p:tav tm="0">
                                          <p:val>
                                            <p:strVal val="#ppt_x"/>
                                          </p:val>
                                        </p:tav>
                                        <p:tav tm="100000">
                                          <p:val>
                                            <p:strVal val="#ppt_x"/>
                                          </p:val>
                                        </p:tav>
                                      </p:tavLst>
                                    </p:anim>
                                    <p:anim calcmode="lin" valueType="num">
                                      <p:cBhvr additive="base">
                                        <p:cTn id="160" dur="500" fill="hold"/>
                                        <p:tgtEl>
                                          <p:spTgt spid="13"/>
                                        </p:tgtEl>
                                        <p:attrNameLst>
                                          <p:attrName>ppt_y</p:attrName>
                                        </p:attrNameLst>
                                      </p:cBhvr>
                                      <p:tavLst>
                                        <p:tav tm="0">
                                          <p:val>
                                            <p:strVal val="1+#ppt_h/2"/>
                                          </p:val>
                                        </p:tav>
                                        <p:tav tm="100000">
                                          <p:val>
                                            <p:strVal val="#ppt_y"/>
                                          </p:val>
                                        </p:tav>
                                      </p:tavLst>
                                    </p:anim>
                                  </p:childTnLst>
                                </p:cTn>
                              </p:par>
                              <p:par>
                                <p:cTn id="161" presetID="2" presetClass="entr" presetSubtype="4" decel="100000" fill="hold" grpId="0" nodeType="withEffect">
                                  <p:stCondLst>
                                    <p:cond delay="200"/>
                                  </p:stCondLst>
                                  <p:childTnLst>
                                    <p:set>
                                      <p:cBhvr>
                                        <p:cTn id="162" dur="1" fill="hold">
                                          <p:stCondLst>
                                            <p:cond delay="0"/>
                                          </p:stCondLst>
                                        </p:cTn>
                                        <p:tgtEl>
                                          <p:spTgt spid="15"/>
                                        </p:tgtEl>
                                        <p:attrNameLst>
                                          <p:attrName>style.visibility</p:attrName>
                                        </p:attrNameLst>
                                      </p:cBhvr>
                                      <p:to>
                                        <p:strVal val="visible"/>
                                      </p:to>
                                    </p:set>
                                    <p:anim calcmode="lin" valueType="num">
                                      <p:cBhvr additive="base">
                                        <p:cTn id="163" dur="500" fill="hold"/>
                                        <p:tgtEl>
                                          <p:spTgt spid="15"/>
                                        </p:tgtEl>
                                        <p:attrNameLst>
                                          <p:attrName>ppt_x</p:attrName>
                                        </p:attrNameLst>
                                      </p:cBhvr>
                                      <p:tavLst>
                                        <p:tav tm="0">
                                          <p:val>
                                            <p:strVal val="#ppt_x"/>
                                          </p:val>
                                        </p:tav>
                                        <p:tav tm="100000">
                                          <p:val>
                                            <p:strVal val="#ppt_x"/>
                                          </p:val>
                                        </p:tav>
                                      </p:tavLst>
                                    </p:anim>
                                    <p:anim calcmode="lin" valueType="num">
                                      <p:cBhvr additive="base">
                                        <p:cTn id="164" dur="500" fill="hold"/>
                                        <p:tgtEl>
                                          <p:spTgt spid="15"/>
                                        </p:tgtEl>
                                        <p:attrNameLst>
                                          <p:attrName>ppt_y</p:attrName>
                                        </p:attrNameLst>
                                      </p:cBhvr>
                                      <p:tavLst>
                                        <p:tav tm="0">
                                          <p:val>
                                            <p:strVal val="1+#ppt_h/2"/>
                                          </p:val>
                                        </p:tav>
                                        <p:tav tm="100000">
                                          <p:val>
                                            <p:strVal val="#ppt_y"/>
                                          </p:val>
                                        </p:tav>
                                      </p:tavLst>
                                    </p:anim>
                                  </p:childTnLst>
                                </p:cTn>
                              </p:par>
                              <p:par>
                                <p:cTn id="165" presetID="2" presetClass="entr" presetSubtype="4" decel="100000" fill="hold" grpId="0" nodeType="withEffect">
                                  <p:stCondLst>
                                    <p:cond delay="200"/>
                                  </p:stCondLst>
                                  <p:childTnLst>
                                    <p:set>
                                      <p:cBhvr>
                                        <p:cTn id="166" dur="1" fill="hold">
                                          <p:stCondLst>
                                            <p:cond delay="0"/>
                                          </p:stCondLst>
                                        </p:cTn>
                                        <p:tgtEl>
                                          <p:spTgt spid="14"/>
                                        </p:tgtEl>
                                        <p:attrNameLst>
                                          <p:attrName>style.visibility</p:attrName>
                                        </p:attrNameLst>
                                      </p:cBhvr>
                                      <p:to>
                                        <p:strVal val="visible"/>
                                      </p:to>
                                    </p:set>
                                    <p:anim calcmode="lin" valueType="num">
                                      <p:cBhvr additive="base">
                                        <p:cTn id="167" dur="500" fill="hold"/>
                                        <p:tgtEl>
                                          <p:spTgt spid="14"/>
                                        </p:tgtEl>
                                        <p:attrNameLst>
                                          <p:attrName>ppt_x</p:attrName>
                                        </p:attrNameLst>
                                      </p:cBhvr>
                                      <p:tavLst>
                                        <p:tav tm="0">
                                          <p:val>
                                            <p:strVal val="#ppt_x"/>
                                          </p:val>
                                        </p:tav>
                                        <p:tav tm="100000">
                                          <p:val>
                                            <p:strVal val="#ppt_x"/>
                                          </p:val>
                                        </p:tav>
                                      </p:tavLst>
                                    </p:anim>
                                    <p:anim calcmode="lin" valueType="num">
                                      <p:cBhvr additive="base">
                                        <p:cTn id="168" dur="500" fill="hold"/>
                                        <p:tgtEl>
                                          <p:spTgt spid="14"/>
                                        </p:tgtEl>
                                        <p:attrNameLst>
                                          <p:attrName>ppt_y</p:attrName>
                                        </p:attrNameLst>
                                      </p:cBhvr>
                                      <p:tavLst>
                                        <p:tav tm="0">
                                          <p:val>
                                            <p:strVal val="1+#ppt_h/2"/>
                                          </p:val>
                                        </p:tav>
                                        <p:tav tm="100000">
                                          <p:val>
                                            <p:strVal val="#ppt_y"/>
                                          </p:val>
                                        </p:tav>
                                      </p:tavLst>
                                    </p:anim>
                                  </p:childTnLst>
                                </p:cTn>
                              </p:par>
                              <p:par>
                                <p:cTn id="169" presetID="2" presetClass="entr" presetSubtype="4" decel="100000" fill="hold" grpId="0" nodeType="withEffect">
                                  <p:stCondLst>
                                    <p:cond delay="400"/>
                                  </p:stCondLst>
                                  <p:childTnLst>
                                    <p:set>
                                      <p:cBhvr>
                                        <p:cTn id="170" dur="1" fill="hold">
                                          <p:stCondLst>
                                            <p:cond delay="0"/>
                                          </p:stCondLst>
                                        </p:cTn>
                                        <p:tgtEl>
                                          <p:spTgt spid="11"/>
                                        </p:tgtEl>
                                        <p:attrNameLst>
                                          <p:attrName>style.visibility</p:attrName>
                                        </p:attrNameLst>
                                      </p:cBhvr>
                                      <p:to>
                                        <p:strVal val="visible"/>
                                      </p:to>
                                    </p:set>
                                    <p:anim calcmode="lin" valueType="num">
                                      <p:cBhvr additive="base">
                                        <p:cTn id="171" dur="500" fill="hold"/>
                                        <p:tgtEl>
                                          <p:spTgt spid="11"/>
                                        </p:tgtEl>
                                        <p:attrNameLst>
                                          <p:attrName>ppt_x</p:attrName>
                                        </p:attrNameLst>
                                      </p:cBhvr>
                                      <p:tavLst>
                                        <p:tav tm="0">
                                          <p:val>
                                            <p:strVal val="#ppt_x"/>
                                          </p:val>
                                        </p:tav>
                                        <p:tav tm="100000">
                                          <p:val>
                                            <p:strVal val="#ppt_x"/>
                                          </p:val>
                                        </p:tav>
                                      </p:tavLst>
                                    </p:anim>
                                    <p:anim calcmode="lin" valueType="num">
                                      <p:cBhvr additive="base">
                                        <p:cTn id="172" dur="500" fill="hold"/>
                                        <p:tgtEl>
                                          <p:spTgt spid="11"/>
                                        </p:tgtEl>
                                        <p:attrNameLst>
                                          <p:attrName>ppt_y</p:attrName>
                                        </p:attrNameLst>
                                      </p:cBhvr>
                                      <p:tavLst>
                                        <p:tav tm="0">
                                          <p:val>
                                            <p:strVal val="1+#ppt_h/2"/>
                                          </p:val>
                                        </p:tav>
                                        <p:tav tm="100000">
                                          <p:val>
                                            <p:strVal val="#ppt_y"/>
                                          </p:val>
                                        </p:tav>
                                      </p:tavLst>
                                    </p:anim>
                                  </p:childTnLst>
                                </p:cTn>
                              </p:par>
                              <p:par>
                                <p:cTn id="173" presetID="2" presetClass="entr" presetSubtype="4" decel="100000" fill="hold" grpId="0" nodeType="withEffect">
                                  <p:stCondLst>
                                    <p:cond delay="300"/>
                                  </p:stCondLst>
                                  <p:childTnLst>
                                    <p:set>
                                      <p:cBhvr>
                                        <p:cTn id="174" dur="1" fill="hold">
                                          <p:stCondLst>
                                            <p:cond delay="0"/>
                                          </p:stCondLst>
                                        </p:cTn>
                                        <p:tgtEl>
                                          <p:spTgt spid="10"/>
                                        </p:tgtEl>
                                        <p:attrNameLst>
                                          <p:attrName>style.visibility</p:attrName>
                                        </p:attrNameLst>
                                      </p:cBhvr>
                                      <p:to>
                                        <p:strVal val="visible"/>
                                      </p:to>
                                    </p:set>
                                    <p:anim calcmode="lin" valueType="num">
                                      <p:cBhvr additive="base">
                                        <p:cTn id="175" dur="500" fill="hold"/>
                                        <p:tgtEl>
                                          <p:spTgt spid="10"/>
                                        </p:tgtEl>
                                        <p:attrNameLst>
                                          <p:attrName>ppt_x</p:attrName>
                                        </p:attrNameLst>
                                      </p:cBhvr>
                                      <p:tavLst>
                                        <p:tav tm="0">
                                          <p:val>
                                            <p:strVal val="#ppt_x"/>
                                          </p:val>
                                        </p:tav>
                                        <p:tav tm="100000">
                                          <p:val>
                                            <p:strVal val="#ppt_x"/>
                                          </p:val>
                                        </p:tav>
                                      </p:tavLst>
                                    </p:anim>
                                    <p:anim calcmode="lin" valueType="num">
                                      <p:cBhvr additive="base">
                                        <p:cTn id="176" dur="500" fill="hold"/>
                                        <p:tgtEl>
                                          <p:spTgt spid="10"/>
                                        </p:tgtEl>
                                        <p:attrNameLst>
                                          <p:attrName>ppt_y</p:attrName>
                                        </p:attrNameLst>
                                      </p:cBhvr>
                                      <p:tavLst>
                                        <p:tav tm="0">
                                          <p:val>
                                            <p:strVal val="1+#ppt_h/2"/>
                                          </p:val>
                                        </p:tav>
                                        <p:tav tm="100000">
                                          <p:val>
                                            <p:strVal val="#ppt_y"/>
                                          </p:val>
                                        </p:tav>
                                      </p:tavLst>
                                    </p:anim>
                                  </p:childTnLst>
                                </p:cTn>
                              </p:par>
                              <p:par>
                                <p:cTn id="177" presetID="2" presetClass="entr" presetSubtype="4" decel="100000" fill="hold" grpId="0" nodeType="withEffect">
                                  <p:stCondLst>
                                    <p:cond delay="0"/>
                                  </p:stCondLst>
                                  <p:childTnLst>
                                    <p:set>
                                      <p:cBhvr>
                                        <p:cTn id="178" dur="1" fill="hold">
                                          <p:stCondLst>
                                            <p:cond delay="0"/>
                                          </p:stCondLst>
                                        </p:cTn>
                                        <p:tgtEl>
                                          <p:spTgt spid="9"/>
                                        </p:tgtEl>
                                        <p:attrNameLst>
                                          <p:attrName>style.visibility</p:attrName>
                                        </p:attrNameLst>
                                      </p:cBhvr>
                                      <p:to>
                                        <p:strVal val="visible"/>
                                      </p:to>
                                    </p:set>
                                    <p:anim calcmode="lin" valueType="num">
                                      <p:cBhvr additive="base">
                                        <p:cTn id="179" dur="500" fill="hold"/>
                                        <p:tgtEl>
                                          <p:spTgt spid="9"/>
                                        </p:tgtEl>
                                        <p:attrNameLst>
                                          <p:attrName>ppt_x</p:attrName>
                                        </p:attrNameLst>
                                      </p:cBhvr>
                                      <p:tavLst>
                                        <p:tav tm="0">
                                          <p:val>
                                            <p:strVal val="#ppt_x"/>
                                          </p:val>
                                        </p:tav>
                                        <p:tav tm="100000">
                                          <p:val>
                                            <p:strVal val="#ppt_x"/>
                                          </p:val>
                                        </p:tav>
                                      </p:tavLst>
                                    </p:anim>
                                    <p:anim calcmode="lin" valueType="num">
                                      <p:cBhvr additive="base">
                                        <p:cTn id="180" dur="500" fill="hold"/>
                                        <p:tgtEl>
                                          <p:spTgt spid="9"/>
                                        </p:tgtEl>
                                        <p:attrNameLst>
                                          <p:attrName>ppt_y</p:attrName>
                                        </p:attrNameLst>
                                      </p:cBhvr>
                                      <p:tavLst>
                                        <p:tav tm="0">
                                          <p:val>
                                            <p:strVal val="1+#ppt_h/2"/>
                                          </p:val>
                                        </p:tav>
                                        <p:tav tm="100000">
                                          <p:val>
                                            <p:strVal val="#ppt_y"/>
                                          </p:val>
                                        </p:tav>
                                      </p:tavLst>
                                    </p:anim>
                                  </p:childTnLst>
                                </p:cTn>
                              </p:par>
                              <p:par>
                                <p:cTn id="181" presetID="2" presetClass="entr" presetSubtype="4" decel="100000" fill="hold" grpId="0" nodeType="withEffect">
                                  <p:stCondLst>
                                    <p:cond delay="600"/>
                                  </p:stCondLst>
                                  <p:childTnLst>
                                    <p:set>
                                      <p:cBhvr>
                                        <p:cTn id="182" dur="1" fill="hold">
                                          <p:stCondLst>
                                            <p:cond delay="0"/>
                                          </p:stCondLst>
                                        </p:cTn>
                                        <p:tgtEl>
                                          <p:spTgt spid="7"/>
                                        </p:tgtEl>
                                        <p:attrNameLst>
                                          <p:attrName>style.visibility</p:attrName>
                                        </p:attrNameLst>
                                      </p:cBhvr>
                                      <p:to>
                                        <p:strVal val="visible"/>
                                      </p:to>
                                    </p:set>
                                    <p:anim calcmode="lin" valueType="num">
                                      <p:cBhvr additive="base">
                                        <p:cTn id="183" dur="500" fill="hold"/>
                                        <p:tgtEl>
                                          <p:spTgt spid="7"/>
                                        </p:tgtEl>
                                        <p:attrNameLst>
                                          <p:attrName>ppt_x</p:attrName>
                                        </p:attrNameLst>
                                      </p:cBhvr>
                                      <p:tavLst>
                                        <p:tav tm="0">
                                          <p:val>
                                            <p:strVal val="#ppt_x"/>
                                          </p:val>
                                        </p:tav>
                                        <p:tav tm="100000">
                                          <p:val>
                                            <p:strVal val="#ppt_x"/>
                                          </p:val>
                                        </p:tav>
                                      </p:tavLst>
                                    </p:anim>
                                    <p:anim calcmode="lin" valueType="num">
                                      <p:cBhvr additive="base">
                                        <p:cTn id="184" dur="500" fill="hold"/>
                                        <p:tgtEl>
                                          <p:spTgt spid="7"/>
                                        </p:tgtEl>
                                        <p:attrNameLst>
                                          <p:attrName>ppt_y</p:attrName>
                                        </p:attrNameLst>
                                      </p:cBhvr>
                                      <p:tavLst>
                                        <p:tav tm="0">
                                          <p:val>
                                            <p:strVal val="1+#ppt_h/2"/>
                                          </p:val>
                                        </p:tav>
                                        <p:tav tm="100000">
                                          <p:val>
                                            <p:strVal val="#ppt_y"/>
                                          </p:val>
                                        </p:tav>
                                      </p:tavLst>
                                    </p:anim>
                                  </p:childTnLst>
                                </p:cTn>
                              </p:par>
                              <p:par>
                                <p:cTn id="185" presetID="2" presetClass="entr" presetSubtype="4" decel="100000" fill="hold" grpId="0" nodeType="withEffect">
                                  <p:stCondLst>
                                    <p:cond delay="0"/>
                                  </p:stCondLst>
                                  <p:childTnLst>
                                    <p:set>
                                      <p:cBhvr>
                                        <p:cTn id="186" dur="1" fill="hold">
                                          <p:stCondLst>
                                            <p:cond delay="0"/>
                                          </p:stCondLst>
                                        </p:cTn>
                                        <p:tgtEl>
                                          <p:spTgt spid="6"/>
                                        </p:tgtEl>
                                        <p:attrNameLst>
                                          <p:attrName>style.visibility</p:attrName>
                                        </p:attrNameLst>
                                      </p:cBhvr>
                                      <p:to>
                                        <p:strVal val="visible"/>
                                      </p:to>
                                    </p:set>
                                    <p:anim calcmode="lin" valueType="num">
                                      <p:cBhvr additive="base">
                                        <p:cTn id="187" dur="500" fill="hold"/>
                                        <p:tgtEl>
                                          <p:spTgt spid="6"/>
                                        </p:tgtEl>
                                        <p:attrNameLst>
                                          <p:attrName>ppt_x</p:attrName>
                                        </p:attrNameLst>
                                      </p:cBhvr>
                                      <p:tavLst>
                                        <p:tav tm="0">
                                          <p:val>
                                            <p:strVal val="#ppt_x"/>
                                          </p:val>
                                        </p:tav>
                                        <p:tav tm="100000">
                                          <p:val>
                                            <p:strVal val="#ppt_x"/>
                                          </p:val>
                                        </p:tav>
                                      </p:tavLst>
                                    </p:anim>
                                    <p:anim calcmode="lin" valueType="num">
                                      <p:cBhvr additive="base">
                                        <p:cTn id="188" dur="500" fill="hold"/>
                                        <p:tgtEl>
                                          <p:spTgt spid="6"/>
                                        </p:tgtEl>
                                        <p:attrNameLst>
                                          <p:attrName>ppt_y</p:attrName>
                                        </p:attrNameLst>
                                      </p:cBhvr>
                                      <p:tavLst>
                                        <p:tav tm="0">
                                          <p:val>
                                            <p:strVal val="1+#ppt_h/2"/>
                                          </p:val>
                                        </p:tav>
                                        <p:tav tm="100000">
                                          <p:val>
                                            <p:strVal val="#ppt_y"/>
                                          </p:val>
                                        </p:tav>
                                      </p:tavLst>
                                    </p:anim>
                                  </p:childTnLst>
                                </p:cTn>
                              </p:par>
                              <p:par>
                                <p:cTn id="189" presetID="2" presetClass="entr" presetSubtype="4" decel="100000" fill="hold" grpId="0" nodeType="withEffect">
                                  <p:stCondLst>
                                    <p:cond delay="200"/>
                                  </p:stCondLst>
                                  <p:childTnLst>
                                    <p:set>
                                      <p:cBhvr>
                                        <p:cTn id="190" dur="1" fill="hold">
                                          <p:stCondLst>
                                            <p:cond delay="0"/>
                                          </p:stCondLst>
                                        </p:cTn>
                                        <p:tgtEl>
                                          <p:spTgt spid="8"/>
                                        </p:tgtEl>
                                        <p:attrNameLst>
                                          <p:attrName>style.visibility</p:attrName>
                                        </p:attrNameLst>
                                      </p:cBhvr>
                                      <p:to>
                                        <p:strVal val="visible"/>
                                      </p:to>
                                    </p:set>
                                    <p:anim calcmode="lin" valueType="num">
                                      <p:cBhvr additive="base">
                                        <p:cTn id="191" dur="500" fill="hold"/>
                                        <p:tgtEl>
                                          <p:spTgt spid="8"/>
                                        </p:tgtEl>
                                        <p:attrNameLst>
                                          <p:attrName>ppt_x</p:attrName>
                                        </p:attrNameLst>
                                      </p:cBhvr>
                                      <p:tavLst>
                                        <p:tav tm="0">
                                          <p:val>
                                            <p:strVal val="#ppt_x"/>
                                          </p:val>
                                        </p:tav>
                                        <p:tav tm="100000">
                                          <p:val>
                                            <p:strVal val="#ppt_x"/>
                                          </p:val>
                                        </p:tav>
                                      </p:tavLst>
                                    </p:anim>
                                    <p:anim calcmode="lin" valueType="num">
                                      <p:cBhvr additive="base">
                                        <p:cTn id="192" dur="500" fill="hold"/>
                                        <p:tgtEl>
                                          <p:spTgt spid="8"/>
                                        </p:tgtEl>
                                        <p:attrNameLst>
                                          <p:attrName>ppt_y</p:attrName>
                                        </p:attrNameLst>
                                      </p:cBhvr>
                                      <p:tavLst>
                                        <p:tav tm="0">
                                          <p:val>
                                            <p:strVal val="1+#ppt_h/2"/>
                                          </p:val>
                                        </p:tav>
                                        <p:tav tm="100000">
                                          <p:val>
                                            <p:strVal val="#ppt_y"/>
                                          </p:val>
                                        </p:tav>
                                      </p:tavLst>
                                    </p:anim>
                                  </p:childTnLst>
                                </p:cTn>
                              </p:par>
                              <p:par>
                                <p:cTn id="193" presetID="2" presetClass="entr" presetSubtype="4" decel="100000" fill="hold" grpId="0" nodeType="withEffect">
                                  <p:stCondLst>
                                    <p:cond delay="200"/>
                                  </p:stCondLst>
                                  <p:childTnLst>
                                    <p:set>
                                      <p:cBhvr>
                                        <p:cTn id="194" dur="1" fill="hold">
                                          <p:stCondLst>
                                            <p:cond delay="0"/>
                                          </p:stCondLst>
                                        </p:cTn>
                                        <p:tgtEl>
                                          <p:spTgt spid="4"/>
                                        </p:tgtEl>
                                        <p:attrNameLst>
                                          <p:attrName>style.visibility</p:attrName>
                                        </p:attrNameLst>
                                      </p:cBhvr>
                                      <p:to>
                                        <p:strVal val="visible"/>
                                      </p:to>
                                    </p:set>
                                    <p:anim calcmode="lin" valueType="num">
                                      <p:cBhvr additive="base">
                                        <p:cTn id="195" dur="500" fill="hold"/>
                                        <p:tgtEl>
                                          <p:spTgt spid="4"/>
                                        </p:tgtEl>
                                        <p:attrNameLst>
                                          <p:attrName>ppt_x</p:attrName>
                                        </p:attrNameLst>
                                      </p:cBhvr>
                                      <p:tavLst>
                                        <p:tav tm="0">
                                          <p:val>
                                            <p:strVal val="#ppt_x"/>
                                          </p:val>
                                        </p:tav>
                                        <p:tav tm="100000">
                                          <p:val>
                                            <p:strVal val="#ppt_x"/>
                                          </p:val>
                                        </p:tav>
                                      </p:tavLst>
                                    </p:anim>
                                    <p:anim calcmode="lin" valueType="num">
                                      <p:cBhvr additive="base">
                                        <p:cTn id="196" dur="500" fill="hold"/>
                                        <p:tgtEl>
                                          <p:spTgt spid="4"/>
                                        </p:tgtEl>
                                        <p:attrNameLst>
                                          <p:attrName>ppt_y</p:attrName>
                                        </p:attrNameLst>
                                      </p:cBhvr>
                                      <p:tavLst>
                                        <p:tav tm="0">
                                          <p:val>
                                            <p:strVal val="1+#ppt_h/2"/>
                                          </p:val>
                                        </p:tav>
                                        <p:tav tm="100000">
                                          <p:val>
                                            <p:strVal val="#ppt_y"/>
                                          </p:val>
                                        </p:tav>
                                      </p:tavLst>
                                    </p:anim>
                                  </p:childTnLst>
                                </p:cTn>
                              </p:par>
                              <p:par>
                                <p:cTn id="197" presetID="2" presetClass="entr" presetSubtype="4" decel="100000" fill="hold" grpId="0" nodeType="withEffect">
                                  <p:stCondLst>
                                    <p:cond delay="100"/>
                                  </p:stCondLst>
                                  <p:childTnLst>
                                    <p:set>
                                      <p:cBhvr>
                                        <p:cTn id="198" dur="1" fill="hold">
                                          <p:stCondLst>
                                            <p:cond delay="0"/>
                                          </p:stCondLst>
                                        </p:cTn>
                                        <p:tgtEl>
                                          <p:spTgt spid="3"/>
                                        </p:tgtEl>
                                        <p:attrNameLst>
                                          <p:attrName>style.visibility</p:attrName>
                                        </p:attrNameLst>
                                      </p:cBhvr>
                                      <p:to>
                                        <p:strVal val="visible"/>
                                      </p:to>
                                    </p:set>
                                    <p:anim calcmode="lin" valueType="num">
                                      <p:cBhvr additive="base">
                                        <p:cTn id="199" dur="500" fill="hold"/>
                                        <p:tgtEl>
                                          <p:spTgt spid="3"/>
                                        </p:tgtEl>
                                        <p:attrNameLst>
                                          <p:attrName>ppt_x</p:attrName>
                                        </p:attrNameLst>
                                      </p:cBhvr>
                                      <p:tavLst>
                                        <p:tav tm="0">
                                          <p:val>
                                            <p:strVal val="#ppt_x"/>
                                          </p:val>
                                        </p:tav>
                                        <p:tav tm="100000">
                                          <p:val>
                                            <p:strVal val="#ppt_x"/>
                                          </p:val>
                                        </p:tav>
                                      </p:tavLst>
                                    </p:anim>
                                    <p:anim calcmode="lin" valueType="num">
                                      <p:cBhvr additive="base">
                                        <p:cTn id="200" dur="500" fill="hold"/>
                                        <p:tgtEl>
                                          <p:spTgt spid="3"/>
                                        </p:tgtEl>
                                        <p:attrNameLst>
                                          <p:attrName>ppt_y</p:attrName>
                                        </p:attrNameLst>
                                      </p:cBhvr>
                                      <p:tavLst>
                                        <p:tav tm="0">
                                          <p:val>
                                            <p:strVal val="1+#ppt_h/2"/>
                                          </p:val>
                                        </p:tav>
                                        <p:tav tm="100000">
                                          <p:val>
                                            <p:strVal val="#ppt_y"/>
                                          </p:val>
                                        </p:tav>
                                      </p:tavLst>
                                    </p:anim>
                                  </p:childTnLst>
                                </p:cTn>
                              </p:par>
                              <p:par>
                                <p:cTn id="201" presetID="2" presetClass="entr" presetSubtype="4" decel="100000" fill="hold" grpId="0" nodeType="withEffect">
                                  <p:stCondLst>
                                    <p:cond delay="0"/>
                                  </p:stCondLst>
                                  <p:childTnLst>
                                    <p:set>
                                      <p:cBhvr>
                                        <p:cTn id="202" dur="1" fill="hold">
                                          <p:stCondLst>
                                            <p:cond delay="0"/>
                                          </p:stCondLst>
                                        </p:cTn>
                                        <p:tgtEl>
                                          <p:spTgt spid="5"/>
                                        </p:tgtEl>
                                        <p:attrNameLst>
                                          <p:attrName>style.visibility</p:attrName>
                                        </p:attrNameLst>
                                      </p:cBhvr>
                                      <p:to>
                                        <p:strVal val="visible"/>
                                      </p:to>
                                    </p:set>
                                    <p:anim calcmode="lin" valueType="num">
                                      <p:cBhvr additive="base">
                                        <p:cTn id="203" dur="500" fill="hold"/>
                                        <p:tgtEl>
                                          <p:spTgt spid="5"/>
                                        </p:tgtEl>
                                        <p:attrNameLst>
                                          <p:attrName>ppt_x</p:attrName>
                                        </p:attrNameLst>
                                      </p:cBhvr>
                                      <p:tavLst>
                                        <p:tav tm="0">
                                          <p:val>
                                            <p:strVal val="#ppt_x"/>
                                          </p:val>
                                        </p:tav>
                                        <p:tav tm="100000">
                                          <p:val>
                                            <p:strVal val="#ppt_x"/>
                                          </p:val>
                                        </p:tav>
                                      </p:tavLst>
                                    </p:anim>
                                    <p:anim calcmode="lin" valueType="num">
                                      <p:cBhvr additive="base">
                                        <p:cTn id="204" dur="500" fill="hold"/>
                                        <p:tgtEl>
                                          <p:spTgt spid="5"/>
                                        </p:tgtEl>
                                        <p:attrNameLst>
                                          <p:attrName>ppt_y</p:attrName>
                                        </p:attrNameLst>
                                      </p:cBhvr>
                                      <p:tavLst>
                                        <p:tav tm="0">
                                          <p:val>
                                            <p:strVal val="1+#ppt_h/2"/>
                                          </p:val>
                                        </p:tav>
                                        <p:tav tm="100000">
                                          <p:val>
                                            <p:strVal val="#ppt_y"/>
                                          </p:val>
                                        </p:tav>
                                      </p:tavLst>
                                    </p:anim>
                                  </p:childTnLst>
                                </p:cTn>
                              </p:par>
                              <p:par>
                                <p:cTn id="205" presetID="2" presetClass="entr" presetSubtype="4" decel="100000" fill="hold" grpId="0" nodeType="withEffect">
                                  <p:stCondLst>
                                    <p:cond delay="200"/>
                                  </p:stCondLst>
                                  <p:childTnLst>
                                    <p:set>
                                      <p:cBhvr>
                                        <p:cTn id="206" dur="1" fill="hold">
                                          <p:stCondLst>
                                            <p:cond delay="0"/>
                                          </p:stCondLst>
                                        </p:cTn>
                                        <p:tgtEl>
                                          <p:spTgt spid="29"/>
                                        </p:tgtEl>
                                        <p:attrNameLst>
                                          <p:attrName>style.visibility</p:attrName>
                                        </p:attrNameLst>
                                      </p:cBhvr>
                                      <p:to>
                                        <p:strVal val="visible"/>
                                      </p:to>
                                    </p:set>
                                    <p:anim calcmode="lin" valueType="num">
                                      <p:cBhvr additive="base">
                                        <p:cTn id="207" dur="500" fill="hold"/>
                                        <p:tgtEl>
                                          <p:spTgt spid="29"/>
                                        </p:tgtEl>
                                        <p:attrNameLst>
                                          <p:attrName>ppt_x</p:attrName>
                                        </p:attrNameLst>
                                      </p:cBhvr>
                                      <p:tavLst>
                                        <p:tav tm="0">
                                          <p:val>
                                            <p:strVal val="#ppt_x"/>
                                          </p:val>
                                        </p:tav>
                                        <p:tav tm="100000">
                                          <p:val>
                                            <p:strVal val="#ppt_x"/>
                                          </p:val>
                                        </p:tav>
                                      </p:tavLst>
                                    </p:anim>
                                    <p:anim calcmode="lin" valueType="num">
                                      <p:cBhvr additive="base">
                                        <p:cTn id="208" dur="500" fill="hold"/>
                                        <p:tgtEl>
                                          <p:spTgt spid="29"/>
                                        </p:tgtEl>
                                        <p:attrNameLst>
                                          <p:attrName>ppt_y</p:attrName>
                                        </p:attrNameLst>
                                      </p:cBhvr>
                                      <p:tavLst>
                                        <p:tav tm="0">
                                          <p:val>
                                            <p:strVal val="1+#ppt_h/2"/>
                                          </p:val>
                                        </p:tav>
                                        <p:tav tm="100000">
                                          <p:val>
                                            <p:strVal val="#ppt_y"/>
                                          </p:val>
                                        </p:tav>
                                      </p:tavLst>
                                    </p:anim>
                                  </p:childTnLst>
                                </p:cTn>
                              </p:par>
                            </p:childTnLst>
                          </p:cTn>
                        </p:par>
                        <p:par>
                          <p:cTn id="209" fill="hold">
                            <p:stCondLst>
                              <p:cond delay="500"/>
                            </p:stCondLst>
                            <p:childTnLst>
                              <p:par>
                                <p:cTn id="210" presetID="22" presetClass="entr" presetSubtype="4" fill="hold" nodeType="afterEffect">
                                  <p:stCondLst>
                                    <p:cond delay="0"/>
                                  </p:stCondLst>
                                  <p:childTnLst>
                                    <p:set>
                                      <p:cBhvr>
                                        <p:cTn id="211" dur="1" fill="hold">
                                          <p:stCondLst>
                                            <p:cond delay="0"/>
                                          </p:stCondLst>
                                        </p:cTn>
                                        <p:tgtEl>
                                          <p:spTgt spid="57"/>
                                        </p:tgtEl>
                                        <p:attrNameLst>
                                          <p:attrName>style.visibility</p:attrName>
                                        </p:attrNameLst>
                                      </p:cBhvr>
                                      <p:to>
                                        <p:strVal val="visible"/>
                                      </p:to>
                                    </p:set>
                                    <p:animEffect transition="in" filter="wipe(down)">
                                      <p:cBhvr>
                                        <p:cTn id="212" dur="500"/>
                                        <p:tgtEl>
                                          <p:spTgt spid="57"/>
                                        </p:tgtEl>
                                      </p:cBhvr>
                                    </p:animEffect>
                                  </p:childTnLst>
                                </p:cTn>
                              </p:par>
                              <p:par>
                                <p:cTn id="213" presetID="22" presetClass="entr" presetSubtype="4" fill="hold" nodeType="withEffect">
                                  <p:stCondLst>
                                    <p:cond delay="0"/>
                                  </p:stCondLst>
                                  <p:childTnLst>
                                    <p:set>
                                      <p:cBhvr>
                                        <p:cTn id="214" dur="1" fill="hold">
                                          <p:stCondLst>
                                            <p:cond delay="0"/>
                                          </p:stCondLst>
                                        </p:cTn>
                                        <p:tgtEl>
                                          <p:spTgt spid="45"/>
                                        </p:tgtEl>
                                        <p:attrNameLst>
                                          <p:attrName>style.visibility</p:attrName>
                                        </p:attrNameLst>
                                      </p:cBhvr>
                                      <p:to>
                                        <p:strVal val="visible"/>
                                      </p:to>
                                    </p:set>
                                    <p:animEffect transition="in" filter="wipe(down)">
                                      <p:cBhvr>
                                        <p:cTn id="215" dur="500"/>
                                        <p:tgtEl>
                                          <p:spTgt spid="45"/>
                                        </p:tgtEl>
                                      </p:cBhvr>
                                    </p:animEffect>
                                  </p:childTnLst>
                                </p:cTn>
                              </p:par>
                              <p:par>
                                <p:cTn id="216" presetID="22" presetClass="entr" presetSubtype="4" fill="hold" nodeType="withEffect">
                                  <p:stCondLst>
                                    <p:cond delay="0"/>
                                  </p:stCondLst>
                                  <p:childTnLst>
                                    <p:set>
                                      <p:cBhvr>
                                        <p:cTn id="217" dur="1" fill="hold">
                                          <p:stCondLst>
                                            <p:cond delay="0"/>
                                          </p:stCondLst>
                                        </p:cTn>
                                        <p:tgtEl>
                                          <p:spTgt spid="47"/>
                                        </p:tgtEl>
                                        <p:attrNameLst>
                                          <p:attrName>style.visibility</p:attrName>
                                        </p:attrNameLst>
                                      </p:cBhvr>
                                      <p:to>
                                        <p:strVal val="visible"/>
                                      </p:to>
                                    </p:set>
                                    <p:animEffect transition="in" filter="wipe(down)">
                                      <p:cBhvr>
                                        <p:cTn id="218" dur="500"/>
                                        <p:tgtEl>
                                          <p:spTgt spid="47"/>
                                        </p:tgtEl>
                                      </p:cBhvr>
                                    </p:animEffect>
                                  </p:childTnLst>
                                </p:cTn>
                              </p:par>
                              <p:par>
                                <p:cTn id="219" presetID="22" presetClass="entr" presetSubtype="4" fill="hold" nodeType="withEffect">
                                  <p:stCondLst>
                                    <p:cond delay="0"/>
                                  </p:stCondLst>
                                  <p:childTnLst>
                                    <p:set>
                                      <p:cBhvr>
                                        <p:cTn id="220" dur="1" fill="hold">
                                          <p:stCondLst>
                                            <p:cond delay="0"/>
                                          </p:stCondLst>
                                        </p:cTn>
                                        <p:tgtEl>
                                          <p:spTgt spid="46"/>
                                        </p:tgtEl>
                                        <p:attrNameLst>
                                          <p:attrName>style.visibility</p:attrName>
                                        </p:attrNameLst>
                                      </p:cBhvr>
                                      <p:to>
                                        <p:strVal val="visible"/>
                                      </p:to>
                                    </p:set>
                                    <p:animEffect transition="in" filter="wipe(down)">
                                      <p:cBhvr>
                                        <p:cTn id="221" dur="500"/>
                                        <p:tgtEl>
                                          <p:spTgt spid="46"/>
                                        </p:tgtEl>
                                      </p:cBhvr>
                                    </p:animEffect>
                                  </p:childTnLst>
                                </p:cTn>
                              </p:par>
                              <p:par>
                                <p:cTn id="222" presetID="22" presetClass="entr" presetSubtype="4" fill="hold" nodeType="withEffect">
                                  <p:stCondLst>
                                    <p:cond delay="0"/>
                                  </p:stCondLst>
                                  <p:childTnLst>
                                    <p:set>
                                      <p:cBhvr>
                                        <p:cTn id="223" dur="1" fill="hold">
                                          <p:stCondLst>
                                            <p:cond delay="0"/>
                                          </p:stCondLst>
                                        </p:cTn>
                                        <p:tgtEl>
                                          <p:spTgt spid="48"/>
                                        </p:tgtEl>
                                        <p:attrNameLst>
                                          <p:attrName>style.visibility</p:attrName>
                                        </p:attrNameLst>
                                      </p:cBhvr>
                                      <p:to>
                                        <p:strVal val="visible"/>
                                      </p:to>
                                    </p:set>
                                    <p:animEffect transition="in" filter="wipe(down)">
                                      <p:cBhvr>
                                        <p:cTn id="224" dur="500"/>
                                        <p:tgtEl>
                                          <p:spTgt spid="48"/>
                                        </p:tgtEl>
                                      </p:cBhvr>
                                    </p:animEffect>
                                  </p:childTnLst>
                                </p:cTn>
                              </p:par>
                              <p:par>
                                <p:cTn id="225" presetID="22" presetClass="entr" presetSubtype="4" fill="hold" nodeType="withEffect">
                                  <p:stCondLst>
                                    <p:cond delay="0"/>
                                  </p:stCondLst>
                                  <p:childTnLst>
                                    <p:set>
                                      <p:cBhvr>
                                        <p:cTn id="226" dur="1" fill="hold">
                                          <p:stCondLst>
                                            <p:cond delay="0"/>
                                          </p:stCondLst>
                                        </p:cTn>
                                        <p:tgtEl>
                                          <p:spTgt spid="49"/>
                                        </p:tgtEl>
                                        <p:attrNameLst>
                                          <p:attrName>style.visibility</p:attrName>
                                        </p:attrNameLst>
                                      </p:cBhvr>
                                      <p:to>
                                        <p:strVal val="visible"/>
                                      </p:to>
                                    </p:set>
                                    <p:animEffect transition="in" filter="wipe(down)">
                                      <p:cBhvr>
                                        <p:cTn id="227" dur="500"/>
                                        <p:tgtEl>
                                          <p:spTgt spid="49"/>
                                        </p:tgtEl>
                                      </p:cBhvr>
                                    </p:animEffect>
                                  </p:childTnLst>
                                </p:cTn>
                              </p:par>
                              <p:par>
                                <p:cTn id="228" presetID="22" presetClass="entr" presetSubtype="4" fill="hold" nodeType="withEffect">
                                  <p:stCondLst>
                                    <p:cond delay="0"/>
                                  </p:stCondLst>
                                  <p:childTnLst>
                                    <p:set>
                                      <p:cBhvr>
                                        <p:cTn id="229" dur="1" fill="hold">
                                          <p:stCondLst>
                                            <p:cond delay="0"/>
                                          </p:stCondLst>
                                        </p:cTn>
                                        <p:tgtEl>
                                          <p:spTgt spid="50"/>
                                        </p:tgtEl>
                                        <p:attrNameLst>
                                          <p:attrName>style.visibility</p:attrName>
                                        </p:attrNameLst>
                                      </p:cBhvr>
                                      <p:to>
                                        <p:strVal val="visible"/>
                                      </p:to>
                                    </p:set>
                                    <p:animEffect transition="in" filter="wipe(down)">
                                      <p:cBhvr>
                                        <p:cTn id="230" dur="500"/>
                                        <p:tgtEl>
                                          <p:spTgt spid="50"/>
                                        </p:tgtEl>
                                      </p:cBhvr>
                                    </p:animEffect>
                                  </p:childTnLst>
                                </p:cTn>
                              </p:par>
                              <p:par>
                                <p:cTn id="231" presetID="22" presetClass="entr" presetSubtype="4" fill="hold" nodeType="withEffect">
                                  <p:stCondLst>
                                    <p:cond delay="0"/>
                                  </p:stCondLst>
                                  <p:childTnLst>
                                    <p:set>
                                      <p:cBhvr>
                                        <p:cTn id="232" dur="1" fill="hold">
                                          <p:stCondLst>
                                            <p:cond delay="0"/>
                                          </p:stCondLst>
                                        </p:cTn>
                                        <p:tgtEl>
                                          <p:spTgt spid="51"/>
                                        </p:tgtEl>
                                        <p:attrNameLst>
                                          <p:attrName>style.visibility</p:attrName>
                                        </p:attrNameLst>
                                      </p:cBhvr>
                                      <p:to>
                                        <p:strVal val="visible"/>
                                      </p:to>
                                    </p:set>
                                    <p:animEffect transition="in" filter="wipe(down)">
                                      <p:cBhvr>
                                        <p:cTn id="233" dur="500"/>
                                        <p:tgtEl>
                                          <p:spTgt spid="51"/>
                                        </p:tgtEl>
                                      </p:cBhvr>
                                    </p:animEffect>
                                  </p:childTnLst>
                                </p:cTn>
                              </p:par>
                              <p:par>
                                <p:cTn id="234" presetID="22" presetClass="entr" presetSubtype="4" fill="hold" nodeType="withEffect">
                                  <p:stCondLst>
                                    <p:cond delay="0"/>
                                  </p:stCondLst>
                                  <p:childTnLst>
                                    <p:set>
                                      <p:cBhvr>
                                        <p:cTn id="235" dur="1" fill="hold">
                                          <p:stCondLst>
                                            <p:cond delay="0"/>
                                          </p:stCondLst>
                                        </p:cTn>
                                        <p:tgtEl>
                                          <p:spTgt spid="52"/>
                                        </p:tgtEl>
                                        <p:attrNameLst>
                                          <p:attrName>style.visibility</p:attrName>
                                        </p:attrNameLst>
                                      </p:cBhvr>
                                      <p:to>
                                        <p:strVal val="visible"/>
                                      </p:to>
                                    </p:set>
                                    <p:animEffect transition="in" filter="wipe(down)">
                                      <p:cBhvr>
                                        <p:cTn id="236" dur="500"/>
                                        <p:tgtEl>
                                          <p:spTgt spid="52"/>
                                        </p:tgtEl>
                                      </p:cBhvr>
                                    </p:animEffect>
                                  </p:childTnLst>
                                </p:cTn>
                              </p:par>
                              <p:par>
                                <p:cTn id="237" presetID="22" presetClass="entr" presetSubtype="4" fill="hold" nodeType="withEffect">
                                  <p:stCondLst>
                                    <p:cond delay="0"/>
                                  </p:stCondLst>
                                  <p:childTnLst>
                                    <p:set>
                                      <p:cBhvr>
                                        <p:cTn id="238" dur="1" fill="hold">
                                          <p:stCondLst>
                                            <p:cond delay="0"/>
                                          </p:stCondLst>
                                        </p:cTn>
                                        <p:tgtEl>
                                          <p:spTgt spid="53"/>
                                        </p:tgtEl>
                                        <p:attrNameLst>
                                          <p:attrName>style.visibility</p:attrName>
                                        </p:attrNameLst>
                                      </p:cBhvr>
                                      <p:to>
                                        <p:strVal val="visible"/>
                                      </p:to>
                                    </p:set>
                                    <p:animEffect transition="in" filter="wipe(down)">
                                      <p:cBhvr>
                                        <p:cTn id="239" dur="500"/>
                                        <p:tgtEl>
                                          <p:spTgt spid="53"/>
                                        </p:tgtEl>
                                      </p:cBhvr>
                                    </p:animEffect>
                                  </p:childTnLst>
                                </p:cTn>
                              </p:par>
                              <p:par>
                                <p:cTn id="240" presetID="22" presetClass="entr" presetSubtype="4" fill="hold" nodeType="withEffect">
                                  <p:stCondLst>
                                    <p:cond delay="0"/>
                                  </p:stCondLst>
                                  <p:childTnLst>
                                    <p:set>
                                      <p:cBhvr>
                                        <p:cTn id="241" dur="1" fill="hold">
                                          <p:stCondLst>
                                            <p:cond delay="0"/>
                                          </p:stCondLst>
                                        </p:cTn>
                                        <p:tgtEl>
                                          <p:spTgt spid="54"/>
                                        </p:tgtEl>
                                        <p:attrNameLst>
                                          <p:attrName>style.visibility</p:attrName>
                                        </p:attrNameLst>
                                      </p:cBhvr>
                                      <p:to>
                                        <p:strVal val="visible"/>
                                      </p:to>
                                    </p:set>
                                    <p:animEffect transition="in" filter="wipe(down)">
                                      <p:cBhvr>
                                        <p:cTn id="242" dur="500"/>
                                        <p:tgtEl>
                                          <p:spTgt spid="54"/>
                                        </p:tgtEl>
                                      </p:cBhvr>
                                    </p:animEffect>
                                  </p:childTnLst>
                                </p:cTn>
                              </p:par>
                              <p:par>
                                <p:cTn id="243" presetID="22" presetClass="entr" presetSubtype="4" fill="hold" nodeType="withEffect">
                                  <p:stCondLst>
                                    <p:cond delay="0"/>
                                  </p:stCondLst>
                                  <p:childTnLst>
                                    <p:set>
                                      <p:cBhvr>
                                        <p:cTn id="244" dur="1" fill="hold">
                                          <p:stCondLst>
                                            <p:cond delay="0"/>
                                          </p:stCondLst>
                                        </p:cTn>
                                        <p:tgtEl>
                                          <p:spTgt spid="55"/>
                                        </p:tgtEl>
                                        <p:attrNameLst>
                                          <p:attrName>style.visibility</p:attrName>
                                        </p:attrNameLst>
                                      </p:cBhvr>
                                      <p:to>
                                        <p:strVal val="visible"/>
                                      </p:to>
                                    </p:set>
                                    <p:animEffect transition="in" filter="wipe(down)">
                                      <p:cBhvr>
                                        <p:cTn id="245" dur="500"/>
                                        <p:tgtEl>
                                          <p:spTgt spid="55"/>
                                        </p:tgtEl>
                                      </p:cBhvr>
                                    </p:animEffect>
                                  </p:childTnLst>
                                </p:cTn>
                              </p:par>
                              <p:par>
                                <p:cTn id="246" presetID="22" presetClass="entr" presetSubtype="4" fill="hold" nodeType="withEffect">
                                  <p:stCondLst>
                                    <p:cond delay="0"/>
                                  </p:stCondLst>
                                  <p:childTnLst>
                                    <p:set>
                                      <p:cBhvr>
                                        <p:cTn id="247" dur="1" fill="hold">
                                          <p:stCondLst>
                                            <p:cond delay="0"/>
                                          </p:stCondLst>
                                        </p:cTn>
                                        <p:tgtEl>
                                          <p:spTgt spid="56"/>
                                        </p:tgtEl>
                                        <p:attrNameLst>
                                          <p:attrName>style.visibility</p:attrName>
                                        </p:attrNameLst>
                                      </p:cBhvr>
                                      <p:to>
                                        <p:strVal val="visible"/>
                                      </p:to>
                                    </p:set>
                                    <p:animEffect transition="in" filter="wipe(down)">
                                      <p:cBhvr>
                                        <p:cTn id="248" dur="500"/>
                                        <p:tgtEl>
                                          <p:spTgt spid="56"/>
                                        </p:tgtEl>
                                      </p:cBhvr>
                                    </p:animEffect>
                                  </p:childTnLst>
                                </p:cTn>
                              </p:par>
                              <p:par>
                                <p:cTn id="249" presetID="22" presetClass="entr" presetSubtype="4" fill="hold" nodeType="withEffect">
                                  <p:stCondLst>
                                    <p:cond delay="0"/>
                                  </p:stCondLst>
                                  <p:childTnLst>
                                    <p:set>
                                      <p:cBhvr>
                                        <p:cTn id="250" dur="1" fill="hold">
                                          <p:stCondLst>
                                            <p:cond delay="0"/>
                                          </p:stCondLst>
                                        </p:cTn>
                                        <p:tgtEl>
                                          <p:spTgt spid="58"/>
                                        </p:tgtEl>
                                        <p:attrNameLst>
                                          <p:attrName>style.visibility</p:attrName>
                                        </p:attrNameLst>
                                      </p:cBhvr>
                                      <p:to>
                                        <p:strVal val="visible"/>
                                      </p:to>
                                    </p:set>
                                    <p:animEffect transition="in" filter="wipe(down)">
                                      <p:cBhvr>
                                        <p:cTn id="251" dur="500"/>
                                        <p:tgtEl>
                                          <p:spTgt spid="58"/>
                                        </p:tgtEl>
                                      </p:cBhvr>
                                    </p:animEffect>
                                  </p:childTnLst>
                                </p:cTn>
                              </p:par>
                              <p:par>
                                <p:cTn id="252" presetID="22" presetClass="entr" presetSubtype="4" fill="hold" nodeType="withEffect">
                                  <p:stCondLst>
                                    <p:cond delay="0"/>
                                  </p:stCondLst>
                                  <p:childTnLst>
                                    <p:set>
                                      <p:cBhvr>
                                        <p:cTn id="253" dur="1" fill="hold">
                                          <p:stCondLst>
                                            <p:cond delay="0"/>
                                          </p:stCondLst>
                                        </p:cTn>
                                        <p:tgtEl>
                                          <p:spTgt spid="60"/>
                                        </p:tgtEl>
                                        <p:attrNameLst>
                                          <p:attrName>style.visibility</p:attrName>
                                        </p:attrNameLst>
                                      </p:cBhvr>
                                      <p:to>
                                        <p:strVal val="visible"/>
                                      </p:to>
                                    </p:set>
                                    <p:animEffect transition="in" filter="wipe(down)">
                                      <p:cBhvr>
                                        <p:cTn id="254" dur="500"/>
                                        <p:tgtEl>
                                          <p:spTgt spid="60"/>
                                        </p:tgtEl>
                                      </p:cBhvr>
                                    </p:animEffect>
                                  </p:childTnLst>
                                </p:cTn>
                              </p:par>
                              <p:par>
                                <p:cTn id="255" presetID="22" presetClass="entr" presetSubtype="4" fill="hold" nodeType="withEffect">
                                  <p:stCondLst>
                                    <p:cond delay="0"/>
                                  </p:stCondLst>
                                  <p:childTnLst>
                                    <p:set>
                                      <p:cBhvr>
                                        <p:cTn id="256" dur="1" fill="hold">
                                          <p:stCondLst>
                                            <p:cond delay="0"/>
                                          </p:stCondLst>
                                        </p:cTn>
                                        <p:tgtEl>
                                          <p:spTgt spid="61"/>
                                        </p:tgtEl>
                                        <p:attrNameLst>
                                          <p:attrName>style.visibility</p:attrName>
                                        </p:attrNameLst>
                                      </p:cBhvr>
                                      <p:to>
                                        <p:strVal val="visible"/>
                                      </p:to>
                                    </p:set>
                                    <p:animEffect transition="in" filter="wipe(down)">
                                      <p:cBhvr>
                                        <p:cTn id="257" dur="500"/>
                                        <p:tgtEl>
                                          <p:spTgt spid="61"/>
                                        </p:tgtEl>
                                      </p:cBhvr>
                                    </p:animEffect>
                                  </p:childTnLst>
                                </p:cTn>
                              </p:par>
                              <p:par>
                                <p:cTn id="258" presetID="22" presetClass="entr" presetSubtype="4" fill="hold" nodeType="withEffect">
                                  <p:stCondLst>
                                    <p:cond delay="0"/>
                                  </p:stCondLst>
                                  <p:childTnLst>
                                    <p:set>
                                      <p:cBhvr>
                                        <p:cTn id="259" dur="1" fill="hold">
                                          <p:stCondLst>
                                            <p:cond delay="0"/>
                                          </p:stCondLst>
                                        </p:cTn>
                                        <p:tgtEl>
                                          <p:spTgt spid="65"/>
                                        </p:tgtEl>
                                        <p:attrNameLst>
                                          <p:attrName>style.visibility</p:attrName>
                                        </p:attrNameLst>
                                      </p:cBhvr>
                                      <p:to>
                                        <p:strVal val="visible"/>
                                      </p:to>
                                    </p:set>
                                    <p:animEffect transition="in" filter="wipe(down)">
                                      <p:cBhvr>
                                        <p:cTn id="260" dur="500"/>
                                        <p:tgtEl>
                                          <p:spTgt spid="65"/>
                                        </p:tgtEl>
                                      </p:cBhvr>
                                    </p:animEffect>
                                  </p:childTnLst>
                                </p:cTn>
                              </p:par>
                              <p:par>
                                <p:cTn id="261" presetID="22" presetClass="entr" presetSubtype="4" fill="hold" nodeType="withEffect">
                                  <p:stCondLst>
                                    <p:cond delay="0"/>
                                  </p:stCondLst>
                                  <p:childTnLst>
                                    <p:set>
                                      <p:cBhvr>
                                        <p:cTn id="262" dur="1" fill="hold">
                                          <p:stCondLst>
                                            <p:cond delay="0"/>
                                          </p:stCondLst>
                                        </p:cTn>
                                        <p:tgtEl>
                                          <p:spTgt spid="67"/>
                                        </p:tgtEl>
                                        <p:attrNameLst>
                                          <p:attrName>style.visibility</p:attrName>
                                        </p:attrNameLst>
                                      </p:cBhvr>
                                      <p:to>
                                        <p:strVal val="visible"/>
                                      </p:to>
                                    </p:set>
                                    <p:animEffect transition="in" filter="wipe(down)">
                                      <p:cBhvr>
                                        <p:cTn id="263" dur="500"/>
                                        <p:tgtEl>
                                          <p:spTgt spid="67"/>
                                        </p:tgtEl>
                                      </p:cBhvr>
                                    </p:animEffect>
                                  </p:childTnLst>
                                </p:cTn>
                              </p:par>
                              <p:par>
                                <p:cTn id="264" presetID="22" presetClass="entr" presetSubtype="4" fill="hold" nodeType="withEffect">
                                  <p:stCondLst>
                                    <p:cond delay="0"/>
                                  </p:stCondLst>
                                  <p:childTnLst>
                                    <p:set>
                                      <p:cBhvr>
                                        <p:cTn id="265" dur="1" fill="hold">
                                          <p:stCondLst>
                                            <p:cond delay="0"/>
                                          </p:stCondLst>
                                        </p:cTn>
                                        <p:tgtEl>
                                          <p:spTgt spid="64"/>
                                        </p:tgtEl>
                                        <p:attrNameLst>
                                          <p:attrName>style.visibility</p:attrName>
                                        </p:attrNameLst>
                                      </p:cBhvr>
                                      <p:to>
                                        <p:strVal val="visible"/>
                                      </p:to>
                                    </p:set>
                                    <p:animEffect transition="in" filter="wipe(down)">
                                      <p:cBhvr>
                                        <p:cTn id="266" dur="500"/>
                                        <p:tgtEl>
                                          <p:spTgt spid="64"/>
                                        </p:tgtEl>
                                      </p:cBhvr>
                                    </p:animEffect>
                                  </p:childTnLst>
                                </p:cTn>
                              </p:par>
                              <p:par>
                                <p:cTn id="267" presetID="22" presetClass="entr" presetSubtype="4" fill="hold" nodeType="withEffect">
                                  <p:stCondLst>
                                    <p:cond delay="0"/>
                                  </p:stCondLst>
                                  <p:childTnLst>
                                    <p:set>
                                      <p:cBhvr>
                                        <p:cTn id="268" dur="1" fill="hold">
                                          <p:stCondLst>
                                            <p:cond delay="0"/>
                                          </p:stCondLst>
                                        </p:cTn>
                                        <p:tgtEl>
                                          <p:spTgt spid="63"/>
                                        </p:tgtEl>
                                        <p:attrNameLst>
                                          <p:attrName>style.visibility</p:attrName>
                                        </p:attrNameLst>
                                      </p:cBhvr>
                                      <p:to>
                                        <p:strVal val="visible"/>
                                      </p:to>
                                    </p:set>
                                    <p:animEffect transition="in" filter="wipe(down)">
                                      <p:cBhvr>
                                        <p:cTn id="269" dur="500"/>
                                        <p:tgtEl>
                                          <p:spTgt spid="63"/>
                                        </p:tgtEl>
                                      </p:cBhvr>
                                    </p:animEffect>
                                  </p:childTnLst>
                                </p:cTn>
                              </p:par>
                              <p:par>
                                <p:cTn id="270" presetID="22" presetClass="entr" presetSubtype="4" fill="hold" nodeType="withEffect">
                                  <p:stCondLst>
                                    <p:cond delay="0"/>
                                  </p:stCondLst>
                                  <p:childTnLst>
                                    <p:set>
                                      <p:cBhvr>
                                        <p:cTn id="271" dur="1" fill="hold">
                                          <p:stCondLst>
                                            <p:cond delay="0"/>
                                          </p:stCondLst>
                                        </p:cTn>
                                        <p:tgtEl>
                                          <p:spTgt spid="68"/>
                                        </p:tgtEl>
                                        <p:attrNameLst>
                                          <p:attrName>style.visibility</p:attrName>
                                        </p:attrNameLst>
                                      </p:cBhvr>
                                      <p:to>
                                        <p:strVal val="visible"/>
                                      </p:to>
                                    </p:set>
                                    <p:animEffect transition="in" filter="wipe(down)">
                                      <p:cBhvr>
                                        <p:cTn id="272" dur="500"/>
                                        <p:tgtEl>
                                          <p:spTgt spid="68"/>
                                        </p:tgtEl>
                                      </p:cBhvr>
                                    </p:animEffect>
                                  </p:childTnLst>
                                </p:cTn>
                              </p:par>
                              <p:par>
                                <p:cTn id="273" presetID="22" presetClass="entr" presetSubtype="4" fill="hold" nodeType="withEffect">
                                  <p:stCondLst>
                                    <p:cond delay="0"/>
                                  </p:stCondLst>
                                  <p:childTnLst>
                                    <p:set>
                                      <p:cBhvr>
                                        <p:cTn id="274" dur="1" fill="hold">
                                          <p:stCondLst>
                                            <p:cond delay="0"/>
                                          </p:stCondLst>
                                        </p:cTn>
                                        <p:tgtEl>
                                          <p:spTgt spid="70"/>
                                        </p:tgtEl>
                                        <p:attrNameLst>
                                          <p:attrName>style.visibility</p:attrName>
                                        </p:attrNameLst>
                                      </p:cBhvr>
                                      <p:to>
                                        <p:strVal val="visible"/>
                                      </p:to>
                                    </p:set>
                                    <p:animEffect transition="in" filter="wipe(down)">
                                      <p:cBhvr>
                                        <p:cTn id="275" dur="500"/>
                                        <p:tgtEl>
                                          <p:spTgt spid="70"/>
                                        </p:tgtEl>
                                      </p:cBhvr>
                                    </p:animEffect>
                                  </p:childTnLst>
                                </p:cTn>
                              </p:par>
                              <p:par>
                                <p:cTn id="276" presetID="22" presetClass="entr" presetSubtype="4" fill="hold" nodeType="withEffect">
                                  <p:stCondLst>
                                    <p:cond delay="0"/>
                                  </p:stCondLst>
                                  <p:childTnLst>
                                    <p:set>
                                      <p:cBhvr>
                                        <p:cTn id="277" dur="1" fill="hold">
                                          <p:stCondLst>
                                            <p:cond delay="0"/>
                                          </p:stCondLst>
                                        </p:cTn>
                                        <p:tgtEl>
                                          <p:spTgt spid="71"/>
                                        </p:tgtEl>
                                        <p:attrNameLst>
                                          <p:attrName>style.visibility</p:attrName>
                                        </p:attrNameLst>
                                      </p:cBhvr>
                                      <p:to>
                                        <p:strVal val="visible"/>
                                      </p:to>
                                    </p:set>
                                    <p:animEffect transition="in" filter="wipe(down)">
                                      <p:cBhvr>
                                        <p:cTn id="278" dur="500"/>
                                        <p:tgtEl>
                                          <p:spTgt spid="71"/>
                                        </p:tgtEl>
                                      </p:cBhvr>
                                    </p:animEffect>
                                  </p:childTnLst>
                                </p:cTn>
                              </p:par>
                              <p:par>
                                <p:cTn id="279" presetID="22" presetClass="entr" presetSubtype="4" fill="hold" nodeType="withEffect">
                                  <p:stCondLst>
                                    <p:cond delay="0"/>
                                  </p:stCondLst>
                                  <p:childTnLst>
                                    <p:set>
                                      <p:cBhvr>
                                        <p:cTn id="280" dur="1" fill="hold">
                                          <p:stCondLst>
                                            <p:cond delay="0"/>
                                          </p:stCondLst>
                                        </p:cTn>
                                        <p:tgtEl>
                                          <p:spTgt spid="76"/>
                                        </p:tgtEl>
                                        <p:attrNameLst>
                                          <p:attrName>style.visibility</p:attrName>
                                        </p:attrNameLst>
                                      </p:cBhvr>
                                      <p:to>
                                        <p:strVal val="visible"/>
                                      </p:to>
                                    </p:set>
                                    <p:animEffect transition="in" filter="wipe(down)">
                                      <p:cBhvr>
                                        <p:cTn id="281" dur="500"/>
                                        <p:tgtEl>
                                          <p:spTgt spid="76"/>
                                        </p:tgtEl>
                                      </p:cBhvr>
                                    </p:animEffect>
                                  </p:childTnLst>
                                </p:cTn>
                              </p:par>
                              <p:par>
                                <p:cTn id="282" presetID="22" presetClass="entr" presetSubtype="4" fill="hold" nodeType="withEffect">
                                  <p:stCondLst>
                                    <p:cond delay="0"/>
                                  </p:stCondLst>
                                  <p:childTnLst>
                                    <p:set>
                                      <p:cBhvr>
                                        <p:cTn id="283" dur="1" fill="hold">
                                          <p:stCondLst>
                                            <p:cond delay="0"/>
                                          </p:stCondLst>
                                        </p:cTn>
                                        <p:tgtEl>
                                          <p:spTgt spid="85"/>
                                        </p:tgtEl>
                                        <p:attrNameLst>
                                          <p:attrName>style.visibility</p:attrName>
                                        </p:attrNameLst>
                                      </p:cBhvr>
                                      <p:to>
                                        <p:strVal val="visible"/>
                                      </p:to>
                                    </p:set>
                                    <p:animEffect transition="in" filter="wipe(down)">
                                      <p:cBhvr>
                                        <p:cTn id="284" dur="500"/>
                                        <p:tgtEl>
                                          <p:spTgt spid="85"/>
                                        </p:tgtEl>
                                      </p:cBhvr>
                                    </p:animEffect>
                                  </p:childTnLst>
                                </p:cTn>
                              </p:par>
                              <p:par>
                                <p:cTn id="285" presetID="22" presetClass="entr" presetSubtype="4" fill="hold" nodeType="withEffect">
                                  <p:stCondLst>
                                    <p:cond delay="0"/>
                                  </p:stCondLst>
                                  <p:childTnLst>
                                    <p:set>
                                      <p:cBhvr>
                                        <p:cTn id="286" dur="1" fill="hold">
                                          <p:stCondLst>
                                            <p:cond delay="0"/>
                                          </p:stCondLst>
                                        </p:cTn>
                                        <p:tgtEl>
                                          <p:spTgt spid="75"/>
                                        </p:tgtEl>
                                        <p:attrNameLst>
                                          <p:attrName>style.visibility</p:attrName>
                                        </p:attrNameLst>
                                      </p:cBhvr>
                                      <p:to>
                                        <p:strVal val="visible"/>
                                      </p:to>
                                    </p:set>
                                    <p:animEffect transition="in" filter="wipe(down)">
                                      <p:cBhvr>
                                        <p:cTn id="287" dur="500"/>
                                        <p:tgtEl>
                                          <p:spTgt spid="75"/>
                                        </p:tgtEl>
                                      </p:cBhvr>
                                    </p:animEffect>
                                  </p:childTnLst>
                                </p:cTn>
                              </p:par>
                              <p:par>
                                <p:cTn id="288" presetID="22" presetClass="entr" presetSubtype="4" fill="hold" nodeType="withEffect">
                                  <p:stCondLst>
                                    <p:cond delay="0"/>
                                  </p:stCondLst>
                                  <p:childTnLst>
                                    <p:set>
                                      <p:cBhvr>
                                        <p:cTn id="289" dur="1" fill="hold">
                                          <p:stCondLst>
                                            <p:cond delay="0"/>
                                          </p:stCondLst>
                                        </p:cTn>
                                        <p:tgtEl>
                                          <p:spTgt spid="84"/>
                                        </p:tgtEl>
                                        <p:attrNameLst>
                                          <p:attrName>style.visibility</p:attrName>
                                        </p:attrNameLst>
                                      </p:cBhvr>
                                      <p:to>
                                        <p:strVal val="visible"/>
                                      </p:to>
                                    </p:set>
                                    <p:animEffect transition="in" filter="wipe(down)">
                                      <p:cBhvr>
                                        <p:cTn id="290" dur="500"/>
                                        <p:tgtEl>
                                          <p:spTgt spid="84"/>
                                        </p:tgtEl>
                                      </p:cBhvr>
                                    </p:animEffect>
                                  </p:childTnLst>
                                </p:cTn>
                              </p:par>
                              <p:par>
                                <p:cTn id="291" presetID="22" presetClass="entr" presetSubtype="4" fill="hold" nodeType="withEffect">
                                  <p:stCondLst>
                                    <p:cond delay="0"/>
                                  </p:stCondLst>
                                  <p:childTnLst>
                                    <p:set>
                                      <p:cBhvr>
                                        <p:cTn id="292" dur="1" fill="hold">
                                          <p:stCondLst>
                                            <p:cond delay="0"/>
                                          </p:stCondLst>
                                        </p:cTn>
                                        <p:tgtEl>
                                          <p:spTgt spid="77"/>
                                        </p:tgtEl>
                                        <p:attrNameLst>
                                          <p:attrName>style.visibility</p:attrName>
                                        </p:attrNameLst>
                                      </p:cBhvr>
                                      <p:to>
                                        <p:strVal val="visible"/>
                                      </p:to>
                                    </p:set>
                                    <p:animEffect transition="in" filter="wipe(down)">
                                      <p:cBhvr>
                                        <p:cTn id="293" dur="500"/>
                                        <p:tgtEl>
                                          <p:spTgt spid="77"/>
                                        </p:tgtEl>
                                      </p:cBhvr>
                                    </p:animEffect>
                                  </p:childTnLst>
                                </p:cTn>
                              </p:par>
                              <p:par>
                                <p:cTn id="294" presetID="22" presetClass="entr" presetSubtype="4" fill="hold" nodeType="withEffect">
                                  <p:stCondLst>
                                    <p:cond delay="0"/>
                                  </p:stCondLst>
                                  <p:childTnLst>
                                    <p:set>
                                      <p:cBhvr>
                                        <p:cTn id="295" dur="1" fill="hold">
                                          <p:stCondLst>
                                            <p:cond delay="0"/>
                                          </p:stCondLst>
                                        </p:cTn>
                                        <p:tgtEl>
                                          <p:spTgt spid="79"/>
                                        </p:tgtEl>
                                        <p:attrNameLst>
                                          <p:attrName>style.visibility</p:attrName>
                                        </p:attrNameLst>
                                      </p:cBhvr>
                                      <p:to>
                                        <p:strVal val="visible"/>
                                      </p:to>
                                    </p:set>
                                    <p:animEffect transition="in" filter="wipe(down)">
                                      <p:cBhvr>
                                        <p:cTn id="296" dur="500"/>
                                        <p:tgtEl>
                                          <p:spTgt spid="79"/>
                                        </p:tgtEl>
                                      </p:cBhvr>
                                    </p:animEffect>
                                  </p:childTnLst>
                                </p:cTn>
                              </p:par>
                              <p:par>
                                <p:cTn id="297" presetID="22" presetClass="entr" presetSubtype="4" fill="hold" nodeType="withEffect">
                                  <p:stCondLst>
                                    <p:cond delay="0"/>
                                  </p:stCondLst>
                                  <p:childTnLst>
                                    <p:set>
                                      <p:cBhvr>
                                        <p:cTn id="298" dur="1" fill="hold">
                                          <p:stCondLst>
                                            <p:cond delay="0"/>
                                          </p:stCondLst>
                                        </p:cTn>
                                        <p:tgtEl>
                                          <p:spTgt spid="80"/>
                                        </p:tgtEl>
                                        <p:attrNameLst>
                                          <p:attrName>style.visibility</p:attrName>
                                        </p:attrNameLst>
                                      </p:cBhvr>
                                      <p:to>
                                        <p:strVal val="visible"/>
                                      </p:to>
                                    </p:set>
                                    <p:animEffect transition="in" filter="wipe(down)">
                                      <p:cBhvr>
                                        <p:cTn id="299" dur="500"/>
                                        <p:tgtEl>
                                          <p:spTgt spid="80"/>
                                        </p:tgtEl>
                                      </p:cBhvr>
                                    </p:animEffect>
                                  </p:childTnLst>
                                </p:cTn>
                              </p:par>
                              <p:par>
                                <p:cTn id="300" presetID="22" presetClass="entr" presetSubtype="4" fill="hold" nodeType="withEffect">
                                  <p:stCondLst>
                                    <p:cond delay="0"/>
                                  </p:stCondLst>
                                  <p:childTnLst>
                                    <p:set>
                                      <p:cBhvr>
                                        <p:cTn id="301" dur="1" fill="hold">
                                          <p:stCondLst>
                                            <p:cond delay="0"/>
                                          </p:stCondLst>
                                        </p:cTn>
                                        <p:tgtEl>
                                          <p:spTgt spid="81"/>
                                        </p:tgtEl>
                                        <p:attrNameLst>
                                          <p:attrName>style.visibility</p:attrName>
                                        </p:attrNameLst>
                                      </p:cBhvr>
                                      <p:to>
                                        <p:strVal val="visible"/>
                                      </p:to>
                                    </p:set>
                                    <p:animEffect transition="in" filter="wipe(down)">
                                      <p:cBhvr>
                                        <p:cTn id="302" dur="500"/>
                                        <p:tgtEl>
                                          <p:spTgt spid="81"/>
                                        </p:tgtEl>
                                      </p:cBhvr>
                                    </p:animEffect>
                                  </p:childTnLst>
                                </p:cTn>
                              </p:par>
                              <p:par>
                                <p:cTn id="303" presetID="22" presetClass="entr" presetSubtype="4" fill="hold" nodeType="withEffect">
                                  <p:stCondLst>
                                    <p:cond delay="0"/>
                                  </p:stCondLst>
                                  <p:childTnLst>
                                    <p:set>
                                      <p:cBhvr>
                                        <p:cTn id="304" dur="1" fill="hold">
                                          <p:stCondLst>
                                            <p:cond delay="0"/>
                                          </p:stCondLst>
                                        </p:cTn>
                                        <p:tgtEl>
                                          <p:spTgt spid="82"/>
                                        </p:tgtEl>
                                        <p:attrNameLst>
                                          <p:attrName>style.visibility</p:attrName>
                                        </p:attrNameLst>
                                      </p:cBhvr>
                                      <p:to>
                                        <p:strVal val="visible"/>
                                      </p:to>
                                    </p:set>
                                    <p:animEffect transition="in" filter="wipe(down)">
                                      <p:cBhvr>
                                        <p:cTn id="305" dur="500"/>
                                        <p:tgtEl>
                                          <p:spTgt spid="82"/>
                                        </p:tgtEl>
                                      </p:cBhvr>
                                    </p:animEffect>
                                  </p:childTnLst>
                                </p:cTn>
                              </p:par>
                              <p:par>
                                <p:cTn id="306" presetID="22" presetClass="entr" presetSubtype="4" fill="hold" nodeType="withEffect">
                                  <p:stCondLst>
                                    <p:cond delay="0"/>
                                  </p:stCondLst>
                                  <p:childTnLst>
                                    <p:set>
                                      <p:cBhvr>
                                        <p:cTn id="307" dur="1" fill="hold">
                                          <p:stCondLst>
                                            <p:cond delay="0"/>
                                          </p:stCondLst>
                                        </p:cTn>
                                        <p:tgtEl>
                                          <p:spTgt spid="78"/>
                                        </p:tgtEl>
                                        <p:attrNameLst>
                                          <p:attrName>style.visibility</p:attrName>
                                        </p:attrNameLst>
                                      </p:cBhvr>
                                      <p:to>
                                        <p:strVal val="visible"/>
                                      </p:to>
                                    </p:set>
                                    <p:animEffect transition="in" filter="wipe(down)">
                                      <p:cBhvr>
                                        <p:cTn id="308" dur="500"/>
                                        <p:tgtEl>
                                          <p:spTgt spid="78"/>
                                        </p:tgtEl>
                                      </p:cBhvr>
                                    </p:animEffect>
                                  </p:childTnLst>
                                </p:cTn>
                              </p:par>
                              <p:par>
                                <p:cTn id="309" presetID="22" presetClass="entr" presetSubtype="4" fill="hold" nodeType="withEffect">
                                  <p:stCondLst>
                                    <p:cond delay="0"/>
                                  </p:stCondLst>
                                  <p:childTnLst>
                                    <p:set>
                                      <p:cBhvr>
                                        <p:cTn id="310" dur="1" fill="hold">
                                          <p:stCondLst>
                                            <p:cond delay="0"/>
                                          </p:stCondLst>
                                        </p:cTn>
                                        <p:tgtEl>
                                          <p:spTgt spid="83"/>
                                        </p:tgtEl>
                                        <p:attrNameLst>
                                          <p:attrName>style.visibility</p:attrName>
                                        </p:attrNameLst>
                                      </p:cBhvr>
                                      <p:to>
                                        <p:strVal val="visible"/>
                                      </p:to>
                                    </p:set>
                                    <p:animEffect transition="in" filter="wipe(down)">
                                      <p:cBhvr>
                                        <p:cTn id="311" dur="500"/>
                                        <p:tgtEl>
                                          <p:spTgt spid="83"/>
                                        </p:tgtEl>
                                      </p:cBhvr>
                                    </p:animEffect>
                                  </p:childTnLst>
                                </p:cTn>
                              </p:par>
                            </p:childTnLst>
                          </p:cTn>
                        </p:par>
                        <p:par>
                          <p:cTn id="312" fill="hold">
                            <p:stCondLst>
                              <p:cond delay="1000"/>
                            </p:stCondLst>
                            <p:childTnLst>
                              <p:par>
                                <p:cTn id="313" presetID="2" presetClass="entr" presetSubtype="8" fill="hold" grpId="0" nodeType="afterEffect">
                                  <p:stCondLst>
                                    <p:cond delay="0"/>
                                  </p:stCondLst>
                                  <p:childTnLst>
                                    <p:set>
                                      <p:cBhvr>
                                        <p:cTn id="314" dur="1" fill="hold">
                                          <p:stCondLst>
                                            <p:cond delay="0"/>
                                          </p:stCondLst>
                                        </p:cTn>
                                        <p:tgtEl>
                                          <p:spTgt spid="86"/>
                                        </p:tgtEl>
                                        <p:attrNameLst>
                                          <p:attrName>style.visibility</p:attrName>
                                        </p:attrNameLst>
                                      </p:cBhvr>
                                      <p:to>
                                        <p:strVal val="visible"/>
                                      </p:to>
                                    </p:set>
                                    <p:anim calcmode="lin" valueType="num">
                                      <p:cBhvr additive="base">
                                        <p:cTn id="315" dur="800" fill="hold"/>
                                        <p:tgtEl>
                                          <p:spTgt spid="86"/>
                                        </p:tgtEl>
                                        <p:attrNameLst>
                                          <p:attrName>ppt_x</p:attrName>
                                        </p:attrNameLst>
                                      </p:cBhvr>
                                      <p:tavLst>
                                        <p:tav tm="0">
                                          <p:val>
                                            <p:strVal val="0-#ppt_w/2"/>
                                          </p:val>
                                        </p:tav>
                                        <p:tav tm="100000">
                                          <p:val>
                                            <p:strVal val="#ppt_x"/>
                                          </p:val>
                                        </p:tav>
                                      </p:tavLst>
                                    </p:anim>
                                    <p:anim calcmode="lin" valueType="num">
                                      <p:cBhvr additive="base">
                                        <p:cTn id="316" dur="800" fill="hold"/>
                                        <p:tgtEl>
                                          <p:spTgt spid="86"/>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87"/>
                                        </p:tgtEl>
                                        <p:attrNameLst>
                                          <p:attrName>style.visibility</p:attrName>
                                        </p:attrNameLst>
                                      </p:cBhvr>
                                      <p:to>
                                        <p:strVal val="visible"/>
                                      </p:to>
                                    </p:set>
                                    <p:anim calcmode="lin" valueType="num">
                                      <p:cBhvr additive="base">
                                        <p:cTn id="319" dur="800" fill="hold"/>
                                        <p:tgtEl>
                                          <p:spTgt spid="87"/>
                                        </p:tgtEl>
                                        <p:attrNameLst>
                                          <p:attrName>ppt_x</p:attrName>
                                        </p:attrNameLst>
                                      </p:cBhvr>
                                      <p:tavLst>
                                        <p:tav tm="0">
                                          <p:val>
                                            <p:strVal val="1+#ppt_w/2"/>
                                          </p:val>
                                        </p:tav>
                                        <p:tav tm="100000">
                                          <p:val>
                                            <p:strVal val="#ppt_x"/>
                                          </p:val>
                                        </p:tav>
                                      </p:tavLst>
                                    </p:anim>
                                    <p:anim calcmode="lin" valueType="num">
                                      <p:cBhvr additive="base">
                                        <p:cTn id="320" dur="8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59" grpId="0" animBg="1"/>
      <p:bldP spid="62" grpId="0" animBg="1"/>
      <p:bldP spid="66" grpId="0" animBg="1"/>
      <p:bldP spid="69" grpId="0" animBg="1"/>
      <p:bldP spid="72" grpId="0" animBg="1"/>
      <p:bldP spid="73" grpId="0" animBg="1"/>
      <p:bldP spid="74" grpId="0" animBg="1"/>
      <p:bldP spid="86" grpId="0" animBg="1"/>
      <p:bldP spid="87" grpId="0" animBg="1"/>
      <p:bldP spid="89"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矩形 35"/>
          <p:cNvSpPr/>
          <p:nvPr/>
        </p:nvSpPr>
        <p:spPr>
          <a:xfrm>
            <a:off x="2686449" y="1403175"/>
            <a:ext cx="2950006" cy="5760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mtClean="0">
                <a:latin typeface="微软雅黑" panose="020B0503020204020204" pitchFamily="34" charset="-122"/>
                <a:ea typeface="微软雅黑" panose="020B0503020204020204" pitchFamily="34" charset="-122"/>
              </a:rPr>
              <a:t>60%</a:t>
            </a:r>
            <a:endParaRPr lang="zh-CN" altLang="en-US">
              <a:latin typeface="微软雅黑" panose="020B0503020204020204" pitchFamily="34" charset="-122"/>
              <a:ea typeface="微软雅黑" panose="020B0503020204020204" pitchFamily="34" charset="-122"/>
            </a:endParaRPr>
          </a:p>
        </p:txBody>
      </p:sp>
      <p:sp>
        <p:nvSpPr>
          <p:cNvPr id="37" name="矩形 36"/>
          <p:cNvSpPr/>
          <p:nvPr/>
        </p:nvSpPr>
        <p:spPr>
          <a:xfrm>
            <a:off x="2686447" y="2094452"/>
            <a:ext cx="5325652"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mtClean="0">
                <a:latin typeface="微软雅黑" panose="020B0503020204020204" pitchFamily="34" charset="-122"/>
                <a:ea typeface="微软雅黑" panose="020B0503020204020204" pitchFamily="34" charset="-122"/>
              </a:rPr>
              <a:t>80%</a:t>
            </a:r>
            <a:endParaRPr lang="zh-CN" altLang="en-US">
              <a:latin typeface="微软雅黑" panose="020B0503020204020204" pitchFamily="34" charset="-122"/>
              <a:ea typeface="微软雅黑" panose="020B0503020204020204" pitchFamily="34" charset="-122"/>
            </a:endParaRPr>
          </a:p>
        </p:txBody>
      </p:sp>
      <p:sp>
        <p:nvSpPr>
          <p:cNvPr id="38" name="矩形 37"/>
          <p:cNvSpPr/>
          <p:nvPr/>
        </p:nvSpPr>
        <p:spPr>
          <a:xfrm>
            <a:off x="2686449" y="2785729"/>
            <a:ext cx="3741888" cy="5760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mtClean="0">
                <a:latin typeface="微软雅黑" panose="020B0503020204020204" pitchFamily="34" charset="-122"/>
                <a:ea typeface="微软雅黑" panose="020B0503020204020204" pitchFamily="34" charset="-122"/>
              </a:rPr>
              <a:t>68%</a:t>
            </a:r>
            <a:endParaRPr lang="zh-CN" altLang="en-US">
              <a:latin typeface="微软雅黑" panose="020B0503020204020204" pitchFamily="34" charset="-122"/>
              <a:ea typeface="微软雅黑" panose="020B0503020204020204" pitchFamily="34" charset="-122"/>
            </a:endParaRPr>
          </a:p>
        </p:txBody>
      </p:sp>
      <p:sp>
        <p:nvSpPr>
          <p:cNvPr id="39" name="矩形 38"/>
          <p:cNvSpPr/>
          <p:nvPr/>
        </p:nvSpPr>
        <p:spPr>
          <a:xfrm>
            <a:off x="2686448" y="3477005"/>
            <a:ext cx="2000377"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mtClean="0">
                <a:latin typeface="微软雅黑" panose="020B0503020204020204" pitchFamily="34" charset="-122"/>
                <a:ea typeface="微软雅黑" panose="020B0503020204020204" pitchFamily="34" charset="-122"/>
              </a:rPr>
              <a:t>48%</a:t>
            </a:r>
            <a:endParaRPr lang="zh-CN" altLang="en-US">
              <a:latin typeface="微软雅黑" panose="020B0503020204020204" pitchFamily="34" charset="-122"/>
              <a:ea typeface="微软雅黑" panose="020B0503020204020204" pitchFamily="34" charset="-122"/>
            </a:endParaRPr>
          </a:p>
        </p:txBody>
      </p:sp>
      <p:sp>
        <p:nvSpPr>
          <p:cNvPr id="40" name="矩形 39"/>
          <p:cNvSpPr/>
          <p:nvPr/>
        </p:nvSpPr>
        <p:spPr>
          <a:xfrm>
            <a:off x="2686448" y="4168283"/>
            <a:ext cx="4533770" cy="5760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mtClean="0">
                <a:latin typeface="微软雅黑" panose="020B0503020204020204" pitchFamily="34" charset="-122"/>
                <a:ea typeface="微软雅黑" panose="020B0503020204020204" pitchFamily="34" charset="-122"/>
              </a:rPr>
              <a:t>76%</a:t>
            </a:r>
            <a:endParaRPr lang="zh-CN" altLang="en-US">
              <a:latin typeface="微软雅黑" panose="020B0503020204020204" pitchFamily="34" charset="-122"/>
              <a:ea typeface="微软雅黑" panose="020B0503020204020204" pitchFamily="34" charset="-122"/>
            </a:endParaRPr>
          </a:p>
        </p:txBody>
      </p:sp>
      <p:sp>
        <p:nvSpPr>
          <p:cNvPr id="41" name="矩形 40"/>
          <p:cNvSpPr/>
          <p:nvPr/>
        </p:nvSpPr>
        <p:spPr>
          <a:xfrm>
            <a:off x="2686448" y="4859559"/>
            <a:ext cx="400075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mtClean="0">
                <a:latin typeface="微软雅黑" panose="020B0503020204020204" pitchFamily="34" charset="-122"/>
                <a:ea typeface="微软雅黑" panose="020B0503020204020204" pitchFamily="34" charset="-122"/>
              </a:rPr>
              <a:t>70%</a:t>
            </a:r>
            <a:endParaRPr lang="zh-CN" altLang="en-US">
              <a:latin typeface="微软雅黑" panose="020B0503020204020204" pitchFamily="34" charset="-122"/>
              <a:ea typeface="微软雅黑" panose="020B0503020204020204" pitchFamily="34" charset="-122"/>
            </a:endParaRPr>
          </a:p>
        </p:txBody>
      </p:sp>
      <p:sp>
        <p:nvSpPr>
          <p:cNvPr id="42" name="TextBox 41"/>
          <p:cNvSpPr txBox="1"/>
          <p:nvPr/>
        </p:nvSpPr>
        <p:spPr>
          <a:xfrm>
            <a:off x="8646517" y="2085136"/>
            <a:ext cx="3065528" cy="932563"/>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8648173" y="1528609"/>
            <a:ext cx="1415403" cy="461665"/>
          </a:xfrm>
          <a:prstGeom prst="rect">
            <a:avLst/>
          </a:prstGeom>
          <a:noFill/>
        </p:spPr>
        <p:txBody>
          <a:bodyPr wrap="none" rtlCol="0" anchor="ctr">
            <a:spAutoFit/>
          </a:bodyPr>
          <a:lstStyle/>
          <a:p>
            <a:r>
              <a:rPr lang="zh-CN" altLang="en-US" sz="2400" dirty="0" smtClean="0">
                <a:solidFill>
                  <a:srgbClr val="00B0F0"/>
                </a:solidFill>
                <a:latin typeface="微软雅黑" panose="020B0503020204020204" pitchFamily="34" charset="-122"/>
                <a:ea typeface="微软雅黑" panose="020B0503020204020204" pitchFamily="34" charset="-122"/>
              </a:rPr>
              <a:t>添加标题</a:t>
            </a:r>
            <a:endParaRPr lang="zh-CN" altLang="en-US" sz="2400" dirty="0" smtClean="0">
              <a:solidFill>
                <a:srgbClr val="00B0F0"/>
              </a:solidFill>
              <a:latin typeface="微软雅黑" panose="020B0503020204020204" pitchFamily="34" charset="-122"/>
              <a:ea typeface="微软雅黑" panose="020B0503020204020204" pitchFamily="34" charset="-122"/>
            </a:endParaRPr>
          </a:p>
        </p:txBody>
      </p:sp>
      <p:sp>
        <p:nvSpPr>
          <p:cNvPr id="44" name="等腰三角形 43"/>
          <p:cNvSpPr/>
          <p:nvPr/>
        </p:nvSpPr>
        <p:spPr>
          <a:xfrm rot="5400000">
            <a:off x="8416540" y="1669792"/>
            <a:ext cx="241814" cy="20840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8646517" y="4242344"/>
            <a:ext cx="3065528" cy="932563"/>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选择粘贴，并选择只保留文字</a:t>
            </a: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40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8641651" y="3595871"/>
            <a:ext cx="1415403" cy="461665"/>
          </a:xfrm>
          <a:prstGeom prst="rect">
            <a:avLst/>
          </a:prstGeom>
          <a:noFill/>
        </p:spPr>
        <p:txBody>
          <a:bodyPr wrap="none" rtlCol="0" anchor="ctr">
            <a:spAutoFit/>
          </a:bodyPr>
          <a:lstStyle/>
          <a:p>
            <a:r>
              <a:rPr lang="zh-CN" altLang="en-US" sz="2400" dirty="0" smtClean="0">
                <a:solidFill>
                  <a:srgbClr val="678DA8"/>
                </a:solidFill>
                <a:latin typeface="微软雅黑" panose="020B0503020204020204" pitchFamily="34" charset="-122"/>
                <a:ea typeface="微软雅黑" panose="020B0503020204020204" pitchFamily="34" charset="-122"/>
              </a:rPr>
              <a:t>添加标题</a:t>
            </a:r>
            <a:endParaRPr lang="zh-CN" altLang="en-US" sz="2400" dirty="0" smtClean="0">
              <a:solidFill>
                <a:srgbClr val="678DA8"/>
              </a:solidFill>
              <a:latin typeface="微软雅黑" panose="020B0503020204020204" pitchFamily="34" charset="-122"/>
              <a:ea typeface="微软雅黑" panose="020B0503020204020204" pitchFamily="34" charset="-122"/>
            </a:endParaRPr>
          </a:p>
        </p:txBody>
      </p:sp>
      <p:sp>
        <p:nvSpPr>
          <p:cNvPr id="47" name="等腰三角形 46"/>
          <p:cNvSpPr/>
          <p:nvPr/>
        </p:nvSpPr>
        <p:spPr>
          <a:xfrm rot="5400000">
            <a:off x="8416540" y="3827001"/>
            <a:ext cx="241814" cy="208407"/>
          </a:xfrm>
          <a:prstGeom prst="triangle">
            <a:avLst/>
          </a:prstGeom>
          <a:solidFill>
            <a:srgbClr val="678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AAB71"/>
              </a:solidFill>
            </a:endParaRPr>
          </a:p>
        </p:txBody>
      </p:sp>
      <p:grpSp>
        <p:nvGrpSpPr>
          <p:cNvPr id="48" name="组合 47"/>
          <p:cNvGrpSpPr/>
          <p:nvPr/>
        </p:nvGrpSpPr>
        <p:grpSpPr>
          <a:xfrm>
            <a:off x="1893014" y="2094452"/>
            <a:ext cx="719892" cy="576064"/>
            <a:chOff x="1774726" y="2392085"/>
            <a:chExt cx="720080" cy="576064"/>
          </a:xfrm>
        </p:grpSpPr>
        <p:sp>
          <p:nvSpPr>
            <p:cNvPr id="49" name="圆角矩形 48"/>
            <p:cNvSpPr/>
            <p:nvPr/>
          </p:nvSpPr>
          <p:spPr>
            <a:xfrm>
              <a:off x="1774726" y="2392085"/>
              <a:ext cx="720080" cy="57606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图片 4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18743" y="2464093"/>
              <a:ext cx="432048" cy="432048"/>
            </a:xfrm>
            <a:prstGeom prst="rect">
              <a:avLst/>
            </a:prstGeom>
          </p:spPr>
        </p:pic>
      </p:grpSp>
      <p:grpSp>
        <p:nvGrpSpPr>
          <p:cNvPr id="51" name="组合 50"/>
          <p:cNvGrpSpPr/>
          <p:nvPr/>
        </p:nvGrpSpPr>
        <p:grpSpPr>
          <a:xfrm>
            <a:off x="1893014" y="4168283"/>
            <a:ext cx="719892" cy="576064"/>
            <a:chOff x="1774726" y="4465916"/>
            <a:chExt cx="720080" cy="576064"/>
          </a:xfrm>
        </p:grpSpPr>
        <p:sp>
          <p:nvSpPr>
            <p:cNvPr id="52" name="圆角矩形 51"/>
            <p:cNvSpPr/>
            <p:nvPr/>
          </p:nvSpPr>
          <p:spPr>
            <a:xfrm>
              <a:off x="1774726" y="4465916"/>
              <a:ext cx="720080" cy="57606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1947546" y="4566728"/>
              <a:ext cx="374440" cy="374440"/>
              <a:chOff x="2713211" y="5157192"/>
              <a:chExt cx="648072" cy="648072"/>
            </a:xfrm>
          </p:grpSpPr>
          <p:sp>
            <p:nvSpPr>
              <p:cNvPr id="54" name="椭圆 53"/>
              <p:cNvSpPr/>
              <p:nvPr/>
            </p:nvSpPr>
            <p:spPr>
              <a:xfrm>
                <a:off x="2713211" y="5157192"/>
                <a:ext cx="648072" cy="64807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54"/>
              <p:cNvGrpSpPr/>
              <p:nvPr/>
            </p:nvGrpSpPr>
            <p:grpSpPr>
              <a:xfrm>
                <a:off x="2818841" y="5301209"/>
                <a:ext cx="436812" cy="360040"/>
                <a:chOff x="7416800" y="1255713"/>
                <a:chExt cx="1047750" cy="863600"/>
              </a:xfrm>
              <a:solidFill>
                <a:schemeClr val="bg1"/>
              </a:solidFill>
            </p:grpSpPr>
            <p:sp>
              <p:nvSpPr>
                <p:cNvPr id="56" name="Freeform 58"/>
                <p:cNvSpPr>
                  <a:spLocks noEditPoints="1"/>
                </p:cNvSpPr>
                <p:nvPr/>
              </p:nvSpPr>
              <p:spPr bwMode="auto">
                <a:xfrm>
                  <a:off x="7416800" y="1255713"/>
                  <a:ext cx="571500" cy="574675"/>
                </a:xfrm>
                <a:custGeom>
                  <a:avLst/>
                  <a:gdLst>
                    <a:gd name="T0" fmla="*/ 320 w 360"/>
                    <a:gd name="T1" fmla="*/ 118 h 362"/>
                    <a:gd name="T2" fmla="*/ 280 w 360"/>
                    <a:gd name="T3" fmla="*/ 66 h 362"/>
                    <a:gd name="T4" fmla="*/ 292 w 360"/>
                    <a:gd name="T5" fmla="*/ 42 h 362"/>
                    <a:gd name="T6" fmla="*/ 258 w 360"/>
                    <a:gd name="T7" fmla="*/ 16 h 362"/>
                    <a:gd name="T8" fmla="*/ 248 w 360"/>
                    <a:gd name="T9" fmla="*/ 16 h 362"/>
                    <a:gd name="T10" fmla="*/ 232 w 360"/>
                    <a:gd name="T11" fmla="*/ 36 h 362"/>
                    <a:gd name="T12" fmla="*/ 174 w 360"/>
                    <a:gd name="T13" fmla="*/ 28 h 362"/>
                    <a:gd name="T14" fmla="*/ 164 w 360"/>
                    <a:gd name="T15" fmla="*/ 4 h 362"/>
                    <a:gd name="T16" fmla="*/ 122 w 360"/>
                    <a:gd name="T17" fmla="*/ 10 h 362"/>
                    <a:gd name="T18" fmla="*/ 116 w 360"/>
                    <a:gd name="T19" fmla="*/ 16 h 362"/>
                    <a:gd name="T20" fmla="*/ 118 w 360"/>
                    <a:gd name="T21" fmla="*/ 42 h 362"/>
                    <a:gd name="T22" fmla="*/ 64 w 360"/>
                    <a:gd name="T23" fmla="*/ 82 h 362"/>
                    <a:gd name="T24" fmla="*/ 42 w 360"/>
                    <a:gd name="T25" fmla="*/ 70 h 362"/>
                    <a:gd name="T26" fmla="*/ 14 w 360"/>
                    <a:gd name="T27" fmla="*/ 104 h 362"/>
                    <a:gd name="T28" fmla="*/ 16 w 360"/>
                    <a:gd name="T29" fmla="*/ 114 h 362"/>
                    <a:gd name="T30" fmla="*/ 36 w 360"/>
                    <a:gd name="T31" fmla="*/ 130 h 362"/>
                    <a:gd name="T32" fmla="*/ 28 w 360"/>
                    <a:gd name="T33" fmla="*/ 188 h 362"/>
                    <a:gd name="T34" fmla="*/ 4 w 360"/>
                    <a:gd name="T35" fmla="*/ 198 h 362"/>
                    <a:gd name="T36" fmla="*/ 8 w 360"/>
                    <a:gd name="T37" fmla="*/ 240 h 362"/>
                    <a:gd name="T38" fmla="*/ 14 w 360"/>
                    <a:gd name="T39" fmla="*/ 246 h 362"/>
                    <a:gd name="T40" fmla="*/ 42 w 360"/>
                    <a:gd name="T41" fmla="*/ 244 h 362"/>
                    <a:gd name="T42" fmla="*/ 80 w 360"/>
                    <a:gd name="T43" fmla="*/ 292 h 362"/>
                    <a:gd name="T44" fmla="*/ 70 w 360"/>
                    <a:gd name="T45" fmla="*/ 316 h 362"/>
                    <a:gd name="T46" fmla="*/ 74 w 360"/>
                    <a:gd name="T47" fmla="*/ 328 h 362"/>
                    <a:gd name="T48" fmla="*/ 110 w 360"/>
                    <a:gd name="T49" fmla="*/ 348 h 362"/>
                    <a:gd name="T50" fmla="*/ 124 w 360"/>
                    <a:gd name="T51" fmla="*/ 330 h 362"/>
                    <a:gd name="T52" fmla="*/ 182 w 360"/>
                    <a:gd name="T53" fmla="*/ 332 h 362"/>
                    <a:gd name="T54" fmla="*/ 196 w 360"/>
                    <a:gd name="T55" fmla="*/ 356 h 362"/>
                    <a:gd name="T56" fmla="*/ 206 w 360"/>
                    <a:gd name="T57" fmla="*/ 362 h 362"/>
                    <a:gd name="T58" fmla="*/ 246 w 360"/>
                    <a:gd name="T59" fmla="*/ 350 h 362"/>
                    <a:gd name="T60" fmla="*/ 242 w 360"/>
                    <a:gd name="T61" fmla="*/ 328 h 362"/>
                    <a:gd name="T62" fmla="*/ 290 w 360"/>
                    <a:gd name="T63" fmla="*/ 284 h 362"/>
                    <a:gd name="T64" fmla="*/ 316 w 360"/>
                    <a:gd name="T65" fmla="*/ 292 h 362"/>
                    <a:gd name="T66" fmla="*/ 328 w 360"/>
                    <a:gd name="T67" fmla="*/ 288 h 362"/>
                    <a:gd name="T68" fmla="*/ 346 w 360"/>
                    <a:gd name="T69" fmla="*/ 252 h 362"/>
                    <a:gd name="T70" fmla="*/ 330 w 360"/>
                    <a:gd name="T71" fmla="*/ 238 h 362"/>
                    <a:gd name="T72" fmla="*/ 330 w 360"/>
                    <a:gd name="T73" fmla="*/ 180 h 362"/>
                    <a:gd name="T74" fmla="*/ 354 w 360"/>
                    <a:gd name="T75" fmla="*/ 166 h 362"/>
                    <a:gd name="T76" fmla="*/ 360 w 360"/>
                    <a:gd name="T77" fmla="*/ 160 h 362"/>
                    <a:gd name="T78" fmla="*/ 350 w 360"/>
                    <a:gd name="T79" fmla="*/ 118 h 362"/>
                    <a:gd name="T80" fmla="*/ 342 w 360"/>
                    <a:gd name="T81" fmla="*/ 116 h 362"/>
                    <a:gd name="T82" fmla="*/ 166 w 360"/>
                    <a:gd name="T83" fmla="*/ 262 h 362"/>
                    <a:gd name="T84" fmla="*/ 114 w 360"/>
                    <a:gd name="T85" fmla="*/ 230 h 362"/>
                    <a:gd name="T86" fmla="*/ 98 w 360"/>
                    <a:gd name="T87" fmla="*/ 184 h 362"/>
                    <a:gd name="T88" fmla="*/ 120 w 360"/>
                    <a:gd name="T89" fmla="*/ 126 h 362"/>
                    <a:gd name="T90" fmla="*/ 162 w 360"/>
                    <a:gd name="T91" fmla="*/ 102 h 362"/>
                    <a:gd name="T92" fmla="*/ 224 w 360"/>
                    <a:gd name="T93" fmla="*/ 112 h 362"/>
                    <a:gd name="T94" fmla="*/ 260 w 360"/>
                    <a:gd name="T95" fmla="*/ 162 h 362"/>
                    <a:gd name="T96" fmla="*/ 258 w 360"/>
                    <a:gd name="T97" fmla="*/ 210 h 362"/>
                    <a:gd name="T98" fmla="*/ 214 w 360"/>
                    <a:gd name="T99" fmla="*/ 25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0" h="362">
                      <a:moveTo>
                        <a:pt x="342" y="116"/>
                      </a:moveTo>
                      <a:lnTo>
                        <a:pt x="328" y="120"/>
                      </a:lnTo>
                      <a:lnTo>
                        <a:pt x="328" y="120"/>
                      </a:lnTo>
                      <a:lnTo>
                        <a:pt x="320" y="118"/>
                      </a:lnTo>
                      <a:lnTo>
                        <a:pt x="316" y="114"/>
                      </a:lnTo>
                      <a:lnTo>
                        <a:pt x="284" y="72"/>
                      </a:lnTo>
                      <a:lnTo>
                        <a:pt x="284" y="72"/>
                      </a:lnTo>
                      <a:lnTo>
                        <a:pt x="280" y="66"/>
                      </a:lnTo>
                      <a:lnTo>
                        <a:pt x="282" y="58"/>
                      </a:lnTo>
                      <a:lnTo>
                        <a:pt x="290" y="46"/>
                      </a:lnTo>
                      <a:lnTo>
                        <a:pt x="290" y="46"/>
                      </a:lnTo>
                      <a:lnTo>
                        <a:pt x="292" y="42"/>
                      </a:lnTo>
                      <a:lnTo>
                        <a:pt x="292" y="40"/>
                      </a:lnTo>
                      <a:lnTo>
                        <a:pt x="290" y="36"/>
                      </a:lnTo>
                      <a:lnTo>
                        <a:pt x="288" y="34"/>
                      </a:lnTo>
                      <a:lnTo>
                        <a:pt x="258" y="16"/>
                      </a:lnTo>
                      <a:lnTo>
                        <a:pt x="258" y="16"/>
                      </a:lnTo>
                      <a:lnTo>
                        <a:pt x="254" y="14"/>
                      </a:lnTo>
                      <a:lnTo>
                        <a:pt x="252" y="16"/>
                      </a:lnTo>
                      <a:lnTo>
                        <a:pt x="248" y="16"/>
                      </a:lnTo>
                      <a:lnTo>
                        <a:pt x="246" y="18"/>
                      </a:lnTo>
                      <a:lnTo>
                        <a:pt x="238" y="32"/>
                      </a:lnTo>
                      <a:lnTo>
                        <a:pt x="238" y="32"/>
                      </a:lnTo>
                      <a:lnTo>
                        <a:pt x="232" y="36"/>
                      </a:lnTo>
                      <a:lnTo>
                        <a:pt x="226" y="38"/>
                      </a:lnTo>
                      <a:lnTo>
                        <a:pt x="180" y="30"/>
                      </a:lnTo>
                      <a:lnTo>
                        <a:pt x="180" y="30"/>
                      </a:lnTo>
                      <a:lnTo>
                        <a:pt x="174" y="28"/>
                      </a:lnTo>
                      <a:lnTo>
                        <a:pt x="170" y="22"/>
                      </a:lnTo>
                      <a:lnTo>
                        <a:pt x="166" y="8"/>
                      </a:lnTo>
                      <a:lnTo>
                        <a:pt x="166" y="8"/>
                      </a:lnTo>
                      <a:lnTo>
                        <a:pt x="164" y="4"/>
                      </a:lnTo>
                      <a:lnTo>
                        <a:pt x="162" y="2"/>
                      </a:lnTo>
                      <a:lnTo>
                        <a:pt x="160" y="0"/>
                      </a:lnTo>
                      <a:lnTo>
                        <a:pt x="156" y="0"/>
                      </a:lnTo>
                      <a:lnTo>
                        <a:pt x="122" y="10"/>
                      </a:lnTo>
                      <a:lnTo>
                        <a:pt x="122" y="10"/>
                      </a:lnTo>
                      <a:lnTo>
                        <a:pt x="118" y="10"/>
                      </a:lnTo>
                      <a:lnTo>
                        <a:pt x="116" y="12"/>
                      </a:lnTo>
                      <a:lnTo>
                        <a:pt x="116" y="16"/>
                      </a:lnTo>
                      <a:lnTo>
                        <a:pt x="116" y="20"/>
                      </a:lnTo>
                      <a:lnTo>
                        <a:pt x="120" y="34"/>
                      </a:lnTo>
                      <a:lnTo>
                        <a:pt x="120" y="34"/>
                      </a:lnTo>
                      <a:lnTo>
                        <a:pt x="118" y="42"/>
                      </a:lnTo>
                      <a:lnTo>
                        <a:pt x="114" y="46"/>
                      </a:lnTo>
                      <a:lnTo>
                        <a:pt x="72" y="78"/>
                      </a:lnTo>
                      <a:lnTo>
                        <a:pt x="72" y="78"/>
                      </a:lnTo>
                      <a:lnTo>
                        <a:pt x="64" y="82"/>
                      </a:lnTo>
                      <a:lnTo>
                        <a:pt x="58" y="80"/>
                      </a:lnTo>
                      <a:lnTo>
                        <a:pt x="44" y="72"/>
                      </a:lnTo>
                      <a:lnTo>
                        <a:pt x="44" y="72"/>
                      </a:lnTo>
                      <a:lnTo>
                        <a:pt x="42" y="70"/>
                      </a:lnTo>
                      <a:lnTo>
                        <a:pt x="38" y="70"/>
                      </a:lnTo>
                      <a:lnTo>
                        <a:pt x="36" y="72"/>
                      </a:lnTo>
                      <a:lnTo>
                        <a:pt x="34" y="74"/>
                      </a:lnTo>
                      <a:lnTo>
                        <a:pt x="14" y="104"/>
                      </a:lnTo>
                      <a:lnTo>
                        <a:pt x="14" y="104"/>
                      </a:lnTo>
                      <a:lnTo>
                        <a:pt x="14" y="108"/>
                      </a:lnTo>
                      <a:lnTo>
                        <a:pt x="14" y="110"/>
                      </a:lnTo>
                      <a:lnTo>
                        <a:pt x="16" y="114"/>
                      </a:lnTo>
                      <a:lnTo>
                        <a:pt x="18" y="116"/>
                      </a:lnTo>
                      <a:lnTo>
                        <a:pt x="32" y="124"/>
                      </a:lnTo>
                      <a:lnTo>
                        <a:pt x="32" y="124"/>
                      </a:lnTo>
                      <a:lnTo>
                        <a:pt x="36" y="130"/>
                      </a:lnTo>
                      <a:lnTo>
                        <a:pt x="38" y="138"/>
                      </a:lnTo>
                      <a:lnTo>
                        <a:pt x="30" y="182"/>
                      </a:lnTo>
                      <a:lnTo>
                        <a:pt x="30" y="182"/>
                      </a:lnTo>
                      <a:lnTo>
                        <a:pt x="28" y="188"/>
                      </a:lnTo>
                      <a:lnTo>
                        <a:pt x="22" y="192"/>
                      </a:lnTo>
                      <a:lnTo>
                        <a:pt x="6" y="196"/>
                      </a:lnTo>
                      <a:lnTo>
                        <a:pt x="6" y="196"/>
                      </a:lnTo>
                      <a:lnTo>
                        <a:pt x="4" y="198"/>
                      </a:lnTo>
                      <a:lnTo>
                        <a:pt x="0" y="200"/>
                      </a:lnTo>
                      <a:lnTo>
                        <a:pt x="0" y="202"/>
                      </a:lnTo>
                      <a:lnTo>
                        <a:pt x="0" y="206"/>
                      </a:lnTo>
                      <a:lnTo>
                        <a:pt x="8" y="240"/>
                      </a:lnTo>
                      <a:lnTo>
                        <a:pt x="8" y="240"/>
                      </a:lnTo>
                      <a:lnTo>
                        <a:pt x="10" y="244"/>
                      </a:lnTo>
                      <a:lnTo>
                        <a:pt x="12" y="246"/>
                      </a:lnTo>
                      <a:lnTo>
                        <a:pt x="14" y="246"/>
                      </a:lnTo>
                      <a:lnTo>
                        <a:pt x="18" y="246"/>
                      </a:lnTo>
                      <a:lnTo>
                        <a:pt x="34" y="242"/>
                      </a:lnTo>
                      <a:lnTo>
                        <a:pt x="34" y="242"/>
                      </a:lnTo>
                      <a:lnTo>
                        <a:pt x="42" y="244"/>
                      </a:lnTo>
                      <a:lnTo>
                        <a:pt x="46" y="248"/>
                      </a:lnTo>
                      <a:lnTo>
                        <a:pt x="78" y="290"/>
                      </a:lnTo>
                      <a:lnTo>
                        <a:pt x="78" y="290"/>
                      </a:lnTo>
                      <a:lnTo>
                        <a:pt x="80" y="292"/>
                      </a:lnTo>
                      <a:lnTo>
                        <a:pt x="80" y="296"/>
                      </a:lnTo>
                      <a:lnTo>
                        <a:pt x="80" y="304"/>
                      </a:lnTo>
                      <a:lnTo>
                        <a:pt x="70" y="316"/>
                      </a:lnTo>
                      <a:lnTo>
                        <a:pt x="70" y="316"/>
                      </a:lnTo>
                      <a:lnTo>
                        <a:pt x="70" y="320"/>
                      </a:lnTo>
                      <a:lnTo>
                        <a:pt x="70" y="324"/>
                      </a:lnTo>
                      <a:lnTo>
                        <a:pt x="70" y="326"/>
                      </a:lnTo>
                      <a:lnTo>
                        <a:pt x="74" y="328"/>
                      </a:lnTo>
                      <a:lnTo>
                        <a:pt x="104" y="346"/>
                      </a:lnTo>
                      <a:lnTo>
                        <a:pt x="104" y="346"/>
                      </a:lnTo>
                      <a:lnTo>
                        <a:pt x="106" y="348"/>
                      </a:lnTo>
                      <a:lnTo>
                        <a:pt x="110" y="348"/>
                      </a:lnTo>
                      <a:lnTo>
                        <a:pt x="112" y="346"/>
                      </a:lnTo>
                      <a:lnTo>
                        <a:pt x="114" y="344"/>
                      </a:lnTo>
                      <a:lnTo>
                        <a:pt x="124" y="330"/>
                      </a:lnTo>
                      <a:lnTo>
                        <a:pt x="124" y="330"/>
                      </a:lnTo>
                      <a:lnTo>
                        <a:pt x="130" y="324"/>
                      </a:lnTo>
                      <a:lnTo>
                        <a:pt x="136" y="324"/>
                      </a:lnTo>
                      <a:lnTo>
                        <a:pt x="182" y="332"/>
                      </a:lnTo>
                      <a:lnTo>
                        <a:pt x="182" y="332"/>
                      </a:lnTo>
                      <a:lnTo>
                        <a:pt x="188" y="334"/>
                      </a:lnTo>
                      <a:lnTo>
                        <a:pt x="192" y="340"/>
                      </a:lnTo>
                      <a:lnTo>
                        <a:pt x="196" y="356"/>
                      </a:lnTo>
                      <a:lnTo>
                        <a:pt x="196" y="356"/>
                      </a:lnTo>
                      <a:lnTo>
                        <a:pt x="198" y="358"/>
                      </a:lnTo>
                      <a:lnTo>
                        <a:pt x="200" y="360"/>
                      </a:lnTo>
                      <a:lnTo>
                        <a:pt x="202" y="362"/>
                      </a:lnTo>
                      <a:lnTo>
                        <a:pt x="206" y="362"/>
                      </a:lnTo>
                      <a:lnTo>
                        <a:pt x="240" y="354"/>
                      </a:lnTo>
                      <a:lnTo>
                        <a:pt x="240" y="354"/>
                      </a:lnTo>
                      <a:lnTo>
                        <a:pt x="244" y="352"/>
                      </a:lnTo>
                      <a:lnTo>
                        <a:pt x="246" y="350"/>
                      </a:lnTo>
                      <a:lnTo>
                        <a:pt x="246" y="346"/>
                      </a:lnTo>
                      <a:lnTo>
                        <a:pt x="246" y="344"/>
                      </a:lnTo>
                      <a:lnTo>
                        <a:pt x="242" y="328"/>
                      </a:lnTo>
                      <a:lnTo>
                        <a:pt x="242" y="328"/>
                      </a:lnTo>
                      <a:lnTo>
                        <a:pt x="244" y="320"/>
                      </a:lnTo>
                      <a:lnTo>
                        <a:pt x="248" y="316"/>
                      </a:lnTo>
                      <a:lnTo>
                        <a:pt x="290" y="284"/>
                      </a:lnTo>
                      <a:lnTo>
                        <a:pt x="290" y="284"/>
                      </a:lnTo>
                      <a:lnTo>
                        <a:pt x="296" y="282"/>
                      </a:lnTo>
                      <a:lnTo>
                        <a:pt x="302" y="284"/>
                      </a:lnTo>
                      <a:lnTo>
                        <a:pt x="316" y="292"/>
                      </a:lnTo>
                      <a:lnTo>
                        <a:pt x="316" y="292"/>
                      </a:lnTo>
                      <a:lnTo>
                        <a:pt x="318" y="292"/>
                      </a:lnTo>
                      <a:lnTo>
                        <a:pt x="322" y="292"/>
                      </a:lnTo>
                      <a:lnTo>
                        <a:pt x="324" y="290"/>
                      </a:lnTo>
                      <a:lnTo>
                        <a:pt x="328" y="288"/>
                      </a:lnTo>
                      <a:lnTo>
                        <a:pt x="346" y="258"/>
                      </a:lnTo>
                      <a:lnTo>
                        <a:pt x="346" y="258"/>
                      </a:lnTo>
                      <a:lnTo>
                        <a:pt x="346" y="256"/>
                      </a:lnTo>
                      <a:lnTo>
                        <a:pt x="346" y="252"/>
                      </a:lnTo>
                      <a:lnTo>
                        <a:pt x="346" y="250"/>
                      </a:lnTo>
                      <a:lnTo>
                        <a:pt x="342" y="246"/>
                      </a:lnTo>
                      <a:lnTo>
                        <a:pt x="330" y="238"/>
                      </a:lnTo>
                      <a:lnTo>
                        <a:pt x="330" y="238"/>
                      </a:lnTo>
                      <a:lnTo>
                        <a:pt x="324" y="232"/>
                      </a:lnTo>
                      <a:lnTo>
                        <a:pt x="324" y="226"/>
                      </a:lnTo>
                      <a:lnTo>
                        <a:pt x="330" y="180"/>
                      </a:lnTo>
                      <a:lnTo>
                        <a:pt x="330" y="180"/>
                      </a:lnTo>
                      <a:lnTo>
                        <a:pt x="332" y="176"/>
                      </a:lnTo>
                      <a:lnTo>
                        <a:pt x="334" y="174"/>
                      </a:lnTo>
                      <a:lnTo>
                        <a:pt x="340" y="170"/>
                      </a:lnTo>
                      <a:lnTo>
                        <a:pt x="354" y="166"/>
                      </a:lnTo>
                      <a:lnTo>
                        <a:pt x="354" y="166"/>
                      </a:lnTo>
                      <a:lnTo>
                        <a:pt x="358" y="164"/>
                      </a:lnTo>
                      <a:lnTo>
                        <a:pt x="360" y="162"/>
                      </a:lnTo>
                      <a:lnTo>
                        <a:pt x="360" y="160"/>
                      </a:lnTo>
                      <a:lnTo>
                        <a:pt x="360" y="156"/>
                      </a:lnTo>
                      <a:lnTo>
                        <a:pt x="352" y="122"/>
                      </a:lnTo>
                      <a:lnTo>
                        <a:pt x="352" y="122"/>
                      </a:lnTo>
                      <a:lnTo>
                        <a:pt x="350" y="118"/>
                      </a:lnTo>
                      <a:lnTo>
                        <a:pt x="348" y="116"/>
                      </a:lnTo>
                      <a:lnTo>
                        <a:pt x="346" y="116"/>
                      </a:lnTo>
                      <a:lnTo>
                        <a:pt x="342" y="116"/>
                      </a:lnTo>
                      <a:lnTo>
                        <a:pt x="342" y="116"/>
                      </a:lnTo>
                      <a:close/>
                      <a:moveTo>
                        <a:pt x="200" y="262"/>
                      </a:moveTo>
                      <a:lnTo>
                        <a:pt x="200" y="262"/>
                      </a:lnTo>
                      <a:lnTo>
                        <a:pt x="182" y="264"/>
                      </a:lnTo>
                      <a:lnTo>
                        <a:pt x="166" y="262"/>
                      </a:lnTo>
                      <a:lnTo>
                        <a:pt x="152" y="258"/>
                      </a:lnTo>
                      <a:lnTo>
                        <a:pt x="138" y="252"/>
                      </a:lnTo>
                      <a:lnTo>
                        <a:pt x="124" y="242"/>
                      </a:lnTo>
                      <a:lnTo>
                        <a:pt x="114" y="230"/>
                      </a:lnTo>
                      <a:lnTo>
                        <a:pt x="106" y="216"/>
                      </a:lnTo>
                      <a:lnTo>
                        <a:pt x="100" y="200"/>
                      </a:lnTo>
                      <a:lnTo>
                        <a:pt x="100" y="200"/>
                      </a:lnTo>
                      <a:lnTo>
                        <a:pt x="98" y="184"/>
                      </a:lnTo>
                      <a:lnTo>
                        <a:pt x="100" y="168"/>
                      </a:lnTo>
                      <a:lnTo>
                        <a:pt x="104" y="152"/>
                      </a:lnTo>
                      <a:lnTo>
                        <a:pt x="110" y="138"/>
                      </a:lnTo>
                      <a:lnTo>
                        <a:pt x="120" y="126"/>
                      </a:lnTo>
                      <a:lnTo>
                        <a:pt x="132" y="116"/>
                      </a:lnTo>
                      <a:lnTo>
                        <a:pt x="146" y="108"/>
                      </a:lnTo>
                      <a:lnTo>
                        <a:pt x="162" y="102"/>
                      </a:lnTo>
                      <a:lnTo>
                        <a:pt x="162" y="102"/>
                      </a:lnTo>
                      <a:lnTo>
                        <a:pt x="178" y="100"/>
                      </a:lnTo>
                      <a:lnTo>
                        <a:pt x="194" y="100"/>
                      </a:lnTo>
                      <a:lnTo>
                        <a:pt x="210" y="104"/>
                      </a:lnTo>
                      <a:lnTo>
                        <a:pt x="224" y="112"/>
                      </a:lnTo>
                      <a:lnTo>
                        <a:pt x="236" y="120"/>
                      </a:lnTo>
                      <a:lnTo>
                        <a:pt x="246" y="132"/>
                      </a:lnTo>
                      <a:lnTo>
                        <a:pt x="254" y="146"/>
                      </a:lnTo>
                      <a:lnTo>
                        <a:pt x="260" y="162"/>
                      </a:lnTo>
                      <a:lnTo>
                        <a:pt x="260" y="162"/>
                      </a:lnTo>
                      <a:lnTo>
                        <a:pt x="262" y="178"/>
                      </a:lnTo>
                      <a:lnTo>
                        <a:pt x="262" y="194"/>
                      </a:lnTo>
                      <a:lnTo>
                        <a:pt x="258" y="210"/>
                      </a:lnTo>
                      <a:lnTo>
                        <a:pt x="250" y="224"/>
                      </a:lnTo>
                      <a:lnTo>
                        <a:pt x="240" y="236"/>
                      </a:lnTo>
                      <a:lnTo>
                        <a:pt x="228" y="248"/>
                      </a:lnTo>
                      <a:lnTo>
                        <a:pt x="214" y="256"/>
                      </a:lnTo>
                      <a:lnTo>
                        <a:pt x="200" y="262"/>
                      </a:lnTo>
                      <a:lnTo>
                        <a:pt x="200"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9"/>
                <p:cNvSpPr>
                  <a:spLocks noEditPoints="1"/>
                </p:cNvSpPr>
                <p:nvPr/>
              </p:nvSpPr>
              <p:spPr bwMode="auto">
                <a:xfrm>
                  <a:off x="7886700" y="1544638"/>
                  <a:ext cx="577850" cy="574675"/>
                </a:xfrm>
                <a:custGeom>
                  <a:avLst/>
                  <a:gdLst>
                    <a:gd name="T0" fmla="*/ 336 w 364"/>
                    <a:gd name="T1" fmla="*/ 178 h 362"/>
                    <a:gd name="T2" fmla="*/ 320 w 364"/>
                    <a:gd name="T3" fmla="*/ 114 h 362"/>
                    <a:gd name="T4" fmla="*/ 338 w 364"/>
                    <a:gd name="T5" fmla="*/ 96 h 362"/>
                    <a:gd name="T6" fmla="*/ 318 w 364"/>
                    <a:gd name="T7" fmla="*/ 58 h 362"/>
                    <a:gd name="T8" fmla="*/ 308 w 364"/>
                    <a:gd name="T9" fmla="*/ 56 h 362"/>
                    <a:gd name="T10" fmla="*/ 286 w 364"/>
                    <a:gd name="T11" fmla="*/ 68 h 362"/>
                    <a:gd name="T12" fmla="*/ 236 w 364"/>
                    <a:gd name="T13" fmla="*/ 36 h 362"/>
                    <a:gd name="T14" fmla="*/ 236 w 364"/>
                    <a:gd name="T15" fmla="*/ 12 h 362"/>
                    <a:gd name="T16" fmla="*/ 196 w 364"/>
                    <a:gd name="T17" fmla="*/ 0 h 362"/>
                    <a:gd name="T18" fmla="*/ 186 w 364"/>
                    <a:gd name="T19" fmla="*/ 2 h 362"/>
                    <a:gd name="T20" fmla="*/ 180 w 364"/>
                    <a:gd name="T21" fmla="*/ 28 h 362"/>
                    <a:gd name="T22" fmla="*/ 114 w 364"/>
                    <a:gd name="T23" fmla="*/ 44 h 362"/>
                    <a:gd name="T24" fmla="*/ 98 w 364"/>
                    <a:gd name="T25" fmla="*/ 24 h 362"/>
                    <a:gd name="T26" fmla="*/ 60 w 364"/>
                    <a:gd name="T27" fmla="*/ 44 h 362"/>
                    <a:gd name="T28" fmla="*/ 56 w 364"/>
                    <a:gd name="T29" fmla="*/ 54 h 362"/>
                    <a:gd name="T30" fmla="*/ 70 w 364"/>
                    <a:gd name="T31" fmla="*/ 78 h 362"/>
                    <a:gd name="T32" fmla="*/ 38 w 364"/>
                    <a:gd name="T33" fmla="*/ 128 h 362"/>
                    <a:gd name="T34" fmla="*/ 12 w 364"/>
                    <a:gd name="T35" fmla="*/ 126 h 362"/>
                    <a:gd name="T36" fmla="*/ 0 w 364"/>
                    <a:gd name="T37" fmla="*/ 168 h 362"/>
                    <a:gd name="T38" fmla="*/ 4 w 364"/>
                    <a:gd name="T39" fmla="*/ 176 h 362"/>
                    <a:gd name="T40" fmla="*/ 30 w 364"/>
                    <a:gd name="T41" fmla="*/ 184 h 362"/>
                    <a:gd name="T42" fmla="*/ 44 w 364"/>
                    <a:gd name="T43" fmla="*/ 248 h 362"/>
                    <a:gd name="T44" fmla="*/ 26 w 364"/>
                    <a:gd name="T45" fmla="*/ 264 h 362"/>
                    <a:gd name="T46" fmla="*/ 46 w 364"/>
                    <a:gd name="T47" fmla="*/ 302 h 362"/>
                    <a:gd name="T48" fmla="*/ 54 w 364"/>
                    <a:gd name="T49" fmla="*/ 306 h 362"/>
                    <a:gd name="T50" fmla="*/ 78 w 364"/>
                    <a:gd name="T51" fmla="*/ 292 h 362"/>
                    <a:gd name="T52" fmla="*/ 130 w 364"/>
                    <a:gd name="T53" fmla="*/ 324 h 362"/>
                    <a:gd name="T54" fmla="*/ 128 w 364"/>
                    <a:gd name="T55" fmla="*/ 350 h 362"/>
                    <a:gd name="T56" fmla="*/ 170 w 364"/>
                    <a:gd name="T57" fmla="*/ 362 h 362"/>
                    <a:gd name="T58" fmla="*/ 178 w 364"/>
                    <a:gd name="T59" fmla="*/ 358 h 362"/>
                    <a:gd name="T60" fmla="*/ 186 w 364"/>
                    <a:gd name="T61" fmla="*/ 334 h 362"/>
                    <a:gd name="T62" fmla="*/ 248 w 364"/>
                    <a:gd name="T63" fmla="*/ 318 h 362"/>
                    <a:gd name="T64" fmla="*/ 266 w 364"/>
                    <a:gd name="T65" fmla="*/ 336 h 362"/>
                    <a:gd name="T66" fmla="*/ 304 w 364"/>
                    <a:gd name="T67" fmla="*/ 316 h 362"/>
                    <a:gd name="T68" fmla="*/ 308 w 364"/>
                    <a:gd name="T69" fmla="*/ 308 h 362"/>
                    <a:gd name="T70" fmla="*/ 294 w 364"/>
                    <a:gd name="T71" fmla="*/ 284 h 362"/>
                    <a:gd name="T72" fmla="*/ 326 w 364"/>
                    <a:gd name="T73" fmla="*/ 234 h 362"/>
                    <a:gd name="T74" fmla="*/ 352 w 364"/>
                    <a:gd name="T75" fmla="*/ 234 h 362"/>
                    <a:gd name="T76" fmla="*/ 364 w 364"/>
                    <a:gd name="T77" fmla="*/ 194 h 362"/>
                    <a:gd name="T78" fmla="*/ 360 w 364"/>
                    <a:gd name="T79" fmla="*/ 184 h 362"/>
                    <a:gd name="T80" fmla="*/ 168 w 364"/>
                    <a:gd name="T81" fmla="*/ 262 h 362"/>
                    <a:gd name="T82" fmla="*/ 114 w 364"/>
                    <a:gd name="T83" fmla="*/ 228 h 362"/>
                    <a:gd name="T84" fmla="*/ 100 w 364"/>
                    <a:gd name="T85" fmla="*/ 166 h 362"/>
                    <a:gd name="T86" fmla="*/ 122 w 364"/>
                    <a:gd name="T87" fmla="*/ 124 h 362"/>
                    <a:gd name="T88" fmla="*/ 178 w 364"/>
                    <a:gd name="T89" fmla="*/ 98 h 362"/>
                    <a:gd name="T90" fmla="*/ 226 w 364"/>
                    <a:gd name="T91" fmla="*/ 112 h 362"/>
                    <a:gd name="T92" fmla="*/ 262 w 364"/>
                    <a:gd name="T93" fmla="*/ 162 h 362"/>
                    <a:gd name="T94" fmla="*/ 258 w 364"/>
                    <a:gd name="T95" fmla="*/ 210 h 362"/>
                    <a:gd name="T96" fmla="*/ 216 w 364"/>
                    <a:gd name="T97" fmla="*/ 256 h 362"/>
                    <a:gd name="T98" fmla="*/ 168 w 364"/>
                    <a:gd name="T99" fmla="*/ 2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4" h="362">
                      <a:moveTo>
                        <a:pt x="356" y="184"/>
                      </a:moveTo>
                      <a:lnTo>
                        <a:pt x="342" y="180"/>
                      </a:lnTo>
                      <a:lnTo>
                        <a:pt x="342" y="180"/>
                      </a:lnTo>
                      <a:lnTo>
                        <a:pt x="336" y="178"/>
                      </a:lnTo>
                      <a:lnTo>
                        <a:pt x="332" y="172"/>
                      </a:lnTo>
                      <a:lnTo>
                        <a:pt x="320" y="120"/>
                      </a:lnTo>
                      <a:lnTo>
                        <a:pt x="320" y="120"/>
                      </a:lnTo>
                      <a:lnTo>
                        <a:pt x="320" y="114"/>
                      </a:lnTo>
                      <a:lnTo>
                        <a:pt x="324" y="108"/>
                      </a:lnTo>
                      <a:lnTo>
                        <a:pt x="336" y="98"/>
                      </a:lnTo>
                      <a:lnTo>
                        <a:pt x="336" y="98"/>
                      </a:lnTo>
                      <a:lnTo>
                        <a:pt x="338" y="96"/>
                      </a:lnTo>
                      <a:lnTo>
                        <a:pt x="340" y="94"/>
                      </a:lnTo>
                      <a:lnTo>
                        <a:pt x="338" y="90"/>
                      </a:lnTo>
                      <a:lnTo>
                        <a:pt x="338" y="88"/>
                      </a:lnTo>
                      <a:lnTo>
                        <a:pt x="318" y="58"/>
                      </a:lnTo>
                      <a:lnTo>
                        <a:pt x="318" y="58"/>
                      </a:lnTo>
                      <a:lnTo>
                        <a:pt x="314" y="56"/>
                      </a:lnTo>
                      <a:lnTo>
                        <a:pt x="312" y="56"/>
                      </a:lnTo>
                      <a:lnTo>
                        <a:pt x="308" y="56"/>
                      </a:lnTo>
                      <a:lnTo>
                        <a:pt x="306" y="56"/>
                      </a:lnTo>
                      <a:lnTo>
                        <a:pt x="292" y="66"/>
                      </a:lnTo>
                      <a:lnTo>
                        <a:pt x="292" y="66"/>
                      </a:lnTo>
                      <a:lnTo>
                        <a:pt x="286" y="68"/>
                      </a:lnTo>
                      <a:lnTo>
                        <a:pt x="280" y="66"/>
                      </a:lnTo>
                      <a:lnTo>
                        <a:pt x="240" y="42"/>
                      </a:lnTo>
                      <a:lnTo>
                        <a:pt x="240" y="42"/>
                      </a:lnTo>
                      <a:lnTo>
                        <a:pt x="236" y="36"/>
                      </a:lnTo>
                      <a:lnTo>
                        <a:pt x="234" y="30"/>
                      </a:lnTo>
                      <a:lnTo>
                        <a:pt x="236" y="14"/>
                      </a:lnTo>
                      <a:lnTo>
                        <a:pt x="236" y="14"/>
                      </a:lnTo>
                      <a:lnTo>
                        <a:pt x="236" y="12"/>
                      </a:lnTo>
                      <a:lnTo>
                        <a:pt x="236" y="8"/>
                      </a:lnTo>
                      <a:lnTo>
                        <a:pt x="234" y="6"/>
                      </a:lnTo>
                      <a:lnTo>
                        <a:pt x="230" y="4"/>
                      </a:lnTo>
                      <a:lnTo>
                        <a:pt x="196" y="0"/>
                      </a:lnTo>
                      <a:lnTo>
                        <a:pt x="196" y="0"/>
                      </a:lnTo>
                      <a:lnTo>
                        <a:pt x="192" y="0"/>
                      </a:lnTo>
                      <a:lnTo>
                        <a:pt x="190" y="0"/>
                      </a:lnTo>
                      <a:lnTo>
                        <a:pt x="186" y="2"/>
                      </a:lnTo>
                      <a:lnTo>
                        <a:pt x="186" y="6"/>
                      </a:lnTo>
                      <a:lnTo>
                        <a:pt x="184" y="22"/>
                      </a:lnTo>
                      <a:lnTo>
                        <a:pt x="184" y="22"/>
                      </a:lnTo>
                      <a:lnTo>
                        <a:pt x="180" y="28"/>
                      </a:lnTo>
                      <a:lnTo>
                        <a:pt x="174" y="30"/>
                      </a:lnTo>
                      <a:lnTo>
                        <a:pt x="122" y="44"/>
                      </a:lnTo>
                      <a:lnTo>
                        <a:pt x="122" y="44"/>
                      </a:lnTo>
                      <a:lnTo>
                        <a:pt x="114" y="44"/>
                      </a:lnTo>
                      <a:lnTo>
                        <a:pt x="108" y="40"/>
                      </a:lnTo>
                      <a:lnTo>
                        <a:pt x="100" y="26"/>
                      </a:lnTo>
                      <a:lnTo>
                        <a:pt x="100" y="26"/>
                      </a:lnTo>
                      <a:lnTo>
                        <a:pt x="98" y="24"/>
                      </a:lnTo>
                      <a:lnTo>
                        <a:pt x="94" y="24"/>
                      </a:lnTo>
                      <a:lnTo>
                        <a:pt x="92" y="24"/>
                      </a:lnTo>
                      <a:lnTo>
                        <a:pt x="88" y="24"/>
                      </a:lnTo>
                      <a:lnTo>
                        <a:pt x="60" y="44"/>
                      </a:lnTo>
                      <a:lnTo>
                        <a:pt x="60" y="44"/>
                      </a:lnTo>
                      <a:lnTo>
                        <a:pt x="58" y="48"/>
                      </a:lnTo>
                      <a:lnTo>
                        <a:pt x="56" y="50"/>
                      </a:lnTo>
                      <a:lnTo>
                        <a:pt x="56" y="54"/>
                      </a:lnTo>
                      <a:lnTo>
                        <a:pt x="58" y="56"/>
                      </a:lnTo>
                      <a:lnTo>
                        <a:pt x="68" y="70"/>
                      </a:lnTo>
                      <a:lnTo>
                        <a:pt x="68" y="70"/>
                      </a:lnTo>
                      <a:lnTo>
                        <a:pt x="70" y="78"/>
                      </a:lnTo>
                      <a:lnTo>
                        <a:pt x="68" y="84"/>
                      </a:lnTo>
                      <a:lnTo>
                        <a:pt x="44" y="122"/>
                      </a:lnTo>
                      <a:lnTo>
                        <a:pt x="44" y="122"/>
                      </a:lnTo>
                      <a:lnTo>
                        <a:pt x="38" y="128"/>
                      </a:lnTo>
                      <a:lnTo>
                        <a:pt x="32" y="128"/>
                      </a:lnTo>
                      <a:lnTo>
                        <a:pt x="16" y="126"/>
                      </a:lnTo>
                      <a:lnTo>
                        <a:pt x="16" y="126"/>
                      </a:lnTo>
                      <a:lnTo>
                        <a:pt x="12" y="126"/>
                      </a:lnTo>
                      <a:lnTo>
                        <a:pt x="10" y="128"/>
                      </a:lnTo>
                      <a:lnTo>
                        <a:pt x="8" y="130"/>
                      </a:lnTo>
                      <a:lnTo>
                        <a:pt x="6" y="132"/>
                      </a:lnTo>
                      <a:lnTo>
                        <a:pt x="0" y="168"/>
                      </a:lnTo>
                      <a:lnTo>
                        <a:pt x="0" y="168"/>
                      </a:lnTo>
                      <a:lnTo>
                        <a:pt x="0" y="170"/>
                      </a:lnTo>
                      <a:lnTo>
                        <a:pt x="2" y="174"/>
                      </a:lnTo>
                      <a:lnTo>
                        <a:pt x="4" y="176"/>
                      </a:lnTo>
                      <a:lnTo>
                        <a:pt x="6" y="176"/>
                      </a:lnTo>
                      <a:lnTo>
                        <a:pt x="24" y="180"/>
                      </a:lnTo>
                      <a:lnTo>
                        <a:pt x="24" y="180"/>
                      </a:lnTo>
                      <a:lnTo>
                        <a:pt x="30" y="184"/>
                      </a:lnTo>
                      <a:lnTo>
                        <a:pt x="32" y="190"/>
                      </a:lnTo>
                      <a:lnTo>
                        <a:pt x="44" y="240"/>
                      </a:lnTo>
                      <a:lnTo>
                        <a:pt x="44" y="240"/>
                      </a:lnTo>
                      <a:lnTo>
                        <a:pt x="44" y="248"/>
                      </a:lnTo>
                      <a:lnTo>
                        <a:pt x="40" y="252"/>
                      </a:lnTo>
                      <a:lnTo>
                        <a:pt x="28" y="262"/>
                      </a:lnTo>
                      <a:lnTo>
                        <a:pt x="28" y="262"/>
                      </a:lnTo>
                      <a:lnTo>
                        <a:pt x="26" y="264"/>
                      </a:lnTo>
                      <a:lnTo>
                        <a:pt x="24" y="268"/>
                      </a:lnTo>
                      <a:lnTo>
                        <a:pt x="24" y="270"/>
                      </a:lnTo>
                      <a:lnTo>
                        <a:pt x="26" y="274"/>
                      </a:lnTo>
                      <a:lnTo>
                        <a:pt x="46" y="302"/>
                      </a:lnTo>
                      <a:lnTo>
                        <a:pt x="46" y="302"/>
                      </a:lnTo>
                      <a:lnTo>
                        <a:pt x="48" y="304"/>
                      </a:lnTo>
                      <a:lnTo>
                        <a:pt x="52" y="306"/>
                      </a:lnTo>
                      <a:lnTo>
                        <a:pt x="54" y="306"/>
                      </a:lnTo>
                      <a:lnTo>
                        <a:pt x="58" y="304"/>
                      </a:lnTo>
                      <a:lnTo>
                        <a:pt x="72" y="294"/>
                      </a:lnTo>
                      <a:lnTo>
                        <a:pt x="72" y="294"/>
                      </a:lnTo>
                      <a:lnTo>
                        <a:pt x="78" y="292"/>
                      </a:lnTo>
                      <a:lnTo>
                        <a:pt x="86" y="294"/>
                      </a:lnTo>
                      <a:lnTo>
                        <a:pt x="124" y="318"/>
                      </a:lnTo>
                      <a:lnTo>
                        <a:pt x="124" y="318"/>
                      </a:lnTo>
                      <a:lnTo>
                        <a:pt x="130" y="324"/>
                      </a:lnTo>
                      <a:lnTo>
                        <a:pt x="130" y="330"/>
                      </a:lnTo>
                      <a:lnTo>
                        <a:pt x="128" y="346"/>
                      </a:lnTo>
                      <a:lnTo>
                        <a:pt x="128" y="346"/>
                      </a:lnTo>
                      <a:lnTo>
                        <a:pt x="128" y="350"/>
                      </a:lnTo>
                      <a:lnTo>
                        <a:pt x="130" y="352"/>
                      </a:lnTo>
                      <a:lnTo>
                        <a:pt x="132" y="356"/>
                      </a:lnTo>
                      <a:lnTo>
                        <a:pt x="134" y="356"/>
                      </a:lnTo>
                      <a:lnTo>
                        <a:pt x="170" y="362"/>
                      </a:lnTo>
                      <a:lnTo>
                        <a:pt x="170" y="362"/>
                      </a:lnTo>
                      <a:lnTo>
                        <a:pt x="172" y="362"/>
                      </a:lnTo>
                      <a:lnTo>
                        <a:pt x="176" y="360"/>
                      </a:lnTo>
                      <a:lnTo>
                        <a:pt x="178" y="358"/>
                      </a:lnTo>
                      <a:lnTo>
                        <a:pt x="178" y="356"/>
                      </a:lnTo>
                      <a:lnTo>
                        <a:pt x="182" y="340"/>
                      </a:lnTo>
                      <a:lnTo>
                        <a:pt x="182" y="340"/>
                      </a:lnTo>
                      <a:lnTo>
                        <a:pt x="186" y="334"/>
                      </a:lnTo>
                      <a:lnTo>
                        <a:pt x="192" y="330"/>
                      </a:lnTo>
                      <a:lnTo>
                        <a:pt x="242" y="318"/>
                      </a:lnTo>
                      <a:lnTo>
                        <a:pt x="242" y="318"/>
                      </a:lnTo>
                      <a:lnTo>
                        <a:pt x="248" y="318"/>
                      </a:lnTo>
                      <a:lnTo>
                        <a:pt x="254" y="322"/>
                      </a:lnTo>
                      <a:lnTo>
                        <a:pt x="264" y="334"/>
                      </a:lnTo>
                      <a:lnTo>
                        <a:pt x="264" y="334"/>
                      </a:lnTo>
                      <a:lnTo>
                        <a:pt x="266" y="336"/>
                      </a:lnTo>
                      <a:lnTo>
                        <a:pt x="268" y="338"/>
                      </a:lnTo>
                      <a:lnTo>
                        <a:pt x="272" y="338"/>
                      </a:lnTo>
                      <a:lnTo>
                        <a:pt x="276" y="336"/>
                      </a:lnTo>
                      <a:lnTo>
                        <a:pt x="304" y="316"/>
                      </a:lnTo>
                      <a:lnTo>
                        <a:pt x="304" y="316"/>
                      </a:lnTo>
                      <a:lnTo>
                        <a:pt x="306" y="314"/>
                      </a:lnTo>
                      <a:lnTo>
                        <a:pt x="308" y="310"/>
                      </a:lnTo>
                      <a:lnTo>
                        <a:pt x="308" y="308"/>
                      </a:lnTo>
                      <a:lnTo>
                        <a:pt x="306" y="304"/>
                      </a:lnTo>
                      <a:lnTo>
                        <a:pt x="296" y="292"/>
                      </a:lnTo>
                      <a:lnTo>
                        <a:pt x="296" y="292"/>
                      </a:lnTo>
                      <a:lnTo>
                        <a:pt x="294" y="284"/>
                      </a:lnTo>
                      <a:lnTo>
                        <a:pt x="296" y="278"/>
                      </a:lnTo>
                      <a:lnTo>
                        <a:pt x="320" y="238"/>
                      </a:lnTo>
                      <a:lnTo>
                        <a:pt x="320" y="238"/>
                      </a:lnTo>
                      <a:lnTo>
                        <a:pt x="326" y="234"/>
                      </a:lnTo>
                      <a:lnTo>
                        <a:pt x="332" y="232"/>
                      </a:lnTo>
                      <a:lnTo>
                        <a:pt x="348" y="234"/>
                      </a:lnTo>
                      <a:lnTo>
                        <a:pt x="348" y="234"/>
                      </a:lnTo>
                      <a:lnTo>
                        <a:pt x="352" y="234"/>
                      </a:lnTo>
                      <a:lnTo>
                        <a:pt x="354" y="234"/>
                      </a:lnTo>
                      <a:lnTo>
                        <a:pt x="356" y="230"/>
                      </a:lnTo>
                      <a:lnTo>
                        <a:pt x="358" y="228"/>
                      </a:lnTo>
                      <a:lnTo>
                        <a:pt x="364" y="194"/>
                      </a:lnTo>
                      <a:lnTo>
                        <a:pt x="364" y="194"/>
                      </a:lnTo>
                      <a:lnTo>
                        <a:pt x="364" y="190"/>
                      </a:lnTo>
                      <a:lnTo>
                        <a:pt x="362" y="186"/>
                      </a:lnTo>
                      <a:lnTo>
                        <a:pt x="360" y="184"/>
                      </a:lnTo>
                      <a:lnTo>
                        <a:pt x="356" y="184"/>
                      </a:lnTo>
                      <a:lnTo>
                        <a:pt x="356" y="184"/>
                      </a:lnTo>
                      <a:close/>
                      <a:moveTo>
                        <a:pt x="168" y="262"/>
                      </a:moveTo>
                      <a:lnTo>
                        <a:pt x="168" y="262"/>
                      </a:lnTo>
                      <a:lnTo>
                        <a:pt x="152" y="256"/>
                      </a:lnTo>
                      <a:lnTo>
                        <a:pt x="138" y="250"/>
                      </a:lnTo>
                      <a:lnTo>
                        <a:pt x="126" y="240"/>
                      </a:lnTo>
                      <a:lnTo>
                        <a:pt x="114" y="228"/>
                      </a:lnTo>
                      <a:lnTo>
                        <a:pt x="106" y="214"/>
                      </a:lnTo>
                      <a:lnTo>
                        <a:pt x="102" y="200"/>
                      </a:lnTo>
                      <a:lnTo>
                        <a:pt x="100" y="184"/>
                      </a:lnTo>
                      <a:lnTo>
                        <a:pt x="100" y="166"/>
                      </a:lnTo>
                      <a:lnTo>
                        <a:pt x="100" y="166"/>
                      </a:lnTo>
                      <a:lnTo>
                        <a:pt x="106" y="150"/>
                      </a:lnTo>
                      <a:lnTo>
                        <a:pt x="112" y="136"/>
                      </a:lnTo>
                      <a:lnTo>
                        <a:pt x="122" y="124"/>
                      </a:lnTo>
                      <a:lnTo>
                        <a:pt x="134" y="114"/>
                      </a:lnTo>
                      <a:lnTo>
                        <a:pt x="148" y="106"/>
                      </a:lnTo>
                      <a:lnTo>
                        <a:pt x="162" y="100"/>
                      </a:lnTo>
                      <a:lnTo>
                        <a:pt x="178" y="98"/>
                      </a:lnTo>
                      <a:lnTo>
                        <a:pt x="196" y="100"/>
                      </a:lnTo>
                      <a:lnTo>
                        <a:pt x="196" y="100"/>
                      </a:lnTo>
                      <a:lnTo>
                        <a:pt x="212" y="104"/>
                      </a:lnTo>
                      <a:lnTo>
                        <a:pt x="226" y="112"/>
                      </a:lnTo>
                      <a:lnTo>
                        <a:pt x="238" y="122"/>
                      </a:lnTo>
                      <a:lnTo>
                        <a:pt x="248" y="134"/>
                      </a:lnTo>
                      <a:lnTo>
                        <a:pt x="256" y="146"/>
                      </a:lnTo>
                      <a:lnTo>
                        <a:pt x="262" y="162"/>
                      </a:lnTo>
                      <a:lnTo>
                        <a:pt x="264" y="178"/>
                      </a:lnTo>
                      <a:lnTo>
                        <a:pt x="262" y="194"/>
                      </a:lnTo>
                      <a:lnTo>
                        <a:pt x="262" y="194"/>
                      </a:lnTo>
                      <a:lnTo>
                        <a:pt x="258" y="210"/>
                      </a:lnTo>
                      <a:lnTo>
                        <a:pt x="250" y="224"/>
                      </a:lnTo>
                      <a:lnTo>
                        <a:pt x="242" y="238"/>
                      </a:lnTo>
                      <a:lnTo>
                        <a:pt x="230" y="248"/>
                      </a:lnTo>
                      <a:lnTo>
                        <a:pt x="216" y="256"/>
                      </a:lnTo>
                      <a:lnTo>
                        <a:pt x="200" y="260"/>
                      </a:lnTo>
                      <a:lnTo>
                        <a:pt x="184" y="262"/>
                      </a:lnTo>
                      <a:lnTo>
                        <a:pt x="168" y="262"/>
                      </a:lnTo>
                      <a:lnTo>
                        <a:pt x="168"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0"/>
                <p:cNvSpPr/>
                <p:nvPr/>
              </p:nvSpPr>
              <p:spPr bwMode="auto">
                <a:xfrm>
                  <a:off x="8115300" y="1770063"/>
                  <a:ext cx="120650" cy="120650"/>
                </a:xfrm>
                <a:custGeom>
                  <a:avLst/>
                  <a:gdLst>
                    <a:gd name="T0" fmla="*/ 76 w 76"/>
                    <a:gd name="T1" fmla="*/ 44 h 76"/>
                    <a:gd name="T2" fmla="*/ 76 w 76"/>
                    <a:gd name="T3" fmla="*/ 44 h 76"/>
                    <a:gd name="T4" fmla="*/ 72 w 76"/>
                    <a:gd name="T5" fmla="*/ 52 h 76"/>
                    <a:gd name="T6" fmla="*/ 70 w 76"/>
                    <a:gd name="T7" fmla="*/ 58 h 76"/>
                    <a:gd name="T8" fmla="*/ 66 w 76"/>
                    <a:gd name="T9" fmla="*/ 64 h 76"/>
                    <a:gd name="T10" fmla="*/ 60 w 76"/>
                    <a:gd name="T11" fmla="*/ 70 h 76"/>
                    <a:gd name="T12" fmla="*/ 54 w 76"/>
                    <a:gd name="T13" fmla="*/ 74 h 76"/>
                    <a:gd name="T14" fmla="*/ 46 w 76"/>
                    <a:gd name="T15" fmla="*/ 76 h 76"/>
                    <a:gd name="T16" fmla="*/ 40 w 76"/>
                    <a:gd name="T17" fmla="*/ 76 h 76"/>
                    <a:gd name="T18" fmla="*/ 32 w 76"/>
                    <a:gd name="T19" fmla="*/ 76 h 76"/>
                    <a:gd name="T20" fmla="*/ 32 w 76"/>
                    <a:gd name="T21" fmla="*/ 76 h 76"/>
                    <a:gd name="T22" fmla="*/ 24 w 76"/>
                    <a:gd name="T23" fmla="*/ 74 h 76"/>
                    <a:gd name="T24" fmla="*/ 18 w 76"/>
                    <a:gd name="T25" fmla="*/ 70 h 76"/>
                    <a:gd name="T26" fmla="*/ 12 w 76"/>
                    <a:gd name="T27" fmla="*/ 66 h 76"/>
                    <a:gd name="T28" fmla="*/ 6 w 76"/>
                    <a:gd name="T29" fmla="*/ 60 h 76"/>
                    <a:gd name="T30" fmla="*/ 4 w 76"/>
                    <a:gd name="T31" fmla="*/ 54 h 76"/>
                    <a:gd name="T32" fmla="*/ 0 w 76"/>
                    <a:gd name="T33" fmla="*/ 48 h 76"/>
                    <a:gd name="T34" fmla="*/ 0 w 76"/>
                    <a:gd name="T35" fmla="*/ 40 h 76"/>
                    <a:gd name="T36" fmla="*/ 0 w 76"/>
                    <a:gd name="T37" fmla="*/ 32 h 76"/>
                    <a:gd name="T38" fmla="*/ 0 w 76"/>
                    <a:gd name="T39" fmla="*/ 32 h 76"/>
                    <a:gd name="T40" fmla="*/ 2 w 76"/>
                    <a:gd name="T41" fmla="*/ 24 h 76"/>
                    <a:gd name="T42" fmla="*/ 6 w 76"/>
                    <a:gd name="T43" fmla="*/ 18 h 76"/>
                    <a:gd name="T44" fmla="*/ 10 w 76"/>
                    <a:gd name="T45" fmla="*/ 12 h 76"/>
                    <a:gd name="T46" fmla="*/ 16 w 76"/>
                    <a:gd name="T47" fmla="*/ 8 h 76"/>
                    <a:gd name="T48" fmla="*/ 22 w 76"/>
                    <a:gd name="T49" fmla="*/ 4 h 76"/>
                    <a:gd name="T50" fmla="*/ 30 w 76"/>
                    <a:gd name="T51" fmla="*/ 2 h 76"/>
                    <a:gd name="T52" fmla="*/ 36 w 76"/>
                    <a:gd name="T53" fmla="*/ 0 h 76"/>
                    <a:gd name="T54" fmla="*/ 44 w 76"/>
                    <a:gd name="T55" fmla="*/ 2 h 76"/>
                    <a:gd name="T56" fmla="*/ 44 w 76"/>
                    <a:gd name="T57" fmla="*/ 2 h 76"/>
                    <a:gd name="T58" fmla="*/ 52 w 76"/>
                    <a:gd name="T59" fmla="*/ 4 h 76"/>
                    <a:gd name="T60" fmla="*/ 58 w 76"/>
                    <a:gd name="T61" fmla="*/ 6 h 76"/>
                    <a:gd name="T62" fmla="*/ 64 w 76"/>
                    <a:gd name="T63" fmla="*/ 12 h 76"/>
                    <a:gd name="T64" fmla="*/ 68 w 76"/>
                    <a:gd name="T65" fmla="*/ 16 h 76"/>
                    <a:gd name="T66" fmla="*/ 72 w 76"/>
                    <a:gd name="T67" fmla="*/ 22 h 76"/>
                    <a:gd name="T68" fmla="*/ 74 w 76"/>
                    <a:gd name="T69" fmla="*/ 30 h 76"/>
                    <a:gd name="T70" fmla="*/ 76 w 76"/>
                    <a:gd name="T71" fmla="*/ 38 h 76"/>
                    <a:gd name="T72" fmla="*/ 76 w 76"/>
                    <a:gd name="T73" fmla="*/ 44 h 76"/>
                    <a:gd name="T74" fmla="*/ 76 w 76"/>
                    <a:gd name="T75"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76">
                      <a:moveTo>
                        <a:pt x="76" y="44"/>
                      </a:moveTo>
                      <a:lnTo>
                        <a:pt x="76" y="44"/>
                      </a:lnTo>
                      <a:lnTo>
                        <a:pt x="72" y="52"/>
                      </a:lnTo>
                      <a:lnTo>
                        <a:pt x="70" y="58"/>
                      </a:lnTo>
                      <a:lnTo>
                        <a:pt x="66" y="64"/>
                      </a:lnTo>
                      <a:lnTo>
                        <a:pt x="60" y="70"/>
                      </a:lnTo>
                      <a:lnTo>
                        <a:pt x="54" y="74"/>
                      </a:lnTo>
                      <a:lnTo>
                        <a:pt x="46" y="76"/>
                      </a:lnTo>
                      <a:lnTo>
                        <a:pt x="40" y="76"/>
                      </a:lnTo>
                      <a:lnTo>
                        <a:pt x="32" y="76"/>
                      </a:lnTo>
                      <a:lnTo>
                        <a:pt x="32" y="76"/>
                      </a:lnTo>
                      <a:lnTo>
                        <a:pt x="24" y="74"/>
                      </a:lnTo>
                      <a:lnTo>
                        <a:pt x="18" y="70"/>
                      </a:lnTo>
                      <a:lnTo>
                        <a:pt x="12" y="66"/>
                      </a:lnTo>
                      <a:lnTo>
                        <a:pt x="6" y="60"/>
                      </a:lnTo>
                      <a:lnTo>
                        <a:pt x="4" y="54"/>
                      </a:lnTo>
                      <a:lnTo>
                        <a:pt x="0" y="48"/>
                      </a:lnTo>
                      <a:lnTo>
                        <a:pt x="0" y="40"/>
                      </a:lnTo>
                      <a:lnTo>
                        <a:pt x="0" y="32"/>
                      </a:lnTo>
                      <a:lnTo>
                        <a:pt x="0" y="32"/>
                      </a:lnTo>
                      <a:lnTo>
                        <a:pt x="2" y="24"/>
                      </a:lnTo>
                      <a:lnTo>
                        <a:pt x="6" y="18"/>
                      </a:lnTo>
                      <a:lnTo>
                        <a:pt x="10" y="12"/>
                      </a:lnTo>
                      <a:lnTo>
                        <a:pt x="16" y="8"/>
                      </a:lnTo>
                      <a:lnTo>
                        <a:pt x="22" y="4"/>
                      </a:lnTo>
                      <a:lnTo>
                        <a:pt x="30" y="2"/>
                      </a:lnTo>
                      <a:lnTo>
                        <a:pt x="36" y="0"/>
                      </a:lnTo>
                      <a:lnTo>
                        <a:pt x="44" y="2"/>
                      </a:lnTo>
                      <a:lnTo>
                        <a:pt x="44" y="2"/>
                      </a:lnTo>
                      <a:lnTo>
                        <a:pt x="52" y="4"/>
                      </a:lnTo>
                      <a:lnTo>
                        <a:pt x="58" y="6"/>
                      </a:lnTo>
                      <a:lnTo>
                        <a:pt x="64" y="12"/>
                      </a:lnTo>
                      <a:lnTo>
                        <a:pt x="68" y="16"/>
                      </a:lnTo>
                      <a:lnTo>
                        <a:pt x="72" y="22"/>
                      </a:lnTo>
                      <a:lnTo>
                        <a:pt x="74" y="30"/>
                      </a:lnTo>
                      <a:lnTo>
                        <a:pt x="76" y="38"/>
                      </a:lnTo>
                      <a:lnTo>
                        <a:pt x="76" y="44"/>
                      </a:lnTo>
                      <a:lnTo>
                        <a:pt x="76"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59" name="组合 58"/>
          <p:cNvGrpSpPr/>
          <p:nvPr/>
        </p:nvGrpSpPr>
        <p:grpSpPr>
          <a:xfrm>
            <a:off x="1893014" y="2785729"/>
            <a:ext cx="719892" cy="576064"/>
            <a:chOff x="1774726" y="3083362"/>
            <a:chExt cx="720080" cy="576064"/>
          </a:xfrm>
        </p:grpSpPr>
        <p:sp>
          <p:nvSpPr>
            <p:cNvPr id="60" name="圆角矩形 59"/>
            <p:cNvSpPr/>
            <p:nvPr/>
          </p:nvSpPr>
          <p:spPr>
            <a:xfrm>
              <a:off x="1774726" y="3083362"/>
              <a:ext cx="720080" cy="57606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a:off x="1930281" y="3166909"/>
              <a:ext cx="408970" cy="408970"/>
              <a:chOff x="10182219" y="2867720"/>
              <a:chExt cx="610950" cy="610950"/>
            </a:xfrm>
          </p:grpSpPr>
          <p:grpSp>
            <p:nvGrpSpPr>
              <p:cNvPr id="62" name="组合 61"/>
              <p:cNvGrpSpPr/>
              <p:nvPr/>
            </p:nvGrpSpPr>
            <p:grpSpPr>
              <a:xfrm>
                <a:off x="10239254" y="2959142"/>
                <a:ext cx="496880" cy="428107"/>
                <a:chOff x="2743200" y="128588"/>
                <a:chExt cx="917575" cy="790575"/>
              </a:xfrm>
              <a:solidFill>
                <a:schemeClr val="bg1"/>
              </a:solidFill>
            </p:grpSpPr>
            <p:sp>
              <p:nvSpPr>
                <p:cNvPr id="64" name="Freeform 5"/>
                <p:cNvSpPr/>
                <p:nvPr/>
              </p:nvSpPr>
              <p:spPr bwMode="auto">
                <a:xfrm>
                  <a:off x="2889250" y="128588"/>
                  <a:ext cx="771525" cy="552450"/>
                </a:xfrm>
                <a:custGeom>
                  <a:avLst/>
                  <a:gdLst>
                    <a:gd name="T0" fmla="*/ 446 w 486"/>
                    <a:gd name="T1" fmla="*/ 248 h 348"/>
                    <a:gd name="T2" fmla="*/ 446 w 486"/>
                    <a:gd name="T3" fmla="*/ 248 h 348"/>
                    <a:gd name="T4" fmla="*/ 444 w 486"/>
                    <a:gd name="T5" fmla="*/ 222 h 348"/>
                    <a:gd name="T6" fmla="*/ 440 w 486"/>
                    <a:gd name="T7" fmla="*/ 198 h 348"/>
                    <a:gd name="T8" fmla="*/ 434 w 486"/>
                    <a:gd name="T9" fmla="*/ 174 h 348"/>
                    <a:gd name="T10" fmla="*/ 426 w 486"/>
                    <a:gd name="T11" fmla="*/ 152 h 348"/>
                    <a:gd name="T12" fmla="*/ 416 w 486"/>
                    <a:gd name="T13" fmla="*/ 130 h 348"/>
                    <a:gd name="T14" fmla="*/ 404 w 486"/>
                    <a:gd name="T15" fmla="*/ 110 h 348"/>
                    <a:gd name="T16" fmla="*/ 390 w 486"/>
                    <a:gd name="T17" fmla="*/ 90 h 348"/>
                    <a:gd name="T18" fmla="*/ 372 w 486"/>
                    <a:gd name="T19" fmla="*/ 72 h 348"/>
                    <a:gd name="T20" fmla="*/ 356 w 486"/>
                    <a:gd name="T21" fmla="*/ 56 h 348"/>
                    <a:gd name="T22" fmla="*/ 336 w 486"/>
                    <a:gd name="T23" fmla="*/ 42 h 348"/>
                    <a:gd name="T24" fmla="*/ 316 w 486"/>
                    <a:gd name="T25" fmla="*/ 30 h 348"/>
                    <a:gd name="T26" fmla="*/ 294 w 486"/>
                    <a:gd name="T27" fmla="*/ 20 h 348"/>
                    <a:gd name="T28" fmla="*/ 272 w 486"/>
                    <a:gd name="T29" fmla="*/ 10 h 348"/>
                    <a:gd name="T30" fmla="*/ 248 w 486"/>
                    <a:gd name="T31" fmla="*/ 4 h 348"/>
                    <a:gd name="T32" fmla="*/ 222 w 486"/>
                    <a:gd name="T33" fmla="*/ 0 h 348"/>
                    <a:gd name="T34" fmla="*/ 198 w 486"/>
                    <a:gd name="T35" fmla="*/ 0 h 348"/>
                    <a:gd name="T36" fmla="*/ 198 w 486"/>
                    <a:gd name="T37" fmla="*/ 0 h 348"/>
                    <a:gd name="T38" fmla="*/ 168 w 486"/>
                    <a:gd name="T39" fmla="*/ 2 h 348"/>
                    <a:gd name="T40" fmla="*/ 138 w 486"/>
                    <a:gd name="T41" fmla="*/ 6 h 348"/>
                    <a:gd name="T42" fmla="*/ 112 w 486"/>
                    <a:gd name="T43" fmla="*/ 14 h 348"/>
                    <a:gd name="T44" fmla="*/ 86 w 486"/>
                    <a:gd name="T45" fmla="*/ 26 h 348"/>
                    <a:gd name="T46" fmla="*/ 62 w 486"/>
                    <a:gd name="T47" fmla="*/ 40 h 348"/>
                    <a:gd name="T48" fmla="*/ 38 w 486"/>
                    <a:gd name="T49" fmla="*/ 56 h 348"/>
                    <a:gd name="T50" fmla="*/ 18 w 486"/>
                    <a:gd name="T51" fmla="*/ 76 h 348"/>
                    <a:gd name="T52" fmla="*/ 0 w 486"/>
                    <a:gd name="T53" fmla="*/ 96 h 348"/>
                    <a:gd name="T54" fmla="*/ 0 w 486"/>
                    <a:gd name="T55" fmla="*/ 96 h 348"/>
                    <a:gd name="T56" fmla="*/ 26 w 486"/>
                    <a:gd name="T57" fmla="*/ 82 h 348"/>
                    <a:gd name="T58" fmla="*/ 54 w 486"/>
                    <a:gd name="T59" fmla="*/ 72 h 348"/>
                    <a:gd name="T60" fmla="*/ 84 w 486"/>
                    <a:gd name="T61" fmla="*/ 64 h 348"/>
                    <a:gd name="T62" fmla="*/ 116 w 486"/>
                    <a:gd name="T63" fmla="*/ 62 h 348"/>
                    <a:gd name="T64" fmla="*/ 116 w 486"/>
                    <a:gd name="T65" fmla="*/ 62 h 348"/>
                    <a:gd name="T66" fmla="*/ 136 w 486"/>
                    <a:gd name="T67" fmla="*/ 64 h 348"/>
                    <a:gd name="T68" fmla="*/ 156 w 486"/>
                    <a:gd name="T69" fmla="*/ 66 h 348"/>
                    <a:gd name="T70" fmla="*/ 174 w 486"/>
                    <a:gd name="T71" fmla="*/ 70 h 348"/>
                    <a:gd name="T72" fmla="*/ 194 w 486"/>
                    <a:gd name="T73" fmla="*/ 76 h 348"/>
                    <a:gd name="T74" fmla="*/ 210 w 486"/>
                    <a:gd name="T75" fmla="*/ 84 h 348"/>
                    <a:gd name="T76" fmla="*/ 228 w 486"/>
                    <a:gd name="T77" fmla="*/ 94 h 348"/>
                    <a:gd name="T78" fmla="*/ 242 w 486"/>
                    <a:gd name="T79" fmla="*/ 104 h 348"/>
                    <a:gd name="T80" fmla="*/ 258 w 486"/>
                    <a:gd name="T81" fmla="*/ 116 h 348"/>
                    <a:gd name="T82" fmla="*/ 272 w 486"/>
                    <a:gd name="T83" fmla="*/ 130 h 348"/>
                    <a:gd name="T84" fmla="*/ 284 w 486"/>
                    <a:gd name="T85" fmla="*/ 144 h 348"/>
                    <a:gd name="T86" fmla="*/ 294 w 486"/>
                    <a:gd name="T87" fmla="*/ 158 h 348"/>
                    <a:gd name="T88" fmla="*/ 304 w 486"/>
                    <a:gd name="T89" fmla="*/ 176 h 348"/>
                    <a:gd name="T90" fmla="*/ 312 w 486"/>
                    <a:gd name="T91" fmla="*/ 192 h 348"/>
                    <a:gd name="T92" fmla="*/ 320 w 486"/>
                    <a:gd name="T93" fmla="*/ 210 h 348"/>
                    <a:gd name="T94" fmla="*/ 324 w 486"/>
                    <a:gd name="T95" fmla="*/ 230 h 348"/>
                    <a:gd name="T96" fmla="*/ 328 w 486"/>
                    <a:gd name="T97" fmla="*/ 248 h 348"/>
                    <a:gd name="T98" fmla="*/ 288 w 486"/>
                    <a:gd name="T99" fmla="*/ 248 h 348"/>
                    <a:gd name="T100" fmla="*/ 388 w 486"/>
                    <a:gd name="T101" fmla="*/ 348 h 348"/>
                    <a:gd name="T102" fmla="*/ 486 w 486"/>
                    <a:gd name="T103" fmla="*/ 248 h 348"/>
                    <a:gd name="T104" fmla="*/ 446 w 486"/>
                    <a:gd name="T105" fmla="*/ 2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6" h="348">
                      <a:moveTo>
                        <a:pt x="446" y="248"/>
                      </a:moveTo>
                      <a:lnTo>
                        <a:pt x="446" y="248"/>
                      </a:lnTo>
                      <a:lnTo>
                        <a:pt x="444" y="222"/>
                      </a:lnTo>
                      <a:lnTo>
                        <a:pt x="440" y="198"/>
                      </a:lnTo>
                      <a:lnTo>
                        <a:pt x="434" y="174"/>
                      </a:lnTo>
                      <a:lnTo>
                        <a:pt x="426" y="152"/>
                      </a:lnTo>
                      <a:lnTo>
                        <a:pt x="416" y="130"/>
                      </a:lnTo>
                      <a:lnTo>
                        <a:pt x="404" y="110"/>
                      </a:lnTo>
                      <a:lnTo>
                        <a:pt x="390" y="90"/>
                      </a:lnTo>
                      <a:lnTo>
                        <a:pt x="372" y="72"/>
                      </a:lnTo>
                      <a:lnTo>
                        <a:pt x="356" y="56"/>
                      </a:lnTo>
                      <a:lnTo>
                        <a:pt x="336" y="42"/>
                      </a:lnTo>
                      <a:lnTo>
                        <a:pt x="316" y="30"/>
                      </a:lnTo>
                      <a:lnTo>
                        <a:pt x="294" y="20"/>
                      </a:lnTo>
                      <a:lnTo>
                        <a:pt x="272" y="10"/>
                      </a:lnTo>
                      <a:lnTo>
                        <a:pt x="248" y="4"/>
                      </a:lnTo>
                      <a:lnTo>
                        <a:pt x="222" y="0"/>
                      </a:lnTo>
                      <a:lnTo>
                        <a:pt x="198" y="0"/>
                      </a:lnTo>
                      <a:lnTo>
                        <a:pt x="198" y="0"/>
                      </a:lnTo>
                      <a:lnTo>
                        <a:pt x="168" y="2"/>
                      </a:lnTo>
                      <a:lnTo>
                        <a:pt x="138" y="6"/>
                      </a:lnTo>
                      <a:lnTo>
                        <a:pt x="112" y="14"/>
                      </a:lnTo>
                      <a:lnTo>
                        <a:pt x="86" y="26"/>
                      </a:lnTo>
                      <a:lnTo>
                        <a:pt x="62" y="40"/>
                      </a:lnTo>
                      <a:lnTo>
                        <a:pt x="38" y="56"/>
                      </a:lnTo>
                      <a:lnTo>
                        <a:pt x="18" y="76"/>
                      </a:lnTo>
                      <a:lnTo>
                        <a:pt x="0" y="96"/>
                      </a:lnTo>
                      <a:lnTo>
                        <a:pt x="0" y="96"/>
                      </a:lnTo>
                      <a:lnTo>
                        <a:pt x="26" y="82"/>
                      </a:lnTo>
                      <a:lnTo>
                        <a:pt x="54" y="72"/>
                      </a:lnTo>
                      <a:lnTo>
                        <a:pt x="84" y="64"/>
                      </a:lnTo>
                      <a:lnTo>
                        <a:pt x="116" y="62"/>
                      </a:lnTo>
                      <a:lnTo>
                        <a:pt x="116" y="62"/>
                      </a:lnTo>
                      <a:lnTo>
                        <a:pt x="136" y="64"/>
                      </a:lnTo>
                      <a:lnTo>
                        <a:pt x="156" y="66"/>
                      </a:lnTo>
                      <a:lnTo>
                        <a:pt x="174" y="70"/>
                      </a:lnTo>
                      <a:lnTo>
                        <a:pt x="194" y="76"/>
                      </a:lnTo>
                      <a:lnTo>
                        <a:pt x="210" y="84"/>
                      </a:lnTo>
                      <a:lnTo>
                        <a:pt x="228" y="94"/>
                      </a:lnTo>
                      <a:lnTo>
                        <a:pt x="242" y="104"/>
                      </a:lnTo>
                      <a:lnTo>
                        <a:pt x="258" y="116"/>
                      </a:lnTo>
                      <a:lnTo>
                        <a:pt x="272" y="130"/>
                      </a:lnTo>
                      <a:lnTo>
                        <a:pt x="284" y="144"/>
                      </a:lnTo>
                      <a:lnTo>
                        <a:pt x="294" y="158"/>
                      </a:lnTo>
                      <a:lnTo>
                        <a:pt x="304" y="176"/>
                      </a:lnTo>
                      <a:lnTo>
                        <a:pt x="312" y="192"/>
                      </a:lnTo>
                      <a:lnTo>
                        <a:pt x="320" y="210"/>
                      </a:lnTo>
                      <a:lnTo>
                        <a:pt x="324" y="230"/>
                      </a:lnTo>
                      <a:lnTo>
                        <a:pt x="328" y="248"/>
                      </a:lnTo>
                      <a:lnTo>
                        <a:pt x="288" y="248"/>
                      </a:lnTo>
                      <a:lnTo>
                        <a:pt x="388" y="348"/>
                      </a:lnTo>
                      <a:lnTo>
                        <a:pt x="486" y="248"/>
                      </a:lnTo>
                      <a:lnTo>
                        <a:pt x="446" y="2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
                <p:cNvSpPr/>
                <p:nvPr/>
              </p:nvSpPr>
              <p:spPr bwMode="auto">
                <a:xfrm>
                  <a:off x="2743200" y="366713"/>
                  <a:ext cx="771525" cy="552450"/>
                </a:xfrm>
                <a:custGeom>
                  <a:avLst/>
                  <a:gdLst>
                    <a:gd name="T0" fmla="*/ 40 w 486"/>
                    <a:gd name="T1" fmla="*/ 98 h 348"/>
                    <a:gd name="T2" fmla="*/ 40 w 486"/>
                    <a:gd name="T3" fmla="*/ 98 h 348"/>
                    <a:gd name="T4" fmla="*/ 42 w 486"/>
                    <a:gd name="T5" fmla="*/ 124 h 348"/>
                    <a:gd name="T6" fmla="*/ 46 w 486"/>
                    <a:gd name="T7" fmla="*/ 148 h 348"/>
                    <a:gd name="T8" fmla="*/ 52 w 486"/>
                    <a:gd name="T9" fmla="*/ 172 h 348"/>
                    <a:gd name="T10" fmla="*/ 60 w 486"/>
                    <a:gd name="T11" fmla="*/ 196 h 348"/>
                    <a:gd name="T12" fmla="*/ 70 w 486"/>
                    <a:gd name="T13" fmla="*/ 216 h 348"/>
                    <a:gd name="T14" fmla="*/ 82 w 486"/>
                    <a:gd name="T15" fmla="*/ 238 h 348"/>
                    <a:gd name="T16" fmla="*/ 98 w 486"/>
                    <a:gd name="T17" fmla="*/ 256 h 348"/>
                    <a:gd name="T18" fmla="*/ 114 w 486"/>
                    <a:gd name="T19" fmla="*/ 274 h 348"/>
                    <a:gd name="T20" fmla="*/ 130 w 486"/>
                    <a:gd name="T21" fmla="*/ 290 h 348"/>
                    <a:gd name="T22" fmla="*/ 150 w 486"/>
                    <a:gd name="T23" fmla="*/ 304 h 348"/>
                    <a:gd name="T24" fmla="*/ 170 w 486"/>
                    <a:gd name="T25" fmla="*/ 318 h 348"/>
                    <a:gd name="T26" fmla="*/ 192 w 486"/>
                    <a:gd name="T27" fmla="*/ 328 h 348"/>
                    <a:gd name="T28" fmla="*/ 216 w 486"/>
                    <a:gd name="T29" fmla="*/ 336 h 348"/>
                    <a:gd name="T30" fmla="*/ 238 w 486"/>
                    <a:gd name="T31" fmla="*/ 342 h 348"/>
                    <a:gd name="T32" fmla="*/ 264 w 486"/>
                    <a:gd name="T33" fmla="*/ 346 h 348"/>
                    <a:gd name="T34" fmla="*/ 290 w 486"/>
                    <a:gd name="T35" fmla="*/ 348 h 348"/>
                    <a:gd name="T36" fmla="*/ 290 w 486"/>
                    <a:gd name="T37" fmla="*/ 348 h 348"/>
                    <a:gd name="T38" fmla="*/ 318 w 486"/>
                    <a:gd name="T39" fmla="*/ 346 h 348"/>
                    <a:gd name="T40" fmla="*/ 348 w 486"/>
                    <a:gd name="T41" fmla="*/ 340 h 348"/>
                    <a:gd name="T42" fmla="*/ 374 w 486"/>
                    <a:gd name="T43" fmla="*/ 332 h 348"/>
                    <a:gd name="T44" fmla="*/ 400 w 486"/>
                    <a:gd name="T45" fmla="*/ 320 h 348"/>
                    <a:gd name="T46" fmla="*/ 424 w 486"/>
                    <a:gd name="T47" fmla="*/ 306 h 348"/>
                    <a:gd name="T48" fmla="*/ 448 w 486"/>
                    <a:gd name="T49" fmla="*/ 290 h 348"/>
                    <a:gd name="T50" fmla="*/ 468 w 486"/>
                    <a:gd name="T51" fmla="*/ 270 h 348"/>
                    <a:gd name="T52" fmla="*/ 486 w 486"/>
                    <a:gd name="T53" fmla="*/ 250 h 348"/>
                    <a:gd name="T54" fmla="*/ 486 w 486"/>
                    <a:gd name="T55" fmla="*/ 250 h 348"/>
                    <a:gd name="T56" fmla="*/ 460 w 486"/>
                    <a:gd name="T57" fmla="*/ 264 h 348"/>
                    <a:gd name="T58" fmla="*/ 432 w 486"/>
                    <a:gd name="T59" fmla="*/ 276 h 348"/>
                    <a:gd name="T60" fmla="*/ 402 w 486"/>
                    <a:gd name="T61" fmla="*/ 282 h 348"/>
                    <a:gd name="T62" fmla="*/ 370 w 486"/>
                    <a:gd name="T63" fmla="*/ 284 h 348"/>
                    <a:gd name="T64" fmla="*/ 370 w 486"/>
                    <a:gd name="T65" fmla="*/ 284 h 348"/>
                    <a:gd name="T66" fmla="*/ 350 w 486"/>
                    <a:gd name="T67" fmla="*/ 284 h 348"/>
                    <a:gd name="T68" fmla="*/ 330 w 486"/>
                    <a:gd name="T69" fmla="*/ 280 h 348"/>
                    <a:gd name="T70" fmla="*/ 312 w 486"/>
                    <a:gd name="T71" fmla="*/ 276 h 348"/>
                    <a:gd name="T72" fmla="*/ 294 w 486"/>
                    <a:gd name="T73" fmla="*/ 270 h 348"/>
                    <a:gd name="T74" fmla="*/ 276 w 486"/>
                    <a:gd name="T75" fmla="*/ 262 h 348"/>
                    <a:gd name="T76" fmla="*/ 258 w 486"/>
                    <a:gd name="T77" fmla="*/ 252 h 348"/>
                    <a:gd name="T78" fmla="*/ 244 w 486"/>
                    <a:gd name="T79" fmla="*/ 242 h 348"/>
                    <a:gd name="T80" fmla="*/ 228 w 486"/>
                    <a:gd name="T81" fmla="*/ 230 h 348"/>
                    <a:gd name="T82" fmla="*/ 214 w 486"/>
                    <a:gd name="T83" fmla="*/ 218 h 348"/>
                    <a:gd name="T84" fmla="*/ 202 w 486"/>
                    <a:gd name="T85" fmla="*/ 204 h 348"/>
                    <a:gd name="T86" fmla="*/ 192 w 486"/>
                    <a:gd name="T87" fmla="*/ 188 h 348"/>
                    <a:gd name="T88" fmla="*/ 182 w 486"/>
                    <a:gd name="T89" fmla="*/ 172 h 348"/>
                    <a:gd name="T90" fmla="*/ 174 w 486"/>
                    <a:gd name="T91" fmla="*/ 154 h 348"/>
                    <a:gd name="T92" fmla="*/ 166 w 486"/>
                    <a:gd name="T93" fmla="*/ 136 h 348"/>
                    <a:gd name="T94" fmla="*/ 162 w 486"/>
                    <a:gd name="T95" fmla="*/ 118 h 348"/>
                    <a:gd name="T96" fmla="*/ 158 w 486"/>
                    <a:gd name="T97" fmla="*/ 98 h 348"/>
                    <a:gd name="T98" fmla="*/ 198 w 486"/>
                    <a:gd name="T99" fmla="*/ 98 h 348"/>
                    <a:gd name="T100" fmla="*/ 100 w 486"/>
                    <a:gd name="T101" fmla="*/ 0 h 348"/>
                    <a:gd name="T102" fmla="*/ 0 w 486"/>
                    <a:gd name="T103" fmla="*/ 98 h 348"/>
                    <a:gd name="T104" fmla="*/ 40 w 486"/>
                    <a:gd name="T105" fmla="*/ 9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6" h="348">
                      <a:moveTo>
                        <a:pt x="40" y="98"/>
                      </a:moveTo>
                      <a:lnTo>
                        <a:pt x="40" y="98"/>
                      </a:lnTo>
                      <a:lnTo>
                        <a:pt x="42" y="124"/>
                      </a:lnTo>
                      <a:lnTo>
                        <a:pt x="46" y="148"/>
                      </a:lnTo>
                      <a:lnTo>
                        <a:pt x="52" y="172"/>
                      </a:lnTo>
                      <a:lnTo>
                        <a:pt x="60" y="196"/>
                      </a:lnTo>
                      <a:lnTo>
                        <a:pt x="70" y="216"/>
                      </a:lnTo>
                      <a:lnTo>
                        <a:pt x="82" y="238"/>
                      </a:lnTo>
                      <a:lnTo>
                        <a:pt x="98" y="256"/>
                      </a:lnTo>
                      <a:lnTo>
                        <a:pt x="114" y="274"/>
                      </a:lnTo>
                      <a:lnTo>
                        <a:pt x="130" y="290"/>
                      </a:lnTo>
                      <a:lnTo>
                        <a:pt x="150" y="304"/>
                      </a:lnTo>
                      <a:lnTo>
                        <a:pt x="170" y="318"/>
                      </a:lnTo>
                      <a:lnTo>
                        <a:pt x="192" y="328"/>
                      </a:lnTo>
                      <a:lnTo>
                        <a:pt x="216" y="336"/>
                      </a:lnTo>
                      <a:lnTo>
                        <a:pt x="238" y="342"/>
                      </a:lnTo>
                      <a:lnTo>
                        <a:pt x="264" y="346"/>
                      </a:lnTo>
                      <a:lnTo>
                        <a:pt x="290" y="348"/>
                      </a:lnTo>
                      <a:lnTo>
                        <a:pt x="290" y="348"/>
                      </a:lnTo>
                      <a:lnTo>
                        <a:pt x="318" y="346"/>
                      </a:lnTo>
                      <a:lnTo>
                        <a:pt x="348" y="340"/>
                      </a:lnTo>
                      <a:lnTo>
                        <a:pt x="374" y="332"/>
                      </a:lnTo>
                      <a:lnTo>
                        <a:pt x="400" y="320"/>
                      </a:lnTo>
                      <a:lnTo>
                        <a:pt x="424" y="306"/>
                      </a:lnTo>
                      <a:lnTo>
                        <a:pt x="448" y="290"/>
                      </a:lnTo>
                      <a:lnTo>
                        <a:pt x="468" y="270"/>
                      </a:lnTo>
                      <a:lnTo>
                        <a:pt x="486" y="250"/>
                      </a:lnTo>
                      <a:lnTo>
                        <a:pt x="486" y="250"/>
                      </a:lnTo>
                      <a:lnTo>
                        <a:pt x="460" y="264"/>
                      </a:lnTo>
                      <a:lnTo>
                        <a:pt x="432" y="276"/>
                      </a:lnTo>
                      <a:lnTo>
                        <a:pt x="402" y="282"/>
                      </a:lnTo>
                      <a:lnTo>
                        <a:pt x="370" y="284"/>
                      </a:lnTo>
                      <a:lnTo>
                        <a:pt x="370" y="284"/>
                      </a:lnTo>
                      <a:lnTo>
                        <a:pt x="350" y="284"/>
                      </a:lnTo>
                      <a:lnTo>
                        <a:pt x="330" y="280"/>
                      </a:lnTo>
                      <a:lnTo>
                        <a:pt x="312" y="276"/>
                      </a:lnTo>
                      <a:lnTo>
                        <a:pt x="294" y="270"/>
                      </a:lnTo>
                      <a:lnTo>
                        <a:pt x="276" y="262"/>
                      </a:lnTo>
                      <a:lnTo>
                        <a:pt x="258" y="252"/>
                      </a:lnTo>
                      <a:lnTo>
                        <a:pt x="244" y="242"/>
                      </a:lnTo>
                      <a:lnTo>
                        <a:pt x="228" y="230"/>
                      </a:lnTo>
                      <a:lnTo>
                        <a:pt x="214" y="218"/>
                      </a:lnTo>
                      <a:lnTo>
                        <a:pt x="202" y="204"/>
                      </a:lnTo>
                      <a:lnTo>
                        <a:pt x="192" y="188"/>
                      </a:lnTo>
                      <a:lnTo>
                        <a:pt x="182" y="172"/>
                      </a:lnTo>
                      <a:lnTo>
                        <a:pt x="174" y="154"/>
                      </a:lnTo>
                      <a:lnTo>
                        <a:pt x="166" y="136"/>
                      </a:lnTo>
                      <a:lnTo>
                        <a:pt x="162" y="118"/>
                      </a:lnTo>
                      <a:lnTo>
                        <a:pt x="158" y="98"/>
                      </a:lnTo>
                      <a:lnTo>
                        <a:pt x="198" y="98"/>
                      </a:lnTo>
                      <a:lnTo>
                        <a:pt x="100" y="0"/>
                      </a:lnTo>
                      <a:lnTo>
                        <a:pt x="0" y="98"/>
                      </a:lnTo>
                      <a:lnTo>
                        <a:pt x="40" y="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3" name="椭圆 62"/>
              <p:cNvSpPr/>
              <p:nvPr/>
            </p:nvSpPr>
            <p:spPr>
              <a:xfrm>
                <a:off x="10182219" y="2867720"/>
                <a:ext cx="610950" cy="61095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6" name="组合 65"/>
          <p:cNvGrpSpPr/>
          <p:nvPr/>
        </p:nvGrpSpPr>
        <p:grpSpPr>
          <a:xfrm>
            <a:off x="1893014" y="3477006"/>
            <a:ext cx="719892" cy="576064"/>
            <a:chOff x="1774726" y="3774639"/>
            <a:chExt cx="720080" cy="576064"/>
          </a:xfrm>
        </p:grpSpPr>
        <p:sp>
          <p:nvSpPr>
            <p:cNvPr id="67" name="圆角矩形 66"/>
            <p:cNvSpPr/>
            <p:nvPr/>
          </p:nvSpPr>
          <p:spPr>
            <a:xfrm>
              <a:off x="1774726" y="3774639"/>
              <a:ext cx="720080" cy="57606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Freeform 22"/>
            <p:cNvSpPr>
              <a:spLocks noEditPoints="1"/>
            </p:cNvSpPr>
            <p:nvPr/>
          </p:nvSpPr>
          <p:spPr bwMode="black">
            <a:xfrm>
              <a:off x="1930111" y="3858016"/>
              <a:ext cx="409310" cy="409310"/>
            </a:xfrm>
            <a:custGeom>
              <a:avLst/>
              <a:gdLst>
                <a:gd name="T0" fmla="*/ 300 w 300"/>
                <a:gd name="T1" fmla="*/ 141 h 300"/>
                <a:gd name="T2" fmla="*/ 285 w 300"/>
                <a:gd name="T3" fmla="*/ 141 h 300"/>
                <a:gd name="T4" fmla="*/ 159 w 300"/>
                <a:gd name="T5" fmla="*/ 15 h 300"/>
                <a:gd name="T6" fmla="*/ 159 w 300"/>
                <a:gd name="T7" fmla="*/ 0 h 300"/>
                <a:gd name="T8" fmla="*/ 141 w 300"/>
                <a:gd name="T9" fmla="*/ 0 h 300"/>
                <a:gd name="T10" fmla="*/ 141 w 300"/>
                <a:gd name="T11" fmla="*/ 15 h 300"/>
                <a:gd name="T12" fmla="*/ 15 w 300"/>
                <a:gd name="T13" fmla="*/ 141 h 300"/>
                <a:gd name="T14" fmla="*/ 0 w 300"/>
                <a:gd name="T15" fmla="*/ 141 h 300"/>
                <a:gd name="T16" fmla="*/ 0 w 300"/>
                <a:gd name="T17" fmla="*/ 159 h 300"/>
                <a:gd name="T18" fmla="*/ 15 w 300"/>
                <a:gd name="T19" fmla="*/ 159 h 300"/>
                <a:gd name="T20" fmla="*/ 141 w 300"/>
                <a:gd name="T21" fmla="*/ 285 h 300"/>
                <a:gd name="T22" fmla="*/ 141 w 300"/>
                <a:gd name="T23" fmla="*/ 300 h 300"/>
                <a:gd name="T24" fmla="*/ 159 w 300"/>
                <a:gd name="T25" fmla="*/ 300 h 300"/>
                <a:gd name="T26" fmla="*/ 159 w 300"/>
                <a:gd name="T27" fmla="*/ 285 h 300"/>
                <a:gd name="T28" fmla="*/ 285 w 300"/>
                <a:gd name="T29" fmla="*/ 159 h 300"/>
                <a:gd name="T30" fmla="*/ 300 w 300"/>
                <a:gd name="T31" fmla="*/ 159 h 300"/>
                <a:gd name="T32" fmla="*/ 300 w 300"/>
                <a:gd name="T33" fmla="*/ 141 h 300"/>
                <a:gd name="T34" fmla="*/ 258 w 300"/>
                <a:gd name="T35" fmla="*/ 141 h 300"/>
                <a:gd name="T36" fmla="*/ 230 w 300"/>
                <a:gd name="T37" fmla="*/ 141 h 300"/>
                <a:gd name="T38" fmla="*/ 159 w 300"/>
                <a:gd name="T39" fmla="*/ 70 h 300"/>
                <a:gd name="T40" fmla="*/ 159 w 300"/>
                <a:gd name="T41" fmla="*/ 42 h 300"/>
                <a:gd name="T42" fmla="*/ 258 w 300"/>
                <a:gd name="T43" fmla="*/ 141 h 300"/>
                <a:gd name="T44" fmla="*/ 141 w 300"/>
                <a:gd name="T45" fmla="*/ 125 h 300"/>
                <a:gd name="T46" fmla="*/ 125 w 300"/>
                <a:gd name="T47" fmla="*/ 141 h 300"/>
                <a:gd name="T48" fmla="*/ 97 w 300"/>
                <a:gd name="T49" fmla="*/ 141 h 300"/>
                <a:gd name="T50" fmla="*/ 141 w 300"/>
                <a:gd name="T51" fmla="*/ 97 h 300"/>
                <a:gd name="T52" fmla="*/ 141 w 300"/>
                <a:gd name="T53" fmla="*/ 125 h 300"/>
                <a:gd name="T54" fmla="*/ 125 w 300"/>
                <a:gd name="T55" fmla="*/ 159 h 300"/>
                <a:gd name="T56" fmla="*/ 141 w 300"/>
                <a:gd name="T57" fmla="*/ 175 h 300"/>
                <a:gd name="T58" fmla="*/ 141 w 300"/>
                <a:gd name="T59" fmla="*/ 203 h 300"/>
                <a:gd name="T60" fmla="*/ 97 w 300"/>
                <a:gd name="T61" fmla="*/ 159 h 300"/>
                <a:gd name="T62" fmla="*/ 125 w 300"/>
                <a:gd name="T63" fmla="*/ 159 h 300"/>
                <a:gd name="T64" fmla="*/ 159 w 300"/>
                <a:gd name="T65" fmla="*/ 175 h 300"/>
                <a:gd name="T66" fmla="*/ 175 w 300"/>
                <a:gd name="T67" fmla="*/ 159 h 300"/>
                <a:gd name="T68" fmla="*/ 203 w 300"/>
                <a:gd name="T69" fmla="*/ 159 h 300"/>
                <a:gd name="T70" fmla="*/ 159 w 300"/>
                <a:gd name="T71" fmla="*/ 203 h 300"/>
                <a:gd name="T72" fmla="*/ 159 w 300"/>
                <a:gd name="T73" fmla="*/ 175 h 300"/>
                <a:gd name="T74" fmla="*/ 175 w 300"/>
                <a:gd name="T75" fmla="*/ 141 h 300"/>
                <a:gd name="T76" fmla="*/ 159 w 300"/>
                <a:gd name="T77" fmla="*/ 125 h 300"/>
                <a:gd name="T78" fmla="*/ 159 w 300"/>
                <a:gd name="T79" fmla="*/ 97 h 300"/>
                <a:gd name="T80" fmla="*/ 203 w 300"/>
                <a:gd name="T81" fmla="*/ 141 h 300"/>
                <a:gd name="T82" fmla="*/ 175 w 300"/>
                <a:gd name="T83" fmla="*/ 141 h 300"/>
                <a:gd name="T84" fmla="*/ 141 w 300"/>
                <a:gd name="T85" fmla="*/ 42 h 300"/>
                <a:gd name="T86" fmla="*/ 141 w 300"/>
                <a:gd name="T87" fmla="*/ 70 h 300"/>
                <a:gd name="T88" fmla="*/ 70 w 300"/>
                <a:gd name="T89" fmla="*/ 141 h 300"/>
                <a:gd name="T90" fmla="*/ 42 w 300"/>
                <a:gd name="T91" fmla="*/ 141 h 300"/>
                <a:gd name="T92" fmla="*/ 141 w 300"/>
                <a:gd name="T93" fmla="*/ 42 h 300"/>
                <a:gd name="T94" fmla="*/ 42 w 300"/>
                <a:gd name="T95" fmla="*/ 159 h 300"/>
                <a:gd name="T96" fmla="*/ 70 w 300"/>
                <a:gd name="T97" fmla="*/ 159 h 300"/>
                <a:gd name="T98" fmla="*/ 141 w 300"/>
                <a:gd name="T99" fmla="*/ 230 h 300"/>
                <a:gd name="T100" fmla="*/ 141 w 300"/>
                <a:gd name="T101" fmla="*/ 258 h 300"/>
                <a:gd name="T102" fmla="*/ 42 w 300"/>
                <a:gd name="T103" fmla="*/ 159 h 300"/>
                <a:gd name="T104" fmla="*/ 159 w 300"/>
                <a:gd name="T105" fmla="*/ 258 h 300"/>
                <a:gd name="T106" fmla="*/ 159 w 300"/>
                <a:gd name="T107" fmla="*/ 230 h 300"/>
                <a:gd name="T108" fmla="*/ 230 w 300"/>
                <a:gd name="T109" fmla="*/ 159 h 300"/>
                <a:gd name="T110" fmla="*/ 258 w 300"/>
                <a:gd name="T111" fmla="*/ 159 h 300"/>
                <a:gd name="T112" fmla="*/ 159 w 300"/>
                <a:gd name="T113" fmla="*/ 25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 h="300">
                  <a:moveTo>
                    <a:pt x="300" y="141"/>
                  </a:moveTo>
                  <a:cubicBezTo>
                    <a:pt x="285" y="141"/>
                    <a:pt x="285" y="141"/>
                    <a:pt x="285" y="141"/>
                  </a:cubicBezTo>
                  <a:cubicBezTo>
                    <a:pt x="280" y="74"/>
                    <a:pt x="226" y="20"/>
                    <a:pt x="159" y="15"/>
                  </a:cubicBezTo>
                  <a:cubicBezTo>
                    <a:pt x="159" y="0"/>
                    <a:pt x="159" y="0"/>
                    <a:pt x="159" y="0"/>
                  </a:cubicBezTo>
                  <a:cubicBezTo>
                    <a:pt x="141" y="0"/>
                    <a:pt x="141" y="0"/>
                    <a:pt x="141" y="0"/>
                  </a:cubicBezTo>
                  <a:cubicBezTo>
                    <a:pt x="141" y="15"/>
                    <a:pt x="141" y="15"/>
                    <a:pt x="141" y="15"/>
                  </a:cubicBezTo>
                  <a:cubicBezTo>
                    <a:pt x="74" y="20"/>
                    <a:pt x="20" y="74"/>
                    <a:pt x="15" y="141"/>
                  </a:cubicBezTo>
                  <a:cubicBezTo>
                    <a:pt x="0" y="141"/>
                    <a:pt x="0" y="141"/>
                    <a:pt x="0" y="141"/>
                  </a:cubicBezTo>
                  <a:cubicBezTo>
                    <a:pt x="0" y="159"/>
                    <a:pt x="0" y="159"/>
                    <a:pt x="0" y="159"/>
                  </a:cubicBezTo>
                  <a:cubicBezTo>
                    <a:pt x="15" y="159"/>
                    <a:pt x="15" y="159"/>
                    <a:pt x="15" y="159"/>
                  </a:cubicBezTo>
                  <a:cubicBezTo>
                    <a:pt x="20" y="226"/>
                    <a:pt x="74" y="280"/>
                    <a:pt x="141" y="285"/>
                  </a:cubicBezTo>
                  <a:cubicBezTo>
                    <a:pt x="141" y="300"/>
                    <a:pt x="141" y="300"/>
                    <a:pt x="141" y="300"/>
                  </a:cubicBezTo>
                  <a:cubicBezTo>
                    <a:pt x="159" y="300"/>
                    <a:pt x="159" y="300"/>
                    <a:pt x="159" y="300"/>
                  </a:cubicBezTo>
                  <a:cubicBezTo>
                    <a:pt x="159" y="285"/>
                    <a:pt x="159" y="285"/>
                    <a:pt x="159" y="285"/>
                  </a:cubicBezTo>
                  <a:cubicBezTo>
                    <a:pt x="226" y="280"/>
                    <a:pt x="280" y="226"/>
                    <a:pt x="285" y="159"/>
                  </a:cubicBezTo>
                  <a:cubicBezTo>
                    <a:pt x="300" y="159"/>
                    <a:pt x="300" y="159"/>
                    <a:pt x="300" y="159"/>
                  </a:cubicBezTo>
                  <a:lnTo>
                    <a:pt x="300" y="141"/>
                  </a:lnTo>
                  <a:close/>
                  <a:moveTo>
                    <a:pt x="258" y="141"/>
                  </a:moveTo>
                  <a:cubicBezTo>
                    <a:pt x="230" y="141"/>
                    <a:pt x="230" y="141"/>
                    <a:pt x="230" y="141"/>
                  </a:cubicBezTo>
                  <a:cubicBezTo>
                    <a:pt x="226" y="103"/>
                    <a:pt x="197" y="74"/>
                    <a:pt x="159" y="70"/>
                  </a:cubicBezTo>
                  <a:cubicBezTo>
                    <a:pt x="159" y="42"/>
                    <a:pt x="159" y="42"/>
                    <a:pt x="159" y="42"/>
                  </a:cubicBezTo>
                  <a:cubicBezTo>
                    <a:pt x="211" y="47"/>
                    <a:pt x="253" y="89"/>
                    <a:pt x="258" y="141"/>
                  </a:cubicBezTo>
                  <a:close/>
                  <a:moveTo>
                    <a:pt x="141" y="125"/>
                  </a:moveTo>
                  <a:cubicBezTo>
                    <a:pt x="133" y="127"/>
                    <a:pt x="127" y="133"/>
                    <a:pt x="125" y="141"/>
                  </a:cubicBezTo>
                  <a:cubicBezTo>
                    <a:pt x="97" y="141"/>
                    <a:pt x="97" y="141"/>
                    <a:pt x="97" y="141"/>
                  </a:cubicBezTo>
                  <a:cubicBezTo>
                    <a:pt x="101" y="118"/>
                    <a:pt x="118" y="101"/>
                    <a:pt x="141" y="97"/>
                  </a:cubicBezTo>
                  <a:lnTo>
                    <a:pt x="141" y="125"/>
                  </a:lnTo>
                  <a:close/>
                  <a:moveTo>
                    <a:pt x="125" y="159"/>
                  </a:moveTo>
                  <a:cubicBezTo>
                    <a:pt x="127" y="167"/>
                    <a:pt x="133" y="173"/>
                    <a:pt x="141" y="175"/>
                  </a:cubicBezTo>
                  <a:cubicBezTo>
                    <a:pt x="141" y="203"/>
                    <a:pt x="141" y="203"/>
                    <a:pt x="141" y="203"/>
                  </a:cubicBezTo>
                  <a:cubicBezTo>
                    <a:pt x="118" y="199"/>
                    <a:pt x="101" y="182"/>
                    <a:pt x="97" y="159"/>
                  </a:cubicBezTo>
                  <a:lnTo>
                    <a:pt x="125" y="159"/>
                  </a:lnTo>
                  <a:close/>
                  <a:moveTo>
                    <a:pt x="159" y="175"/>
                  </a:moveTo>
                  <a:cubicBezTo>
                    <a:pt x="167" y="173"/>
                    <a:pt x="173" y="167"/>
                    <a:pt x="175" y="159"/>
                  </a:cubicBezTo>
                  <a:cubicBezTo>
                    <a:pt x="203" y="159"/>
                    <a:pt x="203" y="159"/>
                    <a:pt x="203" y="159"/>
                  </a:cubicBezTo>
                  <a:cubicBezTo>
                    <a:pt x="199" y="182"/>
                    <a:pt x="182" y="199"/>
                    <a:pt x="159" y="203"/>
                  </a:cubicBezTo>
                  <a:lnTo>
                    <a:pt x="159" y="175"/>
                  </a:lnTo>
                  <a:close/>
                  <a:moveTo>
                    <a:pt x="175" y="141"/>
                  </a:moveTo>
                  <a:cubicBezTo>
                    <a:pt x="173" y="133"/>
                    <a:pt x="167" y="127"/>
                    <a:pt x="159" y="125"/>
                  </a:cubicBezTo>
                  <a:cubicBezTo>
                    <a:pt x="159" y="97"/>
                    <a:pt x="159" y="97"/>
                    <a:pt x="159" y="97"/>
                  </a:cubicBezTo>
                  <a:cubicBezTo>
                    <a:pt x="182" y="101"/>
                    <a:pt x="199" y="118"/>
                    <a:pt x="203" y="141"/>
                  </a:cubicBezTo>
                  <a:lnTo>
                    <a:pt x="175" y="141"/>
                  </a:lnTo>
                  <a:close/>
                  <a:moveTo>
                    <a:pt x="141" y="42"/>
                  </a:moveTo>
                  <a:cubicBezTo>
                    <a:pt x="141" y="70"/>
                    <a:pt x="141" y="70"/>
                    <a:pt x="141" y="70"/>
                  </a:cubicBezTo>
                  <a:cubicBezTo>
                    <a:pt x="103" y="74"/>
                    <a:pt x="74" y="103"/>
                    <a:pt x="70" y="141"/>
                  </a:cubicBezTo>
                  <a:cubicBezTo>
                    <a:pt x="42" y="141"/>
                    <a:pt x="42" y="141"/>
                    <a:pt x="42" y="141"/>
                  </a:cubicBezTo>
                  <a:cubicBezTo>
                    <a:pt x="47" y="89"/>
                    <a:pt x="89" y="47"/>
                    <a:pt x="141" y="42"/>
                  </a:cubicBezTo>
                  <a:close/>
                  <a:moveTo>
                    <a:pt x="42" y="159"/>
                  </a:moveTo>
                  <a:cubicBezTo>
                    <a:pt x="70" y="159"/>
                    <a:pt x="70" y="159"/>
                    <a:pt x="70" y="159"/>
                  </a:cubicBezTo>
                  <a:cubicBezTo>
                    <a:pt x="74" y="197"/>
                    <a:pt x="103" y="226"/>
                    <a:pt x="141" y="230"/>
                  </a:cubicBezTo>
                  <a:cubicBezTo>
                    <a:pt x="141" y="258"/>
                    <a:pt x="141" y="258"/>
                    <a:pt x="141" y="258"/>
                  </a:cubicBezTo>
                  <a:cubicBezTo>
                    <a:pt x="89" y="253"/>
                    <a:pt x="47" y="211"/>
                    <a:pt x="42" y="159"/>
                  </a:cubicBezTo>
                  <a:close/>
                  <a:moveTo>
                    <a:pt x="159" y="258"/>
                  </a:moveTo>
                  <a:cubicBezTo>
                    <a:pt x="159" y="230"/>
                    <a:pt x="159" y="230"/>
                    <a:pt x="159" y="230"/>
                  </a:cubicBezTo>
                  <a:cubicBezTo>
                    <a:pt x="197" y="226"/>
                    <a:pt x="226" y="197"/>
                    <a:pt x="230" y="159"/>
                  </a:cubicBezTo>
                  <a:cubicBezTo>
                    <a:pt x="258" y="159"/>
                    <a:pt x="258" y="159"/>
                    <a:pt x="258" y="159"/>
                  </a:cubicBezTo>
                  <a:cubicBezTo>
                    <a:pt x="253" y="211"/>
                    <a:pt x="211" y="253"/>
                    <a:pt x="159" y="2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2305" tIns="41153" rIns="82305" bIns="41153" numCol="1" anchor="t" anchorCtr="0" compatLnSpc="1"/>
            <a:lstStyle/>
            <a:p>
              <a:endParaRPr lang="en-US" sz="1200"/>
            </a:p>
          </p:txBody>
        </p:sp>
      </p:grpSp>
      <p:grpSp>
        <p:nvGrpSpPr>
          <p:cNvPr id="69" name="组合 68"/>
          <p:cNvGrpSpPr/>
          <p:nvPr/>
        </p:nvGrpSpPr>
        <p:grpSpPr>
          <a:xfrm>
            <a:off x="1893014" y="1403175"/>
            <a:ext cx="719892" cy="576064"/>
            <a:chOff x="1774726" y="1700808"/>
            <a:chExt cx="720080" cy="576064"/>
          </a:xfrm>
        </p:grpSpPr>
        <p:sp>
          <p:nvSpPr>
            <p:cNvPr id="70" name="圆角矩形 69"/>
            <p:cNvSpPr/>
            <p:nvPr/>
          </p:nvSpPr>
          <p:spPr>
            <a:xfrm>
              <a:off x="1774726" y="1700808"/>
              <a:ext cx="720080" cy="57606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Freeform 9"/>
            <p:cNvSpPr>
              <a:spLocks noEditPoints="1"/>
            </p:cNvSpPr>
            <p:nvPr/>
          </p:nvSpPr>
          <p:spPr bwMode="auto">
            <a:xfrm>
              <a:off x="1938921" y="1803487"/>
              <a:ext cx="391690" cy="370706"/>
            </a:xfrm>
            <a:custGeom>
              <a:avLst/>
              <a:gdLst>
                <a:gd name="T0" fmla="*/ 176 w 242"/>
                <a:gd name="T1" fmla="*/ 20 h 229"/>
                <a:gd name="T2" fmla="*/ 195 w 242"/>
                <a:gd name="T3" fmla="*/ 0 h 229"/>
                <a:gd name="T4" fmla="*/ 215 w 242"/>
                <a:gd name="T5" fmla="*/ 19 h 229"/>
                <a:gd name="T6" fmla="*/ 196 w 242"/>
                <a:gd name="T7" fmla="*/ 39 h 229"/>
                <a:gd name="T8" fmla="*/ 176 w 242"/>
                <a:gd name="T9" fmla="*/ 20 h 229"/>
                <a:gd name="T10" fmla="*/ 218 w 242"/>
                <a:gd name="T11" fmla="*/ 46 h 229"/>
                <a:gd name="T12" fmla="*/ 196 w 242"/>
                <a:gd name="T13" fmla="*/ 46 h 229"/>
                <a:gd name="T14" fmla="*/ 175 w 242"/>
                <a:gd name="T15" fmla="*/ 47 h 229"/>
                <a:gd name="T16" fmla="*/ 152 w 242"/>
                <a:gd name="T17" fmla="*/ 70 h 229"/>
                <a:gd name="T18" fmla="*/ 153 w 242"/>
                <a:gd name="T19" fmla="*/ 98 h 229"/>
                <a:gd name="T20" fmla="*/ 154 w 242"/>
                <a:gd name="T21" fmla="*/ 98 h 229"/>
                <a:gd name="T22" fmla="*/ 180 w 242"/>
                <a:gd name="T23" fmla="*/ 128 h 229"/>
                <a:gd name="T24" fmla="*/ 181 w 242"/>
                <a:gd name="T25" fmla="*/ 190 h 229"/>
                <a:gd name="T26" fmla="*/ 180 w 242"/>
                <a:gd name="T27" fmla="*/ 199 h 229"/>
                <a:gd name="T28" fmla="*/ 176 w 242"/>
                <a:gd name="T29" fmla="*/ 206 h 229"/>
                <a:gd name="T30" fmla="*/ 178 w 242"/>
                <a:gd name="T31" fmla="*/ 226 h 229"/>
                <a:gd name="T32" fmla="*/ 222 w 242"/>
                <a:gd name="T33" fmla="*/ 225 h 229"/>
                <a:gd name="T34" fmla="*/ 227 w 242"/>
                <a:gd name="T35" fmla="*/ 141 h 229"/>
                <a:gd name="T36" fmla="*/ 242 w 242"/>
                <a:gd name="T37" fmla="*/ 123 h 229"/>
                <a:gd name="T38" fmla="*/ 241 w 242"/>
                <a:gd name="T39" fmla="*/ 68 h 229"/>
                <a:gd name="T40" fmla="*/ 218 w 242"/>
                <a:gd name="T41" fmla="*/ 46 h 229"/>
                <a:gd name="T42" fmla="*/ 49 w 242"/>
                <a:gd name="T43" fmla="*/ 65 h 229"/>
                <a:gd name="T44" fmla="*/ 70 w 242"/>
                <a:gd name="T45" fmla="*/ 42 h 229"/>
                <a:gd name="T46" fmla="*/ 48 w 242"/>
                <a:gd name="T47" fmla="*/ 20 h 229"/>
                <a:gd name="T48" fmla="*/ 26 w 242"/>
                <a:gd name="T49" fmla="*/ 43 h 229"/>
                <a:gd name="T50" fmla="*/ 49 w 242"/>
                <a:gd name="T51" fmla="*/ 65 h 229"/>
                <a:gd name="T52" fmla="*/ 71 w 242"/>
                <a:gd name="T53" fmla="*/ 192 h 229"/>
                <a:gd name="T54" fmla="*/ 70 w 242"/>
                <a:gd name="T55" fmla="*/ 130 h 229"/>
                <a:gd name="T56" fmla="*/ 99 w 242"/>
                <a:gd name="T57" fmla="*/ 99 h 229"/>
                <a:gd name="T58" fmla="*/ 99 w 242"/>
                <a:gd name="T59" fmla="*/ 99 h 229"/>
                <a:gd name="T60" fmla="*/ 99 w 242"/>
                <a:gd name="T61" fmla="*/ 97 h 229"/>
                <a:gd name="T62" fmla="*/ 73 w 242"/>
                <a:gd name="T63" fmla="*/ 71 h 229"/>
                <a:gd name="T64" fmla="*/ 49 w 242"/>
                <a:gd name="T65" fmla="*/ 72 h 229"/>
                <a:gd name="T66" fmla="*/ 25 w 242"/>
                <a:gd name="T67" fmla="*/ 72 h 229"/>
                <a:gd name="T68" fmla="*/ 0 w 242"/>
                <a:gd name="T69" fmla="*/ 99 h 229"/>
                <a:gd name="T70" fmla="*/ 1 w 242"/>
                <a:gd name="T71" fmla="*/ 160 h 229"/>
                <a:gd name="T72" fmla="*/ 18 w 242"/>
                <a:gd name="T73" fmla="*/ 179 h 229"/>
                <a:gd name="T74" fmla="*/ 24 w 242"/>
                <a:gd name="T75" fmla="*/ 229 h 229"/>
                <a:gd name="T76" fmla="*/ 80 w 242"/>
                <a:gd name="T77" fmla="*/ 228 h 229"/>
                <a:gd name="T78" fmla="*/ 81 w 242"/>
                <a:gd name="T79" fmla="*/ 212 h 229"/>
                <a:gd name="T80" fmla="*/ 78 w 242"/>
                <a:gd name="T81" fmla="*/ 209 h 229"/>
                <a:gd name="T82" fmla="*/ 71 w 242"/>
                <a:gd name="T83" fmla="*/ 192 h 229"/>
                <a:gd name="T84" fmla="*/ 124 w 242"/>
                <a:gd name="T85" fmla="*/ 96 h 229"/>
                <a:gd name="T86" fmla="*/ 146 w 242"/>
                <a:gd name="T87" fmla="*/ 74 h 229"/>
                <a:gd name="T88" fmla="*/ 123 w 242"/>
                <a:gd name="T89" fmla="*/ 52 h 229"/>
                <a:gd name="T90" fmla="*/ 102 w 242"/>
                <a:gd name="T91" fmla="*/ 74 h 229"/>
                <a:gd name="T92" fmla="*/ 124 w 242"/>
                <a:gd name="T93" fmla="*/ 96 h 229"/>
                <a:gd name="T94" fmla="*/ 174 w 242"/>
                <a:gd name="T95" fmla="*/ 128 h 229"/>
                <a:gd name="T96" fmla="*/ 153 w 242"/>
                <a:gd name="T97" fmla="*/ 103 h 229"/>
                <a:gd name="T98" fmla="*/ 148 w 242"/>
                <a:gd name="T99" fmla="*/ 103 h 229"/>
                <a:gd name="T100" fmla="*/ 124 w 242"/>
                <a:gd name="T101" fmla="*/ 103 h 229"/>
                <a:gd name="T102" fmla="*/ 100 w 242"/>
                <a:gd name="T103" fmla="*/ 104 h 229"/>
                <a:gd name="T104" fmla="*/ 99 w 242"/>
                <a:gd name="T105" fmla="*/ 104 h 229"/>
                <a:gd name="T106" fmla="*/ 75 w 242"/>
                <a:gd name="T107" fmla="*/ 130 h 229"/>
                <a:gd name="T108" fmla="*/ 77 w 242"/>
                <a:gd name="T109" fmla="*/ 192 h 229"/>
                <a:gd name="T110" fmla="*/ 82 w 242"/>
                <a:gd name="T111" fmla="*/ 205 h 229"/>
                <a:gd name="T112" fmla="*/ 94 w 242"/>
                <a:gd name="T113" fmla="*/ 210 h 229"/>
                <a:gd name="T114" fmla="*/ 96 w 242"/>
                <a:gd name="T115" fmla="*/ 228 h 229"/>
                <a:gd name="T116" fmla="*/ 158 w 242"/>
                <a:gd name="T117" fmla="*/ 226 h 229"/>
                <a:gd name="T118" fmla="*/ 159 w 242"/>
                <a:gd name="T119" fmla="*/ 209 h 229"/>
                <a:gd name="T120" fmla="*/ 175 w 242"/>
                <a:gd name="T121" fmla="*/ 197 h 229"/>
                <a:gd name="T122" fmla="*/ 176 w 242"/>
                <a:gd name="T123" fmla="*/ 190 h 229"/>
                <a:gd name="T124" fmla="*/ 174 w 242"/>
                <a:gd name="T125" fmla="*/ 12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2" h="229">
                  <a:moveTo>
                    <a:pt x="176" y="20"/>
                  </a:moveTo>
                  <a:cubicBezTo>
                    <a:pt x="176" y="9"/>
                    <a:pt x="184" y="0"/>
                    <a:pt x="195" y="0"/>
                  </a:cubicBezTo>
                  <a:cubicBezTo>
                    <a:pt x="206" y="0"/>
                    <a:pt x="215" y="8"/>
                    <a:pt x="215" y="19"/>
                  </a:cubicBezTo>
                  <a:cubicBezTo>
                    <a:pt x="216" y="30"/>
                    <a:pt x="207" y="39"/>
                    <a:pt x="196" y="39"/>
                  </a:cubicBezTo>
                  <a:cubicBezTo>
                    <a:pt x="185" y="40"/>
                    <a:pt x="176" y="31"/>
                    <a:pt x="176" y="20"/>
                  </a:cubicBezTo>
                  <a:close/>
                  <a:moveTo>
                    <a:pt x="218" y="46"/>
                  </a:moveTo>
                  <a:cubicBezTo>
                    <a:pt x="196" y="46"/>
                    <a:pt x="196" y="46"/>
                    <a:pt x="196" y="46"/>
                  </a:cubicBezTo>
                  <a:cubicBezTo>
                    <a:pt x="175" y="47"/>
                    <a:pt x="175" y="47"/>
                    <a:pt x="175" y="47"/>
                  </a:cubicBezTo>
                  <a:cubicBezTo>
                    <a:pt x="158" y="47"/>
                    <a:pt x="152" y="60"/>
                    <a:pt x="152" y="70"/>
                  </a:cubicBezTo>
                  <a:cubicBezTo>
                    <a:pt x="153" y="98"/>
                    <a:pt x="153" y="98"/>
                    <a:pt x="153" y="98"/>
                  </a:cubicBezTo>
                  <a:cubicBezTo>
                    <a:pt x="153" y="98"/>
                    <a:pt x="153" y="98"/>
                    <a:pt x="154" y="98"/>
                  </a:cubicBezTo>
                  <a:cubicBezTo>
                    <a:pt x="171" y="100"/>
                    <a:pt x="179" y="115"/>
                    <a:pt x="180" y="128"/>
                  </a:cubicBezTo>
                  <a:cubicBezTo>
                    <a:pt x="181" y="190"/>
                    <a:pt x="181" y="190"/>
                    <a:pt x="181" y="190"/>
                  </a:cubicBezTo>
                  <a:cubicBezTo>
                    <a:pt x="181" y="193"/>
                    <a:pt x="181" y="196"/>
                    <a:pt x="180" y="199"/>
                  </a:cubicBezTo>
                  <a:cubicBezTo>
                    <a:pt x="179" y="202"/>
                    <a:pt x="177" y="204"/>
                    <a:pt x="176" y="206"/>
                  </a:cubicBezTo>
                  <a:cubicBezTo>
                    <a:pt x="178" y="226"/>
                    <a:pt x="178" y="226"/>
                    <a:pt x="178" y="226"/>
                  </a:cubicBezTo>
                  <a:cubicBezTo>
                    <a:pt x="222" y="225"/>
                    <a:pt x="222" y="225"/>
                    <a:pt x="222" y="225"/>
                  </a:cubicBezTo>
                  <a:cubicBezTo>
                    <a:pt x="227" y="141"/>
                    <a:pt x="227" y="141"/>
                    <a:pt x="227" y="141"/>
                  </a:cubicBezTo>
                  <a:cubicBezTo>
                    <a:pt x="227" y="141"/>
                    <a:pt x="242" y="139"/>
                    <a:pt x="242" y="123"/>
                  </a:cubicBezTo>
                  <a:cubicBezTo>
                    <a:pt x="241" y="68"/>
                    <a:pt x="241" y="68"/>
                    <a:pt x="241" y="68"/>
                  </a:cubicBezTo>
                  <a:cubicBezTo>
                    <a:pt x="241" y="58"/>
                    <a:pt x="234" y="45"/>
                    <a:pt x="218" y="46"/>
                  </a:cubicBezTo>
                  <a:close/>
                  <a:moveTo>
                    <a:pt x="49" y="65"/>
                  </a:moveTo>
                  <a:cubicBezTo>
                    <a:pt x="61" y="64"/>
                    <a:pt x="71" y="54"/>
                    <a:pt x="70" y="42"/>
                  </a:cubicBezTo>
                  <a:cubicBezTo>
                    <a:pt x="70" y="30"/>
                    <a:pt x="60" y="20"/>
                    <a:pt x="48" y="20"/>
                  </a:cubicBezTo>
                  <a:cubicBezTo>
                    <a:pt x="36" y="21"/>
                    <a:pt x="26" y="31"/>
                    <a:pt x="26" y="43"/>
                  </a:cubicBezTo>
                  <a:cubicBezTo>
                    <a:pt x="27" y="55"/>
                    <a:pt x="37" y="65"/>
                    <a:pt x="49" y="65"/>
                  </a:cubicBezTo>
                  <a:close/>
                  <a:moveTo>
                    <a:pt x="71" y="192"/>
                  </a:moveTo>
                  <a:cubicBezTo>
                    <a:pt x="70" y="130"/>
                    <a:pt x="70" y="130"/>
                    <a:pt x="70" y="130"/>
                  </a:cubicBezTo>
                  <a:cubicBezTo>
                    <a:pt x="70" y="115"/>
                    <a:pt x="80" y="100"/>
                    <a:pt x="99" y="99"/>
                  </a:cubicBezTo>
                  <a:cubicBezTo>
                    <a:pt x="99" y="99"/>
                    <a:pt x="99" y="99"/>
                    <a:pt x="99" y="99"/>
                  </a:cubicBezTo>
                  <a:cubicBezTo>
                    <a:pt x="99" y="97"/>
                    <a:pt x="99" y="97"/>
                    <a:pt x="99" y="97"/>
                  </a:cubicBezTo>
                  <a:cubicBezTo>
                    <a:pt x="99" y="86"/>
                    <a:pt x="91" y="71"/>
                    <a:pt x="73" y="71"/>
                  </a:cubicBezTo>
                  <a:cubicBezTo>
                    <a:pt x="49" y="72"/>
                    <a:pt x="49" y="72"/>
                    <a:pt x="49" y="72"/>
                  </a:cubicBezTo>
                  <a:cubicBezTo>
                    <a:pt x="25" y="72"/>
                    <a:pt x="25" y="72"/>
                    <a:pt x="25" y="72"/>
                  </a:cubicBezTo>
                  <a:cubicBezTo>
                    <a:pt x="7" y="73"/>
                    <a:pt x="0" y="88"/>
                    <a:pt x="0" y="99"/>
                  </a:cubicBezTo>
                  <a:cubicBezTo>
                    <a:pt x="1" y="160"/>
                    <a:pt x="1" y="160"/>
                    <a:pt x="1" y="160"/>
                  </a:cubicBezTo>
                  <a:cubicBezTo>
                    <a:pt x="2" y="178"/>
                    <a:pt x="18" y="179"/>
                    <a:pt x="18" y="179"/>
                  </a:cubicBezTo>
                  <a:cubicBezTo>
                    <a:pt x="24" y="229"/>
                    <a:pt x="24" y="229"/>
                    <a:pt x="24" y="229"/>
                  </a:cubicBezTo>
                  <a:cubicBezTo>
                    <a:pt x="80" y="228"/>
                    <a:pt x="80" y="228"/>
                    <a:pt x="80" y="228"/>
                  </a:cubicBezTo>
                  <a:cubicBezTo>
                    <a:pt x="81" y="212"/>
                    <a:pt x="81" y="212"/>
                    <a:pt x="81" y="212"/>
                  </a:cubicBezTo>
                  <a:cubicBezTo>
                    <a:pt x="80" y="211"/>
                    <a:pt x="79" y="210"/>
                    <a:pt x="78" y="209"/>
                  </a:cubicBezTo>
                  <a:cubicBezTo>
                    <a:pt x="74" y="205"/>
                    <a:pt x="72" y="199"/>
                    <a:pt x="71" y="192"/>
                  </a:cubicBezTo>
                  <a:close/>
                  <a:moveTo>
                    <a:pt x="124" y="96"/>
                  </a:moveTo>
                  <a:cubicBezTo>
                    <a:pt x="136" y="96"/>
                    <a:pt x="146" y="86"/>
                    <a:pt x="146" y="74"/>
                  </a:cubicBezTo>
                  <a:cubicBezTo>
                    <a:pt x="146" y="61"/>
                    <a:pt x="135" y="52"/>
                    <a:pt x="123" y="52"/>
                  </a:cubicBezTo>
                  <a:cubicBezTo>
                    <a:pt x="111" y="52"/>
                    <a:pt x="101" y="62"/>
                    <a:pt x="102" y="74"/>
                  </a:cubicBezTo>
                  <a:cubicBezTo>
                    <a:pt x="102" y="87"/>
                    <a:pt x="112" y="96"/>
                    <a:pt x="124" y="96"/>
                  </a:cubicBezTo>
                  <a:close/>
                  <a:moveTo>
                    <a:pt x="174" y="128"/>
                  </a:moveTo>
                  <a:cubicBezTo>
                    <a:pt x="174" y="118"/>
                    <a:pt x="168" y="105"/>
                    <a:pt x="153" y="103"/>
                  </a:cubicBezTo>
                  <a:cubicBezTo>
                    <a:pt x="151" y="103"/>
                    <a:pt x="150" y="103"/>
                    <a:pt x="148" y="103"/>
                  </a:cubicBezTo>
                  <a:cubicBezTo>
                    <a:pt x="124" y="103"/>
                    <a:pt x="124" y="103"/>
                    <a:pt x="124" y="103"/>
                  </a:cubicBezTo>
                  <a:cubicBezTo>
                    <a:pt x="100" y="104"/>
                    <a:pt x="100" y="104"/>
                    <a:pt x="100" y="104"/>
                  </a:cubicBezTo>
                  <a:cubicBezTo>
                    <a:pt x="100" y="104"/>
                    <a:pt x="100" y="104"/>
                    <a:pt x="99" y="104"/>
                  </a:cubicBezTo>
                  <a:cubicBezTo>
                    <a:pt x="82" y="105"/>
                    <a:pt x="75" y="119"/>
                    <a:pt x="75" y="130"/>
                  </a:cubicBezTo>
                  <a:cubicBezTo>
                    <a:pt x="77" y="192"/>
                    <a:pt x="77" y="192"/>
                    <a:pt x="77" y="192"/>
                  </a:cubicBezTo>
                  <a:cubicBezTo>
                    <a:pt x="77" y="198"/>
                    <a:pt x="79" y="202"/>
                    <a:pt x="82" y="205"/>
                  </a:cubicBezTo>
                  <a:cubicBezTo>
                    <a:pt x="87" y="210"/>
                    <a:pt x="94" y="210"/>
                    <a:pt x="94" y="210"/>
                  </a:cubicBezTo>
                  <a:cubicBezTo>
                    <a:pt x="96" y="228"/>
                    <a:pt x="96" y="228"/>
                    <a:pt x="96" y="228"/>
                  </a:cubicBezTo>
                  <a:cubicBezTo>
                    <a:pt x="158" y="226"/>
                    <a:pt x="158" y="226"/>
                    <a:pt x="158" y="226"/>
                  </a:cubicBezTo>
                  <a:cubicBezTo>
                    <a:pt x="159" y="209"/>
                    <a:pt x="159" y="209"/>
                    <a:pt x="159" y="209"/>
                  </a:cubicBezTo>
                  <a:cubicBezTo>
                    <a:pt x="159" y="209"/>
                    <a:pt x="171" y="208"/>
                    <a:pt x="175" y="197"/>
                  </a:cubicBezTo>
                  <a:cubicBezTo>
                    <a:pt x="175" y="195"/>
                    <a:pt x="176" y="193"/>
                    <a:pt x="176" y="190"/>
                  </a:cubicBezTo>
                  <a:lnTo>
                    <a:pt x="174" y="128"/>
                  </a:lnTo>
                  <a:close/>
                </a:path>
              </a:pathLst>
            </a:custGeom>
            <a:solidFill>
              <a:schemeClr val="bg1"/>
            </a:solidFill>
            <a:ln>
              <a:noFill/>
            </a:ln>
          </p:spPr>
          <p:txBody>
            <a:bodyPr vert="horz" wrap="square" lIns="91427" tIns="45713" rIns="91427" bIns="45713" numCol="1" anchor="t" anchorCtr="0" compatLnSpc="1"/>
            <a:lstStyle/>
            <a:p>
              <a:pPr defTabSz="913130">
                <a:defRPr/>
              </a:pPr>
              <a:endParaRPr lang="en-US" kern="0">
                <a:solidFill>
                  <a:srgbClr val="FFFFFF"/>
                </a:solidFill>
                <a:latin typeface="Segoe"/>
              </a:endParaRPr>
            </a:p>
          </p:txBody>
        </p:sp>
      </p:grpSp>
      <p:grpSp>
        <p:nvGrpSpPr>
          <p:cNvPr id="72" name="组合 71"/>
          <p:cNvGrpSpPr/>
          <p:nvPr/>
        </p:nvGrpSpPr>
        <p:grpSpPr>
          <a:xfrm>
            <a:off x="1893014" y="4859559"/>
            <a:ext cx="719892" cy="576064"/>
            <a:chOff x="1774726" y="5157192"/>
            <a:chExt cx="720080" cy="576064"/>
          </a:xfrm>
        </p:grpSpPr>
        <p:sp>
          <p:nvSpPr>
            <p:cNvPr id="73" name="圆角矩形 72"/>
            <p:cNvSpPr/>
            <p:nvPr/>
          </p:nvSpPr>
          <p:spPr>
            <a:xfrm>
              <a:off x="1774726" y="5157192"/>
              <a:ext cx="720080" cy="57606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Group 152"/>
            <p:cNvGrpSpPr/>
            <p:nvPr/>
          </p:nvGrpSpPr>
          <p:grpSpPr>
            <a:xfrm>
              <a:off x="1924776" y="5235234"/>
              <a:ext cx="419980" cy="419980"/>
              <a:chOff x="425450" y="5729288"/>
              <a:chExt cx="717550" cy="717550"/>
            </a:xfrm>
            <a:solidFill>
              <a:schemeClr val="bg1"/>
            </a:solidFill>
          </p:grpSpPr>
          <p:sp>
            <p:nvSpPr>
              <p:cNvPr id="75" name="Freeform 23"/>
              <p:cNvSpPr>
                <a:spLocks noEditPoints="1"/>
              </p:cNvSpPr>
              <p:nvPr/>
            </p:nvSpPr>
            <p:spPr bwMode="auto">
              <a:xfrm>
                <a:off x="425450" y="5729288"/>
                <a:ext cx="717550" cy="717550"/>
              </a:xfrm>
              <a:custGeom>
                <a:avLst/>
                <a:gdLst>
                  <a:gd name="T0" fmla="*/ 320 w 358"/>
                  <a:gd name="T1" fmla="*/ 70 h 358"/>
                  <a:gd name="T2" fmla="*/ 178 w 358"/>
                  <a:gd name="T3" fmla="*/ 0 h 358"/>
                  <a:gd name="T4" fmla="*/ 69 w 358"/>
                  <a:gd name="T5" fmla="*/ 38 h 358"/>
                  <a:gd name="T6" fmla="*/ 0 w 358"/>
                  <a:gd name="T7" fmla="*/ 180 h 358"/>
                  <a:gd name="T8" fmla="*/ 37 w 358"/>
                  <a:gd name="T9" fmla="*/ 289 h 358"/>
                  <a:gd name="T10" fmla="*/ 179 w 358"/>
                  <a:gd name="T11" fmla="*/ 358 h 358"/>
                  <a:gd name="T12" fmla="*/ 179 w 358"/>
                  <a:gd name="T13" fmla="*/ 358 h 358"/>
                  <a:gd name="T14" fmla="*/ 288 w 358"/>
                  <a:gd name="T15" fmla="*/ 321 h 358"/>
                  <a:gd name="T16" fmla="*/ 358 w 358"/>
                  <a:gd name="T17" fmla="*/ 179 h 358"/>
                  <a:gd name="T18" fmla="*/ 320 w 358"/>
                  <a:gd name="T19" fmla="*/ 70 h 358"/>
                  <a:gd name="T20" fmla="*/ 297 w 358"/>
                  <a:gd name="T21" fmla="*/ 210 h 358"/>
                  <a:gd name="T22" fmla="*/ 291 w 358"/>
                  <a:gd name="T23" fmla="*/ 216 h 358"/>
                  <a:gd name="T24" fmla="*/ 284 w 358"/>
                  <a:gd name="T25" fmla="*/ 220 h 358"/>
                  <a:gd name="T26" fmla="*/ 303 w 358"/>
                  <a:gd name="T27" fmla="*/ 269 h 358"/>
                  <a:gd name="T28" fmla="*/ 272 w 358"/>
                  <a:gd name="T29" fmla="*/ 300 h 358"/>
                  <a:gd name="T30" fmla="*/ 196 w 358"/>
                  <a:gd name="T31" fmla="*/ 331 h 358"/>
                  <a:gd name="T32" fmla="*/ 176 w 358"/>
                  <a:gd name="T33" fmla="*/ 299 h 358"/>
                  <a:gd name="T34" fmla="*/ 162 w 358"/>
                  <a:gd name="T35" fmla="*/ 305 h 358"/>
                  <a:gd name="T36" fmla="*/ 177 w 358"/>
                  <a:gd name="T37" fmla="*/ 332 h 358"/>
                  <a:gd name="T38" fmla="*/ 77 w 358"/>
                  <a:gd name="T39" fmla="*/ 294 h 358"/>
                  <a:gd name="T40" fmla="*/ 78 w 358"/>
                  <a:gd name="T41" fmla="*/ 294 h 358"/>
                  <a:gd name="T42" fmla="*/ 122 w 358"/>
                  <a:gd name="T43" fmla="*/ 288 h 358"/>
                  <a:gd name="T44" fmla="*/ 117 w 358"/>
                  <a:gd name="T45" fmla="*/ 272 h 358"/>
                  <a:gd name="T46" fmla="*/ 78 w 358"/>
                  <a:gd name="T47" fmla="*/ 278 h 358"/>
                  <a:gd name="T48" fmla="*/ 60 w 358"/>
                  <a:gd name="T49" fmla="*/ 276 h 358"/>
                  <a:gd name="T50" fmla="*/ 58 w 358"/>
                  <a:gd name="T51" fmla="*/ 273 h 358"/>
                  <a:gd name="T52" fmla="*/ 26 w 358"/>
                  <a:gd name="T53" fmla="*/ 180 h 358"/>
                  <a:gd name="T54" fmla="*/ 43 w 358"/>
                  <a:gd name="T55" fmla="*/ 110 h 358"/>
                  <a:gd name="T56" fmla="*/ 82 w 358"/>
                  <a:gd name="T57" fmla="*/ 102 h 358"/>
                  <a:gd name="T58" fmla="*/ 105 w 358"/>
                  <a:gd name="T59" fmla="*/ 104 h 358"/>
                  <a:gd name="T60" fmla="*/ 109 w 358"/>
                  <a:gd name="T61" fmla="*/ 88 h 358"/>
                  <a:gd name="T62" fmla="*/ 82 w 358"/>
                  <a:gd name="T63" fmla="*/ 86 h 358"/>
                  <a:gd name="T64" fmla="*/ 55 w 358"/>
                  <a:gd name="T65" fmla="*/ 89 h 358"/>
                  <a:gd name="T66" fmla="*/ 85 w 358"/>
                  <a:gd name="T67" fmla="*/ 58 h 358"/>
                  <a:gd name="T68" fmla="*/ 167 w 358"/>
                  <a:gd name="T69" fmla="*/ 27 h 358"/>
                  <a:gd name="T70" fmla="*/ 146 w 358"/>
                  <a:gd name="T71" fmla="*/ 68 h 358"/>
                  <a:gd name="T72" fmla="*/ 162 w 358"/>
                  <a:gd name="T73" fmla="*/ 72 h 358"/>
                  <a:gd name="T74" fmla="*/ 187 w 358"/>
                  <a:gd name="T75" fmla="*/ 27 h 358"/>
                  <a:gd name="T76" fmla="*/ 300 w 358"/>
                  <a:gd name="T77" fmla="*/ 86 h 358"/>
                  <a:gd name="T78" fmla="*/ 304 w 358"/>
                  <a:gd name="T79" fmla="*/ 92 h 358"/>
                  <a:gd name="T80" fmla="*/ 283 w 358"/>
                  <a:gd name="T81" fmla="*/ 152 h 358"/>
                  <a:gd name="T82" fmla="*/ 296 w 358"/>
                  <a:gd name="T83" fmla="*/ 161 h 358"/>
                  <a:gd name="T84" fmla="*/ 317 w 358"/>
                  <a:gd name="T85" fmla="*/ 114 h 358"/>
                  <a:gd name="T86" fmla="*/ 332 w 358"/>
                  <a:gd name="T87" fmla="*/ 179 h 358"/>
                  <a:gd name="T88" fmla="*/ 315 w 358"/>
                  <a:gd name="T89" fmla="*/ 248 h 358"/>
                  <a:gd name="T90" fmla="*/ 297 w 358"/>
                  <a:gd name="T91" fmla="*/ 21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8" h="358">
                    <a:moveTo>
                      <a:pt x="320" y="70"/>
                    </a:moveTo>
                    <a:cubicBezTo>
                      <a:pt x="285" y="24"/>
                      <a:pt x="232" y="0"/>
                      <a:pt x="178" y="0"/>
                    </a:cubicBezTo>
                    <a:cubicBezTo>
                      <a:pt x="140" y="0"/>
                      <a:pt x="102" y="13"/>
                      <a:pt x="69" y="38"/>
                    </a:cubicBezTo>
                    <a:cubicBezTo>
                      <a:pt x="23" y="73"/>
                      <a:pt x="0" y="126"/>
                      <a:pt x="0" y="180"/>
                    </a:cubicBezTo>
                    <a:cubicBezTo>
                      <a:pt x="0" y="218"/>
                      <a:pt x="12" y="256"/>
                      <a:pt x="37" y="289"/>
                    </a:cubicBezTo>
                    <a:cubicBezTo>
                      <a:pt x="72" y="335"/>
                      <a:pt x="125" y="358"/>
                      <a:pt x="179" y="358"/>
                    </a:cubicBezTo>
                    <a:cubicBezTo>
                      <a:pt x="179" y="358"/>
                      <a:pt x="179" y="358"/>
                      <a:pt x="179" y="358"/>
                    </a:cubicBezTo>
                    <a:cubicBezTo>
                      <a:pt x="217" y="358"/>
                      <a:pt x="256" y="346"/>
                      <a:pt x="288" y="321"/>
                    </a:cubicBezTo>
                    <a:cubicBezTo>
                      <a:pt x="334" y="286"/>
                      <a:pt x="358" y="233"/>
                      <a:pt x="358" y="179"/>
                    </a:cubicBezTo>
                    <a:cubicBezTo>
                      <a:pt x="358" y="141"/>
                      <a:pt x="345" y="102"/>
                      <a:pt x="320" y="70"/>
                    </a:cubicBezTo>
                    <a:close/>
                    <a:moveTo>
                      <a:pt x="297" y="210"/>
                    </a:moveTo>
                    <a:cubicBezTo>
                      <a:pt x="295" y="212"/>
                      <a:pt x="293" y="214"/>
                      <a:pt x="291" y="216"/>
                    </a:cubicBezTo>
                    <a:cubicBezTo>
                      <a:pt x="289" y="218"/>
                      <a:pt x="286" y="219"/>
                      <a:pt x="284" y="220"/>
                    </a:cubicBezTo>
                    <a:cubicBezTo>
                      <a:pt x="295" y="237"/>
                      <a:pt x="302" y="254"/>
                      <a:pt x="303" y="269"/>
                    </a:cubicBezTo>
                    <a:cubicBezTo>
                      <a:pt x="294" y="280"/>
                      <a:pt x="284" y="291"/>
                      <a:pt x="272" y="300"/>
                    </a:cubicBezTo>
                    <a:cubicBezTo>
                      <a:pt x="249" y="318"/>
                      <a:pt x="223" y="328"/>
                      <a:pt x="196" y="331"/>
                    </a:cubicBezTo>
                    <a:cubicBezTo>
                      <a:pt x="189" y="321"/>
                      <a:pt x="182" y="310"/>
                      <a:pt x="176" y="299"/>
                    </a:cubicBezTo>
                    <a:cubicBezTo>
                      <a:pt x="172" y="302"/>
                      <a:pt x="167" y="304"/>
                      <a:pt x="162" y="305"/>
                    </a:cubicBezTo>
                    <a:cubicBezTo>
                      <a:pt x="166" y="314"/>
                      <a:pt x="172" y="324"/>
                      <a:pt x="177" y="332"/>
                    </a:cubicBezTo>
                    <a:cubicBezTo>
                      <a:pt x="141" y="332"/>
                      <a:pt x="105" y="319"/>
                      <a:pt x="77" y="294"/>
                    </a:cubicBezTo>
                    <a:cubicBezTo>
                      <a:pt x="77" y="294"/>
                      <a:pt x="78" y="294"/>
                      <a:pt x="78" y="294"/>
                    </a:cubicBezTo>
                    <a:cubicBezTo>
                      <a:pt x="92" y="294"/>
                      <a:pt x="107" y="291"/>
                      <a:pt x="122" y="288"/>
                    </a:cubicBezTo>
                    <a:cubicBezTo>
                      <a:pt x="119" y="283"/>
                      <a:pt x="117" y="278"/>
                      <a:pt x="117" y="272"/>
                    </a:cubicBezTo>
                    <a:cubicBezTo>
                      <a:pt x="103" y="276"/>
                      <a:pt x="90" y="278"/>
                      <a:pt x="78" y="278"/>
                    </a:cubicBezTo>
                    <a:cubicBezTo>
                      <a:pt x="72" y="278"/>
                      <a:pt x="66" y="277"/>
                      <a:pt x="60" y="276"/>
                    </a:cubicBezTo>
                    <a:cubicBezTo>
                      <a:pt x="59" y="275"/>
                      <a:pt x="58" y="274"/>
                      <a:pt x="58" y="273"/>
                    </a:cubicBezTo>
                    <a:cubicBezTo>
                      <a:pt x="36" y="245"/>
                      <a:pt x="26" y="212"/>
                      <a:pt x="26" y="180"/>
                    </a:cubicBezTo>
                    <a:cubicBezTo>
                      <a:pt x="26" y="155"/>
                      <a:pt x="31" y="131"/>
                      <a:pt x="43" y="110"/>
                    </a:cubicBezTo>
                    <a:cubicBezTo>
                      <a:pt x="54" y="104"/>
                      <a:pt x="68" y="102"/>
                      <a:pt x="82" y="102"/>
                    </a:cubicBezTo>
                    <a:cubicBezTo>
                      <a:pt x="90" y="102"/>
                      <a:pt x="97" y="103"/>
                      <a:pt x="105" y="104"/>
                    </a:cubicBezTo>
                    <a:cubicBezTo>
                      <a:pt x="105" y="99"/>
                      <a:pt x="107" y="93"/>
                      <a:pt x="109" y="88"/>
                    </a:cubicBezTo>
                    <a:cubicBezTo>
                      <a:pt x="100" y="87"/>
                      <a:pt x="91" y="86"/>
                      <a:pt x="82" y="86"/>
                    </a:cubicBezTo>
                    <a:cubicBezTo>
                      <a:pt x="73" y="86"/>
                      <a:pt x="64" y="87"/>
                      <a:pt x="55" y="89"/>
                    </a:cubicBezTo>
                    <a:cubicBezTo>
                      <a:pt x="64" y="78"/>
                      <a:pt x="73" y="67"/>
                      <a:pt x="85" y="58"/>
                    </a:cubicBezTo>
                    <a:cubicBezTo>
                      <a:pt x="110" y="39"/>
                      <a:pt x="138" y="29"/>
                      <a:pt x="167" y="27"/>
                    </a:cubicBezTo>
                    <a:cubicBezTo>
                      <a:pt x="159" y="40"/>
                      <a:pt x="152" y="53"/>
                      <a:pt x="146" y="68"/>
                    </a:cubicBezTo>
                    <a:cubicBezTo>
                      <a:pt x="152" y="68"/>
                      <a:pt x="157" y="70"/>
                      <a:pt x="162" y="72"/>
                    </a:cubicBezTo>
                    <a:cubicBezTo>
                      <a:pt x="168" y="56"/>
                      <a:pt x="177" y="40"/>
                      <a:pt x="187" y="27"/>
                    </a:cubicBezTo>
                    <a:cubicBezTo>
                      <a:pt x="230" y="29"/>
                      <a:pt x="271" y="49"/>
                      <a:pt x="300" y="86"/>
                    </a:cubicBezTo>
                    <a:cubicBezTo>
                      <a:pt x="301" y="88"/>
                      <a:pt x="303" y="90"/>
                      <a:pt x="304" y="92"/>
                    </a:cubicBezTo>
                    <a:cubicBezTo>
                      <a:pt x="303" y="111"/>
                      <a:pt x="296" y="132"/>
                      <a:pt x="283" y="152"/>
                    </a:cubicBezTo>
                    <a:cubicBezTo>
                      <a:pt x="288" y="154"/>
                      <a:pt x="292" y="157"/>
                      <a:pt x="296" y="161"/>
                    </a:cubicBezTo>
                    <a:cubicBezTo>
                      <a:pt x="306" y="146"/>
                      <a:pt x="313" y="130"/>
                      <a:pt x="317" y="114"/>
                    </a:cubicBezTo>
                    <a:cubicBezTo>
                      <a:pt x="327" y="135"/>
                      <a:pt x="332" y="157"/>
                      <a:pt x="332" y="179"/>
                    </a:cubicBezTo>
                    <a:cubicBezTo>
                      <a:pt x="332" y="203"/>
                      <a:pt x="326" y="227"/>
                      <a:pt x="315" y="248"/>
                    </a:cubicBezTo>
                    <a:cubicBezTo>
                      <a:pt x="312" y="235"/>
                      <a:pt x="305" y="223"/>
                      <a:pt x="297" y="210"/>
                    </a:cubicBezTo>
                    <a:close/>
                  </a:path>
                </a:pathLst>
              </a:custGeom>
              <a:grpFill/>
              <a:ln>
                <a:noFill/>
              </a:ln>
            </p:spPr>
            <p:txBody>
              <a:bodyPr vert="horz" wrap="square" lIns="91427" tIns="45713" rIns="91427" bIns="45713" numCol="1" anchor="t" anchorCtr="0" compatLnSpc="1"/>
              <a:lstStyle/>
              <a:p>
                <a:pPr defTabSz="913130">
                  <a:defRPr/>
                </a:pPr>
                <a:endParaRPr lang="en-US" kern="0">
                  <a:solidFill>
                    <a:srgbClr val="FFFFFF"/>
                  </a:solidFill>
                  <a:latin typeface="Segoe"/>
                </a:endParaRPr>
              </a:p>
            </p:txBody>
          </p:sp>
          <p:sp>
            <p:nvSpPr>
              <p:cNvPr id="76" name="Freeform 24"/>
              <p:cNvSpPr/>
              <p:nvPr/>
            </p:nvSpPr>
            <p:spPr bwMode="auto">
              <a:xfrm>
                <a:off x="793750" y="6143625"/>
                <a:ext cx="127000" cy="103188"/>
              </a:xfrm>
              <a:custGeom>
                <a:avLst/>
                <a:gdLst>
                  <a:gd name="T0" fmla="*/ 0 w 63"/>
                  <a:gd name="T1" fmla="*/ 37 h 51"/>
                  <a:gd name="T2" fmla="*/ 0 w 63"/>
                  <a:gd name="T3" fmla="*/ 38 h 51"/>
                  <a:gd name="T4" fmla="*/ 7 w 63"/>
                  <a:gd name="T5" fmla="*/ 51 h 51"/>
                  <a:gd name="T6" fmla="*/ 52 w 63"/>
                  <a:gd name="T7" fmla="*/ 20 h 51"/>
                  <a:gd name="T8" fmla="*/ 63 w 63"/>
                  <a:gd name="T9" fmla="*/ 11 h 51"/>
                  <a:gd name="T10" fmla="*/ 53 w 63"/>
                  <a:gd name="T11" fmla="*/ 2 h 51"/>
                  <a:gd name="T12" fmla="*/ 52 w 63"/>
                  <a:gd name="T13" fmla="*/ 0 h 51"/>
                  <a:gd name="T14" fmla="*/ 42 w 63"/>
                  <a:gd name="T15" fmla="*/ 8 h 51"/>
                  <a:gd name="T16" fmla="*/ 0 w 63"/>
                  <a:gd name="T17"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1">
                    <a:moveTo>
                      <a:pt x="0" y="37"/>
                    </a:moveTo>
                    <a:cubicBezTo>
                      <a:pt x="0" y="37"/>
                      <a:pt x="0" y="37"/>
                      <a:pt x="0" y="38"/>
                    </a:cubicBezTo>
                    <a:cubicBezTo>
                      <a:pt x="4" y="42"/>
                      <a:pt x="6" y="46"/>
                      <a:pt x="7" y="51"/>
                    </a:cubicBezTo>
                    <a:cubicBezTo>
                      <a:pt x="23" y="42"/>
                      <a:pt x="38" y="32"/>
                      <a:pt x="52" y="20"/>
                    </a:cubicBezTo>
                    <a:cubicBezTo>
                      <a:pt x="56" y="17"/>
                      <a:pt x="59" y="14"/>
                      <a:pt x="63" y="11"/>
                    </a:cubicBezTo>
                    <a:cubicBezTo>
                      <a:pt x="59" y="9"/>
                      <a:pt x="56" y="6"/>
                      <a:pt x="53" y="2"/>
                    </a:cubicBezTo>
                    <a:cubicBezTo>
                      <a:pt x="53" y="1"/>
                      <a:pt x="52" y="1"/>
                      <a:pt x="52" y="0"/>
                    </a:cubicBezTo>
                    <a:cubicBezTo>
                      <a:pt x="48" y="2"/>
                      <a:pt x="45" y="5"/>
                      <a:pt x="42" y="8"/>
                    </a:cubicBezTo>
                    <a:cubicBezTo>
                      <a:pt x="29" y="19"/>
                      <a:pt x="14" y="28"/>
                      <a:pt x="0" y="37"/>
                    </a:cubicBezTo>
                    <a:close/>
                  </a:path>
                </a:pathLst>
              </a:custGeom>
              <a:grpFill/>
              <a:ln>
                <a:noFill/>
              </a:ln>
            </p:spPr>
            <p:txBody>
              <a:bodyPr vert="horz" wrap="square" lIns="91427" tIns="45713" rIns="91427" bIns="45713" numCol="1" anchor="t" anchorCtr="0" compatLnSpc="1"/>
              <a:lstStyle/>
              <a:p>
                <a:pPr defTabSz="913130">
                  <a:defRPr/>
                </a:pPr>
                <a:endParaRPr lang="en-US" kern="0">
                  <a:solidFill>
                    <a:srgbClr val="FFFFFF"/>
                  </a:solidFill>
                  <a:latin typeface="Segoe"/>
                </a:endParaRPr>
              </a:p>
            </p:txBody>
          </p:sp>
          <p:sp>
            <p:nvSpPr>
              <p:cNvPr id="77" name="Freeform 25"/>
              <p:cNvSpPr/>
              <p:nvPr/>
            </p:nvSpPr>
            <p:spPr bwMode="auto">
              <a:xfrm>
                <a:off x="773113" y="5953125"/>
                <a:ext cx="144463" cy="111125"/>
              </a:xfrm>
              <a:custGeom>
                <a:avLst/>
                <a:gdLst>
                  <a:gd name="T0" fmla="*/ 6 w 72"/>
                  <a:gd name="T1" fmla="*/ 0 h 55"/>
                  <a:gd name="T2" fmla="*/ 0 w 72"/>
                  <a:gd name="T3" fmla="*/ 15 h 55"/>
                  <a:gd name="T4" fmla="*/ 54 w 72"/>
                  <a:gd name="T5" fmla="*/ 49 h 55"/>
                  <a:gd name="T6" fmla="*/ 61 w 72"/>
                  <a:gd name="T7" fmla="*/ 55 h 55"/>
                  <a:gd name="T8" fmla="*/ 70 w 72"/>
                  <a:gd name="T9" fmla="*/ 44 h 55"/>
                  <a:gd name="T10" fmla="*/ 72 w 72"/>
                  <a:gd name="T11" fmla="*/ 43 h 55"/>
                  <a:gd name="T12" fmla="*/ 64 w 72"/>
                  <a:gd name="T13" fmla="*/ 37 h 55"/>
                  <a:gd name="T14" fmla="*/ 6 w 72"/>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55">
                    <a:moveTo>
                      <a:pt x="6" y="0"/>
                    </a:moveTo>
                    <a:cubicBezTo>
                      <a:pt x="5" y="6"/>
                      <a:pt x="3" y="11"/>
                      <a:pt x="0" y="15"/>
                    </a:cubicBezTo>
                    <a:cubicBezTo>
                      <a:pt x="19" y="25"/>
                      <a:pt x="38" y="36"/>
                      <a:pt x="54" y="49"/>
                    </a:cubicBezTo>
                    <a:cubicBezTo>
                      <a:pt x="57" y="51"/>
                      <a:pt x="59" y="53"/>
                      <a:pt x="61" y="55"/>
                    </a:cubicBezTo>
                    <a:cubicBezTo>
                      <a:pt x="63" y="51"/>
                      <a:pt x="66" y="47"/>
                      <a:pt x="70" y="44"/>
                    </a:cubicBezTo>
                    <a:cubicBezTo>
                      <a:pt x="71" y="44"/>
                      <a:pt x="71" y="43"/>
                      <a:pt x="72" y="43"/>
                    </a:cubicBezTo>
                    <a:cubicBezTo>
                      <a:pt x="69" y="41"/>
                      <a:pt x="67" y="39"/>
                      <a:pt x="64" y="37"/>
                    </a:cubicBezTo>
                    <a:cubicBezTo>
                      <a:pt x="46" y="23"/>
                      <a:pt x="27" y="10"/>
                      <a:pt x="6" y="0"/>
                    </a:cubicBezTo>
                    <a:close/>
                  </a:path>
                </a:pathLst>
              </a:custGeom>
              <a:grpFill/>
              <a:ln>
                <a:noFill/>
              </a:ln>
            </p:spPr>
            <p:txBody>
              <a:bodyPr vert="horz" wrap="square" lIns="91427" tIns="45713" rIns="91427" bIns="45713" numCol="1" anchor="t" anchorCtr="0" compatLnSpc="1"/>
              <a:lstStyle/>
              <a:p>
                <a:pPr defTabSz="913130">
                  <a:defRPr/>
                </a:pPr>
                <a:endParaRPr lang="en-US" kern="0">
                  <a:solidFill>
                    <a:srgbClr val="FFFFFF"/>
                  </a:solidFill>
                  <a:latin typeface="Segoe"/>
                </a:endParaRPr>
              </a:p>
            </p:txBody>
          </p:sp>
          <p:sp>
            <p:nvSpPr>
              <p:cNvPr id="78" name="Freeform 26"/>
              <p:cNvSpPr/>
              <p:nvPr/>
            </p:nvSpPr>
            <p:spPr bwMode="auto">
              <a:xfrm>
                <a:off x="684213" y="6011863"/>
                <a:ext cx="46038" cy="185738"/>
              </a:xfrm>
              <a:custGeom>
                <a:avLst/>
                <a:gdLst>
                  <a:gd name="T0" fmla="*/ 17 w 23"/>
                  <a:gd name="T1" fmla="*/ 2 h 93"/>
                  <a:gd name="T2" fmla="*/ 14 w 23"/>
                  <a:gd name="T3" fmla="*/ 2 h 93"/>
                  <a:gd name="T4" fmla="*/ 1 w 23"/>
                  <a:gd name="T5" fmla="*/ 0 h 93"/>
                  <a:gd name="T6" fmla="*/ 0 w 23"/>
                  <a:gd name="T7" fmla="*/ 24 h 93"/>
                  <a:gd name="T8" fmla="*/ 7 w 23"/>
                  <a:gd name="T9" fmla="*/ 93 h 93"/>
                  <a:gd name="T10" fmla="*/ 23 w 23"/>
                  <a:gd name="T11" fmla="*/ 89 h 93"/>
                  <a:gd name="T12" fmla="*/ 16 w 23"/>
                  <a:gd name="T13" fmla="*/ 24 h 93"/>
                  <a:gd name="T14" fmla="*/ 17 w 23"/>
                  <a:gd name="T15" fmla="*/ 2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3">
                    <a:moveTo>
                      <a:pt x="17" y="2"/>
                    </a:moveTo>
                    <a:cubicBezTo>
                      <a:pt x="16" y="2"/>
                      <a:pt x="15" y="2"/>
                      <a:pt x="14" y="2"/>
                    </a:cubicBezTo>
                    <a:cubicBezTo>
                      <a:pt x="9" y="2"/>
                      <a:pt x="5" y="1"/>
                      <a:pt x="1" y="0"/>
                    </a:cubicBezTo>
                    <a:cubicBezTo>
                      <a:pt x="0" y="8"/>
                      <a:pt x="0" y="16"/>
                      <a:pt x="0" y="24"/>
                    </a:cubicBezTo>
                    <a:cubicBezTo>
                      <a:pt x="0" y="47"/>
                      <a:pt x="2" y="71"/>
                      <a:pt x="7" y="93"/>
                    </a:cubicBezTo>
                    <a:cubicBezTo>
                      <a:pt x="12" y="91"/>
                      <a:pt x="17" y="89"/>
                      <a:pt x="23" y="89"/>
                    </a:cubicBezTo>
                    <a:cubicBezTo>
                      <a:pt x="18" y="68"/>
                      <a:pt x="16" y="46"/>
                      <a:pt x="16" y="24"/>
                    </a:cubicBezTo>
                    <a:cubicBezTo>
                      <a:pt x="16" y="17"/>
                      <a:pt x="16" y="9"/>
                      <a:pt x="17" y="2"/>
                    </a:cubicBezTo>
                    <a:close/>
                  </a:path>
                </a:pathLst>
              </a:custGeom>
              <a:grpFill/>
              <a:ln>
                <a:noFill/>
              </a:ln>
            </p:spPr>
            <p:txBody>
              <a:bodyPr vert="horz" wrap="square" lIns="91427" tIns="45713" rIns="91427" bIns="45713" numCol="1" anchor="t" anchorCtr="0" compatLnSpc="1"/>
              <a:lstStyle/>
              <a:p>
                <a:pPr defTabSz="913130">
                  <a:defRPr/>
                </a:pPr>
                <a:endParaRPr lang="en-US" kern="0">
                  <a:solidFill>
                    <a:srgbClr val="FFFFFF"/>
                  </a:solidFill>
                  <a:latin typeface="Segoe"/>
                </a:endParaRPr>
              </a:p>
            </p:txBody>
          </p:sp>
          <p:sp>
            <p:nvSpPr>
              <p:cNvPr id="79" name="Freeform 27"/>
              <p:cNvSpPr/>
              <p:nvPr/>
            </p:nvSpPr>
            <p:spPr bwMode="auto">
              <a:xfrm>
                <a:off x="685800" y="6223000"/>
                <a:ext cx="98425" cy="87313"/>
              </a:xfrm>
              <a:custGeom>
                <a:avLst/>
                <a:gdLst>
                  <a:gd name="T0" fmla="*/ 42 w 49"/>
                  <a:gd name="T1" fmla="*/ 8 h 44"/>
                  <a:gd name="T2" fmla="*/ 24 w 49"/>
                  <a:gd name="T3" fmla="*/ 0 h 44"/>
                  <a:gd name="T4" fmla="*/ 11 w 49"/>
                  <a:gd name="T5" fmla="*/ 4 h 44"/>
                  <a:gd name="T6" fmla="*/ 7 w 49"/>
                  <a:gd name="T7" fmla="*/ 35 h 44"/>
                  <a:gd name="T8" fmla="*/ 24 w 49"/>
                  <a:gd name="T9" fmla="*/ 44 h 44"/>
                  <a:gd name="T10" fmla="*/ 38 w 49"/>
                  <a:gd name="T11" fmla="*/ 39 h 44"/>
                  <a:gd name="T12" fmla="*/ 42 w 49"/>
                  <a:gd name="T13" fmla="*/ 8 h 44"/>
                </a:gdLst>
                <a:ahLst/>
                <a:cxnLst>
                  <a:cxn ang="0">
                    <a:pos x="T0" y="T1"/>
                  </a:cxn>
                  <a:cxn ang="0">
                    <a:pos x="T2" y="T3"/>
                  </a:cxn>
                  <a:cxn ang="0">
                    <a:pos x="T4" y="T5"/>
                  </a:cxn>
                  <a:cxn ang="0">
                    <a:pos x="T6" y="T7"/>
                  </a:cxn>
                  <a:cxn ang="0">
                    <a:pos x="T8" y="T9"/>
                  </a:cxn>
                  <a:cxn ang="0">
                    <a:pos x="T10" y="T11"/>
                  </a:cxn>
                  <a:cxn ang="0">
                    <a:pos x="T12" y="T13"/>
                  </a:cxn>
                </a:cxnLst>
                <a:rect l="0" t="0" r="r" b="b"/>
                <a:pathLst>
                  <a:path w="49" h="44">
                    <a:moveTo>
                      <a:pt x="42" y="8"/>
                    </a:moveTo>
                    <a:cubicBezTo>
                      <a:pt x="37" y="3"/>
                      <a:pt x="31" y="0"/>
                      <a:pt x="24" y="0"/>
                    </a:cubicBezTo>
                    <a:cubicBezTo>
                      <a:pt x="20" y="0"/>
                      <a:pt x="15" y="1"/>
                      <a:pt x="11" y="4"/>
                    </a:cubicBezTo>
                    <a:cubicBezTo>
                      <a:pt x="1" y="12"/>
                      <a:pt x="0" y="26"/>
                      <a:pt x="7" y="35"/>
                    </a:cubicBezTo>
                    <a:cubicBezTo>
                      <a:pt x="11" y="41"/>
                      <a:pt x="18" y="44"/>
                      <a:pt x="24" y="44"/>
                    </a:cubicBezTo>
                    <a:cubicBezTo>
                      <a:pt x="29" y="44"/>
                      <a:pt x="34" y="42"/>
                      <a:pt x="38" y="39"/>
                    </a:cubicBezTo>
                    <a:cubicBezTo>
                      <a:pt x="47" y="32"/>
                      <a:pt x="49" y="18"/>
                      <a:pt x="42" y="8"/>
                    </a:cubicBezTo>
                    <a:close/>
                  </a:path>
                </a:pathLst>
              </a:custGeom>
              <a:grpFill/>
              <a:ln>
                <a:noFill/>
              </a:ln>
            </p:spPr>
            <p:txBody>
              <a:bodyPr vert="horz" wrap="square" lIns="91427" tIns="45713" rIns="91427" bIns="45713" numCol="1" anchor="t" anchorCtr="0" compatLnSpc="1"/>
              <a:lstStyle/>
              <a:p>
                <a:pPr defTabSz="913130">
                  <a:defRPr/>
                </a:pPr>
                <a:endParaRPr lang="en-US" kern="0">
                  <a:solidFill>
                    <a:srgbClr val="FFFFFF"/>
                  </a:solidFill>
                  <a:latin typeface="Segoe"/>
                </a:endParaRPr>
              </a:p>
            </p:txBody>
          </p:sp>
          <p:sp>
            <p:nvSpPr>
              <p:cNvPr id="80" name="Freeform 28"/>
              <p:cNvSpPr/>
              <p:nvPr/>
            </p:nvSpPr>
            <p:spPr bwMode="auto">
              <a:xfrm>
                <a:off x="912813" y="6057900"/>
                <a:ext cx="98425" cy="88900"/>
              </a:xfrm>
              <a:custGeom>
                <a:avLst/>
                <a:gdLst>
                  <a:gd name="T0" fmla="*/ 42 w 49"/>
                  <a:gd name="T1" fmla="*/ 9 h 44"/>
                  <a:gd name="T2" fmla="*/ 24 w 49"/>
                  <a:gd name="T3" fmla="*/ 0 h 44"/>
                  <a:gd name="T4" fmla="*/ 11 w 49"/>
                  <a:gd name="T5" fmla="*/ 5 h 44"/>
                  <a:gd name="T6" fmla="*/ 7 w 49"/>
                  <a:gd name="T7" fmla="*/ 36 h 44"/>
                  <a:gd name="T8" fmla="*/ 24 w 49"/>
                  <a:gd name="T9" fmla="*/ 44 h 44"/>
                  <a:gd name="T10" fmla="*/ 38 w 49"/>
                  <a:gd name="T11" fmla="*/ 40 h 44"/>
                  <a:gd name="T12" fmla="*/ 42 w 49"/>
                  <a:gd name="T13" fmla="*/ 9 h 44"/>
                </a:gdLst>
                <a:ahLst/>
                <a:cxnLst>
                  <a:cxn ang="0">
                    <a:pos x="T0" y="T1"/>
                  </a:cxn>
                  <a:cxn ang="0">
                    <a:pos x="T2" y="T3"/>
                  </a:cxn>
                  <a:cxn ang="0">
                    <a:pos x="T4" y="T5"/>
                  </a:cxn>
                  <a:cxn ang="0">
                    <a:pos x="T6" y="T7"/>
                  </a:cxn>
                  <a:cxn ang="0">
                    <a:pos x="T8" y="T9"/>
                  </a:cxn>
                  <a:cxn ang="0">
                    <a:pos x="T10" y="T11"/>
                  </a:cxn>
                  <a:cxn ang="0">
                    <a:pos x="T12" y="T13"/>
                  </a:cxn>
                </a:cxnLst>
                <a:rect l="0" t="0" r="r" b="b"/>
                <a:pathLst>
                  <a:path w="49" h="44">
                    <a:moveTo>
                      <a:pt x="42" y="9"/>
                    </a:moveTo>
                    <a:cubicBezTo>
                      <a:pt x="37" y="3"/>
                      <a:pt x="31" y="0"/>
                      <a:pt x="24" y="0"/>
                    </a:cubicBezTo>
                    <a:cubicBezTo>
                      <a:pt x="20" y="0"/>
                      <a:pt x="15" y="2"/>
                      <a:pt x="11" y="5"/>
                    </a:cubicBezTo>
                    <a:cubicBezTo>
                      <a:pt x="1" y="12"/>
                      <a:pt x="0" y="26"/>
                      <a:pt x="7" y="36"/>
                    </a:cubicBezTo>
                    <a:cubicBezTo>
                      <a:pt x="11" y="41"/>
                      <a:pt x="18" y="44"/>
                      <a:pt x="24" y="44"/>
                    </a:cubicBezTo>
                    <a:cubicBezTo>
                      <a:pt x="29" y="44"/>
                      <a:pt x="34" y="43"/>
                      <a:pt x="38" y="40"/>
                    </a:cubicBezTo>
                    <a:cubicBezTo>
                      <a:pt x="47" y="32"/>
                      <a:pt x="49" y="18"/>
                      <a:pt x="42" y="9"/>
                    </a:cubicBezTo>
                    <a:close/>
                  </a:path>
                </a:pathLst>
              </a:custGeom>
              <a:grpFill/>
              <a:ln>
                <a:noFill/>
              </a:ln>
            </p:spPr>
            <p:txBody>
              <a:bodyPr vert="horz" wrap="square" lIns="91427" tIns="45713" rIns="91427" bIns="45713" numCol="1" anchor="t" anchorCtr="0" compatLnSpc="1"/>
              <a:lstStyle/>
              <a:p>
                <a:pPr defTabSz="913130">
                  <a:defRPr/>
                </a:pPr>
                <a:endParaRPr lang="en-US" kern="0">
                  <a:solidFill>
                    <a:srgbClr val="FFFFFF"/>
                  </a:solidFill>
                  <a:latin typeface="Segoe"/>
                </a:endParaRPr>
              </a:p>
            </p:txBody>
          </p:sp>
          <p:sp>
            <p:nvSpPr>
              <p:cNvPr id="81" name="Freeform 29"/>
              <p:cNvSpPr/>
              <p:nvPr/>
            </p:nvSpPr>
            <p:spPr bwMode="auto">
              <a:xfrm>
                <a:off x="661988" y="5895975"/>
                <a:ext cx="100013" cy="87313"/>
              </a:xfrm>
              <a:custGeom>
                <a:avLst/>
                <a:gdLst>
                  <a:gd name="T0" fmla="*/ 25 w 50"/>
                  <a:gd name="T1" fmla="*/ 44 h 44"/>
                  <a:gd name="T2" fmla="*/ 39 w 50"/>
                  <a:gd name="T3" fmla="*/ 40 h 44"/>
                  <a:gd name="T4" fmla="*/ 42 w 50"/>
                  <a:gd name="T5" fmla="*/ 9 h 44"/>
                  <a:gd name="T6" fmla="*/ 25 w 50"/>
                  <a:gd name="T7" fmla="*/ 0 h 44"/>
                  <a:gd name="T8" fmla="*/ 12 w 50"/>
                  <a:gd name="T9" fmla="*/ 5 h 44"/>
                  <a:gd name="T10" fmla="*/ 8 w 50"/>
                  <a:gd name="T11" fmla="*/ 36 h 44"/>
                  <a:gd name="T12" fmla="*/ 25 w 50"/>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50" h="44">
                    <a:moveTo>
                      <a:pt x="25" y="44"/>
                    </a:moveTo>
                    <a:cubicBezTo>
                      <a:pt x="30" y="44"/>
                      <a:pt x="35" y="43"/>
                      <a:pt x="39" y="40"/>
                    </a:cubicBezTo>
                    <a:cubicBezTo>
                      <a:pt x="48" y="32"/>
                      <a:pt x="50" y="18"/>
                      <a:pt x="42" y="9"/>
                    </a:cubicBezTo>
                    <a:cubicBezTo>
                      <a:pt x="38" y="3"/>
                      <a:pt x="32" y="0"/>
                      <a:pt x="25" y="0"/>
                    </a:cubicBezTo>
                    <a:cubicBezTo>
                      <a:pt x="20" y="0"/>
                      <a:pt x="16" y="2"/>
                      <a:pt x="12" y="5"/>
                    </a:cubicBezTo>
                    <a:cubicBezTo>
                      <a:pt x="2" y="12"/>
                      <a:pt x="0" y="26"/>
                      <a:pt x="8" y="36"/>
                    </a:cubicBezTo>
                    <a:cubicBezTo>
                      <a:pt x="12" y="41"/>
                      <a:pt x="18" y="44"/>
                      <a:pt x="25" y="44"/>
                    </a:cubicBezTo>
                    <a:close/>
                  </a:path>
                </a:pathLst>
              </a:custGeom>
              <a:grpFill/>
              <a:ln>
                <a:noFill/>
              </a:ln>
            </p:spPr>
            <p:txBody>
              <a:bodyPr vert="horz" wrap="square" lIns="91427" tIns="45713" rIns="91427" bIns="45713" numCol="1" anchor="t" anchorCtr="0" compatLnSpc="1"/>
              <a:lstStyle/>
              <a:p>
                <a:pPr defTabSz="913130">
                  <a:defRPr/>
                </a:pPr>
                <a:endParaRPr lang="en-US" kern="0">
                  <a:solidFill>
                    <a:srgbClr val="FFFFFF"/>
                  </a:solidFill>
                  <a:latin typeface="Segoe"/>
                </a:endParaRPr>
              </a:p>
            </p:txBody>
          </p:sp>
        </p:grpSp>
      </p:grpSp>
      <p:sp>
        <p:nvSpPr>
          <p:cNvPr id="82" name="TextBox 81"/>
          <p:cNvSpPr txBox="1"/>
          <p:nvPr/>
        </p:nvSpPr>
        <p:spPr>
          <a:xfrm>
            <a:off x="597208" y="1444986"/>
            <a:ext cx="1265210" cy="492443"/>
          </a:xfrm>
          <a:prstGeom prst="rect">
            <a:avLst/>
          </a:prstGeom>
          <a:noFill/>
        </p:spPr>
        <p:txBody>
          <a:bodyPr wrap="square" rtlCol="0">
            <a:spAutoFit/>
          </a:bodyPr>
          <a:lstStyle/>
          <a:p>
            <a:pPr>
              <a:lnSpc>
                <a:spcPct val="130000"/>
              </a:lnSpc>
            </a:pPr>
            <a:r>
              <a:rPr lang="zh-CN" altLang="en-US" sz="200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597208" y="2136264"/>
            <a:ext cx="1265210" cy="492443"/>
          </a:xfrm>
          <a:prstGeom prst="rect">
            <a:avLst/>
          </a:prstGeom>
          <a:noFill/>
        </p:spPr>
        <p:txBody>
          <a:bodyPr wrap="square" rtlCol="0">
            <a:spAutoFit/>
          </a:bodyPr>
          <a:lstStyle/>
          <a:p>
            <a:pPr>
              <a:lnSpc>
                <a:spcPct val="130000"/>
              </a:lnSpc>
            </a:pPr>
            <a:r>
              <a:rPr lang="zh-CN" altLang="en-US" sz="200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597208" y="2827541"/>
            <a:ext cx="1265210" cy="492443"/>
          </a:xfrm>
          <a:prstGeom prst="rect">
            <a:avLst/>
          </a:prstGeom>
          <a:noFill/>
        </p:spPr>
        <p:txBody>
          <a:bodyPr wrap="square" rtlCol="0">
            <a:spAutoFit/>
          </a:bodyPr>
          <a:lstStyle/>
          <a:p>
            <a:pPr>
              <a:lnSpc>
                <a:spcPct val="130000"/>
              </a:lnSpc>
            </a:pPr>
            <a:r>
              <a:rPr lang="zh-CN" altLang="en-US" sz="200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5" name="TextBox 84"/>
          <p:cNvSpPr txBox="1"/>
          <p:nvPr/>
        </p:nvSpPr>
        <p:spPr>
          <a:xfrm>
            <a:off x="597208" y="3518817"/>
            <a:ext cx="1265210" cy="492443"/>
          </a:xfrm>
          <a:prstGeom prst="rect">
            <a:avLst/>
          </a:prstGeom>
          <a:noFill/>
        </p:spPr>
        <p:txBody>
          <a:bodyPr wrap="square" rtlCol="0">
            <a:spAutoFit/>
          </a:bodyPr>
          <a:lstStyle/>
          <a:p>
            <a:pPr>
              <a:lnSpc>
                <a:spcPct val="130000"/>
              </a:lnSpc>
            </a:pPr>
            <a:r>
              <a:rPr lang="zh-CN" altLang="en-US" sz="200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6" name="TextBox 85"/>
          <p:cNvSpPr txBox="1"/>
          <p:nvPr/>
        </p:nvSpPr>
        <p:spPr>
          <a:xfrm>
            <a:off x="597208" y="4210095"/>
            <a:ext cx="1265210" cy="492443"/>
          </a:xfrm>
          <a:prstGeom prst="rect">
            <a:avLst/>
          </a:prstGeom>
          <a:noFill/>
        </p:spPr>
        <p:txBody>
          <a:bodyPr wrap="square" rtlCol="0">
            <a:spAutoFit/>
          </a:bodyPr>
          <a:lstStyle/>
          <a:p>
            <a:pPr>
              <a:lnSpc>
                <a:spcPct val="130000"/>
              </a:lnSpc>
            </a:pPr>
            <a:r>
              <a:rPr lang="zh-CN" altLang="en-US" sz="200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597208" y="4901371"/>
            <a:ext cx="1265210" cy="492443"/>
          </a:xfrm>
          <a:prstGeom prst="rect">
            <a:avLst/>
          </a:prstGeom>
          <a:noFill/>
        </p:spPr>
        <p:txBody>
          <a:bodyPr wrap="square" rtlCol="0">
            <a:spAutoFit/>
          </a:bodyPr>
          <a:lstStyle/>
          <a:p>
            <a:pPr>
              <a:lnSpc>
                <a:spcPct val="130000"/>
              </a:lnSpc>
            </a:pPr>
            <a:r>
              <a:rPr lang="zh-CN" altLang="en-US" sz="200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8" name="矩形 87"/>
          <p:cNvSpPr/>
          <p:nvPr/>
        </p:nvSpPr>
        <p:spPr>
          <a:xfrm>
            <a:off x="-59381" y="-49738"/>
            <a:ext cx="12279086" cy="31099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91271" y="6567549"/>
            <a:ext cx="12429733" cy="36417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标题 1"/>
          <p:cNvSpPr>
            <a:spLocks noGrp="1"/>
          </p:cNvSpPr>
          <p:nvPr>
            <p:ph type="title"/>
          </p:nvPr>
        </p:nvSpPr>
        <p:spPr>
          <a:xfrm>
            <a:off x="470075" y="519500"/>
            <a:ext cx="4505696" cy="478023"/>
          </a:xfrm>
          <a:solidFill>
            <a:schemeClr val="bg1"/>
          </a:solidFill>
        </p:spPr>
        <p:txBody>
          <a:bodyPr/>
          <a:lstStyle/>
          <a:p>
            <a:r>
              <a:rPr lang="zh-CN" altLang="en-US" dirty="0" smtClean="0"/>
              <a:t>单击此处添加目录</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0"/>
                                        </p:tgtEl>
                                        <p:attrNameLst>
                                          <p:attrName>ppt_y</p:attrName>
                                        </p:attrNameLst>
                                      </p:cBhvr>
                                      <p:tavLst>
                                        <p:tav tm="0">
                                          <p:val>
                                            <p:strVal val="#ppt_y"/>
                                          </p:val>
                                        </p:tav>
                                        <p:tav tm="100000">
                                          <p:val>
                                            <p:strVal val="#ppt_y"/>
                                          </p:val>
                                        </p:tav>
                                      </p:tavLst>
                                    </p:anim>
                                    <p:anim calcmode="lin" valueType="num">
                                      <p:cBhvr>
                                        <p:cTn id="9" dur="500" fill="hold"/>
                                        <p:tgtEl>
                                          <p:spTgt spid="9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decel="100000" fill="hold" grpId="0" nodeType="clickEffect">
                                  <p:stCondLst>
                                    <p:cond delay="0"/>
                                  </p:stCondLst>
                                  <p:childTnLst>
                                    <p:set>
                                      <p:cBhvr>
                                        <p:cTn id="15" dur="1" fill="hold">
                                          <p:stCondLst>
                                            <p:cond delay="0"/>
                                          </p:stCondLst>
                                        </p:cTn>
                                        <p:tgtEl>
                                          <p:spTgt spid="82"/>
                                        </p:tgtEl>
                                        <p:attrNameLst>
                                          <p:attrName>style.visibility</p:attrName>
                                        </p:attrNameLst>
                                      </p:cBhvr>
                                      <p:to>
                                        <p:strVal val="visible"/>
                                      </p:to>
                                    </p:set>
                                    <p:anim calcmode="lin" valueType="num">
                                      <p:cBhvr additive="base">
                                        <p:cTn id="16" dur="500" fill="hold"/>
                                        <p:tgtEl>
                                          <p:spTgt spid="82"/>
                                        </p:tgtEl>
                                        <p:attrNameLst>
                                          <p:attrName>ppt_x</p:attrName>
                                        </p:attrNameLst>
                                      </p:cBhvr>
                                      <p:tavLst>
                                        <p:tav tm="0">
                                          <p:val>
                                            <p:strVal val="0-#ppt_w/2"/>
                                          </p:val>
                                        </p:tav>
                                        <p:tav tm="100000">
                                          <p:val>
                                            <p:strVal val="#ppt_x"/>
                                          </p:val>
                                        </p:tav>
                                      </p:tavLst>
                                    </p:anim>
                                    <p:anim calcmode="lin" valueType="num">
                                      <p:cBhvr additive="base">
                                        <p:cTn id="17" dur="500" fill="hold"/>
                                        <p:tgtEl>
                                          <p:spTgt spid="82"/>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00"/>
                                  </p:stCondLst>
                                  <p:childTnLst>
                                    <p:set>
                                      <p:cBhvr>
                                        <p:cTn id="19" dur="1" fill="hold">
                                          <p:stCondLst>
                                            <p:cond delay="0"/>
                                          </p:stCondLst>
                                        </p:cTn>
                                        <p:tgtEl>
                                          <p:spTgt spid="83"/>
                                        </p:tgtEl>
                                        <p:attrNameLst>
                                          <p:attrName>style.visibility</p:attrName>
                                        </p:attrNameLst>
                                      </p:cBhvr>
                                      <p:to>
                                        <p:strVal val="visible"/>
                                      </p:to>
                                    </p:set>
                                    <p:anim calcmode="lin" valueType="num">
                                      <p:cBhvr additive="base">
                                        <p:cTn id="20" dur="500" fill="hold"/>
                                        <p:tgtEl>
                                          <p:spTgt spid="83"/>
                                        </p:tgtEl>
                                        <p:attrNameLst>
                                          <p:attrName>ppt_x</p:attrName>
                                        </p:attrNameLst>
                                      </p:cBhvr>
                                      <p:tavLst>
                                        <p:tav tm="0">
                                          <p:val>
                                            <p:strVal val="0-#ppt_w/2"/>
                                          </p:val>
                                        </p:tav>
                                        <p:tav tm="100000">
                                          <p:val>
                                            <p:strVal val="#ppt_x"/>
                                          </p:val>
                                        </p:tav>
                                      </p:tavLst>
                                    </p:anim>
                                    <p:anim calcmode="lin" valueType="num">
                                      <p:cBhvr additive="base">
                                        <p:cTn id="21" dur="500" fill="hold"/>
                                        <p:tgtEl>
                                          <p:spTgt spid="83"/>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400"/>
                                  </p:stCondLst>
                                  <p:childTnLst>
                                    <p:set>
                                      <p:cBhvr>
                                        <p:cTn id="23" dur="1" fill="hold">
                                          <p:stCondLst>
                                            <p:cond delay="0"/>
                                          </p:stCondLst>
                                        </p:cTn>
                                        <p:tgtEl>
                                          <p:spTgt spid="84"/>
                                        </p:tgtEl>
                                        <p:attrNameLst>
                                          <p:attrName>style.visibility</p:attrName>
                                        </p:attrNameLst>
                                      </p:cBhvr>
                                      <p:to>
                                        <p:strVal val="visible"/>
                                      </p:to>
                                    </p:set>
                                    <p:anim calcmode="lin" valueType="num">
                                      <p:cBhvr additive="base">
                                        <p:cTn id="24" dur="500" fill="hold"/>
                                        <p:tgtEl>
                                          <p:spTgt spid="84"/>
                                        </p:tgtEl>
                                        <p:attrNameLst>
                                          <p:attrName>ppt_x</p:attrName>
                                        </p:attrNameLst>
                                      </p:cBhvr>
                                      <p:tavLst>
                                        <p:tav tm="0">
                                          <p:val>
                                            <p:strVal val="0-#ppt_w/2"/>
                                          </p:val>
                                        </p:tav>
                                        <p:tav tm="100000">
                                          <p:val>
                                            <p:strVal val="#ppt_x"/>
                                          </p:val>
                                        </p:tav>
                                      </p:tavLst>
                                    </p:anim>
                                    <p:anim calcmode="lin" valueType="num">
                                      <p:cBhvr additive="base">
                                        <p:cTn id="25" dur="500" fill="hold"/>
                                        <p:tgtEl>
                                          <p:spTgt spid="84"/>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600"/>
                                  </p:stCondLst>
                                  <p:childTnLst>
                                    <p:set>
                                      <p:cBhvr>
                                        <p:cTn id="27" dur="1" fill="hold">
                                          <p:stCondLst>
                                            <p:cond delay="0"/>
                                          </p:stCondLst>
                                        </p:cTn>
                                        <p:tgtEl>
                                          <p:spTgt spid="85"/>
                                        </p:tgtEl>
                                        <p:attrNameLst>
                                          <p:attrName>style.visibility</p:attrName>
                                        </p:attrNameLst>
                                      </p:cBhvr>
                                      <p:to>
                                        <p:strVal val="visible"/>
                                      </p:to>
                                    </p:set>
                                    <p:anim calcmode="lin" valueType="num">
                                      <p:cBhvr additive="base">
                                        <p:cTn id="28" dur="500" fill="hold"/>
                                        <p:tgtEl>
                                          <p:spTgt spid="85"/>
                                        </p:tgtEl>
                                        <p:attrNameLst>
                                          <p:attrName>ppt_x</p:attrName>
                                        </p:attrNameLst>
                                      </p:cBhvr>
                                      <p:tavLst>
                                        <p:tav tm="0">
                                          <p:val>
                                            <p:strVal val="0-#ppt_w/2"/>
                                          </p:val>
                                        </p:tav>
                                        <p:tav tm="100000">
                                          <p:val>
                                            <p:strVal val="#ppt_x"/>
                                          </p:val>
                                        </p:tav>
                                      </p:tavLst>
                                    </p:anim>
                                    <p:anim calcmode="lin" valueType="num">
                                      <p:cBhvr additive="base">
                                        <p:cTn id="29" dur="500" fill="hold"/>
                                        <p:tgtEl>
                                          <p:spTgt spid="85"/>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800"/>
                                  </p:stCondLst>
                                  <p:childTnLst>
                                    <p:set>
                                      <p:cBhvr>
                                        <p:cTn id="31" dur="1" fill="hold">
                                          <p:stCondLst>
                                            <p:cond delay="0"/>
                                          </p:stCondLst>
                                        </p:cTn>
                                        <p:tgtEl>
                                          <p:spTgt spid="86"/>
                                        </p:tgtEl>
                                        <p:attrNameLst>
                                          <p:attrName>style.visibility</p:attrName>
                                        </p:attrNameLst>
                                      </p:cBhvr>
                                      <p:to>
                                        <p:strVal val="visible"/>
                                      </p:to>
                                    </p:set>
                                    <p:anim calcmode="lin" valueType="num">
                                      <p:cBhvr additive="base">
                                        <p:cTn id="32" dur="500" fill="hold"/>
                                        <p:tgtEl>
                                          <p:spTgt spid="86"/>
                                        </p:tgtEl>
                                        <p:attrNameLst>
                                          <p:attrName>ppt_x</p:attrName>
                                        </p:attrNameLst>
                                      </p:cBhvr>
                                      <p:tavLst>
                                        <p:tav tm="0">
                                          <p:val>
                                            <p:strVal val="0-#ppt_w/2"/>
                                          </p:val>
                                        </p:tav>
                                        <p:tav tm="100000">
                                          <p:val>
                                            <p:strVal val="#ppt_x"/>
                                          </p:val>
                                        </p:tav>
                                      </p:tavLst>
                                    </p:anim>
                                    <p:anim calcmode="lin" valueType="num">
                                      <p:cBhvr additive="base">
                                        <p:cTn id="33" dur="500" fill="hold"/>
                                        <p:tgtEl>
                                          <p:spTgt spid="86"/>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1000"/>
                                  </p:stCondLst>
                                  <p:childTnLst>
                                    <p:set>
                                      <p:cBhvr>
                                        <p:cTn id="35" dur="1" fill="hold">
                                          <p:stCondLst>
                                            <p:cond delay="0"/>
                                          </p:stCondLst>
                                        </p:cTn>
                                        <p:tgtEl>
                                          <p:spTgt spid="87"/>
                                        </p:tgtEl>
                                        <p:attrNameLst>
                                          <p:attrName>style.visibility</p:attrName>
                                        </p:attrNameLst>
                                      </p:cBhvr>
                                      <p:to>
                                        <p:strVal val="visible"/>
                                      </p:to>
                                    </p:set>
                                    <p:anim calcmode="lin" valueType="num">
                                      <p:cBhvr additive="base">
                                        <p:cTn id="36" dur="500" fill="hold"/>
                                        <p:tgtEl>
                                          <p:spTgt spid="87"/>
                                        </p:tgtEl>
                                        <p:attrNameLst>
                                          <p:attrName>ppt_x</p:attrName>
                                        </p:attrNameLst>
                                      </p:cBhvr>
                                      <p:tavLst>
                                        <p:tav tm="0">
                                          <p:val>
                                            <p:strVal val="0-#ppt_w/2"/>
                                          </p:val>
                                        </p:tav>
                                        <p:tav tm="100000">
                                          <p:val>
                                            <p:strVal val="#ppt_x"/>
                                          </p:val>
                                        </p:tav>
                                      </p:tavLst>
                                    </p:anim>
                                    <p:anim calcmode="lin" valueType="num">
                                      <p:cBhvr additive="base">
                                        <p:cTn id="37" dur="500" fill="hold"/>
                                        <p:tgtEl>
                                          <p:spTgt spid="87"/>
                                        </p:tgtEl>
                                        <p:attrNameLst>
                                          <p:attrName>ppt_y</p:attrName>
                                        </p:attrNameLst>
                                      </p:cBhvr>
                                      <p:tavLst>
                                        <p:tav tm="0">
                                          <p:val>
                                            <p:strVal val="#ppt_y"/>
                                          </p:val>
                                        </p:tav>
                                        <p:tav tm="100000">
                                          <p:val>
                                            <p:strVal val="#ppt_y"/>
                                          </p:val>
                                        </p:tav>
                                      </p:tavLst>
                                    </p:anim>
                                  </p:childTnLst>
                                </p:cTn>
                              </p:par>
                              <p:par>
                                <p:cTn id="38" presetID="2" presetClass="entr" presetSubtype="8" decel="100000" fill="hold" nodeType="withEffect">
                                  <p:stCondLst>
                                    <p:cond delay="0"/>
                                  </p:stCondLst>
                                  <p:childTnLst>
                                    <p:set>
                                      <p:cBhvr>
                                        <p:cTn id="39" dur="1" fill="hold">
                                          <p:stCondLst>
                                            <p:cond delay="0"/>
                                          </p:stCondLst>
                                        </p:cTn>
                                        <p:tgtEl>
                                          <p:spTgt spid="69"/>
                                        </p:tgtEl>
                                        <p:attrNameLst>
                                          <p:attrName>style.visibility</p:attrName>
                                        </p:attrNameLst>
                                      </p:cBhvr>
                                      <p:to>
                                        <p:strVal val="visible"/>
                                      </p:to>
                                    </p:set>
                                    <p:anim calcmode="lin" valueType="num">
                                      <p:cBhvr additive="base">
                                        <p:cTn id="40" dur="500" fill="hold"/>
                                        <p:tgtEl>
                                          <p:spTgt spid="69"/>
                                        </p:tgtEl>
                                        <p:attrNameLst>
                                          <p:attrName>ppt_x</p:attrName>
                                        </p:attrNameLst>
                                      </p:cBhvr>
                                      <p:tavLst>
                                        <p:tav tm="0">
                                          <p:val>
                                            <p:strVal val="0-#ppt_w/2"/>
                                          </p:val>
                                        </p:tav>
                                        <p:tav tm="100000">
                                          <p:val>
                                            <p:strVal val="#ppt_x"/>
                                          </p:val>
                                        </p:tav>
                                      </p:tavLst>
                                    </p:anim>
                                    <p:anim calcmode="lin" valueType="num">
                                      <p:cBhvr additive="base">
                                        <p:cTn id="41" dur="500" fill="hold"/>
                                        <p:tgtEl>
                                          <p:spTgt spid="69"/>
                                        </p:tgtEl>
                                        <p:attrNameLst>
                                          <p:attrName>ppt_y</p:attrName>
                                        </p:attrNameLst>
                                      </p:cBhvr>
                                      <p:tavLst>
                                        <p:tav tm="0">
                                          <p:val>
                                            <p:strVal val="#ppt_y"/>
                                          </p:val>
                                        </p:tav>
                                        <p:tav tm="100000">
                                          <p:val>
                                            <p:strVal val="#ppt_y"/>
                                          </p:val>
                                        </p:tav>
                                      </p:tavLst>
                                    </p:anim>
                                  </p:childTnLst>
                                </p:cTn>
                              </p:par>
                              <p:par>
                                <p:cTn id="42" presetID="2" presetClass="entr" presetSubtype="8" decel="100000" fill="hold" nodeType="withEffect">
                                  <p:stCondLst>
                                    <p:cond delay="200"/>
                                  </p:stCondLst>
                                  <p:childTnLst>
                                    <p:set>
                                      <p:cBhvr>
                                        <p:cTn id="43" dur="1" fill="hold">
                                          <p:stCondLst>
                                            <p:cond delay="0"/>
                                          </p:stCondLst>
                                        </p:cTn>
                                        <p:tgtEl>
                                          <p:spTgt spid="48"/>
                                        </p:tgtEl>
                                        <p:attrNameLst>
                                          <p:attrName>style.visibility</p:attrName>
                                        </p:attrNameLst>
                                      </p:cBhvr>
                                      <p:to>
                                        <p:strVal val="visible"/>
                                      </p:to>
                                    </p:set>
                                    <p:anim calcmode="lin" valueType="num">
                                      <p:cBhvr additive="base">
                                        <p:cTn id="44" dur="500" fill="hold"/>
                                        <p:tgtEl>
                                          <p:spTgt spid="48"/>
                                        </p:tgtEl>
                                        <p:attrNameLst>
                                          <p:attrName>ppt_x</p:attrName>
                                        </p:attrNameLst>
                                      </p:cBhvr>
                                      <p:tavLst>
                                        <p:tav tm="0">
                                          <p:val>
                                            <p:strVal val="0-#ppt_w/2"/>
                                          </p:val>
                                        </p:tav>
                                        <p:tav tm="100000">
                                          <p:val>
                                            <p:strVal val="#ppt_x"/>
                                          </p:val>
                                        </p:tav>
                                      </p:tavLst>
                                    </p:anim>
                                    <p:anim calcmode="lin" valueType="num">
                                      <p:cBhvr additive="base">
                                        <p:cTn id="45" dur="500" fill="hold"/>
                                        <p:tgtEl>
                                          <p:spTgt spid="48"/>
                                        </p:tgtEl>
                                        <p:attrNameLst>
                                          <p:attrName>ppt_y</p:attrName>
                                        </p:attrNameLst>
                                      </p:cBhvr>
                                      <p:tavLst>
                                        <p:tav tm="0">
                                          <p:val>
                                            <p:strVal val="#ppt_y"/>
                                          </p:val>
                                        </p:tav>
                                        <p:tav tm="100000">
                                          <p:val>
                                            <p:strVal val="#ppt_y"/>
                                          </p:val>
                                        </p:tav>
                                      </p:tavLst>
                                    </p:anim>
                                  </p:childTnLst>
                                </p:cTn>
                              </p:par>
                              <p:par>
                                <p:cTn id="46" presetID="2" presetClass="entr" presetSubtype="8" decel="100000" fill="hold" nodeType="withEffect">
                                  <p:stCondLst>
                                    <p:cond delay="400"/>
                                  </p:stCondLst>
                                  <p:childTnLst>
                                    <p:set>
                                      <p:cBhvr>
                                        <p:cTn id="47" dur="1" fill="hold">
                                          <p:stCondLst>
                                            <p:cond delay="0"/>
                                          </p:stCondLst>
                                        </p:cTn>
                                        <p:tgtEl>
                                          <p:spTgt spid="59"/>
                                        </p:tgtEl>
                                        <p:attrNameLst>
                                          <p:attrName>style.visibility</p:attrName>
                                        </p:attrNameLst>
                                      </p:cBhvr>
                                      <p:to>
                                        <p:strVal val="visible"/>
                                      </p:to>
                                    </p:set>
                                    <p:anim calcmode="lin" valueType="num">
                                      <p:cBhvr additive="base">
                                        <p:cTn id="48" dur="500" fill="hold"/>
                                        <p:tgtEl>
                                          <p:spTgt spid="59"/>
                                        </p:tgtEl>
                                        <p:attrNameLst>
                                          <p:attrName>ppt_x</p:attrName>
                                        </p:attrNameLst>
                                      </p:cBhvr>
                                      <p:tavLst>
                                        <p:tav tm="0">
                                          <p:val>
                                            <p:strVal val="0-#ppt_w/2"/>
                                          </p:val>
                                        </p:tav>
                                        <p:tav tm="100000">
                                          <p:val>
                                            <p:strVal val="#ppt_x"/>
                                          </p:val>
                                        </p:tav>
                                      </p:tavLst>
                                    </p:anim>
                                    <p:anim calcmode="lin" valueType="num">
                                      <p:cBhvr additive="base">
                                        <p:cTn id="49" dur="500" fill="hold"/>
                                        <p:tgtEl>
                                          <p:spTgt spid="59"/>
                                        </p:tgtEl>
                                        <p:attrNameLst>
                                          <p:attrName>ppt_y</p:attrName>
                                        </p:attrNameLst>
                                      </p:cBhvr>
                                      <p:tavLst>
                                        <p:tav tm="0">
                                          <p:val>
                                            <p:strVal val="#ppt_y"/>
                                          </p:val>
                                        </p:tav>
                                        <p:tav tm="100000">
                                          <p:val>
                                            <p:strVal val="#ppt_y"/>
                                          </p:val>
                                        </p:tav>
                                      </p:tavLst>
                                    </p:anim>
                                  </p:childTnLst>
                                </p:cTn>
                              </p:par>
                              <p:par>
                                <p:cTn id="50" presetID="2" presetClass="entr" presetSubtype="8" decel="100000" fill="hold" nodeType="withEffect">
                                  <p:stCondLst>
                                    <p:cond delay="600"/>
                                  </p:stCondLst>
                                  <p:childTnLst>
                                    <p:set>
                                      <p:cBhvr>
                                        <p:cTn id="51" dur="1" fill="hold">
                                          <p:stCondLst>
                                            <p:cond delay="0"/>
                                          </p:stCondLst>
                                        </p:cTn>
                                        <p:tgtEl>
                                          <p:spTgt spid="66"/>
                                        </p:tgtEl>
                                        <p:attrNameLst>
                                          <p:attrName>style.visibility</p:attrName>
                                        </p:attrNameLst>
                                      </p:cBhvr>
                                      <p:to>
                                        <p:strVal val="visible"/>
                                      </p:to>
                                    </p:set>
                                    <p:anim calcmode="lin" valueType="num">
                                      <p:cBhvr additive="base">
                                        <p:cTn id="52" dur="500" fill="hold"/>
                                        <p:tgtEl>
                                          <p:spTgt spid="66"/>
                                        </p:tgtEl>
                                        <p:attrNameLst>
                                          <p:attrName>ppt_x</p:attrName>
                                        </p:attrNameLst>
                                      </p:cBhvr>
                                      <p:tavLst>
                                        <p:tav tm="0">
                                          <p:val>
                                            <p:strVal val="0-#ppt_w/2"/>
                                          </p:val>
                                        </p:tav>
                                        <p:tav tm="100000">
                                          <p:val>
                                            <p:strVal val="#ppt_x"/>
                                          </p:val>
                                        </p:tav>
                                      </p:tavLst>
                                    </p:anim>
                                    <p:anim calcmode="lin" valueType="num">
                                      <p:cBhvr additive="base">
                                        <p:cTn id="53" dur="500" fill="hold"/>
                                        <p:tgtEl>
                                          <p:spTgt spid="66"/>
                                        </p:tgtEl>
                                        <p:attrNameLst>
                                          <p:attrName>ppt_y</p:attrName>
                                        </p:attrNameLst>
                                      </p:cBhvr>
                                      <p:tavLst>
                                        <p:tav tm="0">
                                          <p:val>
                                            <p:strVal val="#ppt_y"/>
                                          </p:val>
                                        </p:tav>
                                        <p:tav tm="100000">
                                          <p:val>
                                            <p:strVal val="#ppt_y"/>
                                          </p:val>
                                        </p:tav>
                                      </p:tavLst>
                                    </p:anim>
                                  </p:childTnLst>
                                </p:cTn>
                              </p:par>
                              <p:par>
                                <p:cTn id="54" presetID="2" presetClass="entr" presetSubtype="8" decel="100000" fill="hold" nodeType="withEffect">
                                  <p:stCondLst>
                                    <p:cond delay="800"/>
                                  </p:stCondLst>
                                  <p:childTnLst>
                                    <p:set>
                                      <p:cBhvr>
                                        <p:cTn id="55" dur="1" fill="hold">
                                          <p:stCondLst>
                                            <p:cond delay="0"/>
                                          </p:stCondLst>
                                        </p:cTn>
                                        <p:tgtEl>
                                          <p:spTgt spid="51"/>
                                        </p:tgtEl>
                                        <p:attrNameLst>
                                          <p:attrName>style.visibility</p:attrName>
                                        </p:attrNameLst>
                                      </p:cBhvr>
                                      <p:to>
                                        <p:strVal val="visible"/>
                                      </p:to>
                                    </p:set>
                                    <p:anim calcmode="lin" valueType="num">
                                      <p:cBhvr additive="base">
                                        <p:cTn id="56" dur="500" fill="hold"/>
                                        <p:tgtEl>
                                          <p:spTgt spid="51"/>
                                        </p:tgtEl>
                                        <p:attrNameLst>
                                          <p:attrName>ppt_x</p:attrName>
                                        </p:attrNameLst>
                                      </p:cBhvr>
                                      <p:tavLst>
                                        <p:tav tm="0">
                                          <p:val>
                                            <p:strVal val="0-#ppt_w/2"/>
                                          </p:val>
                                        </p:tav>
                                        <p:tav tm="100000">
                                          <p:val>
                                            <p:strVal val="#ppt_x"/>
                                          </p:val>
                                        </p:tav>
                                      </p:tavLst>
                                    </p:anim>
                                    <p:anim calcmode="lin" valueType="num">
                                      <p:cBhvr additive="base">
                                        <p:cTn id="57" dur="500" fill="hold"/>
                                        <p:tgtEl>
                                          <p:spTgt spid="51"/>
                                        </p:tgtEl>
                                        <p:attrNameLst>
                                          <p:attrName>ppt_y</p:attrName>
                                        </p:attrNameLst>
                                      </p:cBhvr>
                                      <p:tavLst>
                                        <p:tav tm="0">
                                          <p:val>
                                            <p:strVal val="#ppt_y"/>
                                          </p:val>
                                        </p:tav>
                                        <p:tav tm="100000">
                                          <p:val>
                                            <p:strVal val="#ppt_y"/>
                                          </p:val>
                                        </p:tav>
                                      </p:tavLst>
                                    </p:anim>
                                  </p:childTnLst>
                                </p:cTn>
                              </p:par>
                              <p:par>
                                <p:cTn id="58" presetID="2" presetClass="entr" presetSubtype="8" decel="100000" fill="hold" nodeType="withEffect">
                                  <p:stCondLst>
                                    <p:cond delay="1000"/>
                                  </p:stCondLst>
                                  <p:childTnLst>
                                    <p:set>
                                      <p:cBhvr>
                                        <p:cTn id="59" dur="1" fill="hold">
                                          <p:stCondLst>
                                            <p:cond delay="0"/>
                                          </p:stCondLst>
                                        </p:cTn>
                                        <p:tgtEl>
                                          <p:spTgt spid="72"/>
                                        </p:tgtEl>
                                        <p:attrNameLst>
                                          <p:attrName>style.visibility</p:attrName>
                                        </p:attrNameLst>
                                      </p:cBhvr>
                                      <p:to>
                                        <p:strVal val="visible"/>
                                      </p:to>
                                    </p:set>
                                    <p:anim calcmode="lin" valueType="num">
                                      <p:cBhvr additive="base">
                                        <p:cTn id="60" dur="500" fill="hold"/>
                                        <p:tgtEl>
                                          <p:spTgt spid="72"/>
                                        </p:tgtEl>
                                        <p:attrNameLst>
                                          <p:attrName>ppt_x</p:attrName>
                                        </p:attrNameLst>
                                      </p:cBhvr>
                                      <p:tavLst>
                                        <p:tav tm="0">
                                          <p:val>
                                            <p:strVal val="0-#ppt_w/2"/>
                                          </p:val>
                                        </p:tav>
                                        <p:tav tm="100000">
                                          <p:val>
                                            <p:strVal val="#ppt_x"/>
                                          </p:val>
                                        </p:tav>
                                      </p:tavLst>
                                    </p:anim>
                                    <p:anim calcmode="lin" valueType="num">
                                      <p:cBhvr additive="base">
                                        <p:cTn id="61" dur="5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decel="100000"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additive="base">
                                        <p:cTn id="66" dur="1000" fill="hold"/>
                                        <p:tgtEl>
                                          <p:spTgt spid="36"/>
                                        </p:tgtEl>
                                        <p:attrNameLst>
                                          <p:attrName>ppt_x</p:attrName>
                                        </p:attrNameLst>
                                      </p:cBhvr>
                                      <p:tavLst>
                                        <p:tav tm="0">
                                          <p:val>
                                            <p:strVal val="0-#ppt_w/2"/>
                                          </p:val>
                                        </p:tav>
                                        <p:tav tm="100000">
                                          <p:val>
                                            <p:strVal val="#ppt_x"/>
                                          </p:val>
                                        </p:tav>
                                      </p:tavLst>
                                    </p:anim>
                                    <p:anim calcmode="lin" valueType="num">
                                      <p:cBhvr additive="base">
                                        <p:cTn id="67" dur="1000" fill="hold"/>
                                        <p:tgtEl>
                                          <p:spTgt spid="36"/>
                                        </p:tgtEl>
                                        <p:attrNameLst>
                                          <p:attrName>ppt_y</p:attrName>
                                        </p:attrNameLst>
                                      </p:cBhvr>
                                      <p:tavLst>
                                        <p:tav tm="0">
                                          <p:val>
                                            <p:strVal val="#ppt_y"/>
                                          </p:val>
                                        </p:tav>
                                        <p:tav tm="100000">
                                          <p:val>
                                            <p:strVal val="#ppt_y"/>
                                          </p:val>
                                        </p:tav>
                                      </p:tavLst>
                                    </p:anim>
                                  </p:childTnLst>
                                </p:cTn>
                              </p:par>
                              <p:par>
                                <p:cTn id="68" presetID="2" presetClass="entr" presetSubtype="8" decel="100000"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additive="base">
                                        <p:cTn id="70" dur="1000" fill="hold"/>
                                        <p:tgtEl>
                                          <p:spTgt spid="37"/>
                                        </p:tgtEl>
                                        <p:attrNameLst>
                                          <p:attrName>ppt_x</p:attrName>
                                        </p:attrNameLst>
                                      </p:cBhvr>
                                      <p:tavLst>
                                        <p:tav tm="0">
                                          <p:val>
                                            <p:strVal val="0-#ppt_w/2"/>
                                          </p:val>
                                        </p:tav>
                                        <p:tav tm="100000">
                                          <p:val>
                                            <p:strVal val="#ppt_x"/>
                                          </p:val>
                                        </p:tav>
                                      </p:tavLst>
                                    </p:anim>
                                    <p:anim calcmode="lin" valueType="num">
                                      <p:cBhvr additive="base">
                                        <p:cTn id="71" dur="1000" fill="hold"/>
                                        <p:tgtEl>
                                          <p:spTgt spid="37"/>
                                        </p:tgtEl>
                                        <p:attrNameLst>
                                          <p:attrName>ppt_y</p:attrName>
                                        </p:attrNameLst>
                                      </p:cBhvr>
                                      <p:tavLst>
                                        <p:tav tm="0">
                                          <p:val>
                                            <p:strVal val="#ppt_y"/>
                                          </p:val>
                                        </p:tav>
                                        <p:tav tm="100000">
                                          <p:val>
                                            <p:strVal val="#ppt_y"/>
                                          </p:val>
                                        </p:tav>
                                      </p:tavLst>
                                    </p:anim>
                                  </p:childTnLst>
                                </p:cTn>
                              </p:par>
                              <p:par>
                                <p:cTn id="72" presetID="2" presetClass="entr" presetSubtype="8" decel="100000"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additive="base">
                                        <p:cTn id="74" dur="1000" fill="hold"/>
                                        <p:tgtEl>
                                          <p:spTgt spid="38"/>
                                        </p:tgtEl>
                                        <p:attrNameLst>
                                          <p:attrName>ppt_x</p:attrName>
                                        </p:attrNameLst>
                                      </p:cBhvr>
                                      <p:tavLst>
                                        <p:tav tm="0">
                                          <p:val>
                                            <p:strVal val="0-#ppt_w/2"/>
                                          </p:val>
                                        </p:tav>
                                        <p:tav tm="100000">
                                          <p:val>
                                            <p:strVal val="#ppt_x"/>
                                          </p:val>
                                        </p:tav>
                                      </p:tavLst>
                                    </p:anim>
                                    <p:anim calcmode="lin" valueType="num">
                                      <p:cBhvr additive="base">
                                        <p:cTn id="75" dur="1000" fill="hold"/>
                                        <p:tgtEl>
                                          <p:spTgt spid="38"/>
                                        </p:tgtEl>
                                        <p:attrNameLst>
                                          <p:attrName>ppt_y</p:attrName>
                                        </p:attrNameLst>
                                      </p:cBhvr>
                                      <p:tavLst>
                                        <p:tav tm="0">
                                          <p:val>
                                            <p:strVal val="#ppt_y"/>
                                          </p:val>
                                        </p:tav>
                                        <p:tav tm="100000">
                                          <p:val>
                                            <p:strVal val="#ppt_y"/>
                                          </p:val>
                                        </p:tav>
                                      </p:tavLst>
                                    </p:anim>
                                  </p:childTnLst>
                                </p:cTn>
                              </p:par>
                              <p:par>
                                <p:cTn id="76" presetID="2" presetClass="entr" presetSubtype="8" decel="100000"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additive="base">
                                        <p:cTn id="78" dur="1000" fill="hold"/>
                                        <p:tgtEl>
                                          <p:spTgt spid="39"/>
                                        </p:tgtEl>
                                        <p:attrNameLst>
                                          <p:attrName>ppt_x</p:attrName>
                                        </p:attrNameLst>
                                      </p:cBhvr>
                                      <p:tavLst>
                                        <p:tav tm="0">
                                          <p:val>
                                            <p:strVal val="0-#ppt_w/2"/>
                                          </p:val>
                                        </p:tav>
                                        <p:tav tm="100000">
                                          <p:val>
                                            <p:strVal val="#ppt_x"/>
                                          </p:val>
                                        </p:tav>
                                      </p:tavLst>
                                    </p:anim>
                                    <p:anim calcmode="lin" valueType="num">
                                      <p:cBhvr additive="base">
                                        <p:cTn id="79" dur="1000" fill="hold"/>
                                        <p:tgtEl>
                                          <p:spTgt spid="39"/>
                                        </p:tgtEl>
                                        <p:attrNameLst>
                                          <p:attrName>ppt_y</p:attrName>
                                        </p:attrNameLst>
                                      </p:cBhvr>
                                      <p:tavLst>
                                        <p:tav tm="0">
                                          <p:val>
                                            <p:strVal val="#ppt_y"/>
                                          </p:val>
                                        </p:tav>
                                        <p:tav tm="100000">
                                          <p:val>
                                            <p:strVal val="#ppt_y"/>
                                          </p:val>
                                        </p:tav>
                                      </p:tavLst>
                                    </p:anim>
                                  </p:childTnLst>
                                </p:cTn>
                              </p:par>
                              <p:par>
                                <p:cTn id="80" presetID="2" presetClass="entr" presetSubtype="8" decel="100000"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additive="base">
                                        <p:cTn id="82" dur="1000" fill="hold"/>
                                        <p:tgtEl>
                                          <p:spTgt spid="40"/>
                                        </p:tgtEl>
                                        <p:attrNameLst>
                                          <p:attrName>ppt_x</p:attrName>
                                        </p:attrNameLst>
                                      </p:cBhvr>
                                      <p:tavLst>
                                        <p:tav tm="0">
                                          <p:val>
                                            <p:strVal val="0-#ppt_w/2"/>
                                          </p:val>
                                        </p:tav>
                                        <p:tav tm="100000">
                                          <p:val>
                                            <p:strVal val="#ppt_x"/>
                                          </p:val>
                                        </p:tav>
                                      </p:tavLst>
                                    </p:anim>
                                    <p:anim calcmode="lin" valueType="num">
                                      <p:cBhvr additive="base">
                                        <p:cTn id="83" dur="1000" fill="hold"/>
                                        <p:tgtEl>
                                          <p:spTgt spid="40"/>
                                        </p:tgtEl>
                                        <p:attrNameLst>
                                          <p:attrName>ppt_y</p:attrName>
                                        </p:attrNameLst>
                                      </p:cBhvr>
                                      <p:tavLst>
                                        <p:tav tm="0">
                                          <p:val>
                                            <p:strVal val="#ppt_y"/>
                                          </p:val>
                                        </p:tav>
                                        <p:tav tm="100000">
                                          <p:val>
                                            <p:strVal val="#ppt_y"/>
                                          </p:val>
                                        </p:tav>
                                      </p:tavLst>
                                    </p:anim>
                                  </p:childTnLst>
                                </p:cTn>
                              </p:par>
                              <p:par>
                                <p:cTn id="84" presetID="2" presetClass="entr" presetSubtype="8" decel="100000" fill="hold" grpId="0" nodeType="withEffect">
                                  <p:stCondLst>
                                    <p:cond delay="0"/>
                                  </p:stCondLst>
                                  <p:childTnLst>
                                    <p:set>
                                      <p:cBhvr>
                                        <p:cTn id="85" dur="1" fill="hold">
                                          <p:stCondLst>
                                            <p:cond delay="0"/>
                                          </p:stCondLst>
                                        </p:cTn>
                                        <p:tgtEl>
                                          <p:spTgt spid="41"/>
                                        </p:tgtEl>
                                        <p:attrNameLst>
                                          <p:attrName>style.visibility</p:attrName>
                                        </p:attrNameLst>
                                      </p:cBhvr>
                                      <p:to>
                                        <p:strVal val="visible"/>
                                      </p:to>
                                    </p:set>
                                    <p:anim calcmode="lin" valueType="num">
                                      <p:cBhvr additive="base">
                                        <p:cTn id="86" dur="1000" fill="hold"/>
                                        <p:tgtEl>
                                          <p:spTgt spid="41"/>
                                        </p:tgtEl>
                                        <p:attrNameLst>
                                          <p:attrName>ppt_x</p:attrName>
                                        </p:attrNameLst>
                                      </p:cBhvr>
                                      <p:tavLst>
                                        <p:tav tm="0">
                                          <p:val>
                                            <p:strVal val="0-#ppt_w/2"/>
                                          </p:val>
                                        </p:tav>
                                        <p:tav tm="100000">
                                          <p:val>
                                            <p:strVal val="#ppt_x"/>
                                          </p:val>
                                        </p:tav>
                                      </p:tavLst>
                                    </p:anim>
                                    <p:anim calcmode="lin" valueType="num">
                                      <p:cBhvr additive="base">
                                        <p:cTn id="87"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2" decel="100000" fill="hold" grpId="0" nodeType="click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additive="base">
                                        <p:cTn id="92" dur="500" fill="hold"/>
                                        <p:tgtEl>
                                          <p:spTgt spid="44"/>
                                        </p:tgtEl>
                                        <p:attrNameLst>
                                          <p:attrName>ppt_x</p:attrName>
                                        </p:attrNameLst>
                                      </p:cBhvr>
                                      <p:tavLst>
                                        <p:tav tm="0">
                                          <p:val>
                                            <p:strVal val="1+#ppt_w/2"/>
                                          </p:val>
                                        </p:tav>
                                        <p:tav tm="100000">
                                          <p:val>
                                            <p:strVal val="#ppt_x"/>
                                          </p:val>
                                        </p:tav>
                                      </p:tavLst>
                                    </p:anim>
                                    <p:anim calcmode="lin" valueType="num">
                                      <p:cBhvr additive="base">
                                        <p:cTn id="93" dur="500" fill="hold"/>
                                        <p:tgtEl>
                                          <p:spTgt spid="44"/>
                                        </p:tgtEl>
                                        <p:attrNameLst>
                                          <p:attrName>ppt_y</p:attrName>
                                        </p:attrNameLst>
                                      </p:cBhvr>
                                      <p:tavLst>
                                        <p:tav tm="0">
                                          <p:val>
                                            <p:strVal val="#ppt_y"/>
                                          </p:val>
                                        </p:tav>
                                        <p:tav tm="100000">
                                          <p:val>
                                            <p:strVal val="#ppt_y"/>
                                          </p:val>
                                        </p:tav>
                                      </p:tavLst>
                                    </p:anim>
                                  </p:childTnLst>
                                </p:cTn>
                              </p:par>
                              <p:par>
                                <p:cTn id="94" presetID="2" presetClass="entr" presetSubtype="2" decel="100000"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 calcmode="lin" valueType="num">
                                      <p:cBhvr additive="base">
                                        <p:cTn id="96" dur="500" fill="hold"/>
                                        <p:tgtEl>
                                          <p:spTgt spid="47"/>
                                        </p:tgtEl>
                                        <p:attrNameLst>
                                          <p:attrName>ppt_x</p:attrName>
                                        </p:attrNameLst>
                                      </p:cBhvr>
                                      <p:tavLst>
                                        <p:tav tm="0">
                                          <p:val>
                                            <p:strVal val="1+#ppt_w/2"/>
                                          </p:val>
                                        </p:tav>
                                        <p:tav tm="100000">
                                          <p:val>
                                            <p:strVal val="#ppt_x"/>
                                          </p:val>
                                        </p:tav>
                                      </p:tavLst>
                                    </p:anim>
                                    <p:anim calcmode="lin" valueType="num">
                                      <p:cBhvr additive="base">
                                        <p:cTn id="97" dur="500" fill="hold"/>
                                        <p:tgtEl>
                                          <p:spTgt spid="47"/>
                                        </p:tgtEl>
                                        <p:attrNameLst>
                                          <p:attrName>ppt_y</p:attrName>
                                        </p:attrNameLst>
                                      </p:cBhvr>
                                      <p:tavLst>
                                        <p:tav tm="0">
                                          <p:val>
                                            <p:strVal val="#ppt_y"/>
                                          </p:val>
                                        </p:tav>
                                        <p:tav tm="100000">
                                          <p:val>
                                            <p:strVal val="#ppt_y"/>
                                          </p:val>
                                        </p:tav>
                                      </p:tavLst>
                                    </p:anim>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wipe(left)">
                                      <p:cBhvr>
                                        <p:cTn id="101" dur="500"/>
                                        <p:tgtEl>
                                          <p:spTgt spid="43"/>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left)">
                                      <p:cBhvr>
                                        <p:cTn id="104" dur="500"/>
                                        <p:tgtEl>
                                          <p:spTgt spid="46"/>
                                        </p:tgtEl>
                                      </p:cBhvr>
                                    </p:animEffect>
                                  </p:childTnLst>
                                </p:cTn>
                              </p:par>
                            </p:childTnLst>
                          </p:cTn>
                        </p:par>
                        <p:par>
                          <p:cTn id="105" fill="hold">
                            <p:stCondLst>
                              <p:cond delay="1000"/>
                            </p:stCondLst>
                            <p:childTnLst>
                              <p:par>
                                <p:cTn id="106" presetID="22" presetClass="entr" presetSubtype="8"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wipe(left)">
                                      <p:cBhvr>
                                        <p:cTn id="108" dur="500"/>
                                        <p:tgtEl>
                                          <p:spTgt spid="42"/>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500"/>
                                        <p:tgtEl>
                                          <p:spTgt spid="45"/>
                                        </p:tgtEl>
                                      </p:cBhvr>
                                    </p:animEffect>
                                  </p:childTnLst>
                                </p:cTn>
                              </p:par>
                            </p:childTnLst>
                          </p:cTn>
                        </p:par>
                        <p:par>
                          <p:cTn id="112" fill="hold">
                            <p:stCondLst>
                              <p:cond delay="1500"/>
                            </p:stCondLst>
                            <p:childTnLst>
                              <p:par>
                                <p:cTn id="113" presetID="2" presetClass="entr" presetSubtype="8" fill="hold" grpId="0" nodeType="afterEffect">
                                  <p:stCondLst>
                                    <p:cond delay="0"/>
                                  </p:stCondLst>
                                  <p:childTnLst>
                                    <p:set>
                                      <p:cBhvr>
                                        <p:cTn id="114" dur="1" fill="hold">
                                          <p:stCondLst>
                                            <p:cond delay="0"/>
                                          </p:stCondLst>
                                        </p:cTn>
                                        <p:tgtEl>
                                          <p:spTgt spid="88"/>
                                        </p:tgtEl>
                                        <p:attrNameLst>
                                          <p:attrName>style.visibility</p:attrName>
                                        </p:attrNameLst>
                                      </p:cBhvr>
                                      <p:to>
                                        <p:strVal val="visible"/>
                                      </p:to>
                                    </p:set>
                                    <p:anim calcmode="lin" valueType="num">
                                      <p:cBhvr additive="base">
                                        <p:cTn id="115" dur="800" fill="hold"/>
                                        <p:tgtEl>
                                          <p:spTgt spid="88"/>
                                        </p:tgtEl>
                                        <p:attrNameLst>
                                          <p:attrName>ppt_x</p:attrName>
                                        </p:attrNameLst>
                                      </p:cBhvr>
                                      <p:tavLst>
                                        <p:tav tm="0">
                                          <p:val>
                                            <p:strVal val="0-#ppt_w/2"/>
                                          </p:val>
                                        </p:tav>
                                        <p:tav tm="100000">
                                          <p:val>
                                            <p:strVal val="#ppt_x"/>
                                          </p:val>
                                        </p:tav>
                                      </p:tavLst>
                                    </p:anim>
                                    <p:anim calcmode="lin" valueType="num">
                                      <p:cBhvr additive="base">
                                        <p:cTn id="116" dur="800" fill="hold"/>
                                        <p:tgtEl>
                                          <p:spTgt spid="88"/>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89"/>
                                        </p:tgtEl>
                                        <p:attrNameLst>
                                          <p:attrName>style.visibility</p:attrName>
                                        </p:attrNameLst>
                                      </p:cBhvr>
                                      <p:to>
                                        <p:strVal val="visible"/>
                                      </p:to>
                                    </p:set>
                                    <p:anim calcmode="lin" valueType="num">
                                      <p:cBhvr additive="base">
                                        <p:cTn id="119" dur="800" fill="hold"/>
                                        <p:tgtEl>
                                          <p:spTgt spid="89"/>
                                        </p:tgtEl>
                                        <p:attrNameLst>
                                          <p:attrName>ppt_x</p:attrName>
                                        </p:attrNameLst>
                                      </p:cBhvr>
                                      <p:tavLst>
                                        <p:tav tm="0">
                                          <p:val>
                                            <p:strVal val="1+#ppt_w/2"/>
                                          </p:val>
                                        </p:tav>
                                        <p:tav tm="100000">
                                          <p:val>
                                            <p:strVal val="#ppt_x"/>
                                          </p:val>
                                        </p:tav>
                                      </p:tavLst>
                                    </p:anim>
                                    <p:anim calcmode="lin" valueType="num">
                                      <p:cBhvr additive="base">
                                        <p:cTn id="120" dur="8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p:bldP spid="43" grpId="0"/>
      <p:bldP spid="44" grpId="0" animBg="1"/>
      <p:bldP spid="45" grpId="0"/>
      <p:bldP spid="46" grpId="0"/>
      <p:bldP spid="47" grpId="0" animBg="1"/>
      <p:bldP spid="82" grpId="0"/>
      <p:bldP spid="83" grpId="0"/>
      <p:bldP spid="84" grpId="0"/>
      <p:bldP spid="85" grpId="0"/>
      <p:bldP spid="86" grpId="0"/>
      <p:bldP spid="87" grpId="0"/>
      <p:bldP spid="88" grpId="0" animBg="1"/>
      <p:bldP spid="89" grpId="0" animBg="1"/>
      <p:bldP spid="9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7000" b="-7000"/>
          </a:stretch>
        </a:blipFill>
        <a:effectLst/>
      </p:bgPr>
    </p:bg>
    <p:spTree>
      <p:nvGrpSpPr>
        <p:cNvPr id="1" name=""/>
        <p:cNvGrpSpPr/>
        <p:nvPr/>
      </p:nvGrpSpPr>
      <p:grpSpPr>
        <a:xfrm>
          <a:off x="0" y="0"/>
          <a:ext cx="0" cy="0"/>
          <a:chOff x="0" y="0"/>
          <a:chExt cx="0" cy="0"/>
        </a:xfrm>
      </p:grpSpPr>
      <p:sp>
        <p:nvSpPr>
          <p:cNvPr id="3" name="TextBox 2"/>
          <p:cNvSpPr txBox="1"/>
          <p:nvPr/>
        </p:nvSpPr>
        <p:spPr>
          <a:xfrm>
            <a:off x="5374685" y="2827689"/>
            <a:ext cx="8354015" cy="984875"/>
          </a:xfrm>
          <a:prstGeom prst="rect">
            <a:avLst/>
          </a:prstGeom>
          <a:noFill/>
        </p:spPr>
        <p:txBody>
          <a:bodyPr wrap="square" lIns="91429" tIns="45715" rIns="91429" bIns="45715" rtlCol="0">
            <a:spAutoFit/>
          </a:bodyPr>
          <a:lstStyle/>
          <a:p>
            <a:r>
              <a:rPr lang="zh-CN" altLang="en-US" sz="5800" b="1" dirty="0" smtClean="0">
                <a:latin typeface="微软雅黑" panose="020B0503020204020204" pitchFamily="34" charset="-122"/>
                <a:ea typeface="微软雅黑" panose="020B0503020204020204" pitchFamily="34" charset="-122"/>
              </a:rPr>
              <a:t>演讲完毕  谢谢聆听</a:t>
            </a:r>
            <a:endParaRPr lang="zh-CN" altLang="en-US" sz="5800" b="1" dirty="0">
              <a:latin typeface="微软雅黑" panose="020B0503020204020204" pitchFamily="34" charset="-122"/>
              <a:ea typeface="微软雅黑" panose="020B0503020204020204" pitchFamily="34" charset="-122"/>
            </a:endParaRPr>
          </a:p>
        </p:txBody>
      </p:sp>
      <p:sp>
        <p:nvSpPr>
          <p:cNvPr id="19" name="等腰三角形 18"/>
          <p:cNvSpPr/>
          <p:nvPr/>
        </p:nvSpPr>
        <p:spPr>
          <a:xfrm rot="5400000">
            <a:off x="1960" y="139347"/>
            <a:ext cx="504056" cy="432048"/>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spcCol="0" rtlCol="0" anchor="ctr"/>
          <a:lstStyle/>
          <a:p>
            <a:pPr algn="ctr"/>
            <a:endParaRPr lang="zh-CN" altLang="en-US">
              <a:solidFill>
                <a:srgbClr val="0067B4"/>
              </a:solidFill>
            </a:endParaRPr>
          </a:p>
        </p:txBody>
      </p:sp>
      <p:sp>
        <p:nvSpPr>
          <p:cNvPr id="20" name="TextBox 19"/>
          <p:cNvSpPr txBox="1"/>
          <p:nvPr/>
        </p:nvSpPr>
        <p:spPr>
          <a:xfrm>
            <a:off x="475371" y="36717"/>
            <a:ext cx="1659395" cy="584765"/>
          </a:xfrm>
          <a:prstGeom prst="rect">
            <a:avLst/>
          </a:prstGeom>
          <a:noFill/>
        </p:spPr>
        <p:txBody>
          <a:bodyPr wrap="square" lIns="91431" tIns="45715" rIns="91431" bIns="45715" rtlCol="0">
            <a:spAutoFit/>
          </a:bodyPr>
          <a:lstStyle/>
          <a:p>
            <a:r>
              <a:rPr lang="en-US" altLang="zh-CN" sz="3200" b="1" dirty="0">
                <a:solidFill>
                  <a:schemeClr val="tx1">
                    <a:lumMod val="95000"/>
                    <a:lumOff val="5000"/>
                  </a:schemeClr>
                </a:solidFill>
              </a:rPr>
              <a:t>LOGO</a:t>
            </a:r>
            <a:endParaRPr lang="zh-CN" altLang="en-US" sz="3200" b="1" dirty="0">
              <a:solidFill>
                <a:schemeClr val="tx1">
                  <a:lumMod val="95000"/>
                  <a:lumOff val="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0-#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 calcmode="lin" valueType="num">
                                      <p:cBhvr>
                                        <p:cTn id="1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animBg="1"/>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rPr>
              <a:t>https://www.freeppt7.com</a:t>
            </a:r>
            <a:endParaRPr lang="en-US" altLang="zh-CN" sz="2800" strike="noStrike"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endParaRP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3200" strike="noStrike" spc="200" noProof="1"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endParaRPr sz="2400" strike="noStrike" spc="20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endParaRPr lang="en-US" altLang="zh-CN" sz="1200" dirty="0">
              <a:solidFill>
                <a:srgbClr val="4A452A"/>
              </a:solidFill>
              <a:latin typeface="微软雅黑" panose="020B0503020204020204" pitchFamily="34" charset="-122"/>
              <a:ea typeface="微软雅黑" panose="020B0503020204020204" pitchFamily="34" charset="-122"/>
            </a:endParaRPr>
          </a:p>
        </p:txBody>
      </p:sp>
      <p:pic>
        <p:nvPicPr>
          <p:cNvPr id="15366" name="图片 4" descr="logo">
            <a:hlinkClick r:id="rId1" action="ppaction://hlinkfile"/>
          </p:cNvPr>
          <p:cNvPicPr>
            <a:picLocks noChangeAspect="1"/>
          </p:cNvPicPr>
          <p:nvPr/>
        </p:nvPicPr>
        <p:blipFill>
          <a:blip r:embed="rId2"/>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椭圆 2"/>
          <p:cNvSpPr/>
          <p:nvPr/>
        </p:nvSpPr>
        <p:spPr>
          <a:xfrm>
            <a:off x="-1162556" y="1905571"/>
            <a:ext cx="3241352" cy="324135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470075" y="519500"/>
            <a:ext cx="4505696" cy="478023"/>
          </a:xfrm>
          <a:solidFill>
            <a:schemeClr val="bg1"/>
          </a:solidFill>
        </p:spPr>
        <p:txBody>
          <a:bodyPr/>
          <a:lstStyle/>
          <a:p>
            <a:r>
              <a:rPr lang="zh-CN" altLang="en-US" dirty="0" smtClean="0"/>
              <a:t>单击此处添加目录</a:t>
            </a:r>
            <a:endParaRPr lang="zh-CN" altLang="en-US" dirty="0"/>
          </a:p>
        </p:txBody>
      </p:sp>
      <p:sp>
        <p:nvSpPr>
          <p:cNvPr id="70" name="椭圆 69"/>
          <p:cNvSpPr/>
          <p:nvPr/>
        </p:nvSpPr>
        <p:spPr>
          <a:xfrm>
            <a:off x="2700002" y="3894834"/>
            <a:ext cx="890531" cy="89053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4400" dirty="0">
                <a:solidFill>
                  <a:prstClr val="white"/>
                </a:solidFill>
              </a:rPr>
              <a:t>4</a:t>
            </a:r>
            <a:endParaRPr lang="zh-CN" altLang="en-US" sz="4400" dirty="0">
              <a:solidFill>
                <a:prstClr val="white"/>
              </a:solidFill>
            </a:endParaRPr>
          </a:p>
        </p:txBody>
      </p:sp>
      <p:sp>
        <p:nvSpPr>
          <p:cNvPr id="81" name="椭圆 80"/>
          <p:cNvSpPr/>
          <p:nvPr/>
        </p:nvSpPr>
        <p:spPr>
          <a:xfrm>
            <a:off x="1637175" y="4775068"/>
            <a:ext cx="890531" cy="89053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4400" dirty="0" smtClean="0">
                <a:solidFill>
                  <a:prstClr val="white"/>
                </a:solidFill>
              </a:rPr>
              <a:t>5</a:t>
            </a:r>
            <a:endParaRPr lang="zh-CN" altLang="en-US" sz="4400" dirty="0">
              <a:solidFill>
                <a:prstClr val="white"/>
              </a:solidFill>
            </a:endParaRPr>
          </a:p>
        </p:txBody>
      </p:sp>
      <p:sp>
        <p:nvSpPr>
          <p:cNvPr id="92" name="椭圆 91"/>
          <p:cNvSpPr/>
          <p:nvPr/>
        </p:nvSpPr>
        <p:spPr>
          <a:xfrm>
            <a:off x="2709355" y="2134364"/>
            <a:ext cx="890531" cy="89053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4400" dirty="0" smtClean="0">
                <a:solidFill>
                  <a:prstClr val="white"/>
                </a:solidFill>
              </a:rPr>
              <a:t>2</a:t>
            </a:r>
            <a:endParaRPr lang="zh-CN" altLang="en-US" sz="4400" dirty="0">
              <a:solidFill>
                <a:prstClr val="white"/>
              </a:solidFill>
            </a:endParaRPr>
          </a:p>
        </p:txBody>
      </p:sp>
      <p:sp>
        <p:nvSpPr>
          <p:cNvPr id="103" name="椭圆 102"/>
          <p:cNvSpPr/>
          <p:nvPr/>
        </p:nvSpPr>
        <p:spPr>
          <a:xfrm>
            <a:off x="1633531" y="1254130"/>
            <a:ext cx="890531" cy="89053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4400" dirty="0">
                <a:solidFill>
                  <a:prstClr val="white"/>
                </a:solidFill>
              </a:rPr>
              <a:t>1</a:t>
            </a:r>
            <a:endParaRPr lang="zh-CN" altLang="en-US" sz="4400" dirty="0">
              <a:solidFill>
                <a:prstClr val="white"/>
              </a:solidFill>
            </a:endParaRPr>
          </a:p>
        </p:txBody>
      </p:sp>
      <p:sp>
        <p:nvSpPr>
          <p:cNvPr id="114" name="椭圆 113"/>
          <p:cNvSpPr/>
          <p:nvPr/>
        </p:nvSpPr>
        <p:spPr>
          <a:xfrm>
            <a:off x="3756119" y="3014599"/>
            <a:ext cx="890531" cy="89053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4400" dirty="0" smtClean="0">
                <a:solidFill>
                  <a:prstClr val="white"/>
                </a:solidFill>
              </a:rPr>
              <a:t>3</a:t>
            </a:r>
            <a:endParaRPr lang="zh-CN" altLang="en-US" sz="4400" dirty="0">
              <a:solidFill>
                <a:prstClr val="white"/>
              </a:solidFill>
            </a:endParaRPr>
          </a:p>
        </p:txBody>
      </p:sp>
      <p:sp>
        <p:nvSpPr>
          <p:cNvPr id="115" name="燕尾形 114"/>
          <p:cNvSpPr/>
          <p:nvPr/>
        </p:nvSpPr>
        <p:spPr>
          <a:xfrm>
            <a:off x="2594188" y="1432965"/>
            <a:ext cx="429649" cy="463420"/>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116" name="燕尾形 115"/>
          <p:cNvSpPr/>
          <p:nvPr/>
        </p:nvSpPr>
        <p:spPr>
          <a:xfrm>
            <a:off x="3023837" y="1432965"/>
            <a:ext cx="429649" cy="463420"/>
          </a:xfrm>
          <a:prstGeom prst="chevron">
            <a:avLst/>
          </a:prstGeom>
          <a:solidFill>
            <a:srgbClr val="678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118" name="燕尾形 117"/>
          <p:cNvSpPr/>
          <p:nvPr/>
        </p:nvSpPr>
        <p:spPr>
          <a:xfrm>
            <a:off x="3675161" y="2325220"/>
            <a:ext cx="429649" cy="463420"/>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119" name="燕尾形 118"/>
          <p:cNvSpPr/>
          <p:nvPr/>
        </p:nvSpPr>
        <p:spPr>
          <a:xfrm>
            <a:off x="4104810" y="2325220"/>
            <a:ext cx="429649" cy="463420"/>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121" name="燕尾形 120"/>
          <p:cNvSpPr/>
          <p:nvPr/>
        </p:nvSpPr>
        <p:spPr>
          <a:xfrm>
            <a:off x="4689324" y="3221290"/>
            <a:ext cx="429649" cy="463420"/>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122" name="燕尾形 121"/>
          <p:cNvSpPr/>
          <p:nvPr/>
        </p:nvSpPr>
        <p:spPr>
          <a:xfrm>
            <a:off x="5118973" y="3221290"/>
            <a:ext cx="429649" cy="463420"/>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124" name="燕尾形 123"/>
          <p:cNvSpPr/>
          <p:nvPr/>
        </p:nvSpPr>
        <p:spPr>
          <a:xfrm>
            <a:off x="3680860" y="4122389"/>
            <a:ext cx="429649" cy="463420"/>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125" name="燕尾形 124"/>
          <p:cNvSpPr/>
          <p:nvPr/>
        </p:nvSpPr>
        <p:spPr>
          <a:xfrm>
            <a:off x="4110509" y="4122389"/>
            <a:ext cx="429649" cy="463420"/>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127" name="燕尾形 126"/>
          <p:cNvSpPr/>
          <p:nvPr/>
        </p:nvSpPr>
        <p:spPr>
          <a:xfrm>
            <a:off x="2594638" y="4989721"/>
            <a:ext cx="429649" cy="463420"/>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sp>
        <p:nvSpPr>
          <p:cNvPr id="128" name="燕尾形 127"/>
          <p:cNvSpPr/>
          <p:nvPr/>
        </p:nvSpPr>
        <p:spPr>
          <a:xfrm>
            <a:off x="3024287" y="4989721"/>
            <a:ext cx="429649" cy="463420"/>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sp>
        <p:nvSpPr>
          <p:cNvPr id="131" name="矩形 130"/>
          <p:cNvSpPr/>
          <p:nvPr/>
        </p:nvSpPr>
        <p:spPr>
          <a:xfrm>
            <a:off x="355617" y="3075987"/>
            <a:ext cx="1277914" cy="748988"/>
          </a:xfrm>
          <a:prstGeom prst="rect">
            <a:avLst/>
          </a:prstGeom>
        </p:spPr>
        <p:txBody>
          <a:bodyPr wrap="none">
            <a:spAutoFit/>
          </a:bodyPr>
          <a:lstStyle/>
          <a:p>
            <a:pPr fontAlgn="base">
              <a:spcBef>
                <a:spcPct val="0"/>
              </a:spcBef>
              <a:spcAft>
                <a:spcPct val="0"/>
              </a:spcAft>
            </a:pPr>
            <a:r>
              <a:rPr lang="zh-CN" altLang="en-US" sz="4265" b="1" dirty="0">
                <a:solidFill>
                  <a:schemeClr val="bg1"/>
                </a:solidFill>
                <a:latin typeface="微软雅黑" panose="020B0503020204020204" pitchFamily="34" charset="-122"/>
                <a:ea typeface="微软雅黑" panose="020B0503020204020204" pitchFamily="34" charset="-122"/>
              </a:rPr>
              <a:t>目录</a:t>
            </a:r>
            <a:endParaRPr lang="zh-CN" altLang="en-US" sz="4265" b="1" dirty="0">
              <a:solidFill>
                <a:schemeClr val="bg1"/>
              </a:solidFill>
              <a:latin typeface="微软雅黑" panose="020B0503020204020204" pitchFamily="34" charset="-122"/>
              <a:ea typeface="微软雅黑" panose="020B0503020204020204" pitchFamily="34" charset="-122"/>
            </a:endParaRPr>
          </a:p>
        </p:txBody>
      </p:sp>
      <p:grpSp>
        <p:nvGrpSpPr>
          <p:cNvPr id="142" name="组合 141"/>
          <p:cNvGrpSpPr/>
          <p:nvPr/>
        </p:nvGrpSpPr>
        <p:grpSpPr>
          <a:xfrm>
            <a:off x="3382715" y="1432965"/>
            <a:ext cx="2713464" cy="463420"/>
            <a:chOff x="3382715" y="1432965"/>
            <a:chExt cx="2713464" cy="463420"/>
          </a:xfrm>
          <a:solidFill>
            <a:schemeClr val="accent5"/>
          </a:solidFill>
        </p:grpSpPr>
        <p:sp>
          <p:nvSpPr>
            <p:cNvPr id="117" name="燕尾形 116"/>
            <p:cNvSpPr/>
            <p:nvPr/>
          </p:nvSpPr>
          <p:spPr>
            <a:xfrm>
              <a:off x="3382715" y="1432965"/>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132" name="矩形 131"/>
            <p:cNvSpPr/>
            <p:nvPr/>
          </p:nvSpPr>
          <p:spPr>
            <a:xfrm>
              <a:off x="3756119" y="1441265"/>
              <a:ext cx="2103461" cy="420564"/>
            </a:xfrm>
            <a:prstGeom prst="rect">
              <a:avLst/>
            </a:prstGeom>
            <a:grpFill/>
          </p:spPr>
          <p:txBody>
            <a:bodyPr wrap="none">
              <a:spAutoFit/>
            </a:bodyPr>
            <a:lstStyle/>
            <a:p>
              <a:pPr fontAlgn="base">
                <a:spcBef>
                  <a:spcPct val="0"/>
                </a:spcBef>
                <a:spcAft>
                  <a:spcPct val="0"/>
                </a:spcAft>
              </a:pPr>
              <a:r>
                <a:rPr lang="zh-CN" altLang="en-US" sz="2135" dirty="0" smtClean="0">
                  <a:solidFill>
                    <a:prstClr val="white"/>
                  </a:solidFill>
                  <a:latin typeface="微软雅黑" panose="020B0503020204020204" pitchFamily="34" charset="-122"/>
                  <a:ea typeface="微软雅黑" panose="020B0503020204020204" pitchFamily="34" charset="-122"/>
                </a:rPr>
                <a:t>添加目录一文字</a:t>
              </a:r>
              <a:endParaRPr lang="zh-CN" altLang="en-US" sz="2135" dirty="0">
                <a:solidFill>
                  <a:prstClr val="white"/>
                </a:solidFill>
                <a:latin typeface="微软雅黑" panose="020B0503020204020204" pitchFamily="34" charset="-122"/>
                <a:ea typeface="微软雅黑" panose="020B0503020204020204" pitchFamily="34" charset="-122"/>
              </a:endParaRPr>
            </a:p>
          </p:txBody>
        </p:sp>
      </p:grpSp>
      <p:grpSp>
        <p:nvGrpSpPr>
          <p:cNvPr id="143" name="组合 142"/>
          <p:cNvGrpSpPr/>
          <p:nvPr/>
        </p:nvGrpSpPr>
        <p:grpSpPr>
          <a:xfrm>
            <a:off x="4463688" y="2325220"/>
            <a:ext cx="2713464" cy="463420"/>
            <a:chOff x="4463688" y="2325220"/>
            <a:chExt cx="2713464" cy="463420"/>
          </a:xfrm>
          <a:solidFill>
            <a:schemeClr val="accent5"/>
          </a:solidFill>
        </p:grpSpPr>
        <p:sp>
          <p:nvSpPr>
            <p:cNvPr id="120" name="燕尾形 119"/>
            <p:cNvSpPr/>
            <p:nvPr/>
          </p:nvSpPr>
          <p:spPr>
            <a:xfrm>
              <a:off x="4463688" y="2325220"/>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138" name="矩形 137"/>
            <p:cNvSpPr/>
            <p:nvPr/>
          </p:nvSpPr>
          <p:spPr>
            <a:xfrm>
              <a:off x="4831599" y="2346648"/>
              <a:ext cx="2103461" cy="420564"/>
            </a:xfrm>
            <a:prstGeom prst="rect">
              <a:avLst/>
            </a:prstGeom>
            <a:grpFill/>
          </p:spPr>
          <p:txBody>
            <a:bodyPr wrap="none">
              <a:spAutoFit/>
            </a:bodyPr>
            <a:lstStyle/>
            <a:p>
              <a:pPr fontAlgn="base">
                <a:spcBef>
                  <a:spcPct val="0"/>
                </a:spcBef>
                <a:spcAft>
                  <a:spcPct val="0"/>
                </a:spcAft>
              </a:pPr>
              <a:r>
                <a:rPr lang="zh-CN" altLang="en-US" sz="2135" dirty="0" smtClean="0">
                  <a:solidFill>
                    <a:prstClr val="white"/>
                  </a:solidFill>
                  <a:latin typeface="微软雅黑" panose="020B0503020204020204" pitchFamily="34" charset="-122"/>
                  <a:ea typeface="微软雅黑" panose="020B0503020204020204" pitchFamily="34" charset="-122"/>
                </a:rPr>
                <a:t>添加目录二文字</a:t>
              </a:r>
              <a:endParaRPr lang="zh-CN" altLang="en-US" sz="2135" dirty="0">
                <a:solidFill>
                  <a:prstClr val="white"/>
                </a:solidFill>
                <a:latin typeface="微软雅黑" panose="020B0503020204020204" pitchFamily="34" charset="-122"/>
                <a:ea typeface="微软雅黑" panose="020B0503020204020204" pitchFamily="34" charset="-122"/>
              </a:endParaRPr>
            </a:p>
          </p:txBody>
        </p:sp>
      </p:grpSp>
      <p:grpSp>
        <p:nvGrpSpPr>
          <p:cNvPr id="144" name="组合 143"/>
          <p:cNvGrpSpPr/>
          <p:nvPr/>
        </p:nvGrpSpPr>
        <p:grpSpPr>
          <a:xfrm>
            <a:off x="5477851" y="3221290"/>
            <a:ext cx="2713464" cy="463420"/>
            <a:chOff x="5477851" y="3221290"/>
            <a:chExt cx="2713464" cy="463420"/>
          </a:xfrm>
          <a:solidFill>
            <a:schemeClr val="accent5"/>
          </a:solidFill>
        </p:grpSpPr>
        <p:sp>
          <p:nvSpPr>
            <p:cNvPr id="123" name="燕尾形 122"/>
            <p:cNvSpPr/>
            <p:nvPr/>
          </p:nvSpPr>
          <p:spPr>
            <a:xfrm>
              <a:off x="5477851" y="3221290"/>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139" name="矩形 138"/>
            <p:cNvSpPr/>
            <p:nvPr/>
          </p:nvSpPr>
          <p:spPr>
            <a:xfrm>
              <a:off x="5851379" y="3240464"/>
              <a:ext cx="2103461" cy="420564"/>
            </a:xfrm>
            <a:prstGeom prst="rect">
              <a:avLst/>
            </a:prstGeom>
            <a:grpFill/>
          </p:spPr>
          <p:txBody>
            <a:bodyPr wrap="none">
              <a:spAutoFit/>
            </a:bodyPr>
            <a:lstStyle/>
            <a:p>
              <a:pPr fontAlgn="base">
                <a:spcBef>
                  <a:spcPct val="0"/>
                </a:spcBef>
                <a:spcAft>
                  <a:spcPct val="0"/>
                </a:spcAft>
              </a:pPr>
              <a:r>
                <a:rPr lang="zh-CN" altLang="en-US" sz="2135" dirty="0" smtClean="0">
                  <a:solidFill>
                    <a:prstClr val="white"/>
                  </a:solidFill>
                  <a:latin typeface="微软雅黑" panose="020B0503020204020204" pitchFamily="34" charset="-122"/>
                  <a:ea typeface="微软雅黑" panose="020B0503020204020204" pitchFamily="34" charset="-122"/>
                </a:rPr>
                <a:t>添加目录三文字</a:t>
              </a:r>
              <a:endParaRPr lang="zh-CN" altLang="en-US" sz="2135" dirty="0">
                <a:solidFill>
                  <a:prstClr val="white"/>
                </a:solidFill>
                <a:latin typeface="微软雅黑" panose="020B0503020204020204" pitchFamily="34" charset="-122"/>
                <a:ea typeface="微软雅黑" panose="020B0503020204020204" pitchFamily="34" charset="-122"/>
              </a:endParaRPr>
            </a:p>
          </p:txBody>
        </p:sp>
      </p:grpSp>
      <p:grpSp>
        <p:nvGrpSpPr>
          <p:cNvPr id="145" name="组合 144"/>
          <p:cNvGrpSpPr/>
          <p:nvPr/>
        </p:nvGrpSpPr>
        <p:grpSpPr>
          <a:xfrm>
            <a:off x="4469387" y="4122389"/>
            <a:ext cx="2713464" cy="463420"/>
            <a:chOff x="4469387" y="4122389"/>
            <a:chExt cx="2713464" cy="463420"/>
          </a:xfrm>
          <a:solidFill>
            <a:schemeClr val="accent5"/>
          </a:solidFill>
        </p:grpSpPr>
        <p:sp>
          <p:nvSpPr>
            <p:cNvPr id="126" name="燕尾形 125"/>
            <p:cNvSpPr/>
            <p:nvPr/>
          </p:nvSpPr>
          <p:spPr>
            <a:xfrm>
              <a:off x="4469387" y="4122389"/>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140" name="矩形 139"/>
            <p:cNvSpPr/>
            <p:nvPr/>
          </p:nvSpPr>
          <p:spPr>
            <a:xfrm>
              <a:off x="4868523" y="4129817"/>
              <a:ext cx="2103461" cy="420564"/>
            </a:xfrm>
            <a:prstGeom prst="rect">
              <a:avLst/>
            </a:prstGeom>
            <a:grpFill/>
          </p:spPr>
          <p:txBody>
            <a:bodyPr wrap="none">
              <a:spAutoFit/>
            </a:bodyPr>
            <a:lstStyle/>
            <a:p>
              <a:pPr fontAlgn="base">
                <a:spcBef>
                  <a:spcPct val="0"/>
                </a:spcBef>
                <a:spcAft>
                  <a:spcPct val="0"/>
                </a:spcAft>
              </a:pPr>
              <a:r>
                <a:rPr lang="zh-CN" altLang="en-US" sz="2135" dirty="0" smtClean="0">
                  <a:solidFill>
                    <a:prstClr val="white"/>
                  </a:solidFill>
                  <a:latin typeface="微软雅黑" panose="020B0503020204020204" pitchFamily="34" charset="-122"/>
                  <a:ea typeface="微软雅黑" panose="020B0503020204020204" pitchFamily="34" charset="-122"/>
                </a:rPr>
                <a:t>添加目录四文字</a:t>
              </a:r>
              <a:endParaRPr lang="zh-CN" altLang="en-US" sz="2135" dirty="0">
                <a:solidFill>
                  <a:prstClr val="white"/>
                </a:solidFill>
                <a:latin typeface="微软雅黑" panose="020B0503020204020204" pitchFamily="34" charset="-122"/>
                <a:ea typeface="微软雅黑" panose="020B0503020204020204" pitchFamily="34" charset="-122"/>
              </a:endParaRPr>
            </a:p>
          </p:txBody>
        </p:sp>
      </p:grpSp>
      <p:grpSp>
        <p:nvGrpSpPr>
          <p:cNvPr id="146" name="组合 145"/>
          <p:cNvGrpSpPr/>
          <p:nvPr/>
        </p:nvGrpSpPr>
        <p:grpSpPr>
          <a:xfrm>
            <a:off x="3383165" y="4989721"/>
            <a:ext cx="2713464" cy="463420"/>
            <a:chOff x="3383165" y="4989721"/>
            <a:chExt cx="2713464" cy="463420"/>
          </a:xfrm>
          <a:solidFill>
            <a:schemeClr val="accent5"/>
          </a:solidFill>
        </p:grpSpPr>
        <p:sp>
          <p:nvSpPr>
            <p:cNvPr id="129" name="燕尾形 128"/>
            <p:cNvSpPr/>
            <p:nvPr/>
          </p:nvSpPr>
          <p:spPr>
            <a:xfrm>
              <a:off x="3383165" y="4989721"/>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sp>
          <p:nvSpPr>
            <p:cNvPr id="141" name="矩形 140"/>
            <p:cNvSpPr/>
            <p:nvPr/>
          </p:nvSpPr>
          <p:spPr>
            <a:xfrm>
              <a:off x="3784913" y="5004250"/>
              <a:ext cx="2103461" cy="420564"/>
            </a:xfrm>
            <a:prstGeom prst="rect">
              <a:avLst/>
            </a:prstGeom>
            <a:grpFill/>
          </p:spPr>
          <p:txBody>
            <a:bodyPr wrap="none">
              <a:spAutoFit/>
            </a:bodyPr>
            <a:lstStyle/>
            <a:p>
              <a:pPr fontAlgn="base">
                <a:spcBef>
                  <a:spcPct val="0"/>
                </a:spcBef>
                <a:spcAft>
                  <a:spcPct val="0"/>
                </a:spcAft>
              </a:pPr>
              <a:r>
                <a:rPr lang="zh-CN" altLang="en-US" sz="2135" dirty="0" smtClean="0">
                  <a:solidFill>
                    <a:prstClr val="white"/>
                  </a:solidFill>
                  <a:latin typeface="微软雅黑" panose="020B0503020204020204" pitchFamily="34" charset="-122"/>
                  <a:ea typeface="微软雅黑" panose="020B0503020204020204" pitchFamily="34" charset="-122"/>
                </a:rPr>
                <a:t>添加目录五文字</a:t>
              </a:r>
              <a:endParaRPr lang="zh-CN" altLang="en-US" sz="2135" dirty="0">
                <a:solidFill>
                  <a:prstClr val="white"/>
                </a:solidFill>
                <a:latin typeface="微软雅黑" panose="020B0503020204020204" pitchFamily="34" charset="-122"/>
                <a:ea typeface="微软雅黑" panose="020B0503020204020204" pitchFamily="34" charset="-122"/>
              </a:endParaRPr>
            </a:p>
          </p:txBody>
        </p:sp>
      </p:grpSp>
      <p:sp>
        <p:nvSpPr>
          <p:cNvPr id="147" name="TextBox 634"/>
          <p:cNvSpPr txBox="1"/>
          <p:nvPr/>
        </p:nvSpPr>
        <p:spPr>
          <a:xfrm>
            <a:off x="8835194" y="1539130"/>
            <a:ext cx="2731365" cy="4154984"/>
          </a:xfrm>
          <a:prstGeom prst="rect">
            <a:avLst/>
          </a:prstGeom>
          <a:noFill/>
        </p:spPr>
        <p:txBody>
          <a:bodyPr wrap="square" rtlCol="0">
            <a:spAutoFit/>
          </a:bodyPr>
          <a:lstStyle/>
          <a:p>
            <a:pPr algn="just">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目录及简介在</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这段文字中录入，根据你所录入的文字内容多少对字号的大小进行</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更改。</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目录及简介在这段文字中录入，根据你所录入的文字内容多少对字号的大小进行更改</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目录及简介在这段文字中录入，根据你所录入的文字内容多少对字号的大小进行更改</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Freeform 8"/>
          <p:cNvSpPr/>
          <p:nvPr/>
        </p:nvSpPr>
        <p:spPr bwMode="auto">
          <a:xfrm>
            <a:off x="-620713" y="1879600"/>
            <a:ext cx="1304925" cy="2103438"/>
          </a:xfrm>
          <a:custGeom>
            <a:avLst/>
            <a:gdLst>
              <a:gd name="T0" fmla="*/ 411 w 822"/>
              <a:gd name="T1" fmla="*/ 0 h 1325"/>
              <a:gd name="T2" fmla="*/ 0 w 822"/>
              <a:gd name="T3" fmla="*/ 664 h 1325"/>
              <a:gd name="T4" fmla="*/ 411 w 822"/>
              <a:gd name="T5" fmla="*/ 1325 h 1325"/>
              <a:gd name="T6" fmla="*/ 822 w 822"/>
              <a:gd name="T7" fmla="*/ 664 h 1325"/>
              <a:gd name="T8" fmla="*/ 411 w 822"/>
              <a:gd name="T9" fmla="*/ 0 h 1325"/>
            </a:gdLst>
            <a:ahLst/>
            <a:cxnLst>
              <a:cxn ang="0">
                <a:pos x="T0" y="T1"/>
              </a:cxn>
              <a:cxn ang="0">
                <a:pos x="T2" y="T3"/>
              </a:cxn>
              <a:cxn ang="0">
                <a:pos x="T4" y="T5"/>
              </a:cxn>
              <a:cxn ang="0">
                <a:pos x="T6" y="T7"/>
              </a:cxn>
              <a:cxn ang="0">
                <a:pos x="T8" y="T9"/>
              </a:cxn>
            </a:cxnLst>
            <a:rect l="0" t="0" r="r" b="b"/>
            <a:pathLst>
              <a:path w="822" h="1325">
                <a:moveTo>
                  <a:pt x="411" y="0"/>
                </a:moveTo>
                <a:lnTo>
                  <a:pt x="0" y="664"/>
                </a:lnTo>
                <a:lnTo>
                  <a:pt x="411" y="1325"/>
                </a:lnTo>
                <a:lnTo>
                  <a:pt x="822" y="664"/>
                </a:lnTo>
                <a:lnTo>
                  <a:pt x="4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矩形 36"/>
          <p:cNvSpPr/>
          <p:nvPr/>
        </p:nvSpPr>
        <p:spPr>
          <a:xfrm>
            <a:off x="-59381" y="-25988"/>
            <a:ext cx="12279086" cy="299119"/>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91271" y="6529449"/>
            <a:ext cx="12429733" cy="36417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31"/>
                                        </p:tgtEl>
                                        <p:attrNameLst>
                                          <p:attrName>style.visibility</p:attrName>
                                        </p:attrNameLst>
                                      </p:cBhvr>
                                      <p:to>
                                        <p:strVal val="visible"/>
                                      </p:to>
                                    </p:set>
                                    <p:animEffect transition="in" filter="fade">
                                      <p:cBhvr>
                                        <p:cTn id="20" dur="500"/>
                                        <p:tgtEl>
                                          <p:spTgt spid="131"/>
                                        </p:tgtEl>
                                      </p:cBhvr>
                                    </p:animEffect>
                                  </p:childTnLst>
                                </p:cTn>
                              </p:par>
                            </p:childTnLst>
                          </p:cTn>
                        </p:par>
                        <p:par>
                          <p:cTn id="21" fill="hold">
                            <p:stCondLst>
                              <p:cond delay="1000"/>
                            </p:stCondLst>
                            <p:childTnLst>
                              <p:par>
                                <p:cTn id="22" presetID="52" presetClass="entr" presetSubtype="0" fill="hold" grpId="0" nodeType="afterEffect">
                                  <p:stCondLst>
                                    <p:cond delay="0"/>
                                  </p:stCondLst>
                                  <p:childTnLst>
                                    <p:set>
                                      <p:cBhvr>
                                        <p:cTn id="23" dur="1" fill="hold">
                                          <p:stCondLst>
                                            <p:cond delay="0"/>
                                          </p:stCondLst>
                                        </p:cTn>
                                        <p:tgtEl>
                                          <p:spTgt spid="103"/>
                                        </p:tgtEl>
                                        <p:attrNameLst>
                                          <p:attrName>style.visibility</p:attrName>
                                        </p:attrNameLst>
                                      </p:cBhvr>
                                      <p:to>
                                        <p:strVal val="visible"/>
                                      </p:to>
                                    </p:set>
                                    <p:animScale>
                                      <p:cBhvr>
                                        <p:cTn id="24" dur="1000" decel="50000" fill="hold">
                                          <p:stCondLst>
                                            <p:cond delay="0"/>
                                          </p:stCondLst>
                                        </p:cTn>
                                        <p:tgtEl>
                                          <p:spTgt spid="10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03"/>
                                        </p:tgtEl>
                                        <p:attrNameLst>
                                          <p:attrName>ppt_x</p:attrName>
                                          <p:attrName>ppt_y</p:attrName>
                                        </p:attrNameLst>
                                      </p:cBhvr>
                                    </p:animMotion>
                                    <p:animEffect transition="in" filter="fade">
                                      <p:cBhvr>
                                        <p:cTn id="26" dur="1000"/>
                                        <p:tgtEl>
                                          <p:spTgt spid="103"/>
                                        </p:tgtEl>
                                      </p:cBhvr>
                                    </p:animEffect>
                                  </p:childTnLst>
                                </p:cTn>
                              </p:par>
                              <p:par>
                                <p:cTn id="27" presetID="52" presetClass="entr" presetSubtype="0" fill="hold" grpId="0" nodeType="withEffect">
                                  <p:stCondLst>
                                    <p:cond delay="350"/>
                                  </p:stCondLst>
                                  <p:childTnLst>
                                    <p:set>
                                      <p:cBhvr>
                                        <p:cTn id="28" dur="1" fill="hold">
                                          <p:stCondLst>
                                            <p:cond delay="0"/>
                                          </p:stCondLst>
                                        </p:cTn>
                                        <p:tgtEl>
                                          <p:spTgt spid="92"/>
                                        </p:tgtEl>
                                        <p:attrNameLst>
                                          <p:attrName>style.visibility</p:attrName>
                                        </p:attrNameLst>
                                      </p:cBhvr>
                                      <p:to>
                                        <p:strVal val="visible"/>
                                      </p:to>
                                    </p:set>
                                    <p:animScale>
                                      <p:cBhvr>
                                        <p:cTn id="29" dur="1000" decel="50000" fill="hold">
                                          <p:stCondLst>
                                            <p:cond delay="0"/>
                                          </p:stCondLst>
                                        </p:cTn>
                                        <p:tgtEl>
                                          <p:spTgt spid="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92"/>
                                        </p:tgtEl>
                                        <p:attrNameLst>
                                          <p:attrName>ppt_x</p:attrName>
                                          <p:attrName>ppt_y</p:attrName>
                                        </p:attrNameLst>
                                      </p:cBhvr>
                                    </p:animMotion>
                                    <p:animEffect transition="in" filter="fade">
                                      <p:cBhvr>
                                        <p:cTn id="31" dur="1000"/>
                                        <p:tgtEl>
                                          <p:spTgt spid="92"/>
                                        </p:tgtEl>
                                      </p:cBhvr>
                                    </p:animEffect>
                                  </p:childTnLst>
                                </p:cTn>
                              </p:par>
                              <p:par>
                                <p:cTn id="32" presetID="52" presetClass="entr" presetSubtype="0" fill="hold" grpId="0" nodeType="withEffect">
                                  <p:stCondLst>
                                    <p:cond delay="650"/>
                                  </p:stCondLst>
                                  <p:childTnLst>
                                    <p:set>
                                      <p:cBhvr>
                                        <p:cTn id="33" dur="1" fill="hold">
                                          <p:stCondLst>
                                            <p:cond delay="0"/>
                                          </p:stCondLst>
                                        </p:cTn>
                                        <p:tgtEl>
                                          <p:spTgt spid="114"/>
                                        </p:tgtEl>
                                        <p:attrNameLst>
                                          <p:attrName>style.visibility</p:attrName>
                                        </p:attrNameLst>
                                      </p:cBhvr>
                                      <p:to>
                                        <p:strVal val="visible"/>
                                      </p:to>
                                    </p:set>
                                    <p:animScale>
                                      <p:cBhvr>
                                        <p:cTn id="34" dur="1000" decel="50000" fill="hold">
                                          <p:stCondLst>
                                            <p:cond delay="0"/>
                                          </p:stCondLst>
                                        </p:cTn>
                                        <p:tgtEl>
                                          <p:spTgt spid="1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14"/>
                                        </p:tgtEl>
                                        <p:attrNameLst>
                                          <p:attrName>ppt_x</p:attrName>
                                          <p:attrName>ppt_y</p:attrName>
                                        </p:attrNameLst>
                                      </p:cBhvr>
                                    </p:animMotion>
                                    <p:animEffect transition="in" filter="fade">
                                      <p:cBhvr>
                                        <p:cTn id="36" dur="1000"/>
                                        <p:tgtEl>
                                          <p:spTgt spid="114"/>
                                        </p:tgtEl>
                                      </p:cBhvr>
                                    </p:animEffect>
                                  </p:childTnLst>
                                </p:cTn>
                              </p:par>
                              <p:par>
                                <p:cTn id="37" presetID="52" presetClass="entr" presetSubtype="0" fill="hold" grpId="0" nodeType="withEffect">
                                  <p:stCondLst>
                                    <p:cond delay="950"/>
                                  </p:stCondLst>
                                  <p:childTnLst>
                                    <p:set>
                                      <p:cBhvr>
                                        <p:cTn id="38" dur="1" fill="hold">
                                          <p:stCondLst>
                                            <p:cond delay="0"/>
                                          </p:stCondLst>
                                        </p:cTn>
                                        <p:tgtEl>
                                          <p:spTgt spid="70"/>
                                        </p:tgtEl>
                                        <p:attrNameLst>
                                          <p:attrName>style.visibility</p:attrName>
                                        </p:attrNameLst>
                                      </p:cBhvr>
                                      <p:to>
                                        <p:strVal val="visible"/>
                                      </p:to>
                                    </p:set>
                                    <p:animScale>
                                      <p:cBhvr>
                                        <p:cTn id="3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70"/>
                                        </p:tgtEl>
                                        <p:attrNameLst>
                                          <p:attrName>ppt_x</p:attrName>
                                          <p:attrName>ppt_y</p:attrName>
                                        </p:attrNameLst>
                                      </p:cBhvr>
                                    </p:animMotion>
                                    <p:animEffect transition="in" filter="fade">
                                      <p:cBhvr>
                                        <p:cTn id="41" dur="1000"/>
                                        <p:tgtEl>
                                          <p:spTgt spid="70"/>
                                        </p:tgtEl>
                                      </p:cBhvr>
                                    </p:animEffect>
                                  </p:childTnLst>
                                </p:cTn>
                              </p:par>
                              <p:par>
                                <p:cTn id="42" presetID="52" presetClass="entr" presetSubtype="0" fill="hold" grpId="0" nodeType="withEffect">
                                  <p:stCondLst>
                                    <p:cond delay="1250"/>
                                  </p:stCondLst>
                                  <p:childTnLst>
                                    <p:set>
                                      <p:cBhvr>
                                        <p:cTn id="43" dur="1" fill="hold">
                                          <p:stCondLst>
                                            <p:cond delay="0"/>
                                          </p:stCondLst>
                                        </p:cTn>
                                        <p:tgtEl>
                                          <p:spTgt spid="81"/>
                                        </p:tgtEl>
                                        <p:attrNameLst>
                                          <p:attrName>style.visibility</p:attrName>
                                        </p:attrNameLst>
                                      </p:cBhvr>
                                      <p:to>
                                        <p:strVal val="visible"/>
                                      </p:to>
                                    </p:set>
                                    <p:animScale>
                                      <p:cBhvr>
                                        <p:cTn id="44" dur="1000" decel="50000" fill="hold">
                                          <p:stCondLst>
                                            <p:cond delay="0"/>
                                          </p:stCondLst>
                                        </p:cTn>
                                        <p:tgtEl>
                                          <p:spTgt spid="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81"/>
                                        </p:tgtEl>
                                        <p:attrNameLst>
                                          <p:attrName>ppt_x</p:attrName>
                                          <p:attrName>ppt_y</p:attrName>
                                        </p:attrNameLst>
                                      </p:cBhvr>
                                    </p:animMotion>
                                    <p:animEffect transition="in" filter="fade">
                                      <p:cBhvr>
                                        <p:cTn id="46" dur="1000"/>
                                        <p:tgtEl>
                                          <p:spTgt spid="81"/>
                                        </p:tgtEl>
                                      </p:cBhvr>
                                    </p:animEffect>
                                  </p:childTnLst>
                                </p:cTn>
                              </p:par>
                            </p:childTnLst>
                          </p:cTn>
                        </p:par>
                        <p:par>
                          <p:cTn id="47" fill="hold">
                            <p:stCondLst>
                              <p:cond delay="2000"/>
                            </p:stCondLst>
                            <p:childTnLst>
                              <p:par>
                                <p:cTn id="48" presetID="12" presetClass="entr" presetSubtype="8" fill="hold" grpId="0" nodeType="after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additive="base">
                                        <p:cTn id="50" dur="500"/>
                                        <p:tgtEl>
                                          <p:spTgt spid="115"/>
                                        </p:tgtEl>
                                        <p:attrNameLst>
                                          <p:attrName>ppt_x</p:attrName>
                                        </p:attrNameLst>
                                      </p:cBhvr>
                                      <p:tavLst>
                                        <p:tav tm="0">
                                          <p:val>
                                            <p:strVal val="#ppt_x-#ppt_w*1.125000"/>
                                          </p:val>
                                        </p:tav>
                                        <p:tav tm="100000">
                                          <p:val>
                                            <p:strVal val="#ppt_x"/>
                                          </p:val>
                                        </p:tav>
                                      </p:tavLst>
                                    </p:anim>
                                    <p:animEffect transition="in" filter="wipe(right)">
                                      <p:cBhvr>
                                        <p:cTn id="51" dur="500"/>
                                        <p:tgtEl>
                                          <p:spTgt spid="115"/>
                                        </p:tgtEl>
                                      </p:cBhvr>
                                    </p:animEffect>
                                  </p:childTnLst>
                                </p:cTn>
                              </p:par>
                              <p:par>
                                <p:cTn id="52" presetID="12" presetClass="entr" presetSubtype="8" fill="hold" grpId="0" nodeType="withEffect">
                                  <p:stCondLst>
                                    <p:cond delay="0"/>
                                  </p:stCondLst>
                                  <p:childTnLst>
                                    <p:set>
                                      <p:cBhvr>
                                        <p:cTn id="53" dur="1" fill="hold">
                                          <p:stCondLst>
                                            <p:cond delay="0"/>
                                          </p:stCondLst>
                                        </p:cTn>
                                        <p:tgtEl>
                                          <p:spTgt spid="116"/>
                                        </p:tgtEl>
                                        <p:attrNameLst>
                                          <p:attrName>style.visibility</p:attrName>
                                        </p:attrNameLst>
                                      </p:cBhvr>
                                      <p:to>
                                        <p:strVal val="visible"/>
                                      </p:to>
                                    </p:set>
                                    <p:anim calcmode="lin" valueType="num">
                                      <p:cBhvr additive="base">
                                        <p:cTn id="54" dur="500"/>
                                        <p:tgtEl>
                                          <p:spTgt spid="116"/>
                                        </p:tgtEl>
                                        <p:attrNameLst>
                                          <p:attrName>ppt_x</p:attrName>
                                        </p:attrNameLst>
                                      </p:cBhvr>
                                      <p:tavLst>
                                        <p:tav tm="0">
                                          <p:val>
                                            <p:strVal val="#ppt_x-#ppt_w*1.125000"/>
                                          </p:val>
                                        </p:tav>
                                        <p:tav tm="100000">
                                          <p:val>
                                            <p:strVal val="#ppt_x"/>
                                          </p:val>
                                        </p:tav>
                                      </p:tavLst>
                                    </p:anim>
                                    <p:animEffect transition="in" filter="wipe(right)">
                                      <p:cBhvr>
                                        <p:cTn id="55" dur="500"/>
                                        <p:tgtEl>
                                          <p:spTgt spid="116"/>
                                        </p:tgtEl>
                                      </p:cBhvr>
                                    </p:animEffect>
                                  </p:childTnLst>
                                </p:cTn>
                              </p:par>
                            </p:childTnLst>
                          </p:cTn>
                        </p:par>
                        <p:par>
                          <p:cTn id="56" fill="hold">
                            <p:stCondLst>
                              <p:cond delay="2500"/>
                            </p:stCondLst>
                            <p:childTnLst>
                              <p:par>
                                <p:cTn id="57" presetID="12" presetClass="entr" presetSubtype="8" fill="hold" grpId="0" nodeType="afterEffect">
                                  <p:stCondLst>
                                    <p:cond delay="0"/>
                                  </p:stCondLst>
                                  <p:childTnLst>
                                    <p:set>
                                      <p:cBhvr>
                                        <p:cTn id="58" dur="1" fill="hold">
                                          <p:stCondLst>
                                            <p:cond delay="0"/>
                                          </p:stCondLst>
                                        </p:cTn>
                                        <p:tgtEl>
                                          <p:spTgt spid="118"/>
                                        </p:tgtEl>
                                        <p:attrNameLst>
                                          <p:attrName>style.visibility</p:attrName>
                                        </p:attrNameLst>
                                      </p:cBhvr>
                                      <p:to>
                                        <p:strVal val="visible"/>
                                      </p:to>
                                    </p:set>
                                    <p:anim calcmode="lin" valueType="num">
                                      <p:cBhvr additive="base">
                                        <p:cTn id="59" dur="500"/>
                                        <p:tgtEl>
                                          <p:spTgt spid="118"/>
                                        </p:tgtEl>
                                        <p:attrNameLst>
                                          <p:attrName>ppt_x</p:attrName>
                                        </p:attrNameLst>
                                      </p:cBhvr>
                                      <p:tavLst>
                                        <p:tav tm="0">
                                          <p:val>
                                            <p:strVal val="#ppt_x-#ppt_w*1.125000"/>
                                          </p:val>
                                        </p:tav>
                                        <p:tav tm="100000">
                                          <p:val>
                                            <p:strVal val="#ppt_x"/>
                                          </p:val>
                                        </p:tav>
                                      </p:tavLst>
                                    </p:anim>
                                    <p:animEffect transition="in" filter="wipe(right)">
                                      <p:cBhvr>
                                        <p:cTn id="60" dur="500"/>
                                        <p:tgtEl>
                                          <p:spTgt spid="118"/>
                                        </p:tgtEl>
                                      </p:cBhvr>
                                    </p:animEffect>
                                  </p:childTnLst>
                                </p:cTn>
                              </p:par>
                              <p:par>
                                <p:cTn id="61" presetID="12" presetClass="entr" presetSubtype="8" fill="hold" grpId="0" nodeType="withEffect">
                                  <p:stCondLst>
                                    <p:cond delay="0"/>
                                  </p:stCondLst>
                                  <p:childTnLst>
                                    <p:set>
                                      <p:cBhvr>
                                        <p:cTn id="62" dur="1" fill="hold">
                                          <p:stCondLst>
                                            <p:cond delay="0"/>
                                          </p:stCondLst>
                                        </p:cTn>
                                        <p:tgtEl>
                                          <p:spTgt spid="119"/>
                                        </p:tgtEl>
                                        <p:attrNameLst>
                                          <p:attrName>style.visibility</p:attrName>
                                        </p:attrNameLst>
                                      </p:cBhvr>
                                      <p:to>
                                        <p:strVal val="visible"/>
                                      </p:to>
                                    </p:set>
                                    <p:anim calcmode="lin" valueType="num">
                                      <p:cBhvr additive="base">
                                        <p:cTn id="63" dur="500"/>
                                        <p:tgtEl>
                                          <p:spTgt spid="119"/>
                                        </p:tgtEl>
                                        <p:attrNameLst>
                                          <p:attrName>ppt_x</p:attrName>
                                        </p:attrNameLst>
                                      </p:cBhvr>
                                      <p:tavLst>
                                        <p:tav tm="0">
                                          <p:val>
                                            <p:strVal val="#ppt_x-#ppt_w*1.125000"/>
                                          </p:val>
                                        </p:tav>
                                        <p:tav tm="100000">
                                          <p:val>
                                            <p:strVal val="#ppt_x"/>
                                          </p:val>
                                        </p:tav>
                                      </p:tavLst>
                                    </p:anim>
                                    <p:animEffect transition="in" filter="wipe(right)">
                                      <p:cBhvr>
                                        <p:cTn id="64" dur="500"/>
                                        <p:tgtEl>
                                          <p:spTgt spid="119"/>
                                        </p:tgtEl>
                                      </p:cBhvr>
                                    </p:animEffect>
                                  </p:childTnLst>
                                </p:cTn>
                              </p:par>
                            </p:childTnLst>
                          </p:cTn>
                        </p:par>
                        <p:par>
                          <p:cTn id="65" fill="hold">
                            <p:stCondLst>
                              <p:cond delay="3000"/>
                            </p:stCondLst>
                            <p:childTnLst>
                              <p:par>
                                <p:cTn id="66" presetID="12" presetClass="entr" presetSubtype="8" fill="hold" grpId="0" nodeType="afterEffect">
                                  <p:stCondLst>
                                    <p:cond delay="0"/>
                                  </p:stCondLst>
                                  <p:childTnLst>
                                    <p:set>
                                      <p:cBhvr>
                                        <p:cTn id="67" dur="1" fill="hold">
                                          <p:stCondLst>
                                            <p:cond delay="0"/>
                                          </p:stCondLst>
                                        </p:cTn>
                                        <p:tgtEl>
                                          <p:spTgt spid="121"/>
                                        </p:tgtEl>
                                        <p:attrNameLst>
                                          <p:attrName>style.visibility</p:attrName>
                                        </p:attrNameLst>
                                      </p:cBhvr>
                                      <p:to>
                                        <p:strVal val="visible"/>
                                      </p:to>
                                    </p:set>
                                    <p:anim calcmode="lin" valueType="num">
                                      <p:cBhvr additive="base">
                                        <p:cTn id="68" dur="500"/>
                                        <p:tgtEl>
                                          <p:spTgt spid="121"/>
                                        </p:tgtEl>
                                        <p:attrNameLst>
                                          <p:attrName>ppt_x</p:attrName>
                                        </p:attrNameLst>
                                      </p:cBhvr>
                                      <p:tavLst>
                                        <p:tav tm="0">
                                          <p:val>
                                            <p:strVal val="#ppt_x-#ppt_w*1.125000"/>
                                          </p:val>
                                        </p:tav>
                                        <p:tav tm="100000">
                                          <p:val>
                                            <p:strVal val="#ppt_x"/>
                                          </p:val>
                                        </p:tav>
                                      </p:tavLst>
                                    </p:anim>
                                    <p:animEffect transition="in" filter="wipe(right)">
                                      <p:cBhvr>
                                        <p:cTn id="69" dur="500"/>
                                        <p:tgtEl>
                                          <p:spTgt spid="121"/>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122"/>
                                        </p:tgtEl>
                                        <p:attrNameLst>
                                          <p:attrName>style.visibility</p:attrName>
                                        </p:attrNameLst>
                                      </p:cBhvr>
                                      <p:to>
                                        <p:strVal val="visible"/>
                                      </p:to>
                                    </p:set>
                                    <p:anim calcmode="lin" valueType="num">
                                      <p:cBhvr additive="base">
                                        <p:cTn id="72" dur="500"/>
                                        <p:tgtEl>
                                          <p:spTgt spid="122"/>
                                        </p:tgtEl>
                                        <p:attrNameLst>
                                          <p:attrName>ppt_x</p:attrName>
                                        </p:attrNameLst>
                                      </p:cBhvr>
                                      <p:tavLst>
                                        <p:tav tm="0">
                                          <p:val>
                                            <p:strVal val="#ppt_x-#ppt_w*1.125000"/>
                                          </p:val>
                                        </p:tav>
                                        <p:tav tm="100000">
                                          <p:val>
                                            <p:strVal val="#ppt_x"/>
                                          </p:val>
                                        </p:tav>
                                      </p:tavLst>
                                    </p:anim>
                                    <p:animEffect transition="in" filter="wipe(right)">
                                      <p:cBhvr>
                                        <p:cTn id="73" dur="500"/>
                                        <p:tgtEl>
                                          <p:spTgt spid="122"/>
                                        </p:tgtEl>
                                      </p:cBhvr>
                                    </p:animEffect>
                                  </p:childTnLst>
                                </p:cTn>
                              </p:par>
                            </p:childTnLst>
                          </p:cTn>
                        </p:par>
                        <p:par>
                          <p:cTn id="74" fill="hold">
                            <p:stCondLst>
                              <p:cond delay="3500"/>
                            </p:stCondLst>
                            <p:childTnLst>
                              <p:par>
                                <p:cTn id="75" presetID="12" presetClass="entr" presetSubtype="8" fill="hold" grpId="0"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additive="base">
                                        <p:cTn id="77" dur="500"/>
                                        <p:tgtEl>
                                          <p:spTgt spid="124"/>
                                        </p:tgtEl>
                                        <p:attrNameLst>
                                          <p:attrName>ppt_x</p:attrName>
                                        </p:attrNameLst>
                                      </p:cBhvr>
                                      <p:tavLst>
                                        <p:tav tm="0">
                                          <p:val>
                                            <p:strVal val="#ppt_x-#ppt_w*1.125000"/>
                                          </p:val>
                                        </p:tav>
                                        <p:tav tm="100000">
                                          <p:val>
                                            <p:strVal val="#ppt_x"/>
                                          </p:val>
                                        </p:tav>
                                      </p:tavLst>
                                    </p:anim>
                                    <p:animEffect transition="in" filter="wipe(right)">
                                      <p:cBhvr>
                                        <p:cTn id="78" dur="500"/>
                                        <p:tgtEl>
                                          <p:spTgt spid="124"/>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125"/>
                                        </p:tgtEl>
                                        <p:attrNameLst>
                                          <p:attrName>style.visibility</p:attrName>
                                        </p:attrNameLst>
                                      </p:cBhvr>
                                      <p:to>
                                        <p:strVal val="visible"/>
                                      </p:to>
                                    </p:set>
                                    <p:anim calcmode="lin" valueType="num">
                                      <p:cBhvr additive="base">
                                        <p:cTn id="81" dur="500"/>
                                        <p:tgtEl>
                                          <p:spTgt spid="125"/>
                                        </p:tgtEl>
                                        <p:attrNameLst>
                                          <p:attrName>ppt_x</p:attrName>
                                        </p:attrNameLst>
                                      </p:cBhvr>
                                      <p:tavLst>
                                        <p:tav tm="0">
                                          <p:val>
                                            <p:strVal val="#ppt_x-#ppt_w*1.125000"/>
                                          </p:val>
                                        </p:tav>
                                        <p:tav tm="100000">
                                          <p:val>
                                            <p:strVal val="#ppt_x"/>
                                          </p:val>
                                        </p:tav>
                                      </p:tavLst>
                                    </p:anim>
                                    <p:animEffect transition="in" filter="wipe(right)">
                                      <p:cBhvr>
                                        <p:cTn id="82" dur="500"/>
                                        <p:tgtEl>
                                          <p:spTgt spid="125"/>
                                        </p:tgtEl>
                                      </p:cBhvr>
                                    </p:animEffect>
                                  </p:childTnLst>
                                </p:cTn>
                              </p:par>
                            </p:childTnLst>
                          </p:cTn>
                        </p:par>
                        <p:par>
                          <p:cTn id="83" fill="hold">
                            <p:stCondLst>
                              <p:cond delay="4000"/>
                            </p:stCondLst>
                            <p:childTnLst>
                              <p:par>
                                <p:cTn id="84" presetID="12" presetClass="entr" presetSubtype="8" fill="hold" grpId="0" nodeType="afterEffect">
                                  <p:stCondLst>
                                    <p:cond delay="0"/>
                                  </p:stCondLst>
                                  <p:childTnLst>
                                    <p:set>
                                      <p:cBhvr>
                                        <p:cTn id="85" dur="1" fill="hold">
                                          <p:stCondLst>
                                            <p:cond delay="0"/>
                                          </p:stCondLst>
                                        </p:cTn>
                                        <p:tgtEl>
                                          <p:spTgt spid="127"/>
                                        </p:tgtEl>
                                        <p:attrNameLst>
                                          <p:attrName>style.visibility</p:attrName>
                                        </p:attrNameLst>
                                      </p:cBhvr>
                                      <p:to>
                                        <p:strVal val="visible"/>
                                      </p:to>
                                    </p:set>
                                    <p:anim calcmode="lin" valueType="num">
                                      <p:cBhvr additive="base">
                                        <p:cTn id="86" dur="500"/>
                                        <p:tgtEl>
                                          <p:spTgt spid="127"/>
                                        </p:tgtEl>
                                        <p:attrNameLst>
                                          <p:attrName>ppt_x</p:attrName>
                                        </p:attrNameLst>
                                      </p:cBhvr>
                                      <p:tavLst>
                                        <p:tav tm="0">
                                          <p:val>
                                            <p:strVal val="#ppt_x-#ppt_w*1.125000"/>
                                          </p:val>
                                        </p:tav>
                                        <p:tav tm="100000">
                                          <p:val>
                                            <p:strVal val="#ppt_x"/>
                                          </p:val>
                                        </p:tav>
                                      </p:tavLst>
                                    </p:anim>
                                    <p:animEffect transition="in" filter="wipe(right)">
                                      <p:cBhvr>
                                        <p:cTn id="87" dur="500"/>
                                        <p:tgtEl>
                                          <p:spTgt spid="127"/>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128"/>
                                        </p:tgtEl>
                                        <p:attrNameLst>
                                          <p:attrName>style.visibility</p:attrName>
                                        </p:attrNameLst>
                                      </p:cBhvr>
                                      <p:to>
                                        <p:strVal val="visible"/>
                                      </p:to>
                                    </p:set>
                                    <p:anim calcmode="lin" valueType="num">
                                      <p:cBhvr additive="base">
                                        <p:cTn id="90" dur="500"/>
                                        <p:tgtEl>
                                          <p:spTgt spid="128"/>
                                        </p:tgtEl>
                                        <p:attrNameLst>
                                          <p:attrName>ppt_x</p:attrName>
                                        </p:attrNameLst>
                                      </p:cBhvr>
                                      <p:tavLst>
                                        <p:tav tm="0">
                                          <p:val>
                                            <p:strVal val="#ppt_x-#ppt_w*1.125000"/>
                                          </p:val>
                                        </p:tav>
                                        <p:tav tm="100000">
                                          <p:val>
                                            <p:strVal val="#ppt_x"/>
                                          </p:val>
                                        </p:tav>
                                      </p:tavLst>
                                    </p:anim>
                                    <p:animEffect transition="in" filter="wipe(right)">
                                      <p:cBhvr>
                                        <p:cTn id="91" dur="500"/>
                                        <p:tgtEl>
                                          <p:spTgt spid="128"/>
                                        </p:tgtEl>
                                      </p:cBhvr>
                                    </p:animEffect>
                                  </p:childTnLst>
                                </p:cTn>
                              </p:par>
                            </p:childTnLst>
                          </p:cTn>
                        </p:par>
                        <p:par>
                          <p:cTn id="92" fill="hold">
                            <p:stCondLst>
                              <p:cond delay="4500"/>
                            </p:stCondLst>
                            <p:childTnLst>
                              <p:par>
                                <p:cTn id="93" presetID="22" presetClass="entr" presetSubtype="8" fill="hold" nodeType="afterEffect">
                                  <p:stCondLst>
                                    <p:cond delay="0"/>
                                  </p:stCondLst>
                                  <p:childTnLst>
                                    <p:set>
                                      <p:cBhvr>
                                        <p:cTn id="94" dur="1" fill="hold">
                                          <p:stCondLst>
                                            <p:cond delay="0"/>
                                          </p:stCondLst>
                                        </p:cTn>
                                        <p:tgtEl>
                                          <p:spTgt spid="142"/>
                                        </p:tgtEl>
                                        <p:attrNameLst>
                                          <p:attrName>style.visibility</p:attrName>
                                        </p:attrNameLst>
                                      </p:cBhvr>
                                      <p:to>
                                        <p:strVal val="visible"/>
                                      </p:to>
                                    </p:set>
                                    <p:animEffect transition="in" filter="wipe(left)">
                                      <p:cBhvr>
                                        <p:cTn id="95" dur="500"/>
                                        <p:tgtEl>
                                          <p:spTgt spid="142"/>
                                        </p:tgtEl>
                                      </p:cBhvr>
                                    </p:animEffect>
                                  </p:childTnLst>
                                </p:cTn>
                              </p:par>
                              <p:par>
                                <p:cTn id="96" presetID="22" presetClass="entr" presetSubtype="8" fill="hold" nodeType="withEffect">
                                  <p:stCondLst>
                                    <p:cond delay="0"/>
                                  </p:stCondLst>
                                  <p:childTnLst>
                                    <p:set>
                                      <p:cBhvr>
                                        <p:cTn id="97" dur="1" fill="hold">
                                          <p:stCondLst>
                                            <p:cond delay="0"/>
                                          </p:stCondLst>
                                        </p:cTn>
                                        <p:tgtEl>
                                          <p:spTgt spid="143"/>
                                        </p:tgtEl>
                                        <p:attrNameLst>
                                          <p:attrName>style.visibility</p:attrName>
                                        </p:attrNameLst>
                                      </p:cBhvr>
                                      <p:to>
                                        <p:strVal val="visible"/>
                                      </p:to>
                                    </p:set>
                                    <p:animEffect transition="in" filter="wipe(left)">
                                      <p:cBhvr>
                                        <p:cTn id="98" dur="500"/>
                                        <p:tgtEl>
                                          <p:spTgt spid="143"/>
                                        </p:tgtEl>
                                      </p:cBhvr>
                                    </p:animEffect>
                                  </p:childTnLst>
                                </p:cTn>
                              </p:par>
                              <p:par>
                                <p:cTn id="99" presetID="22" presetClass="entr" presetSubtype="8" fill="hold" nodeType="withEffect">
                                  <p:stCondLst>
                                    <p:cond delay="0"/>
                                  </p:stCondLst>
                                  <p:childTnLst>
                                    <p:set>
                                      <p:cBhvr>
                                        <p:cTn id="100" dur="1" fill="hold">
                                          <p:stCondLst>
                                            <p:cond delay="0"/>
                                          </p:stCondLst>
                                        </p:cTn>
                                        <p:tgtEl>
                                          <p:spTgt spid="144"/>
                                        </p:tgtEl>
                                        <p:attrNameLst>
                                          <p:attrName>style.visibility</p:attrName>
                                        </p:attrNameLst>
                                      </p:cBhvr>
                                      <p:to>
                                        <p:strVal val="visible"/>
                                      </p:to>
                                    </p:set>
                                    <p:animEffect transition="in" filter="wipe(left)">
                                      <p:cBhvr>
                                        <p:cTn id="101" dur="500"/>
                                        <p:tgtEl>
                                          <p:spTgt spid="144"/>
                                        </p:tgtEl>
                                      </p:cBhvr>
                                    </p:animEffect>
                                  </p:childTnLst>
                                </p:cTn>
                              </p:par>
                              <p:par>
                                <p:cTn id="102" presetID="22" presetClass="entr" presetSubtype="8" fill="hold" nodeType="withEffect">
                                  <p:stCondLst>
                                    <p:cond delay="0"/>
                                  </p:stCondLst>
                                  <p:childTnLst>
                                    <p:set>
                                      <p:cBhvr>
                                        <p:cTn id="103" dur="1" fill="hold">
                                          <p:stCondLst>
                                            <p:cond delay="0"/>
                                          </p:stCondLst>
                                        </p:cTn>
                                        <p:tgtEl>
                                          <p:spTgt spid="145"/>
                                        </p:tgtEl>
                                        <p:attrNameLst>
                                          <p:attrName>style.visibility</p:attrName>
                                        </p:attrNameLst>
                                      </p:cBhvr>
                                      <p:to>
                                        <p:strVal val="visible"/>
                                      </p:to>
                                    </p:set>
                                    <p:animEffect transition="in" filter="wipe(left)">
                                      <p:cBhvr>
                                        <p:cTn id="104" dur="500"/>
                                        <p:tgtEl>
                                          <p:spTgt spid="145"/>
                                        </p:tgtEl>
                                      </p:cBhvr>
                                    </p:animEffect>
                                  </p:childTnLst>
                                </p:cTn>
                              </p:par>
                              <p:par>
                                <p:cTn id="105" presetID="22" presetClass="entr" presetSubtype="8" fill="hold" nodeType="withEffect">
                                  <p:stCondLst>
                                    <p:cond delay="0"/>
                                  </p:stCondLst>
                                  <p:childTnLst>
                                    <p:set>
                                      <p:cBhvr>
                                        <p:cTn id="106" dur="1" fill="hold">
                                          <p:stCondLst>
                                            <p:cond delay="0"/>
                                          </p:stCondLst>
                                        </p:cTn>
                                        <p:tgtEl>
                                          <p:spTgt spid="146"/>
                                        </p:tgtEl>
                                        <p:attrNameLst>
                                          <p:attrName>style.visibility</p:attrName>
                                        </p:attrNameLst>
                                      </p:cBhvr>
                                      <p:to>
                                        <p:strVal val="visible"/>
                                      </p:to>
                                    </p:set>
                                    <p:animEffect transition="in" filter="wipe(left)">
                                      <p:cBhvr>
                                        <p:cTn id="107" dur="500"/>
                                        <p:tgtEl>
                                          <p:spTgt spid="146"/>
                                        </p:tgtEl>
                                      </p:cBhvr>
                                    </p:animEffect>
                                  </p:childTnLst>
                                </p:cTn>
                              </p:par>
                            </p:childTnLst>
                          </p:cTn>
                        </p:par>
                        <p:par>
                          <p:cTn id="108" fill="hold">
                            <p:stCondLst>
                              <p:cond delay="5000"/>
                            </p:stCondLst>
                            <p:childTnLst>
                              <p:par>
                                <p:cTn id="109" presetID="42" presetClass="entr" presetSubtype="0" fill="hold" grpId="0" nodeType="afterEffect">
                                  <p:stCondLst>
                                    <p:cond delay="0"/>
                                  </p:stCondLst>
                                  <p:childTnLst>
                                    <p:set>
                                      <p:cBhvr>
                                        <p:cTn id="110" dur="1" fill="hold">
                                          <p:stCondLst>
                                            <p:cond delay="0"/>
                                          </p:stCondLst>
                                        </p:cTn>
                                        <p:tgtEl>
                                          <p:spTgt spid="147"/>
                                        </p:tgtEl>
                                        <p:attrNameLst>
                                          <p:attrName>style.visibility</p:attrName>
                                        </p:attrNameLst>
                                      </p:cBhvr>
                                      <p:to>
                                        <p:strVal val="visible"/>
                                      </p:to>
                                    </p:set>
                                    <p:animEffect transition="in" filter="fade">
                                      <p:cBhvr>
                                        <p:cTn id="111" dur="1000"/>
                                        <p:tgtEl>
                                          <p:spTgt spid="147"/>
                                        </p:tgtEl>
                                      </p:cBhvr>
                                    </p:animEffect>
                                    <p:anim calcmode="lin" valueType="num">
                                      <p:cBhvr>
                                        <p:cTn id="112" dur="1000" fill="hold"/>
                                        <p:tgtEl>
                                          <p:spTgt spid="147"/>
                                        </p:tgtEl>
                                        <p:attrNameLst>
                                          <p:attrName>ppt_x</p:attrName>
                                        </p:attrNameLst>
                                      </p:cBhvr>
                                      <p:tavLst>
                                        <p:tav tm="0">
                                          <p:val>
                                            <p:strVal val="#ppt_x"/>
                                          </p:val>
                                        </p:tav>
                                        <p:tav tm="100000">
                                          <p:val>
                                            <p:strVal val="#ppt_x"/>
                                          </p:val>
                                        </p:tav>
                                      </p:tavLst>
                                    </p:anim>
                                    <p:anim calcmode="lin" valueType="num">
                                      <p:cBhvr>
                                        <p:cTn id="113" dur="1000" fill="hold"/>
                                        <p:tgtEl>
                                          <p:spTgt spid="147"/>
                                        </p:tgtEl>
                                        <p:attrNameLst>
                                          <p:attrName>ppt_y</p:attrName>
                                        </p:attrNameLst>
                                      </p:cBhvr>
                                      <p:tavLst>
                                        <p:tav tm="0">
                                          <p:val>
                                            <p:strVal val="#ppt_y+.1"/>
                                          </p:val>
                                        </p:tav>
                                        <p:tav tm="100000">
                                          <p:val>
                                            <p:strVal val="#ppt_y"/>
                                          </p:val>
                                        </p:tav>
                                      </p:tavLst>
                                    </p:anim>
                                  </p:childTnLst>
                                </p:cTn>
                              </p:par>
                            </p:childTnLst>
                          </p:cTn>
                        </p:par>
                        <p:par>
                          <p:cTn id="114" fill="hold">
                            <p:stCondLst>
                              <p:cond delay="6000"/>
                            </p:stCondLst>
                            <p:childTnLst>
                              <p:par>
                                <p:cTn id="115" presetID="2" presetClass="entr" presetSubtype="8"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 calcmode="lin" valueType="num">
                                      <p:cBhvr additive="base">
                                        <p:cTn id="117" dur="800" fill="hold"/>
                                        <p:tgtEl>
                                          <p:spTgt spid="37"/>
                                        </p:tgtEl>
                                        <p:attrNameLst>
                                          <p:attrName>ppt_x</p:attrName>
                                        </p:attrNameLst>
                                      </p:cBhvr>
                                      <p:tavLst>
                                        <p:tav tm="0">
                                          <p:val>
                                            <p:strVal val="0-#ppt_w/2"/>
                                          </p:val>
                                        </p:tav>
                                        <p:tav tm="100000">
                                          <p:val>
                                            <p:strVal val="#ppt_x"/>
                                          </p:val>
                                        </p:tav>
                                      </p:tavLst>
                                    </p:anim>
                                    <p:anim calcmode="lin" valueType="num">
                                      <p:cBhvr additive="base">
                                        <p:cTn id="118" dur="800" fill="hold"/>
                                        <p:tgtEl>
                                          <p:spTgt spid="37"/>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0"/>
                                  </p:stCondLst>
                                  <p:childTnLst>
                                    <p:set>
                                      <p:cBhvr>
                                        <p:cTn id="120" dur="1" fill="hold">
                                          <p:stCondLst>
                                            <p:cond delay="0"/>
                                          </p:stCondLst>
                                        </p:cTn>
                                        <p:tgtEl>
                                          <p:spTgt spid="38"/>
                                        </p:tgtEl>
                                        <p:attrNameLst>
                                          <p:attrName>style.visibility</p:attrName>
                                        </p:attrNameLst>
                                      </p:cBhvr>
                                      <p:to>
                                        <p:strVal val="visible"/>
                                      </p:to>
                                    </p:set>
                                    <p:anim calcmode="lin" valueType="num">
                                      <p:cBhvr additive="base">
                                        <p:cTn id="121" dur="800" fill="hold"/>
                                        <p:tgtEl>
                                          <p:spTgt spid="38"/>
                                        </p:tgtEl>
                                        <p:attrNameLst>
                                          <p:attrName>ppt_x</p:attrName>
                                        </p:attrNameLst>
                                      </p:cBhvr>
                                      <p:tavLst>
                                        <p:tav tm="0">
                                          <p:val>
                                            <p:strVal val="1+#ppt_w/2"/>
                                          </p:val>
                                        </p:tav>
                                        <p:tav tm="100000">
                                          <p:val>
                                            <p:strVal val="#ppt_x"/>
                                          </p:val>
                                        </p:tav>
                                      </p:tavLst>
                                    </p:anim>
                                    <p:anim calcmode="lin" valueType="num">
                                      <p:cBhvr additive="base">
                                        <p:cTn id="122" dur="8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70" grpId="0" animBg="1"/>
      <p:bldP spid="81" grpId="0" animBg="1"/>
      <p:bldP spid="92" grpId="0" animBg="1"/>
      <p:bldP spid="103" grpId="0" animBg="1"/>
      <p:bldP spid="114" grpId="0" animBg="1"/>
      <p:bldP spid="115" grpId="0" animBg="1"/>
      <p:bldP spid="116" grpId="0" animBg="1"/>
      <p:bldP spid="118" grpId="0" animBg="1"/>
      <p:bldP spid="119" grpId="0" animBg="1"/>
      <p:bldP spid="121" grpId="0" animBg="1"/>
      <p:bldP spid="122" grpId="0" animBg="1"/>
      <p:bldP spid="124" grpId="0" animBg="1"/>
      <p:bldP spid="125" grpId="0" animBg="1"/>
      <p:bldP spid="127" grpId="0" animBg="1"/>
      <p:bldP spid="128" grpId="0" animBg="1"/>
      <p:bldP spid="131" grpId="0"/>
      <p:bldP spid="147" grpId="0"/>
      <p:bldP spid="37"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17"/>
          <p:cNvGrpSpPr/>
          <p:nvPr/>
        </p:nvGrpSpPr>
        <p:grpSpPr>
          <a:xfrm>
            <a:off x="7890388" y="4759378"/>
            <a:ext cx="769173" cy="768769"/>
            <a:chOff x="9180430" y="5869754"/>
            <a:chExt cx="930275" cy="930275"/>
          </a:xfrm>
          <a:solidFill>
            <a:schemeClr val="accent5"/>
          </a:solidFill>
        </p:grpSpPr>
        <p:sp>
          <p:nvSpPr>
            <p:cNvPr id="4" name="Freeform 243"/>
            <p:cNvSpPr/>
            <p:nvPr/>
          </p:nvSpPr>
          <p:spPr bwMode="auto">
            <a:xfrm>
              <a:off x="9515392" y="6214241"/>
              <a:ext cx="254000" cy="236537"/>
            </a:xfrm>
            <a:custGeom>
              <a:avLst/>
              <a:gdLst>
                <a:gd name="T0" fmla="*/ 127 w 202"/>
                <a:gd name="T1" fmla="*/ 3 h 188"/>
                <a:gd name="T2" fmla="*/ 104 w 202"/>
                <a:gd name="T3" fmla="*/ 0 h 188"/>
                <a:gd name="T4" fmla="*/ 12 w 202"/>
                <a:gd name="T5" fmla="*/ 72 h 188"/>
                <a:gd name="T6" fmla="*/ 81 w 202"/>
                <a:gd name="T7" fmla="*/ 186 h 188"/>
                <a:gd name="T8" fmla="*/ 104 w 202"/>
                <a:gd name="T9" fmla="*/ 188 h 188"/>
                <a:gd name="T10" fmla="*/ 104 w 202"/>
                <a:gd name="T11" fmla="*/ 188 h 188"/>
                <a:gd name="T12" fmla="*/ 196 w 202"/>
                <a:gd name="T13" fmla="*/ 117 h 188"/>
                <a:gd name="T14" fmla="*/ 185 w 202"/>
                <a:gd name="T15" fmla="*/ 46 h 188"/>
                <a:gd name="T16" fmla="*/ 127 w 202"/>
                <a:gd name="T17" fmla="*/ 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188">
                  <a:moveTo>
                    <a:pt x="127" y="3"/>
                  </a:moveTo>
                  <a:cubicBezTo>
                    <a:pt x="119" y="1"/>
                    <a:pt x="112" y="0"/>
                    <a:pt x="104" y="0"/>
                  </a:cubicBezTo>
                  <a:cubicBezTo>
                    <a:pt x="60" y="0"/>
                    <a:pt x="23" y="30"/>
                    <a:pt x="12" y="72"/>
                  </a:cubicBezTo>
                  <a:cubicBezTo>
                    <a:pt x="0" y="122"/>
                    <a:pt x="30" y="173"/>
                    <a:pt x="81" y="186"/>
                  </a:cubicBezTo>
                  <a:cubicBezTo>
                    <a:pt x="89" y="188"/>
                    <a:pt x="96" y="188"/>
                    <a:pt x="104" y="188"/>
                  </a:cubicBezTo>
                  <a:cubicBezTo>
                    <a:pt x="104" y="188"/>
                    <a:pt x="104" y="188"/>
                    <a:pt x="104" y="188"/>
                  </a:cubicBezTo>
                  <a:cubicBezTo>
                    <a:pt x="147" y="188"/>
                    <a:pt x="185" y="159"/>
                    <a:pt x="196" y="117"/>
                  </a:cubicBezTo>
                  <a:cubicBezTo>
                    <a:pt x="202" y="93"/>
                    <a:pt x="198" y="68"/>
                    <a:pt x="185" y="46"/>
                  </a:cubicBezTo>
                  <a:cubicBezTo>
                    <a:pt x="172" y="24"/>
                    <a:pt x="151" y="9"/>
                    <a:pt x="127" y="3"/>
                  </a:cubicBezTo>
                  <a:close/>
                </a:path>
              </a:pathLst>
            </a:custGeom>
            <a:grpFill/>
            <a:ln>
              <a:noFill/>
            </a:ln>
          </p:spPr>
          <p:txBody>
            <a:bodyPr vert="horz" wrap="square" lIns="91440" tIns="45720" rIns="91440" bIns="45720" numCol="1" anchor="t" anchorCtr="0" compatLnSpc="1"/>
            <a:lstStyle/>
            <a:p>
              <a:endParaRPr lang="id-ID">
                <a:latin typeface="Agency FB" panose="020B0503020202020204" pitchFamily="34" charset="0"/>
              </a:endParaRPr>
            </a:p>
          </p:txBody>
        </p:sp>
        <p:sp>
          <p:nvSpPr>
            <p:cNvPr id="5" name="Freeform 244"/>
            <p:cNvSpPr>
              <a:spLocks noEditPoints="1"/>
            </p:cNvSpPr>
            <p:nvPr/>
          </p:nvSpPr>
          <p:spPr bwMode="auto">
            <a:xfrm>
              <a:off x="9180430" y="5869754"/>
              <a:ext cx="930275" cy="930275"/>
            </a:xfrm>
            <a:custGeom>
              <a:avLst/>
              <a:gdLst>
                <a:gd name="T0" fmla="*/ 730 w 738"/>
                <a:gd name="T1" fmla="*/ 444 h 738"/>
                <a:gd name="T2" fmla="*/ 738 w 738"/>
                <a:gd name="T3" fmla="*/ 357 h 738"/>
                <a:gd name="T4" fmla="*/ 646 w 738"/>
                <a:gd name="T5" fmla="*/ 318 h 738"/>
                <a:gd name="T6" fmla="*/ 624 w 738"/>
                <a:gd name="T7" fmla="*/ 249 h 738"/>
                <a:gd name="T8" fmla="*/ 677 w 738"/>
                <a:gd name="T9" fmla="*/ 167 h 738"/>
                <a:gd name="T10" fmla="*/ 621 w 738"/>
                <a:gd name="T11" fmla="*/ 99 h 738"/>
                <a:gd name="T12" fmla="*/ 530 w 738"/>
                <a:gd name="T13" fmla="*/ 137 h 738"/>
                <a:gd name="T14" fmla="*/ 468 w 738"/>
                <a:gd name="T15" fmla="*/ 104 h 738"/>
                <a:gd name="T16" fmla="*/ 447 w 738"/>
                <a:gd name="T17" fmla="*/ 8 h 738"/>
                <a:gd name="T18" fmla="*/ 360 w 738"/>
                <a:gd name="T19" fmla="*/ 0 h 738"/>
                <a:gd name="T20" fmla="*/ 322 w 738"/>
                <a:gd name="T21" fmla="*/ 90 h 738"/>
                <a:gd name="T22" fmla="*/ 252 w 738"/>
                <a:gd name="T23" fmla="*/ 112 h 738"/>
                <a:gd name="T24" fmla="*/ 169 w 738"/>
                <a:gd name="T25" fmla="*/ 58 h 738"/>
                <a:gd name="T26" fmla="*/ 102 w 738"/>
                <a:gd name="T27" fmla="*/ 114 h 738"/>
                <a:gd name="T28" fmla="*/ 139 w 738"/>
                <a:gd name="T29" fmla="*/ 205 h 738"/>
                <a:gd name="T30" fmla="*/ 105 w 738"/>
                <a:gd name="T31" fmla="*/ 270 h 738"/>
                <a:gd name="T32" fmla="*/ 8 w 738"/>
                <a:gd name="T33" fmla="*/ 291 h 738"/>
                <a:gd name="T34" fmla="*/ 0 w 738"/>
                <a:gd name="T35" fmla="*/ 379 h 738"/>
                <a:gd name="T36" fmla="*/ 92 w 738"/>
                <a:gd name="T37" fmla="*/ 417 h 738"/>
                <a:gd name="T38" fmla="*/ 113 w 738"/>
                <a:gd name="T39" fmla="*/ 485 h 738"/>
                <a:gd name="T40" fmla="*/ 59 w 738"/>
                <a:gd name="T41" fmla="*/ 569 h 738"/>
                <a:gd name="T42" fmla="*/ 115 w 738"/>
                <a:gd name="T43" fmla="*/ 637 h 738"/>
                <a:gd name="T44" fmla="*/ 208 w 738"/>
                <a:gd name="T45" fmla="*/ 599 h 738"/>
                <a:gd name="T46" fmla="*/ 269 w 738"/>
                <a:gd name="T47" fmla="*/ 631 h 738"/>
                <a:gd name="T48" fmla="*/ 290 w 738"/>
                <a:gd name="T49" fmla="*/ 729 h 738"/>
                <a:gd name="T50" fmla="*/ 378 w 738"/>
                <a:gd name="T51" fmla="*/ 738 h 738"/>
                <a:gd name="T52" fmla="*/ 417 w 738"/>
                <a:gd name="T53" fmla="*/ 645 h 738"/>
                <a:gd name="T54" fmla="*/ 484 w 738"/>
                <a:gd name="T55" fmla="*/ 625 h 738"/>
                <a:gd name="T56" fmla="*/ 568 w 738"/>
                <a:gd name="T57" fmla="*/ 679 h 738"/>
                <a:gd name="T58" fmla="*/ 636 w 738"/>
                <a:gd name="T59" fmla="*/ 623 h 738"/>
                <a:gd name="T60" fmla="*/ 599 w 738"/>
                <a:gd name="T61" fmla="*/ 531 h 738"/>
                <a:gd name="T62" fmla="*/ 633 w 738"/>
                <a:gd name="T63" fmla="*/ 465 h 738"/>
                <a:gd name="T64" fmla="*/ 730 w 738"/>
                <a:gd name="T65" fmla="*/ 444 h 738"/>
                <a:gd name="T66" fmla="*/ 503 w 738"/>
                <a:gd name="T67" fmla="*/ 401 h 738"/>
                <a:gd name="T68" fmla="*/ 369 w 738"/>
                <a:gd name="T69" fmla="*/ 505 h 738"/>
                <a:gd name="T70" fmla="*/ 369 w 738"/>
                <a:gd name="T71" fmla="*/ 505 h 738"/>
                <a:gd name="T72" fmla="*/ 335 w 738"/>
                <a:gd name="T73" fmla="*/ 502 h 738"/>
                <a:gd name="T74" fmla="*/ 234 w 738"/>
                <a:gd name="T75" fmla="*/ 334 h 738"/>
                <a:gd name="T76" fmla="*/ 369 w 738"/>
                <a:gd name="T77" fmla="*/ 229 h 738"/>
                <a:gd name="T78" fmla="*/ 403 w 738"/>
                <a:gd name="T79" fmla="*/ 233 h 738"/>
                <a:gd name="T80" fmla="*/ 488 w 738"/>
                <a:gd name="T81" fmla="*/ 297 h 738"/>
                <a:gd name="T82" fmla="*/ 503 w 738"/>
                <a:gd name="T83" fmla="*/ 40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8" h="738">
                  <a:moveTo>
                    <a:pt x="730" y="444"/>
                  </a:moveTo>
                  <a:cubicBezTo>
                    <a:pt x="738" y="357"/>
                    <a:pt x="738" y="357"/>
                    <a:pt x="738" y="357"/>
                  </a:cubicBezTo>
                  <a:cubicBezTo>
                    <a:pt x="646" y="318"/>
                    <a:pt x="646" y="318"/>
                    <a:pt x="646" y="318"/>
                  </a:cubicBezTo>
                  <a:cubicBezTo>
                    <a:pt x="642" y="294"/>
                    <a:pt x="635" y="271"/>
                    <a:pt x="624" y="249"/>
                  </a:cubicBezTo>
                  <a:cubicBezTo>
                    <a:pt x="677" y="167"/>
                    <a:pt x="677" y="167"/>
                    <a:pt x="677" y="167"/>
                  </a:cubicBezTo>
                  <a:cubicBezTo>
                    <a:pt x="621" y="99"/>
                    <a:pt x="621" y="99"/>
                    <a:pt x="621" y="99"/>
                  </a:cubicBezTo>
                  <a:cubicBezTo>
                    <a:pt x="530" y="137"/>
                    <a:pt x="530" y="137"/>
                    <a:pt x="530" y="137"/>
                  </a:cubicBezTo>
                  <a:cubicBezTo>
                    <a:pt x="511" y="124"/>
                    <a:pt x="490" y="113"/>
                    <a:pt x="468" y="104"/>
                  </a:cubicBezTo>
                  <a:cubicBezTo>
                    <a:pt x="447" y="8"/>
                    <a:pt x="447" y="8"/>
                    <a:pt x="447" y="8"/>
                  </a:cubicBezTo>
                  <a:cubicBezTo>
                    <a:pt x="360" y="0"/>
                    <a:pt x="360" y="0"/>
                    <a:pt x="360" y="0"/>
                  </a:cubicBezTo>
                  <a:cubicBezTo>
                    <a:pt x="322" y="90"/>
                    <a:pt x="322" y="90"/>
                    <a:pt x="322" y="90"/>
                  </a:cubicBezTo>
                  <a:cubicBezTo>
                    <a:pt x="298" y="94"/>
                    <a:pt x="274" y="102"/>
                    <a:pt x="252" y="112"/>
                  </a:cubicBezTo>
                  <a:cubicBezTo>
                    <a:pt x="169" y="58"/>
                    <a:pt x="169" y="58"/>
                    <a:pt x="169" y="58"/>
                  </a:cubicBezTo>
                  <a:cubicBezTo>
                    <a:pt x="102" y="114"/>
                    <a:pt x="102" y="114"/>
                    <a:pt x="102" y="114"/>
                  </a:cubicBezTo>
                  <a:cubicBezTo>
                    <a:pt x="139" y="205"/>
                    <a:pt x="139" y="205"/>
                    <a:pt x="139" y="205"/>
                  </a:cubicBezTo>
                  <a:cubicBezTo>
                    <a:pt x="125" y="225"/>
                    <a:pt x="113" y="247"/>
                    <a:pt x="105" y="270"/>
                  </a:cubicBezTo>
                  <a:cubicBezTo>
                    <a:pt x="8" y="291"/>
                    <a:pt x="8" y="291"/>
                    <a:pt x="8" y="291"/>
                  </a:cubicBezTo>
                  <a:cubicBezTo>
                    <a:pt x="0" y="379"/>
                    <a:pt x="0" y="379"/>
                    <a:pt x="0" y="379"/>
                  </a:cubicBezTo>
                  <a:cubicBezTo>
                    <a:pt x="92" y="417"/>
                    <a:pt x="92" y="417"/>
                    <a:pt x="92" y="417"/>
                  </a:cubicBezTo>
                  <a:cubicBezTo>
                    <a:pt x="96" y="441"/>
                    <a:pt x="103" y="464"/>
                    <a:pt x="113" y="485"/>
                  </a:cubicBezTo>
                  <a:cubicBezTo>
                    <a:pt x="59" y="569"/>
                    <a:pt x="59" y="569"/>
                    <a:pt x="59" y="569"/>
                  </a:cubicBezTo>
                  <a:cubicBezTo>
                    <a:pt x="115" y="637"/>
                    <a:pt x="115" y="637"/>
                    <a:pt x="115" y="637"/>
                  </a:cubicBezTo>
                  <a:cubicBezTo>
                    <a:pt x="208" y="599"/>
                    <a:pt x="208" y="599"/>
                    <a:pt x="208" y="599"/>
                  </a:cubicBezTo>
                  <a:cubicBezTo>
                    <a:pt x="226" y="612"/>
                    <a:pt x="247" y="623"/>
                    <a:pt x="269" y="631"/>
                  </a:cubicBezTo>
                  <a:cubicBezTo>
                    <a:pt x="290" y="729"/>
                    <a:pt x="290" y="729"/>
                    <a:pt x="290" y="729"/>
                  </a:cubicBezTo>
                  <a:cubicBezTo>
                    <a:pt x="378" y="738"/>
                    <a:pt x="378" y="738"/>
                    <a:pt x="378" y="738"/>
                  </a:cubicBezTo>
                  <a:cubicBezTo>
                    <a:pt x="417" y="645"/>
                    <a:pt x="417" y="645"/>
                    <a:pt x="417" y="645"/>
                  </a:cubicBezTo>
                  <a:cubicBezTo>
                    <a:pt x="440" y="641"/>
                    <a:pt x="463" y="634"/>
                    <a:pt x="484" y="625"/>
                  </a:cubicBezTo>
                  <a:cubicBezTo>
                    <a:pt x="568" y="679"/>
                    <a:pt x="568" y="679"/>
                    <a:pt x="568" y="679"/>
                  </a:cubicBezTo>
                  <a:cubicBezTo>
                    <a:pt x="636" y="623"/>
                    <a:pt x="636" y="623"/>
                    <a:pt x="636" y="623"/>
                  </a:cubicBezTo>
                  <a:cubicBezTo>
                    <a:pt x="599" y="531"/>
                    <a:pt x="599" y="531"/>
                    <a:pt x="599" y="531"/>
                  </a:cubicBezTo>
                  <a:cubicBezTo>
                    <a:pt x="613" y="511"/>
                    <a:pt x="624" y="489"/>
                    <a:pt x="633" y="465"/>
                  </a:cubicBezTo>
                  <a:lnTo>
                    <a:pt x="730" y="444"/>
                  </a:lnTo>
                  <a:close/>
                  <a:moveTo>
                    <a:pt x="503" y="401"/>
                  </a:moveTo>
                  <a:cubicBezTo>
                    <a:pt x="488" y="463"/>
                    <a:pt x="433" y="505"/>
                    <a:pt x="369" y="505"/>
                  </a:cubicBezTo>
                  <a:cubicBezTo>
                    <a:pt x="369" y="505"/>
                    <a:pt x="369" y="505"/>
                    <a:pt x="369" y="505"/>
                  </a:cubicBezTo>
                  <a:cubicBezTo>
                    <a:pt x="358" y="505"/>
                    <a:pt x="346" y="504"/>
                    <a:pt x="335" y="502"/>
                  </a:cubicBezTo>
                  <a:cubicBezTo>
                    <a:pt x="261" y="483"/>
                    <a:pt x="216" y="408"/>
                    <a:pt x="234" y="334"/>
                  </a:cubicBezTo>
                  <a:cubicBezTo>
                    <a:pt x="250" y="272"/>
                    <a:pt x="305" y="229"/>
                    <a:pt x="369" y="229"/>
                  </a:cubicBezTo>
                  <a:cubicBezTo>
                    <a:pt x="380" y="229"/>
                    <a:pt x="392" y="231"/>
                    <a:pt x="403" y="233"/>
                  </a:cubicBezTo>
                  <a:cubicBezTo>
                    <a:pt x="439" y="242"/>
                    <a:pt x="469" y="265"/>
                    <a:pt x="488" y="297"/>
                  </a:cubicBezTo>
                  <a:cubicBezTo>
                    <a:pt x="507" y="328"/>
                    <a:pt x="512" y="365"/>
                    <a:pt x="503" y="401"/>
                  </a:cubicBezTo>
                  <a:close/>
                </a:path>
              </a:pathLst>
            </a:custGeom>
            <a:grpFill/>
            <a:ln>
              <a:noFill/>
            </a:ln>
          </p:spPr>
          <p:txBody>
            <a:bodyPr vert="horz" wrap="square" lIns="91440" tIns="45720" rIns="91440" bIns="45720" numCol="1" anchor="t" anchorCtr="0" compatLnSpc="1"/>
            <a:lstStyle/>
            <a:p>
              <a:endParaRPr lang="id-ID">
                <a:latin typeface="Agency FB" panose="020B0503020202020204" pitchFamily="34" charset="0"/>
              </a:endParaRPr>
            </a:p>
          </p:txBody>
        </p:sp>
      </p:grpSp>
      <p:grpSp>
        <p:nvGrpSpPr>
          <p:cNvPr id="6" name="Group 15"/>
          <p:cNvGrpSpPr/>
          <p:nvPr/>
        </p:nvGrpSpPr>
        <p:grpSpPr>
          <a:xfrm>
            <a:off x="9291097" y="1888199"/>
            <a:ext cx="769173" cy="768769"/>
            <a:chOff x="10874515" y="2395387"/>
            <a:chExt cx="930275" cy="930275"/>
          </a:xfrm>
          <a:solidFill>
            <a:schemeClr val="accent5"/>
          </a:solidFill>
        </p:grpSpPr>
        <p:sp>
          <p:nvSpPr>
            <p:cNvPr id="7" name="Freeform 245"/>
            <p:cNvSpPr/>
            <p:nvPr/>
          </p:nvSpPr>
          <p:spPr bwMode="auto">
            <a:xfrm>
              <a:off x="11209477" y="2741462"/>
              <a:ext cx="254000" cy="238125"/>
            </a:xfrm>
            <a:custGeom>
              <a:avLst/>
              <a:gdLst>
                <a:gd name="T0" fmla="*/ 128 w 202"/>
                <a:gd name="T1" fmla="*/ 3 h 189"/>
                <a:gd name="T2" fmla="*/ 104 w 202"/>
                <a:gd name="T3" fmla="*/ 0 h 189"/>
                <a:gd name="T4" fmla="*/ 13 w 202"/>
                <a:gd name="T5" fmla="*/ 71 h 189"/>
                <a:gd name="T6" fmla="*/ 82 w 202"/>
                <a:gd name="T7" fmla="*/ 186 h 189"/>
                <a:gd name="T8" fmla="*/ 105 w 202"/>
                <a:gd name="T9" fmla="*/ 189 h 189"/>
                <a:gd name="T10" fmla="*/ 196 w 202"/>
                <a:gd name="T11" fmla="*/ 117 h 189"/>
                <a:gd name="T12" fmla="*/ 186 w 202"/>
                <a:gd name="T13" fmla="*/ 46 h 189"/>
                <a:gd name="T14" fmla="*/ 128 w 202"/>
                <a:gd name="T15" fmla="*/ 3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89">
                  <a:moveTo>
                    <a:pt x="128" y="3"/>
                  </a:moveTo>
                  <a:cubicBezTo>
                    <a:pt x="120" y="1"/>
                    <a:pt x="112" y="0"/>
                    <a:pt x="104" y="0"/>
                  </a:cubicBezTo>
                  <a:cubicBezTo>
                    <a:pt x="61" y="0"/>
                    <a:pt x="23" y="29"/>
                    <a:pt x="13" y="71"/>
                  </a:cubicBezTo>
                  <a:cubicBezTo>
                    <a:pt x="0" y="122"/>
                    <a:pt x="31" y="173"/>
                    <a:pt x="82" y="186"/>
                  </a:cubicBezTo>
                  <a:cubicBezTo>
                    <a:pt x="89" y="188"/>
                    <a:pt x="97" y="189"/>
                    <a:pt x="105" y="189"/>
                  </a:cubicBezTo>
                  <a:cubicBezTo>
                    <a:pt x="148" y="189"/>
                    <a:pt x="186" y="160"/>
                    <a:pt x="196" y="117"/>
                  </a:cubicBezTo>
                  <a:cubicBezTo>
                    <a:pt x="202" y="93"/>
                    <a:pt x="199" y="67"/>
                    <a:pt x="186" y="46"/>
                  </a:cubicBezTo>
                  <a:cubicBezTo>
                    <a:pt x="173" y="24"/>
                    <a:pt x="152" y="9"/>
                    <a:pt x="128" y="3"/>
                  </a:cubicBezTo>
                  <a:close/>
                </a:path>
              </a:pathLst>
            </a:custGeom>
            <a:grpFill/>
            <a:ln>
              <a:noFill/>
            </a:ln>
          </p:spPr>
          <p:txBody>
            <a:bodyPr vert="horz" wrap="square" lIns="91440" tIns="45720" rIns="91440" bIns="45720" numCol="1" anchor="t" anchorCtr="0" compatLnSpc="1"/>
            <a:lstStyle/>
            <a:p>
              <a:endParaRPr lang="id-ID">
                <a:latin typeface="Agency FB" panose="020B0503020202020204" pitchFamily="34" charset="0"/>
              </a:endParaRPr>
            </a:p>
          </p:txBody>
        </p:sp>
        <p:sp>
          <p:nvSpPr>
            <p:cNvPr id="8" name="Freeform 246"/>
            <p:cNvSpPr>
              <a:spLocks noEditPoints="1"/>
            </p:cNvSpPr>
            <p:nvPr/>
          </p:nvSpPr>
          <p:spPr bwMode="auto">
            <a:xfrm>
              <a:off x="10874515" y="2395387"/>
              <a:ext cx="930275" cy="930275"/>
            </a:xfrm>
            <a:custGeom>
              <a:avLst/>
              <a:gdLst>
                <a:gd name="T0" fmla="*/ 730 w 738"/>
                <a:gd name="T1" fmla="*/ 445 h 738"/>
                <a:gd name="T2" fmla="*/ 738 w 738"/>
                <a:gd name="T3" fmla="*/ 357 h 738"/>
                <a:gd name="T4" fmla="*/ 647 w 738"/>
                <a:gd name="T5" fmla="*/ 319 h 738"/>
                <a:gd name="T6" fmla="*/ 625 w 738"/>
                <a:gd name="T7" fmla="*/ 250 h 738"/>
                <a:gd name="T8" fmla="*/ 678 w 738"/>
                <a:gd name="T9" fmla="*/ 168 h 738"/>
                <a:gd name="T10" fmla="*/ 622 w 738"/>
                <a:gd name="T11" fmla="*/ 100 h 738"/>
                <a:gd name="T12" fmla="*/ 530 w 738"/>
                <a:gd name="T13" fmla="*/ 137 h 738"/>
                <a:gd name="T14" fmla="*/ 469 w 738"/>
                <a:gd name="T15" fmla="*/ 105 h 738"/>
                <a:gd name="T16" fmla="*/ 448 w 738"/>
                <a:gd name="T17" fmla="*/ 9 h 738"/>
                <a:gd name="T18" fmla="*/ 360 w 738"/>
                <a:gd name="T19" fmla="*/ 0 h 738"/>
                <a:gd name="T20" fmla="*/ 322 w 738"/>
                <a:gd name="T21" fmla="*/ 91 h 738"/>
                <a:gd name="T22" fmla="*/ 253 w 738"/>
                <a:gd name="T23" fmla="*/ 112 h 738"/>
                <a:gd name="T24" fmla="*/ 170 w 738"/>
                <a:gd name="T25" fmla="*/ 59 h 738"/>
                <a:gd name="T26" fmla="*/ 102 w 738"/>
                <a:gd name="T27" fmla="*/ 115 h 738"/>
                <a:gd name="T28" fmla="*/ 139 w 738"/>
                <a:gd name="T29" fmla="*/ 206 h 738"/>
                <a:gd name="T30" fmla="*/ 105 w 738"/>
                <a:gd name="T31" fmla="*/ 271 h 738"/>
                <a:gd name="T32" fmla="*/ 8 w 738"/>
                <a:gd name="T33" fmla="*/ 292 h 738"/>
                <a:gd name="T34" fmla="*/ 0 w 738"/>
                <a:gd name="T35" fmla="*/ 379 h 738"/>
                <a:gd name="T36" fmla="*/ 92 w 738"/>
                <a:gd name="T37" fmla="*/ 418 h 738"/>
                <a:gd name="T38" fmla="*/ 113 w 738"/>
                <a:gd name="T39" fmla="*/ 486 h 738"/>
                <a:gd name="T40" fmla="*/ 59 w 738"/>
                <a:gd name="T41" fmla="*/ 570 h 738"/>
                <a:gd name="T42" fmla="*/ 116 w 738"/>
                <a:gd name="T43" fmla="*/ 637 h 738"/>
                <a:gd name="T44" fmla="*/ 208 w 738"/>
                <a:gd name="T45" fmla="*/ 599 h 738"/>
                <a:gd name="T46" fmla="*/ 270 w 738"/>
                <a:gd name="T47" fmla="*/ 632 h 738"/>
                <a:gd name="T48" fmla="*/ 291 w 738"/>
                <a:gd name="T49" fmla="*/ 730 h 738"/>
                <a:gd name="T50" fmla="*/ 379 w 738"/>
                <a:gd name="T51" fmla="*/ 738 h 738"/>
                <a:gd name="T52" fmla="*/ 417 w 738"/>
                <a:gd name="T53" fmla="*/ 646 h 738"/>
                <a:gd name="T54" fmla="*/ 485 w 738"/>
                <a:gd name="T55" fmla="*/ 625 h 738"/>
                <a:gd name="T56" fmla="*/ 569 w 738"/>
                <a:gd name="T57" fmla="*/ 680 h 738"/>
                <a:gd name="T58" fmla="*/ 637 w 738"/>
                <a:gd name="T59" fmla="*/ 623 h 738"/>
                <a:gd name="T60" fmla="*/ 599 w 738"/>
                <a:gd name="T61" fmla="*/ 532 h 738"/>
                <a:gd name="T62" fmla="*/ 634 w 738"/>
                <a:gd name="T63" fmla="*/ 466 h 738"/>
                <a:gd name="T64" fmla="*/ 730 w 738"/>
                <a:gd name="T65" fmla="*/ 445 h 738"/>
                <a:gd name="T66" fmla="*/ 504 w 738"/>
                <a:gd name="T67" fmla="*/ 402 h 738"/>
                <a:gd name="T68" fmla="*/ 370 w 738"/>
                <a:gd name="T69" fmla="*/ 507 h 738"/>
                <a:gd name="T70" fmla="*/ 336 w 738"/>
                <a:gd name="T71" fmla="*/ 503 h 738"/>
                <a:gd name="T72" fmla="*/ 235 w 738"/>
                <a:gd name="T73" fmla="*/ 335 h 738"/>
                <a:gd name="T74" fmla="*/ 369 w 738"/>
                <a:gd name="T75" fmla="*/ 230 h 738"/>
                <a:gd name="T76" fmla="*/ 403 w 738"/>
                <a:gd name="T77" fmla="*/ 234 h 738"/>
                <a:gd name="T78" fmla="*/ 488 w 738"/>
                <a:gd name="T79" fmla="*/ 297 h 738"/>
                <a:gd name="T80" fmla="*/ 504 w 738"/>
                <a:gd name="T81" fmla="*/ 40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8" h="738">
                  <a:moveTo>
                    <a:pt x="730" y="445"/>
                  </a:moveTo>
                  <a:cubicBezTo>
                    <a:pt x="738" y="357"/>
                    <a:pt x="738" y="357"/>
                    <a:pt x="738" y="357"/>
                  </a:cubicBezTo>
                  <a:cubicBezTo>
                    <a:pt x="647" y="319"/>
                    <a:pt x="647" y="319"/>
                    <a:pt x="647" y="319"/>
                  </a:cubicBezTo>
                  <a:cubicBezTo>
                    <a:pt x="643" y="295"/>
                    <a:pt x="635" y="272"/>
                    <a:pt x="625" y="250"/>
                  </a:cubicBezTo>
                  <a:cubicBezTo>
                    <a:pt x="678" y="168"/>
                    <a:pt x="678" y="168"/>
                    <a:pt x="678" y="168"/>
                  </a:cubicBezTo>
                  <a:cubicBezTo>
                    <a:pt x="622" y="100"/>
                    <a:pt x="622" y="100"/>
                    <a:pt x="622" y="100"/>
                  </a:cubicBezTo>
                  <a:cubicBezTo>
                    <a:pt x="530" y="137"/>
                    <a:pt x="530" y="137"/>
                    <a:pt x="530" y="137"/>
                  </a:cubicBezTo>
                  <a:cubicBezTo>
                    <a:pt x="512" y="124"/>
                    <a:pt x="491" y="113"/>
                    <a:pt x="469" y="105"/>
                  </a:cubicBezTo>
                  <a:cubicBezTo>
                    <a:pt x="448" y="9"/>
                    <a:pt x="448" y="9"/>
                    <a:pt x="448" y="9"/>
                  </a:cubicBezTo>
                  <a:cubicBezTo>
                    <a:pt x="360" y="0"/>
                    <a:pt x="360" y="0"/>
                    <a:pt x="360" y="0"/>
                  </a:cubicBezTo>
                  <a:cubicBezTo>
                    <a:pt x="322" y="91"/>
                    <a:pt x="322" y="91"/>
                    <a:pt x="322" y="91"/>
                  </a:cubicBezTo>
                  <a:cubicBezTo>
                    <a:pt x="298" y="95"/>
                    <a:pt x="275" y="102"/>
                    <a:pt x="253" y="112"/>
                  </a:cubicBezTo>
                  <a:cubicBezTo>
                    <a:pt x="170" y="59"/>
                    <a:pt x="170" y="59"/>
                    <a:pt x="170" y="59"/>
                  </a:cubicBezTo>
                  <a:cubicBezTo>
                    <a:pt x="102" y="115"/>
                    <a:pt x="102" y="115"/>
                    <a:pt x="102" y="115"/>
                  </a:cubicBezTo>
                  <a:cubicBezTo>
                    <a:pt x="139" y="206"/>
                    <a:pt x="139" y="206"/>
                    <a:pt x="139" y="206"/>
                  </a:cubicBezTo>
                  <a:cubicBezTo>
                    <a:pt x="125" y="226"/>
                    <a:pt x="114" y="247"/>
                    <a:pt x="105" y="271"/>
                  </a:cubicBezTo>
                  <a:cubicBezTo>
                    <a:pt x="8" y="292"/>
                    <a:pt x="8" y="292"/>
                    <a:pt x="8" y="292"/>
                  </a:cubicBezTo>
                  <a:cubicBezTo>
                    <a:pt x="0" y="379"/>
                    <a:pt x="0" y="379"/>
                    <a:pt x="0" y="379"/>
                  </a:cubicBezTo>
                  <a:cubicBezTo>
                    <a:pt x="92" y="418"/>
                    <a:pt x="92" y="418"/>
                    <a:pt x="92" y="418"/>
                  </a:cubicBezTo>
                  <a:cubicBezTo>
                    <a:pt x="97" y="441"/>
                    <a:pt x="104" y="464"/>
                    <a:pt x="113" y="486"/>
                  </a:cubicBezTo>
                  <a:cubicBezTo>
                    <a:pt x="59" y="570"/>
                    <a:pt x="59" y="570"/>
                    <a:pt x="59" y="570"/>
                  </a:cubicBezTo>
                  <a:cubicBezTo>
                    <a:pt x="116" y="637"/>
                    <a:pt x="116" y="637"/>
                    <a:pt x="116" y="637"/>
                  </a:cubicBezTo>
                  <a:cubicBezTo>
                    <a:pt x="208" y="599"/>
                    <a:pt x="208" y="599"/>
                    <a:pt x="208" y="599"/>
                  </a:cubicBezTo>
                  <a:cubicBezTo>
                    <a:pt x="227" y="612"/>
                    <a:pt x="248" y="623"/>
                    <a:pt x="270" y="632"/>
                  </a:cubicBezTo>
                  <a:cubicBezTo>
                    <a:pt x="291" y="730"/>
                    <a:pt x="291" y="730"/>
                    <a:pt x="291" y="730"/>
                  </a:cubicBezTo>
                  <a:cubicBezTo>
                    <a:pt x="379" y="738"/>
                    <a:pt x="379" y="738"/>
                    <a:pt x="379" y="738"/>
                  </a:cubicBezTo>
                  <a:cubicBezTo>
                    <a:pt x="417" y="646"/>
                    <a:pt x="417" y="646"/>
                    <a:pt x="417" y="646"/>
                  </a:cubicBezTo>
                  <a:cubicBezTo>
                    <a:pt x="441" y="642"/>
                    <a:pt x="463" y="635"/>
                    <a:pt x="485" y="625"/>
                  </a:cubicBezTo>
                  <a:cubicBezTo>
                    <a:pt x="569" y="680"/>
                    <a:pt x="569" y="680"/>
                    <a:pt x="569" y="680"/>
                  </a:cubicBezTo>
                  <a:cubicBezTo>
                    <a:pt x="637" y="623"/>
                    <a:pt x="637" y="623"/>
                    <a:pt x="637" y="623"/>
                  </a:cubicBezTo>
                  <a:cubicBezTo>
                    <a:pt x="599" y="532"/>
                    <a:pt x="599" y="532"/>
                    <a:pt x="599" y="532"/>
                  </a:cubicBezTo>
                  <a:cubicBezTo>
                    <a:pt x="613" y="512"/>
                    <a:pt x="625" y="490"/>
                    <a:pt x="634" y="466"/>
                  </a:cubicBezTo>
                  <a:lnTo>
                    <a:pt x="730" y="445"/>
                  </a:lnTo>
                  <a:close/>
                  <a:moveTo>
                    <a:pt x="504" y="402"/>
                  </a:moveTo>
                  <a:cubicBezTo>
                    <a:pt x="489" y="464"/>
                    <a:pt x="433" y="507"/>
                    <a:pt x="370" y="507"/>
                  </a:cubicBezTo>
                  <a:cubicBezTo>
                    <a:pt x="358" y="507"/>
                    <a:pt x="347" y="506"/>
                    <a:pt x="336" y="503"/>
                  </a:cubicBezTo>
                  <a:cubicBezTo>
                    <a:pt x="262" y="484"/>
                    <a:pt x="217" y="409"/>
                    <a:pt x="235" y="335"/>
                  </a:cubicBezTo>
                  <a:cubicBezTo>
                    <a:pt x="251" y="273"/>
                    <a:pt x="306" y="230"/>
                    <a:pt x="369" y="230"/>
                  </a:cubicBezTo>
                  <a:cubicBezTo>
                    <a:pt x="381" y="230"/>
                    <a:pt x="392" y="231"/>
                    <a:pt x="403" y="234"/>
                  </a:cubicBezTo>
                  <a:cubicBezTo>
                    <a:pt x="439" y="243"/>
                    <a:pt x="469" y="265"/>
                    <a:pt x="488" y="297"/>
                  </a:cubicBezTo>
                  <a:cubicBezTo>
                    <a:pt x="508" y="329"/>
                    <a:pt x="513" y="366"/>
                    <a:pt x="504" y="402"/>
                  </a:cubicBezTo>
                  <a:close/>
                </a:path>
              </a:pathLst>
            </a:custGeom>
            <a:grpFill/>
            <a:ln>
              <a:noFill/>
            </a:ln>
          </p:spPr>
          <p:txBody>
            <a:bodyPr vert="horz" wrap="square" lIns="91440" tIns="45720" rIns="91440" bIns="45720" numCol="1" anchor="t" anchorCtr="0" compatLnSpc="1"/>
            <a:lstStyle/>
            <a:p>
              <a:endParaRPr lang="id-ID">
                <a:latin typeface="Agency FB" panose="020B0503020202020204" pitchFamily="34" charset="0"/>
              </a:endParaRPr>
            </a:p>
          </p:txBody>
        </p:sp>
      </p:grpSp>
      <p:grpSp>
        <p:nvGrpSpPr>
          <p:cNvPr id="9" name="Group 19"/>
          <p:cNvGrpSpPr/>
          <p:nvPr/>
        </p:nvGrpSpPr>
        <p:grpSpPr>
          <a:xfrm>
            <a:off x="6491361" y="1709784"/>
            <a:ext cx="1917682" cy="1916675"/>
            <a:chOff x="7488377" y="2179487"/>
            <a:chExt cx="2319338" cy="2319337"/>
          </a:xfrm>
          <a:solidFill>
            <a:srgbClr val="00B0F0"/>
          </a:solidFill>
        </p:grpSpPr>
        <p:sp>
          <p:nvSpPr>
            <p:cNvPr id="10" name="Freeform 240"/>
            <p:cNvSpPr>
              <a:spLocks noEditPoints="1"/>
            </p:cNvSpPr>
            <p:nvPr/>
          </p:nvSpPr>
          <p:spPr bwMode="auto">
            <a:xfrm>
              <a:off x="7488377" y="2179487"/>
              <a:ext cx="2319338" cy="2319337"/>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grpFill/>
            <a:ln>
              <a:noFill/>
            </a:ln>
          </p:spPr>
          <p:txBody>
            <a:bodyPr vert="horz" wrap="square" lIns="91440" tIns="45720" rIns="91440" bIns="45720" numCol="1" anchor="t" anchorCtr="0" compatLnSpc="1"/>
            <a:lstStyle/>
            <a:p>
              <a:endParaRPr lang="id-ID">
                <a:latin typeface="Agency FB" panose="020B0503020202020204" pitchFamily="34" charset="0"/>
              </a:endParaRPr>
            </a:p>
          </p:txBody>
        </p:sp>
        <p:sp>
          <p:nvSpPr>
            <p:cNvPr id="11" name="Freeform 247"/>
            <p:cNvSpPr>
              <a:spLocks noEditPoints="1"/>
            </p:cNvSpPr>
            <p:nvPr/>
          </p:nvSpPr>
          <p:spPr bwMode="auto">
            <a:xfrm>
              <a:off x="8332927" y="3025625"/>
              <a:ext cx="630238" cy="62865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grpFill/>
            <a:ln>
              <a:noFill/>
            </a:ln>
          </p:spPr>
          <p:txBody>
            <a:bodyPr vert="horz" wrap="square" lIns="91440" tIns="45720" rIns="91440" bIns="45720" numCol="1" anchor="t" anchorCtr="0" compatLnSpc="1"/>
            <a:lstStyle/>
            <a:p>
              <a:endParaRPr lang="id-ID">
                <a:latin typeface="Agency FB" panose="020B0503020202020204" pitchFamily="34" charset="0"/>
              </a:endParaRPr>
            </a:p>
          </p:txBody>
        </p:sp>
      </p:grpSp>
      <p:grpSp>
        <p:nvGrpSpPr>
          <p:cNvPr id="12" name="Group 16"/>
          <p:cNvGrpSpPr/>
          <p:nvPr/>
        </p:nvGrpSpPr>
        <p:grpSpPr>
          <a:xfrm>
            <a:off x="8045457" y="2524469"/>
            <a:ext cx="2205136" cy="2203979"/>
            <a:chOff x="9367977" y="3165325"/>
            <a:chExt cx="2667000" cy="2667000"/>
          </a:xfrm>
          <a:solidFill>
            <a:srgbClr val="00B0F0"/>
          </a:solidFill>
        </p:grpSpPr>
        <p:sp>
          <p:nvSpPr>
            <p:cNvPr id="13" name="Freeform 239"/>
            <p:cNvSpPr>
              <a:spLocks noEditPoints="1"/>
            </p:cNvSpPr>
            <p:nvPr/>
          </p:nvSpPr>
          <p:spPr bwMode="auto">
            <a:xfrm>
              <a:off x="9367977" y="3165325"/>
              <a:ext cx="2667000" cy="2667000"/>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grpFill/>
            <a:ln>
              <a:noFill/>
            </a:ln>
          </p:spPr>
          <p:txBody>
            <a:bodyPr vert="horz" wrap="square" lIns="91440" tIns="45720" rIns="91440" bIns="45720" numCol="1" anchor="t" anchorCtr="0" compatLnSpc="1"/>
            <a:lstStyle/>
            <a:p>
              <a:endParaRPr lang="id-ID">
                <a:latin typeface="Agency FB" panose="020B0503020202020204" pitchFamily="34" charset="0"/>
              </a:endParaRPr>
            </a:p>
          </p:txBody>
        </p:sp>
        <p:sp>
          <p:nvSpPr>
            <p:cNvPr id="14" name="Freeform 248"/>
            <p:cNvSpPr>
              <a:spLocks noEditPoints="1"/>
            </p:cNvSpPr>
            <p:nvPr/>
          </p:nvSpPr>
          <p:spPr bwMode="auto">
            <a:xfrm>
              <a:off x="10353815" y="4136875"/>
              <a:ext cx="722313" cy="725487"/>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grpFill/>
            <a:ln>
              <a:noFill/>
            </a:ln>
          </p:spPr>
          <p:txBody>
            <a:bodyPr vert="horz" wrap="square" lIns="91440" tIns="45720" rIns="91440" bIns="45720" numCol="1" anchor="t" anchorCtr="0" compatLnSpc="1"/>
            <a:lstStyle/>
            <a:p>
              <a:endParaRPr lang="id-ID">
                <a:latin typeface="Agency FB" panose="020B0503020202020204" pitchFamily="34" charset="0"/>
              </a:endParaRPr>
            </a:p>
          </p:txBody>
        </p:sp>
      </p:grpSp>
      <p:grpSp>
        <p:nvGrpSpPr>
          <p:cNvPr id="15" name="Group 8"/>
          <p:cNvGrpSpPr/>
          <p:nvPr/>
        </p:nvGrpSpPr>
        <p:grpSpPr>
          <a:xfrm>
            <a:off x="8087459" y="1080075"/>
            <a:ext cx="1391337" cy="1390606"/>
            <a:chOff x="9418777" y="1417488"/>
            <a:chExt cx="1682750" cy="1682750"/>
          </a:xfrm>
          <a:solidFill>
            <a:schemeClr val="accent5"/>
          </a:solidFill>
        </p:grpSpPr>
        <p:sp>
          <p:nvSpPr>
            <p:cNvPr id="16" name="Freeform 241"/>
            <p:cNvSpPr>
              <a:spLocks noEditPoints="1"/>
            </p:cNvSpPr>
            <p:nvPr/>
          </p:nvSpPr>
          <p:spPr bwMode="auto">
            <a:xfrm>
              <a:off x="9418777" y="1417488"/>
              <a:ext cx="1682750" cy="1682750"/>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grpFill/>
            <a:ln>
              <a:noFill/>
            </a:ln>
          </p:spPr>
          <p:txBody>
            <a:bodyPr vert="horz" wrap="square" lIns="91440" tIns="45720" rIns="91440" bIns="45720" numCol="1" anchor="t" anchorCtr="0" compatLnSpc="1"/>
            <a:lstStyle/>
            <a:p>
              <a:endParaRPr lang="id-ID">
                <a:latin typeface="Agency FB" panose="020B0503020202020204" pitchFamily="34" charset="0"/>
              </a:endParaRPr>
            </a:p>
          </p:txBody>
        </p:sp>
        <p:sp>
          <p:nvSpPr>
            <p:cNvPr id="17" name="Freeform 249"/>
            <p:cNvSpPr>
              <a:spLocks noEditPoints="1"/>
            </p:cNvSpPr>
            <p:nvPr/>
          </p:nvSpPr>
          <p:spPr bwMode="auto">
            <a:xfrm>
              <a:off x="10033140" y="2033437"/>
              <a:ext cx="457200" cy="457200"/>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grpFill/>
            <a:ln>
              <a:noFill/>
            </a:ln>
          </p:spPr>
          <p:txBody>
            <a:bodyPr vert="horz" wrap="square" lIns="91440" tIns="45720" rIns="91440" bIns="45720" numCol="1" anchor="t" anchorCtr="0" compatLnSpc="1"/>
            <a:lstStyle/>
            <a:p>
              <a:endParaRPr lang="id-ID">
                <a:latin typeface="Agency FB" panose="020B0503020202020204" pitchFamily="34" charset="0"/>
              </a:endParaRPr>
            </a:p>
          </p:txBody>
        </p:sp>
      </p:grpSp>
      <p:grpSp>
        <p:nvGrpSpPr>
          <p:cNvPr id="18" name="Group 18"/>
          <p:cNvGrpSpPr/>
          <p:nvPr/>
        </p:nvGrpSpPr>
        <p:grpSpPr>
          <a:xfrm>
            <a:off x="7134343" y="3860730"/>
            <a:ext cx="1182635" cy="1180703"/>
            <a:chOff x="8266030" y="4782316"/>
            <a:chExt cx="1430338" cy="1428750"/>
          </a:xfrm>
          <a:solidFill>
            <a:schemeClr val="accent5"/>
          </a:solidFill>
        </p:grpSpPr>
        <p:sp>
          <p:nvSpPr>
            <p:cNvPr id="19" name="Freeform 242"/>
            <p:cNvSpPr>
              <a:spLocks noEditPoints="1"/>
            </p:cNvSpPr>
            <p:nvPr/>
          </p:nvSpPr>
          <p:spPr bwMode="auto">
            <a:xfrm>
              <a:off x="8266030" y="4782316"/>
              <a:ext cx="1430338" cy="1428750"/>
            </a:xfrm>
            <a:custGeom>
              <a:avLst/>
              <a:gdLst>
                <a:gd name="T0" fmla="*/ 1013 w 1135"/>
                <a:gd name="T1" fmla="*/ 544 h 1134"/>
                <a:gd name="T2" fmla="*/ 1135 w 1135"/>
                <a:gd name="T3" fmla="*/ 472 h 1134"/>
                <a:gd name="T4" fmla="*/ 1107 w 1135"/>
                <a:gd name="T5" fmla="*/ 367 h 1134"/>
                <a:gd name="T6" fmla="*/ 965 w 1135"/>
                <a:gd name="T7" fmla="*/ 366 h 1134"/>
                <a:gd name="T8" fmla="*/ 866 w 1135"/>
                <a:gd name="T9" fmla="*/ 237 h 1134"/>
                <a:gd name="T10" fmla="*/ 901 w 1135"/>
                <a:gd name="T11" fmla="*/ 99 h 1134"/>
                <a:gd name="T12" fmla="*/ 808 w 1135"/>
                <a:gd name="T13" fmla="*/ 45 h 1134"/>
                <a:gd name="T14" fmla="*/ 706 w 1135"/>
                <a:gd name="T15" fmla="*/ 144 h 1134"/>
                <a:gd name="T16" fmla="*/ 544 w 1135"/>
                <a:gd name="T17" fmla="*/ 123 h 1134"/>
                <a:gd name="T18" fmla="*/ 472 w 1135"/>
                <a:gd name="T19" fmla="*/ 0 h 1134"/>
                <a:gd name="T20" fmla="*/ 367 w 1135"/>
                <a:gd name="T21" fmla="*/ 28 h 1134"/>
                <a:gd name="T22" fmla="*/ 365 w 1135"/>
                <a:gd name="T23" fmla="*/ 170 h 1134"/>
                <a:gd name="T24" fmla="*/ 237 w 1135"/>
                <a:gd name="T25" fmla="*/ 269 h 1134"/>
                <a:gd name="T26" fmla="*/ 99 w 1135"/>
                <a:gd name="T27" fmla="*/ 234 h 1134"/>
                <a:gd name="T28" fmla="*/ 45 w 1135"/>
                <a:gd name="T29" fmla="*/ 327 h 1134"/>
                <a:gd name="T30" fmla="*/ 144 w 1135"/>
                <a:gd name="T31" fmla="*/ 429 h 1134"/>
                <a:gd name="T32" fmla="*/ 123 w 1135"/>
                <a:gd name="T33" fmla="*/ 590 h 1134"/>
                <a:gd name="T34" fmla="*/ 0 w 1135"/>
                <a:gd name="T35" fmla="*/ 663 h 1134"/>
                <a:gd name="T36" fmla="*/ 28 w 1135"/>
                <a:gd name="T37" fmla="*/ 767 h 1134"/>
                <a:gd name="T38" fmla="*/ 171 w 1135"/>
                <a:gd name="T39" fmla="*/ 769 h 1134"/>
                <a:gd name="T40" fmla="*/ 269 w 1135"/>
                <a:gd name="T41" fmla="*/ 898 h 1134"/>
                <a:gd name="T42" fmla="*/ 234 w 1135"/>
                <a:gd name="T43" fmla="*/ 1036 h 1134"/>
                <a:gd name="T44" fmla="*/ 328 w 1135"/>
                <a:gd name="T45" fmla="*/ 1090 h 1134"/>
                <a:gd name="T46" fmla="*/ 429 w 1135"/>
                <a:gd name="T47" fmla="*/ 991 h 1134"/>
                <a:gd name="T48" fmla="*/ 591 w 1135"/>
                <a:gd name="T49" fmla="*/ 1012 h 1134"/>
                <a:gd name="T50" fmla="*/ 664 w 1135"/>
                <a:gd name="T51" fmla="*/ 1134 h 1134"/>
                <a:gd name="T52" fmla="*/ 768 w 1135"/>
                <a:gd name="T53" fmla="*/ 1106 h 1134"/>
                <a:gd name="T54" fmla="*/ 770 w 1135"/>
                <a:gd name="T55" fmla="*/ 964 h 1134"/>
                <a:gd name="T56" fmla="*/ 899 w 1135"/>
                <a:gd name="T57" fmla="*/ 865 h 1134"/>
                <a:gd name="T58" fmla="*/ 1036 w 1135"/>
                <a:gd name="T59" fmla="*/ 900 h 1134"/>
                <a:gd name="T60" fmla="*/ 1090 w 1135"/>
                <a:gd name="T61" fmla="*/ 807 h 1134"/>
                <a:gd name="T62" fmla="*/ 992 w 1135"/>
                <a:gd name="T63" fmla="*/ 705 h 1134"/>
                <a:gd name="T64" fmla="*/ 1013 w 1135"/>
                <a:gd name="T65" fmla="*/ 544 h 1134"/>
                <a:gd name="T66" fmla="*/ 593 w 1135"/>
                <a:gd name="T67" fmla="*/ 879 h 1134"/>
                <a:gd name="T68" fmla="*/ 256 w 1135"/>
                <a:gd name="T69" fmla="*/ 593 h 1134"/>
                <a:gd name="T70" fmla="*/ 543 w 1135"/>
                <a:gd name="T71" fmla="*/ 256 h 1134"/>
                <a:gd name="T72" fmla="*/ 879 w 1135"/>
                <a:gd name="T73" fmla="*/ 542 h 1134"/>
                <a:gd name="T74" fmla="*/ 593 w 1135"/>
                <a:gd name="T75" fmla="*/ 8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5" h="1134">
                  <a:moveTo>
                    <a:pt x="1013" y="544"/>
                  </a:moveTo>
                  <a:cubicBezTo>
                    <a:pt x="1135" y="472"/>
                    <a:pt x="1135" y="472"/>
                    <a:pt x="1135" y="472"/>
                  </a:cubicBezTo>
                  <a:cubicBezTo>
                    <a:pt x="1107" y="367"/>
                    <a:pt x="1107" y="367"/>
                    <a:pt x="1107" y="367"/>
                  </a:cubicBezTo>
                  <a:cubicBezTo>
                    <a:pt x="965" y="366"/>
                    <a:pt x="965" y="366"/>
                    <a:pt x="965" y="366"/>
                  </a:cubicBezTo>
                  <a:cubicBezTo>
                    <a:pt x="940" y="317"/>
                    <a:pt x="906" y="273"/>
                    <a:pt x="866" y="237"/>
                  </a:cubicBezTo>
                  <a:cubicBezTo>
                    <a:pt x="901" y="99"/>
                    <a:pt x="901" y="99"/>
                    <a:pt x="901" y="99"/>
                  </a:cubicBezTo>
                  <a:cubicBezTo>
                    <a:pt x="808" y="45"/>
                    <a:pt x="808" y="45"/>
                    <a:pt x="808" y="45"/>
                  </a:cubicBezTo>
                  <a:cubicBezTo>
                    <a:pt x="706" y="144"/>
                    <a:pt x="706" y="144"/>
                    <a:pt x="706" y="144"/>
                  </a:cubicBezTo>
                  <a:cubicBezTo>
                    <a:pt x="655" y="127"/>
                    <a:pt x="601" y="120"/>
                    <a:pt x="544" y="123"/>
                  </a:cubicBezTo>
                  <a:cubicBezTo>
                    <a:pt x="472" y="0"/>
                    <a:pt x="472" y="0"/>
                    <a:pt x="472" y="0"/>
                  </a:cubicBezTo>
                  <a:cubicBezTo>
                    <a:pt x="367" y="28"/>
                    <a:pt x="367" y="28"/>
                    <a:pt x="367" y="28"/>
                  </a:cubicBezTo>
                  <a:cubicBezTo>
                    <a:pt x="365" y="170"/>
                    <a:pt x="365" y="170"/>
                    <a:pt x="365" y="170"/>
                  </a:cubicBezTo>
                  <a:cubicBezTo>
                    <a:pt x="317" y="195"/>
                    <a:pt x="273" y="229"/>
                    <a:pt x="237" y="269"/>
                  </a:cubicBezTo>
                  <a:cubicBezTo>
                    <a:pt x="99" y="234"/>
                    <a:pt x="99" y="234"/>
                    <a:pt x="99" y="234"/>
                  </a:cubicBezTo>
                  <a:cubicBezTo>
                    <a:pt x="45" y="327"/>
                    <a:pt x="45" y="327"/>
                    <a:pt x="45" y="327"/>
                  </a:cubicBezTo>
                  <a:cubicBezTo>
                    <a:pt x="144" y="429"/>
                    <a:pt x="144" y="429"/>
                    <a:pt x="144" y="429"/>
                  </a:cubicBezTo>
                  <a:cubicBezTo>
                    <a:pt x="128" y="480"/>
                    <a:pt x="120" y="534"/>
                    <a:pt x="123" y="590"/>
                  </a:cubicBezTo>
                  <a:cubicBezTo>
                    <a:pt x="0" y="663"/>
                    <a:pt x="0" y="663"/>
                    <a:pt x="0" y="663"/>
                  </a:cubicBezTo>
                  <a:cubicBezTo>
                    <a:pt x="28" y="767"/>
                    <a:pt x="28" y="767"/>
                    <a:pt x="28" y="767"/>
                  </a:cubicBezTo>
                  <a:cubicBezTo>
                    <a:pt x="171" y="769"/>
                    <a:pt x="171" y="769"/>
                    <a:pt x="171" y="769"/>
                  </a:cubicBezTo>
                  <a:cubicBezTo>
                    <a:pt x="195" y="818"/>
                    <a:pt x="229" y="862"/>
                    <a:pt x="269" y="898"/>
                  </a:cubicBezTo>
                  <a:cubicBezTo>
                    <a:pt x="234" y="1036"/>
                    <a:pt x="234" y="1036"/>
                    <a:pt x="234" y="1036"/>
                  </a:cubicBezTo>
                  <a:cubicBezTo>
                    <a:pt x="328" y="1090"/>
                    <a:pt x="328" y="1090"/>
                    <a:pt x="328" y="1090"/>
                  </a:cubicBezTo>
                  <a:cubicBezTo>
                    <a:pt x="429" y="991"/>
                    <a:pt x="429" y="991"/>
                    <a:pt x="429" y="991"/>
                  </a:cubicBezTo>
                  <a:cubicBezTo>
                    <a:pt x="480" y="1008"/>
                    <a:pt x="535" y="1015"/>
                    <a:pt x="591" y="1012"/>
                  </a:cubicBezTo>
                  <a:cubicBezTo>
                    <a:pt x="664" y="1134"/>
                    <a:pt x="664" y="1134"/>
                    <a:pt x="664" y="1134"/>
                  </a:cubicBezTo>
                  <a:cubicBezTo>
                    <a:pt x="768" y="1106"/>
                    <a:pt x="768" y="1106"/>
                    <a:pt x="768" y="1106"/>
                  </a:cubicBezTo>
                  <a:cubicBezTo>
                    <a:pt x="770" y="964"/>
                    <a:pt x="770" y="964"/>
                    <a:pt x="770" y="964"/>
                  </a:cubicBezTo>
                  <a:cubicBezTo>
                    <a:pt x="819" y="939"/>
                    <a:pt x="863" y="906"/>
                    <a:pt x="899" y="865"/>
                  </a:cubicBezTo>
                  <a:cubicBezTo>
                    <a:pt x="1036" y="900"/>
                    <a:pt x="1036" y="900"/>
                    <a:pt x="1036" y="900"/>
                  </a:cubicBezTo>
                  <a:cubicBezTo>
                    <a:pt x="1090" y="807"/>
                    <a:pt x="1090" y="807"/>
                    <a:pt x="1090" y="807"/>
                  </a:cubicBezTo>
                  <a:cubicBezTo>
                    <a:pt x="992" y="705"/>
                    <a:pt x="992" y="705"/>
                    <a:pt x="992" y="705"/>
                  </a:cubicBezTo>
                  <a:cubicBezTo>
                    <a:pt x="1008" y="654"/>
                    <a:pt x="1015" y="600"/>
                    <a:pt x="1013" y="544"/>
                  </a:cubicBezTo>
                  <a:close/>
                  <a:moveTo>
                    <a:pt x="593" y="879"/>
                  </a:moveTo>
                  <a:cubicBezTo>
                    <a:pt x="421" y="893"/>
                    <a:pt x="270" y="764"/>
                    <a:pt x="256" y="593"/>
                  </a:cubicBezTo>
                  <a:cubicBezTo>
                    <a:pt x="243" y="421"/>
                    <a:pt x="371" y="270"/>
                    <a:pt x="543" y="256"/>
                  </a:cubicBezTo>
                  <a:cubicBezTo>
                    <a:pt x="714" y="242"/>
                    <a:pt x="865" y="370"/>
                    <a:pt x="879" y="542"/>
                  </a:cubicBezTo>
                  <a:cubicBezTo>
                    <a:pt x="893" y="714"/>
                    <a:pt x="765" y="865"/>
                    <a:pt x="593" y="879"/>
                  </a:cubicBezTo>
                  <a:close/>
                </a:path>
              </a:pathLst>
            </a:custGeom>
            <a:grpFill/>
            <a:ln>
              <a:noFill/>
            </a:ln>
          </p:spPr>
          <p:txBody>
            <a:bodyPr vert="horz" wrap="square" lIns="91440" tIns="45720" rIns="91440" bIns="45720" numCol="1" anchor="t" anchorCtr="0" compatLnSpc="1"/>
            <a:lstStyle/>
            <a:p>
              <a:endParaRPr lang="id-ID">
                <a:latin typeface="Agency FB" panose="020B0503020202020204" pitchFamily="34" charset="0"/>
              </a:endParaRPr>
            </a:p>
          </p:txBody>
        </p:sp>
        <p:sp>
          <p:nvSpPr>
            <p:cNvPr id="20" name="Freeform 250"/>
            <p:cNvSpPr>
              <a:spLocks noEditPoints="1"/>
            </p:cNvSpPr>
            <p:nvPr/>
          </p:nvSpPr>
          <p:spPr bwMode="auto">
            <a:xfrm>
              <a:off x="8764505" y="5282379"/>
              <a:ext cx="431800" cy="433387"/>
            </a:xfrm>
            <a:custGeom>
              <a:avLst/>
              <a:gdLst>
                <a:gd name="T0" fmla="*/ 171 w 343"/>
                <a:gd name="T1" fmla="*/ 343 h 343"/>
                <a:gd name="T2" fmla="*/ 0 w 343"/>
                <a:gd name="T3" fmla="*/ 171 h 343"/>
                <a:gd name="T4" fmla="*/ 171 w 343"/>
                <a:gd name="T5" fmla="*/ 0 h 343"/>
                <a:gd name="T6" fmla="*/ 343 w 343"/>
                <a:gd name="T7" fmla="*/ 171 h 343"/>
                <a:gd name="T8" fmla="*/ 171 w 343"/>
                <a:gd name="T9" fmla="*/ 343 h 343"/>
                <a:gd name="T10" fmla="*/ 171 w 343"/>
                <a:gd name="T11" fmla="*/ 100 h 343"/>
                <a:gd name="T12" fmla="*/ 100 w 343"/>
                <a:gd name="T13" fmla="*/ 171 h 343"/>
                <a:gd name="T14" fmla="*/ 171 w 343"/>
                <a:gd name="T15" fmla="*/ 243 h 343"/>
                <a:gd name="T16" fmla="*/ 243 w 343"/>
                <a:gd name="T17" fmla="*/ 171 h 343"/>
                <a:gd name="T18" fmla="*/ 171 w 343"/>
                <a:gd name="T19" fmla="*/ 10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3" h="343">
                  <a:moveTo>
                    <a:pt x="171" y="343"/>
                  </a:moveTo>
                  <a:cubicBezTo>
                    <a:pt x="77" y="343"/>
                    <a:pt x="0" y="266"/>
                    <a:pt x="0" y="171"/>
                  </a:cubicBezTo>
                  <a:cubicBezTo>
                    <a:pt x="0" y="77"/>
                    <a:pt x="77" y="0"/>
                    <a:pt x="171" y="0"/>
                  </a:cubicBezTo>
                  <a:cubicBezTo>
                    <a:pt x="266" y="0"/>
                    <a:pt x="343" y="77"/>
                    <a:pt x="343" y="171"/>
                  </a:cubicBezTo>
                  <a:cubicBezTo>
                    <a:pt x="343" y="266"/>
                    <a:pt x="266" y="343"/>
                    <a:pt x="171" y="343"/>
                  </a:cubicBezTo>
                  <a:close/>
                  <a:moveTo>
                    <a:pt x="171" y="100"/>
                  </a:moveTo>
                  <a:cubicBezTo>
                    <a:pt x="132" y="100"/>
                    <a:pt x="100" y="132"/>
                    <a:pt x="100" y="171"/>
                  </a:cubicBezTo>
                  <a:cubicBezTo>
                    <a:pt x="100" y="211"/>
                    <a:pt x="132" y="243"/>
                    <a:pt x="171" y="243"/>
                  </a:cubicBezTo>
                  <a:cubicBezTo>
                    <a:pt x="211" y="243"/>
                    <a:pt x="243" y="211"/>
                    <a:pt x="243" y="171"/>
                  </a:cubicBezTo>
                  <a:cubicBezTo>
                    <a:pt x="243" y="132"/>
                    <a:pt x="211" y="100"/>
                    <a:pt x="171" y="100"/>
                  </a:cubicBezTo>
                  <a:close/>
                </a:path>
              </a:pathLst>
            </a:custGeom>
            <a:grpFill/>
            <a:ln>
              <a:noFill/>
            </a:ln>
          </p:spPr>
          <p:txBody>
            <a:bodyPr vert="horz" wrap="square" lIns="91440" tIns="45720" rIns="91440" bIns="45720" numCol="1" anchor="t" anchorCtr="0" compatLnSpc="1"/>
            <a:lstStyle/>
            <a:p>
              <a:endParaRPr lang="id-ID">
                <a:latin typeface="Agency FB" panose="020B0503020202020204" pitchFamily="34" charset="0"/>
              </a:endParaRPr>
            </a:p>
          </p:txBody>
        </p:sp>
      </p:grpSp>
      <p:grpSp>
        <p:nvGrpSpPr>
          <p:cNvPr id="21" name="Group 20"/>
          <p:cNvGrpSpPr/>
          <p:nvPr/>
        </p:nvGrpSpPr>
        <p:grpSpPr>
          <a:xfrm flipH="1">
            <a:off x="5608256" y="3314410"/>
            <a:ext cx="1219421" cy="2377363"/>
            <a:chOff x="6598421" y="4121221"/>
            <a:chExt cx="1474828" cy="2876809"/>
          </a:xfrm>
          <a:solidFill>
            <a:srgbClr val="00B0F0"/>
          </a:solidFill>
        </p:grpSpPr>
        <p:sp>
          <p:nvSpPr>
            <p:cNvPr id="22" name="Freeform 254"/>
            <p:cNvSpPr/>
            <p:nvPr/>
          </p:nvSpPr>
          <p:spPr bwMode="auto">
            <a:xfrm flipH="1">
              <a:off x="7112037" y="4121221"/>
              <a:ext cx="735013" cy="352425"/>
            </a:xfrm>
            <a:custGeom>
              <a:avLst/>
              <a:gdLst>
                <a:gd name="T0" fmla="*/ 630 w 651"/>
                <a:gd name="T1" fmla="*/ 273 h 313"/>
                <a:gd name="T2" fmla="*/ 589 w 651"/>
                <a:gd name="T3" fmla="*/ 273 h 313"/>
                <a:gd name="T4" fmla="*/ 304 w 651"/>
                <a:gd name="T5" fmla="*/ 0 h 313"/>
                <a:gd name="T6" fmla="*/ 19 w 651"/>
                <a:gd name="T7" fmla="*/ 271 h 313"/>
                <a:gd name="T8" fmla="*/ 0 w 651"/>
                <a:gd name="T9" fmla="*/ 292 h 313"/>
                <a:gd name="T10" fmla="*/ 21 w 651"/>
                <a:gd name="T11" fmla="*/ 313 h 313"/>
                <a:gd name="T12" fmla="*/ 630 w 651"/>
                <a:gd name="T13" fmla="*/ 313 h 313"/>
                <a:gd name="T14" fmla="*/ 651 w 651"/>
                <a:gd name="T15" fmla="*/ 293 h 313"/>
                <a:gd name="T16" fmla="*/ 630 w 651"/>
                <a:gd name="T17" fmla="*/ 27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313">
                  <a:moveTo>
                    <a:pt x="630" y="273"/>
                  </a:moveTo>
                  <a:cubicBezTo>
                    <a:pt x="589" y="273"/>
                    <a:pt x="589" y="273"/>
                    <a:pt x="589" y="273"/>
                  </a:cubicBezTo>
                  <a:cubicBezTo>
                    <a:pt x="578" y="113"/>
                    <a:pt x="454" y="0"/>
                    <a:pt x="304" y="0"/>
                  </a:cubicBezTo>
                  <a:cubicBezTo>
                    <a:pt x="153" y="0"/>
                    <a:pt x="30" y="116"/>
                    <a:pt x="19" y="271"/>
                  </a:cubicBezTo>
                  <a:cubicBezTo>
                    <a:pt x="9" y="272"/>
                    <a:pt x="0" y="281"/>
                    <a:pt x="0" y="292"/>
                  </a:cubicBezTo>
                  <a:cubicBezTo>
                    <a:pt x="0" y="303"/>
                    <a:pt x="10" y="313"/>
                    <a:pt x="21" y="313"/>
                  </a:cubicBezTo>
                  <a:cubicBezTo>
                    <a:pt x="630" y="313"/>
                    <a:pt x="630" y="313"/>
                    <a:pt x="630" y="313"/>
                  </a:cubicBezTo>
                  <a:cubicBezTo>
                    <a:pt x="642" y="313"/>
                    <a:pt x="651" y="304"/>
                    <a:pt x="651" y="293"/>
                  </a:cubicBezTo>
                  <a:cubicBezTo>
                    <a:pt x="651" y="282"/>
                    <a:pt x="642" y="273"/>
                    <a:pt x="630" y="273"/>
                  </a:cubicBezTo>
                  <a:close/>
                </a:path>
              </a:pathLst>
            </a:custGeom>
            <a:grpFill/>
            <a:ln>
              <a:noFill/>
            </a:ln>
          </p:spPr>
          <p:txBody>
            <a:bodyPr vert="horz" wrap="square" lIns="91440" tIns="45720" rIns="91440" bIns="45720" numCol="1" anchor="t" anchorCtr="0" compatLnSpc="1"/>
            <a:lstStyle/>
            <a:p>
              <a:endParaRPr lang="id-ID">
                <a:latin typeface="Agency FB" panose="020B0503020202020204" pitchFamily="34" charset="0"/>
              </a:endParaRPr>
            </a:p>
          </p:txBody>
        </p:sp>
        <p:sp>
          <p:nvSpPr>
            <p:cNvPr id="23" name="Freeform 255"/>
            <p:cNvSpPr/>
            <p:nvPr/>
          </p:nvSpPr>
          <p:spPr bwMode="auto">
            <a:xfrm flipH="1">
              <a:off x="6598421" y="4170929"/>
              <a:ext cx="1474828" cy="2827101"/>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grpFill/>
            <a:ln>
              <a:noFill/>
            </a:ln>
          </p:spPr>
          <p:txBody>
            <a:bodyPr vert="horz" wrap="square" lIns="91440" tIns="45720" rIns="91440" bIns="45720" numCol="1" anchor="t" anchorCtr="0" compatLnSpc="1"/>
            <a:lstStyle/>
            <a:p>
              <a:endParaRPr lang="id-ID">
                <a:latin typeface="Agency FB" panose="020B0503020202020204" pitchFamily="34" charset="0"/>
              </a:endParaRPr>
            </a:p>
          </p:txBody>
        </p:sp>
        <p:sp>
          <p:nvSpPr>
            <p:cNvPr id="24" name="Freeform 256"/>
            <p:cNvSpPr/>
            <p:nvPr/>
          </p:nvSpPr>
          <p:spPr bwMode="auto">
            <a:xfrm flipH="1">
              <a:off x="7195557" y="4513916"/>
              <a:ext cx="604838" cy="327025"/>
            </a:xfrm>
            <a:custGeom>
              <a:avLst/>
              <a:gdLst>
                <a:gd name="T0" fmla="*/ 1 w 535"/>
                <a:gd name="T1" fmla="*/ 0 h 290"/>
                <a:gd name="T2" fmla="*/ 0 w 535"/>
                <a:gd name="T3" fmla="*/ 22 h 290"/>
                <a:gd name="T4" fmla="*/ 267 w 535"/>
                <a:gd name="T5" fmla="*/ 290 h 290"/>
                <a:gd name="T6" fmla="*/ 535 w 535"/>
                <a:gd name="T7" fmla="*/ 22 h 290"/>
                <a:gd name="T8" fmla="*/ 534 w 535"/>
                <a:gd name="T9" fmla="*/ 0 h 290"/>
                <a:gd name="T10" fmla="*/ 1 w 535"/>
                <a:gd name="T11" fmla="*/ 0 h 290"/>
              </a:gdLst>
              <a:ahLst/>
              <a:cxnLst>
                <a:cxn ang="0">
                  <a:pos x="T0" y="T1"/>
                </a:cxn>
                <a:cxn ang="0">
                  <a:pos x="T2" y="T3"/>
                </a:cxn>
                <a:cxn ang="0">
                  <a:pos x="T4" y="T5"/>
                </a:cxn>
                <a:cxn ang="0">
                  <a:pos x="T6" y="T7"/>
                </a:cxn>
                <a:cxn ang="0">
                  <a:pos x="T8" y="T9"/>
                </a:cxn>
                <a:cxn ang="0">
                  <a:pos x="T10" y="T11"/>
                </a:cxn>
              </a:cxnLst>
              <a:rect l="0" t="0" r="r" b="b"/>
              <a:pathLst>
                <a:path w="535" h="290">
                  <a:moveTo>
                    <a:pt x="1" y="0"/>
                  </a:moveTo>
                  <a:cubicBezTo>
                    <a:pt x="0" y="7"/>
                    <a:pt x="0" y="15"/>
                    <a:pt x="0" y="22"/>
                  </a:cubicBezTo>
                  <a:cubicBezTo>
                    <a:pt x="0" y="170"/>
                    <a:pt x="120" y="290"/>
                    <a:pt x="267" y="290"/>
                  </a:cubicBezTo>
                  <a:cubicBezTo>
                    <a:pt x="415" y="290"/>
                    <a:pt x="535" y="170"/>
                    <a:pt x="535" y="22"/>
                  </a:cubicBezTo>
                  <a:cubicBezTo>
                    <a:pt x="535" y="15"/>
                    <a:pt x="534" y="7"/>
                    <a:pt x="534" y="0"/>
                  </a:cubicBezTo>
                  <a:lnTo>
                    <a:pt x="1" y="0"/>
                  </a:lnTo>
                  <a:close/>
                </a:path>
              </a:pathLst>
            </a:custGeom>
            <a:grpFill/>
            <a:ln>
              <a:noFill/>
            </a:ln>
          </p:spPr>
          <p:txBody>
            <a:bodyPr vert="horz" wrap="square" lIns="91440" tIns="45720" rIns="91440" bIns="45720" numCol="1" anchor="t" anchorCtr="0" compatLnSpc="1"/>
            <a:lstStyle/>
            <a:p>
              <a:endParaRPr lang="id-ID">
                <a:latin typeface="Agency FB" panose="020B0503020202020204" pitchFamily="34" charset="0"/>
              </a:endParaRPr>
            </a:p>
          </p:txBody>
        </p:sp>
      </p:grpSp>
      <p:sp>
        <p:nvSpPr>
          <p:cNvPr id="25" name="TextBox 24"/>
          <p:cNvSpPr txBox="1"/>
          <p:nvPr/>
        </p:nvSpPr>
        <p:spPr>
          <a:xfrm>
            <a:off x="2041110" y="2178976"/>
            <a:ext cx="3211888" cy="1553631"/>
          </a:xfrm>
          <a:prstGeom prst="rect">
            <a:avLst/>
          </a:prstGeom>
          <a:noFill/>
        </p:spPr>
        <p:txBody>
          <a:bodyPr wrap="square" lIns="75566" tIns="37783" rIns="75566" bIns="37783" rtlCol="0">
            <a:spAutoFit/>
          </a:bodyPr>
          <a:lstStyle/>
          <a:p>
            <a:pPr algn="just">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r>
              <a:rPr lang="id-ID" sz="16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a:t>
            </a:r>
            <a:endParaRPr lang="id-ID"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2006180" y="1279009"/>
            <a:ext cx="1986443" cy="1091967"/>
          </a:xfrm>
          <a:prstGeom prst="rect">
            <a:avLst/>
          </a:prstGeom>
          <a:noFill/>
        </p:spPr>
        <p:txBody>
          <a:bodyPr wrap="none" lIns="75566" tIns="37783" rIns="75566" bIns="37783" rtlCol="0">
            <a:spAutoFit/>
          </a:bodyPr>
          <a:lstStyle/>
          <a:p>
            <a:r>
              <a:rPr lang="en-US" sz="6600" b="1" dirty="0" smtClean="0">
                <a:solidFill>
                  <a:srgbClr val="00B0F0"/>
                </a:solidFill>
                <a:latin typeface="微软雅黑" panose="020B0503020204020204" pitchFamily="34" charset="-122"/>
                <a:ea typeface="微软雅黑" panose="020B0503020204020204" pitchFamily="34" charset="-122"/>
              </a:rPr>
              <a:t>96</a:t>
            </a:r>
            <a:r>
              <a:rPr lang="id-ID" sz="6600" b="1" dirty="0" smtClean="0">
                <a:solidFill>
                  <a:srgbClr val="00B0F0"/>
                </a:solidFill>
                <a:latin typeface="微软雅黑" panose="020B0503020204020204" pitchFamily="34" charset="-122"/>
                <a:ea typeface="微软雅黑" panose="020B0503020204020204" pitchFamily="34" charset="-122"/>
              </a:rPr>
              <a:t>%</a:t>
            </a:r>
            <a:endParaRPr lang="id-ID" sz="6600" b="1" dirty="0">
              <a:solidFill>
                <a:srgbClr val="00B0F0"/>
              </a:solidFill>
              <a:latin typeface="微软雅黑" panose="020B0503020204020204" pitchFamily="34" charset="-122"/>
              <a:ea typeface="微软雅黑" panose="020B0503020204020204" pitchFamily="34" charset="-122"/>
            </a:endParaRPr>
          </a:p>
        </p:txBody>
      </p:sp>
      <p:cxnSp>
        <p:nvCxnSpPr>
          <p:cNvPr id="29" name="Straight Connector 560"/>
          <p:cNvCxnSpPr/>
          <p:nvPr/>
        </p:nvCxnSpPr>
        <p:spPr>
          <a:xfrm>
            <a:off x="1951115" y="4034259"/>
            <a:ext cx="3391874" cy="0"/>
          </a:xfrm>
          <a:prstGeom prst="line">
            <a:avLst/>
          </a:prstGeom>
          <a:ln>
            <a:solidFill>
              <a:srgbClr val="FFB00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561"/>
          <p:cNvCxnSpPr/>
          <p:nvPr/>
        </p:nvCxnSpPr>
        <p:spPr>
          <a:xfrm>
            <a:off x="5454243" y="1849038"/>
            <a:ext cx="0" cy="3102103"/>
          </a:xfrm>
          <a:prstGeom prst="line">
            <a:avLst/>
          </a:prstGeom>
          <a:ln>
            <a:solidFill>
              <a:srgbClr val="FFB000"/>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032605" y="4238351"/>
            <a:ext cx="3205613" cy="1189766"/>
          </a:xfrm>
          <a:prstGeom prst="rect">
            <a:avLst/>
          </a:prstGeom>
          <a:noFill/>
        </p:spPr>
        <p:txBody>
          <a:bodyPr wrap="square" lIns="80979" tIns="40490" rIns="80979" bIns="40490"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59381" y="-49738"/>
            <a:ext cx="12279086" cy="31099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91271" y="6557442"/>
            <a:ext cx="12429733" cy="36417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标题 1"/>
          <p:cNvSpPr>
            <a:spLocks noGrp="1"/>
          </p:cNvSpPr>
          <p:nvPr>
            <p:ph type="title"/>
          </p:nvPr>
        </p:nvSpPr>
        <p:spPr>
          <a:xfrm>
            <a:off x="470075" y="519500"/>
            <a:ext cx="4505696" cy="478023"/>
          </a:xfrm>
          <a:solidFill>
            <a:schemeClr val="bg1"/>
          </a:solidFill>
        </p:spPr>
        <p:txBody>
          <a:bodyPr/>
          <a:lstStyle/>
          <a:p>
            <a:r>
              <a:rPr lang="zh-CN" altLang="en-US" dirty="0" smtClean="0"/>
              <a:t>单击此处添加目录</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childTnLst>
                          </p:cTn>
                        </p:par>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par>
                          <p:cTn id="27" fill="hold">
                            <p:stCondLst>
                              <p:cond delay="1500"/>
                            </p:stCondLst>
                            <p:childTnLst>
                              <p:par>
                                <p:cTn id="28" presetID="37"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 presetClass="entr" presetSubtype="2" fill="hold" nodeType="afterEffect">
                                  <p:stCondLst>
                                    <p:cond delay="1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20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1+#ppt_w/2"/>
                                          </p:val>
                                        </p:tav>
                                        <p:tav tm="100000">
                                          <p:val>
                                            <p:strVal val="#ppt_x"/>
                                          </p:val>
                                        </p:tav>
                                      </p:tavLst>
                                    </p:anim>
                                    <p:anim calcmode="lin" valueType="num">
                                      <p:cBhvr additive="base">
                                        <p:cTn id="42" dur="500" fill="hold"/>
                                        <p:tgtEl>
                                          <p:spTgt spid="15"/>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30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1+#ppt_w/2"/>
                                          </p:val>
                                        </p:tav>
                                        <p:tav tm="100000">
                                          <p:val>
                                            <p:strVal val="#ppt_x"/>
                                          </p:val>
                                        </p:tav>
                                      </p:tavLst>
                                    </p:anim>
                                    <p:anim calcmode="lin" valueType="num">
                                      <p:cBhvr additive="base">
                                        <p:cTn id="46" dur="500" fill="hold"/>
                                        <p:tgtEl>
                                          <p:spTgt spid="6"/>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40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1+#ppt_w/2"/>
                                          </p:val>
                                        </p:tav>
                                        <p:tav tm="100000">
                                          <p:val>
                                            <p:strVal val="#ppt_x"/>
                                          </p:val>
                                        </p:tav>
                                      </p:tavLst>
                                    </p:anim>
                                    <p:anim calcmode="lin" valueType="num">
                                      <p:cBhvr additive="base">
                                        <p:cTn id="50" dur="500" fill="hold"/>
                                        <p:tgtEl>
                                          <p:spTgt spid="12"/>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50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60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1+#ppt_w/2"/>
                                          </p:val>
                                        </p:tav>
                                        <p:tav tm="100000">
                                          <p:val>
                                            <p:strVal val="#ppt_x"/>
                                          </p:val>
                                        </p:tav>
                                      </p:tavLst>
                                    </p:anim>
                                    <p:anim calcmode="lin" valueType="num">
                                      <p:cBhvr additive="base">
                                        <p:cTn id="58" dur="500" fill="hold"/>
                                        <p:tgtEl>
                                          <p:spTgt spid="3"/>
                                        </p:tgtEl>
                                        <p:attrNameLst>
                                          <p:attrName>ppt_y</p:attrName>
                                        </p:attrNameLst>
                                      </p:cBhvr>
                                      <p:tavLst>
                                        <p:tav tm="0">
                                          <p:val>
                                            <p:strVal val="#ppt_y"/>
                                          </p:val>
                                        </p:tav>
                                        <p:tav tm="100000">
                                          <p:val>
                                            <p:strVal val="#ppt_y"/>
                                          </p:val>
                                        </p:tav>
                                      </p:tavLst>
                                    </p:anim>
                                  </p:childTnLst>
                                </p:cTn>
                              </p:par>
                              <p:par>
                                <p:cTn id="59" presetID="8" presetClass="emph" presetSubtype="0" fill="hold" nodeType="withEffect">
                                  <p:stCondLst>
                                    <p:cond delay="0"/>
                                  </p:stCondLst>
                                  <p:childTnLst>
                                    <p:animRot by="21600000">
                                      <p:cBhvr>
                                        <p:cTn id="60" dur="2000" fill="hold"/>
                                        <p:tgtEl>
                                          <p:spTgt spid="9"/>
                                        </p:tgtEl>
                                        <p:attrNameLst>
                                          <p:attrName>r</p:attrName>
                                        </p:attrNameLst>
                                      </p:cBhvr>
                                    </p:animRot>
                                  </p:childTnLst>
                                </p:cTn>
                              </p:par>
                              <p:par>
                                <p:cTn id="61" presetID="8" presetClass="emph" presetSubtype="0" fill="hold" nodeType="withEffect">
                                  <p:stCondLst>
                                    <p:cond delay="0"/>
                                  </p:stCondLst>
                                  <p:childTnLst>
                                    <p:animRot by="21600000">
                                      <p:cBhvr>
                                        <p:cTn id="62" dur="2000" fill="hold"/>
                                        <p:tgtEl>
                                          <p:spTgt spid="15"/>
                                        </p:tgtEl>
                                        <p:attrNameLst>
                                          <p:attrName>r</p:attrName>
                                        </p:attrNameLst>
                                      </p:cBhvr>
                                    </p:animRot>
                                  </p:childTnLst>
                                </p:cTn>
                              </p:par>
                              <p:par>
                                <p:cTn id="63" presetID="8" presetClass="emph" presetSubtype="0" fill="hold" nodeType="withEffect">
                                  <p:stCondLst>
                                    <p:cond delay="0"/>
                                  </p:stCondLst>
                                  <p:childTnLst>
                                    <p:animRot by="21600000">
                                      <p:cBhvr>
                                        <p:cTn id="64" dur="2000" fill="hold"/>
                                        <p:tgtEl>
                                          <p:spTgt spid="6"/>
                                        </p:tgtEl>
                                        <p:attrNameLst>
                                          <p:attrName>r</p:attrName>
                                        </p:attrNameLst>
                                      </p:cBhvr>
                                    </p:animRot>
                                  </p:childTnLst>
                                </p:cTn>
                              </p:par>
                              <p:par>
                                <p:cTn id="65" presetID="8" presetClass="emph" presetSubtype="0" fill="hold" nodeType="withEffect">
                                  <p:stCondLst>
                                    <p:cond delay="0"/>
                                  </p:stCondLst>
                                  <p:childTnLst>
                                    <p:animRot by="21600000">
                                      <p:cBhvr>
                                        <p:cTn id="66" dur="2000" fill="hold"/>
                                        <p:tgtEl>
                                          <p:spTgt spid="12"/>
                                        </p:tgtEl>
                                        <p:attrNameLst>
                                          <p:attrName>r</p:attrName>
                                        </p:attrNameLst>
                                      </p:cBhvr>
                                    </p:animRot>
                                  </p:childTnLst>
                                </p:cTn>
                              </p:par>
                              <p:par>
                                <p:cTn id="67" presetID="8" presetClass="emph" presetSubtype="0" fill="hold" nodeType="withEffect">
                                  <p:stCondLst>
                                    <p:cond delay="0"/>
                                  </p:stCondLst>
                                  <p:childTnLst>
                                    <p:animRot by="21600000">
                                      <p:cBhvr>
                                        <p:cTn id="68" dur="2000" fill="hold"/>
                                        <p:tgtEl>
                                          <p:spTgt spid="18"/>
                                        </p:tgtEl>
                                        <p:attrNameLst>
                                          <p:attrName>r</p:attrName>
                                        </p:attrNameLst>
                                      </p:cBhvr>
                                    </p:animRot>
                                  </p:childTnLst>
                                </p:cTn>
                              </p:par>
                              <p:par>
                                <p:cTn id="69" presetID="8" presetClass="emph" presetSubtype="0" fill="hold" nodeType="withEffect">
                                  <p:stCondLst>
                                    <p:cond delay="0"/>
                                  </p:stCondLst>
                                  <p:childTnLst>
                                    <p:animRot by="21600000">
                                      <p:cBhvr>
                                        <p:cTn id="70" dur="2000" fill="hold"/>
                                        <p:tgtEl>
                                          <p:spTgt spid="3"/>
                                        </p:tgtEl>
                                        <p:attrNameLst>
                                          <p:attrName>r</p:attrName>
                                        </p:attrNameLst>
                                      </p:cBhvr>
                                    </p:animRot>
                                  </p:childTnLst>
                                </p:cTn>
                              </p:par>
                              <p:par>
                                <p:cTn id="71" presetID="10"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childTnLst>
                          </p:cTn>
                        </p:par>
                        <p:par>
                          <p:cTn id="74" fill="hold">
                            <p:stCondLst>
                              <p:cond delay="3100"/>
                            </p:stCondLst>
                            <p:childTnLst>
                              <p:par>
                                <p:cTn id="75" presetID="2" presetClass="entr" presetSubtype="8"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800" fill="hold"/>
                                        <p:tgtEl>
                                          <p:spTgt spid="32"/>
                                        </p:tgtEl>
                                        <p:attrNameLst>
                                          <p:attrName>ppt_x</p:attrName>
                                        </p:attrNameLst>
                                      </p:cBhvr>
                                      <p:tavLst>
                                        <p:tav tm="0">
                                          <p:val>
                                            <p:strVal val="0-#ppt_w/2"/>
                                          </p:val>
                                        </p:tav>
                                        <p:tav tm="100000">
                                          <p:val>
                                            <p:strVal val="#ppt_x"/>
                                          </p:val>
                                        </p:tav>
                                      </p:tavLst>
                                    </p:anim>
                                    <p:anim calcmode="lin" valueType="num">
                                      <p:cBhvr additive="base">
                                        <p:cTn id="78" dur="800" fill="hold"/>
                                        <p:tgtEl>
                                          <p:spTgt spid="32"/>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800" fill="hold"/>
                                        <p:tgtEl>
                                          <p:spTgt spid="33"/>
                                        </p:tgtEl>
                                        <p:attrNameLst>
                                          <p:attrName>ppt_x</p:attrName>
                                        </p:attrNameLst>
                                      </p:cBhvr>
                                      <p:tavLst>
                                        <p:tav tm="0">
                                          <p:val>
                                            <p:strVal val="1+#ppt_w/2"/>
                                          </p:val>
                                        </p:tav>
                                        <p:tav tm="100000">
                                          <p:val>
                                            <p:strVal val="#ppt_x"/>
                                          </p:val>
                                        </p:tav>
                                      </p:tavLst>
                                    </p:anim>
                                    <p:anim calcmode="lin" valueType="num">
                                      <p:cBhvr additive="base">
                                        <p:cTn id="82" dur="8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31" grpId="0"/>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990979" y="1989316"/>
            <a:ext cx="6905624" cy="3076128"/>
            <a:chOff x="777876" y="2909888"/>
            <a:chExt cx="7348537" cy="3273425"/>
          </a:xfrm>
          <a:solidFill>
            <a:schemeClr val="accent5"/>
          </a:solidFill>
        </p:grpSpPr>
        <p:sp>
          <p:nvSpPr>
            <p:cNvPr id="4" name="Freeform 29"/>
            <p:cNvSpPr>
              <a:spLocks noEditPoints="1"/>
            </p:cNvSpPr>
            <p:nvPr/>
          </p:nvSpPr>
          <p:spPr bwMode="auto">
            <a:xfrm>
              <a:off x="777876" y="2909888"/>
              <a:ext cx="479425" cy="1417638"/>
            </a:xfrm>
            <a:custGeom>
              <a:avLst/>
              <a:gdLst>
                <a:gd name="T0" fmla="*/ 17 w 34"/>
                <a:gd name="T1" fmla="*/ 19 h 100"/>
                <a:gd name="T2" fmla="*/ 27 w 34"/>
                <a:gd name="T3" fmla="*/ 9 h 100"/>
                <a:gd name="T4" fmla="*/ 17 w 34"/>
                <a:gd name="T5" fmla="*/ 0 h 100"/>
                <a:gd name="T6" fmla="*/ 7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9"/>
                  </a:cubicBezTo>
                  <a:cubicBezTo>
                    <a:pt x="27" y="4"/>
                    <a:pt x="22" y="0"/>
                    <a:pt x="17" y="0"/>
                  </a:cubicBezTo>
                  <a:cubicBezTo>
                    <a:pt x="12" y="0"/>
                    <a:pt x="7" y="4"/>
                    <a:pt x="7" y="9"/>
                  </a:cubicBezTo>
                  <a:cubicBezTo>
                    <a:pt x="7"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5"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Freeform 30"/>
            <p:cNvSpPr>
              <a:spLocks noEditPoints="1"/>
            </p:cNvSpPr>
            <p:nvPr/>
          </p:nvSpPr>
          <p:spPr bwMode="auto">
            <a:xfrm>
              <a:off x="1538288" y="2909888"/>
              <a:ext cx="481013" cy="1417638"/>
            </a:xfrm>
            <a:custGeom>
              <a:avLst/>
              <a:gdLst>
                <a:gd name="T0" fmla="*/ 17 w 34"/>
                <a:gd name="T1" fmla="*/ 19 h 100"/>
                <a:gd name="T2" fmla="*/ 27 w 34"/>
                <a:gd name="T3" fmla="*/ 9 h 100"/>
                <a:gd name="T4" fmla="*/ 17 w 34"/>
                <a:gd name="T5" fmla="*/ 0 h 100"/>
                <a:gd name="T6" fmla="*/ 8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9"/>
                  </a:cubicBezTo>
                  <a:cubicBezTo>
                    <a:pt x="27" y="4"/>
                    <a:pt x="22" y="0"/>
                    <a:pt x="17" y="0"/>
                  </a:cubicBezTo>
                  <a:cubicBezTo>
                    <a:pt x="12" y="0"/>
                    <a:pt x="8" y="4"/>
                    <a:pt x="8" y="9"/>
                  </a:cubicBezTo>
                  <a:cubicBezTo>
                    <a:pt x="8"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Freeform 31"/>
            <p:cNvSpPr>
              <a:spLocks noEditPoints="1"/>
            </p:cNvSpPr>
            <p:nvPr/>
          </p:nvSpPr>
          <p:spPr bwMode="auto">
            <a:xfrm>
              <a:off x="2300288" y="2909888"/>
              <a:ext cx="479425" cy="1417638"/>
            </a:xfrm>
            <a:custGeom>
              <a:avLst/>
              <a:gdLst>
                <a:gd name="T0" fmla="*/ 17 w 34"/>
                <a:gd name="T1" fmla="*/ 19 h 100"/>
                <a:gd name="T2" fmla="*/ 27 w 34"/>
                <a:gd name="T3" fmla="*/ 9 h 100"/>
                <a:gd name="T4" fmla="*/ 17 w 34"/>
                <a:gd name="T5" fmla="*/ 0 h 100"/>
                <a:gd name="T6" fmla="*/ 8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3" y="19"/>
                    <a:pt x="27" y="15"/>
                    <a:pt x="27" y="9"/>
                  </a:cubicBezTo>
                  <a:cubicBezTo>
                    <a:pt x="27" y="4"/>
                    <a:pt x="23" y="0"/>
                    <a:pt x="17" y="0"/>
                  </a:cubicBezTo>
                  <a:cubicBezTo>
                    <a:pt x="12" y="0"/>
                    <a:pt x="8" y="4"/>
                    <a:pt x="8" y="9"/>
                  </a:cubicBezTo>
                  <a:cubicBezTo>
                    <a:pt x="8" y="15"/>
                    <a:pt x="12" y="19"/>
                    <a:pt x="17" y="19"/>
                  </a:cubicBezTo>
                  <a:close/>
                  <a:moveTo>
                    <a:pt x="25" y="22"/>
                  </a:moveTo>
                  <a:cubicBezTo>
                    <a:pt x="10" y="22"/>
                    <a:pt x="10" y="22"/>
                    <a:pt x="10" y="22"/>
                  </a:cubicBezTo>
                  <a:cubicBezTo>
                    <a:pt x="5"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3"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Freeform 32"/>
            <p:cNvSpPr>
              <a:spLocks noEditPoints="1"/>
            </p:cNvSpPr>
            <p:nvPr/>
          </p:nvSpPr>
          <p:spPr bwMode="auto">
            <a:xfrm>
              <a:off x="3062288" y="2909888"/>
              <a:ext cx="479425" cy="1417638"/>
            </a:xfrm>
            <a:custGeom>
              <a:avLst/>
              <a:gdLst>
                <a:gd name="T0" fmla="*/ 17 w 34"/>
                <a:gd name="T1" fmla="*/ 19 h 100"/>
                <a:gd name="T2" fmla="*/ 27 w 34"/>
                <a:gd name="T3" fmla="*/ 9 h 100"/>
                <a:gd name="T4" fmla="*/ 17 w 34"/>
                <a:gd name="T5" fmla="*/ 0 h 100"/>
                <a:gd name="T6" fmla="*/ 8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9 w 34"/>
                <a:gd name="T19" fmla="*/ 64 h 100"/>
                <a:gd name="T20" fmla="*/ 9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3" y="19"/>
                    <a:pt x="27" y="15"/>
                    <a:pt x="27" y="9"/>
                  </a:cubicBezTo>
                  <a:cubicBezTo>
                    <a:pt x="27" y="4"/>
                    <a:pt x="23" y="0"/>
                    <a:pt x="17" y="0"/>
                  </a:cubicBezTo>
                  <a:cubicBezTo>
                    <a:pt x="12" y="0"/>
                    <a:pt x="8" y="4"/>
                    <a:pt x="8" y="9"/>
                  </a:cubicBezTo>
                  <a:cubicBezTo>
                    <a:pt x="8" y="15"/>
                    <a:pt x="12" y="19"/>
                    <a:pt x="17" y="19"/>
                  </a:cubicBezTo>
                  <a:close/>
                  <a:moveTo>
                    <a:pt x="25" y="22"/>
                  </a:moveTo>
                  <a:cubicBezTo>
                    <a:pt x="10" y="22"/>
                    <a:pt x="10" y="22"/>
                    <a:pt x="10" y="22"/>
                  </a:cubicBezTo>
                  <a:cubicBezTo>
                    <a:pt x="5" y="22"/>
                    <a:pt x="0" y="25"/>
                    <a:pt x="0" y="30"/>
                  </a:cubicBezTo>
                  <a:cubicBezTo>
                    <a:pt x="0" y="57"/>
                    <a:pt x="0" y="57"/>
                    <a:pt x="0" y="57"/>
                  </a:cubicBezTo>
                  <a:cubicBezTo>
                    <a:pt x="0" y="61"/>
                    <a:pt x="4" y="64"/>
                    <a:pt x="9" y="64"/>
                  </a:cubicBezTo>
                  <a:cubicBezTo>
                    <a:pt x="9" y="92"/>
                    <a:pt x="9" y="92"/>
                    <a:pt x="9" y="92"/>
                  </a:cubicBezTo>
                  <a:cubicBezTo>
                    <a:pt x="9" y="97"/>
                    <a:pt x="12" y="100"/>
                    <a:pt x="16" y="100"/>
                  </a:cubicBezTo>
                  <a:cubicBezTo>
                    <a:pt x="18" y="100"/>
                    <a:pt x="18" y="100"/>
                    <a:pt x="18" y="100"/>
                  </a:cubicBezTo>
                  <a:cubicBezTo>
                    <a:pt x="23"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Freeform 33"/>
            <p:cNvSpPr>
              <a:spLocks noEditPoints="1"/>
            </p:cNvSpPr>
            <p:nvPr/>
          </p:nvSpPr>
          <p:spPr bwMode="auto">
            <a:xfrm>
              <a:off x="3838576" y="2909888"/>
              <a:ext cx="479425" cy="1417638"/>
            </a:xfrm>
            <a:custGeom>
              <a:avLst/>
              <a:gdLst>
                <a:gd name="T0" fmla="*/ 17 w 34"/>
                <a:gd name="T1" fmla="*/ 19 h 100"/>
                <a:gd name="T2" fmla="*/ 26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7 w 34"/>
                <a:gd name="T25" fmla="*/ 100 h 100"/>
                <a:gd name="T26" fmla="*/ 25 w 34"/>
                <a:gd name="T27" fmla="*/ 92 h 100"/>
                <a:gd name="T28" fmla="*/ 25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7" y="100"/>
                    <a:pt x="17" y="100"/>
                    <a:pt x="17" y="100"/>
                  </a:cubicBezTo>
                  <a:cubicBezTo>
                    <a:pt x="22" y="100"/>
                    <a:pt x="25" y="97"/>
                    <a:pt x="25" y="92"/>
                  </a:cubicBezTo>
                  <a:cubicBezTo>
                    <a:pt x="25" y="64"/>
                    <a:pt x="25" y="64"/>
                    <a:pt x="25" y="64"/>
                  </a:cubicBezTo>
                  <a:cubicBezTo>
                    <a:pt x="30" y="64"/>
                    <a:pt x="34" y="61"/>
                    <a:pt x="34" y="57"/>
                  </a:cubicBezTo>
                  <a:cubicBezTo>
                    <a:pt x="34" y="30"/>
                    <a:pt x="34" y="30"/>
                    <a:pt x="34" y="30"/>
                  </a:cubicBezTo>
                  <a:cubicBezTo>
                    <a:pt x="34" y="25"/>
                    <a:pt x="29" y="22"/>
                    <a:pt x="24"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Freeform 34"/>
            <p:cNvSpPr>
              <a:spLocks noEditPoints="1"/>
            </p:cNvSpPr>
            <p:nvPr/>
          </p:nvSpPr>
          <p:spPr bwMode="auto">
            <a:xfrm>
              <a:off x="4600576" y="2909888"/>
              <a:ext cx="479425" cy="1417638"/>
            </a:xfrm>
            <a:custGeom>
              <a:avLst/>
              <a:gdLst>
                <a:gd name="T0" fmla="*/ 17 w 34"/>
                <a:gd name="T1" fmla="*/ 19 h 100"/>
                <a:gd name="T2" fmla="*/ 26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5 w 34"/>
                <a:gd name="T27" fmla="*/ 92 h 100"/>
                <a:gd name="T28" fmla="*/ 25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8" y="100"/>
                    <a:pt x="18" y="100"/>
                    <a:pt x="18" y="100"/>
                  </a:cubicBezTo>
                  <a:cubicBezTo>
                    <a:pt x="22" y="100"/>
                    <a:pt x="25" y="97"/>
                    <a:pt x="25" y="92"/>
                  </a:cubicBezTo>
                  <a:cubicBezTo>
                    <a:pt x="25" y="64"/>
                    <a:pt x="25" y="64"/>
                    <a:pt x="25" y="64"/>
                  </a:cubicBezTo>
                  <a:cubicBezTo>
                    <a:pt x="30" y="64"/>
                    <a:pt x="34" y="61"/>
                    <a:pt x="34" y="57"/>
                  </a:cubicBezTo>
                  <a:cubicBezTo>
                    <a:pt x="34" y="30"/>
                    <a:pt x="34" y="30"/>
                    <a:pt x="34" y="30"/>
                  </a:cubicBezTo>
                  <a:cubicBezTo>
                    <a:pt x="34" y="25"/>
                    <a:pt x="29" y="22"/>
                    <a:pt x="24"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Freeform 35"/>
            <p:cNvSpPr>
              <a:spLocks noEditPoints="1"/>
            </p:cNvSpPr>
            <p:nvPr/>
          </p:nvSpPr>
          <p:spPr bwMode="auto">
            <a:xfrm>
              <a:off x="5362576" y="2909888"/>
              <a:ext cx="479425" cy="1417638"/>
            </a:xfrm>
            <a:custGeom>
              <a:avLst/>
              <a:gdLst>
                <a:gd name="T0" fmla="*/ 17 w 34"/>
                <a:gd name="T1" fmla="*/ 19 h 100"/>
                <a:gd name="T2" fmla="*/ 26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29" y="22"/>
                    <a:pt x="24"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Freeform 36"/>
            <p:cNvSpPr>
              <a:spLocks noEditPoints="1"/>
            </p:cNvSpPr>
            <p:nvPr/>
          </p:nvSpPr>
          <p:spPr bwMode="auto">
            <a:xfrm>
              <a:off x="6122988" y="2909888"/>
              <a:ext cx="481013" cy="1417638"/>
            </a:xfrm>
            <a:custGeom>
              <a:avLst/>
              <a:gdLst>
                <a:gd name="T0" fmla="*/ 17 w 34"/>
                <a:gd name="T1" fmla="*/ 19 h 100"/>
                <a:gd name="T2" fmla="*/ 26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9"/>
                  </a:cubicBezTo>
                  <a:cubicBezTo>
                    <a:pt x="26" y="4"/>
                    <a:pt x="22" y="0"/>
                    <a:pt x="17" y="0"/>
                  </a:cubicBezTo>
                  <a:cubicBezTo>
                    <a:pt x="12" y="0"/>
                    <a:pt x="7" y="4"/>
                    <a:pt x="7" y="9"/>
                  </a:cubicBezTo>
                  <a:cubicBezTo>
                    <a:pt x="7" y="15"/>
                    <a:pt x="12"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4"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Freeform 37"/>
            <p:cNvSpPr>
              <a:spLocks noEditPoints="1"/>
            </p:cNvSpPr>
            <p:nvPr/>
          </p:nvSpPr>
          <p:spPr bwMode="auto">
            <a:xfrm>
              <a:off x="6884988" y="2909888"/>
              <a:ext cx="479425" cy="1417638"/>
            </a:xfrm>
            <a:custGeom>
              <a:avLst/>
              <a:gdLst>
                <a:gd name="T0" fmla="*/ 17 w 34"/>
                <a:gd name="T1" fmla="*/ 19 h 100"/>
                <a:gd name="T2" fmla="*/ 27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9"/>
                  </a:cubicBezTo>
                  <a:cubicBezTo>
                    <a:pt x="27" y="4"/>
                    <a:pt x="22" y="0"/>
                    <a:pt x="17" y="0"/>
                  </a:cubicBezTo>
                  <a:cubicBezTo>
                    <a:pt x="12" y="0"/>
                    <a:pt x="7" y="4"/>
                    <a:pt x="7" y="9"/>
                  </a:cubicBezTo>
                  <a:cubicBezTo>
                    <a:pt x="7" y="15"/>
                    <a:pt x="12" y="19"/>
                    <a:pt x="17" y="19"/>
                  </a:cubicBezTo>
                  <a:close/>
                  <a:moveTo>
                    <a:pt x="24" y="22"/>
                  </a:moveTo>
                  <a:cubicBezTo>
                    <a:pt x="9" y="22"/>
                    <a:pt x="9" y="22"/>
                    <a:pt x="9"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4"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Freeform 38"/>
            <p:cNvSpPr>
              <a:spLocks noEditPoints="1"/>
            </p:cNvSpPr>
            <p:nvPr/>
          </p:nvSpPr>
          <p:spPr bwMode="auto">
            <a:xfrm>
              <a:off x="7646988" y="2909888"/>
              <a:ext cx="479425" cy="1417638"/>
            </a:xfrm>
            <a:custGeom>
              <a:avLst/>
              <a:gdLst>
                <a:gd name="T0" fmla="*/ 17 w 34"/>
                <a:gd name="T1" fmla="*/ 19 h 100"/>
                <a:gd name="T2" fmla="*/ 27 w 34"/>
                <a:gd name="T3" fmla="*/ 9 h 100"/>
                <a:gd name="T4" fmla="*/ 17 w 34"/>
                <a:gd name="T5" fmla="*/ 0 h 100"/>
                <a:gd name="T6" fmla="*/ 8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9"/>
                  </a:cubicBezTo>
                  <a:cubicBezTo>
                    <a:pt x="27" y="4"/>
                    <a:pt x="22" y="0"/>
                    <a:pt x="17" y="0"/>
                  </a:cubicBezTo>
                  <a:cubicBezTo>
                    <a:pt x="12" y="0"/>
                    <a:pt x="8" y="4"/>
                    <a:pt x="8" y="9"/>
                  </a:cubicBezTo>
                  <a:cubicBezTo>
                    <a:pt x="8"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Freeform 39"/>
            <p:cNvSpPr>
              <a:spLocks noEditPoints="1"/>
            </p:cNvSpPr>
            <p:nvPr/>
          </p:nvSpPr>
          <p:spPr bwMode="auto">
            <a:xfrm>
              <a:off x="777876" y="4767263"/>
              <a:ext cx="479425" cy="1416050"/>
            </a:xfrm>
            <a:custGeom>
              <a:avLst/>
              <a:gdLst>
                <a:gd name="T0" fmla="*/ 17 w 34"/>
                <a:gd name="T1" fmla="*/ 19 h 100"/>
                <a:gd name="T2" fmla="*/ 27 w 34"/>
                <a:gd name="T3" fmla="*/ 10 h 100"/>
                <a:gd name="T4" fmla="*/ 17 w 34"/>
                <a:gd name="T5" fmla="*/ 0 h 100"/>
                <a:gd name="T6" fmla="*/ 7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10"/>
                  </a:cubicBezTo>
                  <a:cubicBezTo>
                    <a:pt x="27" y="4"/>
                    <a:pt x="22" y="0"/>
                    <a:pt x="17" y="0"/>
                  </a:cubicBezTo>
                  <a:cubicBezTo>
                    <a:pt x="12" y="0"/>
                    <a:pt x="7" y="4"/>
                    <a:pt x="7" y="10"/>
                  </a:cubicBezTo>
                  <a:cubicBezTo>
                    <a:pt x="7"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5"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Freeform 40"/>
            <p:cNvSpPr>
              <a:spLocks noEditPoints="1"/>
            </p:cNvSpPr>
            <p:nvPr/>
          </p:nvSpPr>
          <p:spPr bwMode="auto">
            <a:xfrm>
              <a:off x="1538288" y="4767263"/>
              <a:ext cx="481013" cy="1416050"/>
            </a:xfrm>
            <a:custGeom>
              <a:avLst/>
              <a:gdLst>
                <a:gd name="T0" fmla="*/ 17 w 34"/>
                <a:gd name="T1" fmla="*/ 19 h 100"/>
                <a:gd name="T2" fmla="*/ 27 w 34"/>
                <a:gd name="T3" fmla="*/ 10 h 100"/>
                <a:gd name="T4" fmla="*/ 17 w 34"/>
                <a:gd name="T5" fmla="*/ 0 h 100"/>
                <a:gd name="T6" fmla="*/ 8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10"/>
                  </a:cubicBezTo>
                  <a:cubicBezTo>
                    <a:pt x="27" y="4"/>
                    <a:pt x="22" y="0"/>
                    <a:pt x="17" y="0"/>
                  </a:cubicBezTo>
                  <a:cubicBezTo>
                    <a:pt x="12" y="0"/>
                    <a:pt x="8" y="4"/>
                    <a:pt x="8" y="10"/>
                  </a:cubicBezTo>
                  <a:cubicBezTo>
                    <a:pt x="8"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Freeform 41"/>
            <p:cNvSpPr>
              <a:spLocks noEditPoints="1"/>
            </p:cNvSpPr>
            <p:nvPr/>
          </p:nvSpPr>
          <p:spPr bwMode="auto">
            <a:xfrm>
              <a:off x="2300288" y="4767263"/>
              <a:ext cx="479425" cy="1416050"/>
            </a:xfrm>
            <a:custGeom>
              <a:avLst/>
              <a:gdLst>
                <a:gd name="T0" fmla="*/ 17 w 34"/>
                <a:gd name="T1" fmla="*/ 19 h 100"/>
                <a:gd name="T2" fmla="*/ 27 w 34"/>
                <a:gd name="T3" fmla="*/ 10 h 100"/>
                <a:gd name="T4" fmla="*/ 17 w 34"/>
                <a:gd name="T5" fmla="*/ 0 h 100"/>
                <a:gd name="T6" fmla="*/ 8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3" y="19"/>
                    <a:pt x="27" y="15"/>
                    <a:pt x="27" y="10"/>
                  </a:cubicBezTo>
                  <a:cubicBezTo>
                    <a:pt x="27" y="4"/>
                    <a:pt x="23" y="0"/>
                    <a:pt x="17" y="0"/>
                  </a:cubicBezTo>
                  <a:cubicBezTo>
                    <a:pt x="12" y="0"/>
                    <a:pt x="8" y="4"/>
                    <a:pt x="8" y="10"/>
                  </a:cubicBezTo>
                  <a:cubicBezTo>
                    <a:pt x="8" y="15"/>
                    <a:pt x="12" y="19"/>
                    <a:pt x="17" y="19"/>
                  </a:cubicBezTo>
                  <a:close/>
                  <a:moveTo>
                    <a:pt x="25" y="22"/>
                  </a:moveTo>
                  <a:cubicBezTo>
                    <a:pt x="10" y="22"/>
                    <a:pt x="10" y="22"/>
                    <a:pt x="10" y="22"/>
                  </a:cubicBezTo>
                  <a:cubicBezTo>
                    <a:pt x="5"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3"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Freeform 42"/>
            <p:cNvSpPr>
              <a:spLocks noEditPoints="1"/>
            </p:cNvSpPr>
            <p:nvPr/>
          </p:nvSpPr>
          <p:spPr bwMode="auto">
            <a:xfrm>
              <a:off x="3062288" y="4767263"/>
              <a:ext cx="479425" cy="1416050"/>
            </a:xfrm>
            <a:custGeom>
              <a:avLst/>
              <a:gdLst>
                <a:gd name="T0" fmla="*/ 17 w 34"/>
                <a:gd name="T1" fmla="*/ 19 h 100"/>
                <a:gd name="T2" fmla="*/ 27 w 34"/>
                <a:gd name="T3" fmla="*/ 10 h 100"/>
                <a:gd name="T4" fmla="*/ 17 w 34"/>
                <a:gd name="T5" fmla="*/ 0 h 100"/>
                <a:gd name="T6" fmla="*/ 8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9 w 34"/>
                <a:gd name="T19" fmla="*/ 65 h 100"/>
                <a:gd name="T20" fmla="*/ 9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3" y="19"/>
                    <a:pt x="27" y="15"/>
                    <a:pt x="27" y="10"/>
                  </a:cubicBezTo>
                  <a:cubicBezTo>
                    <a:pt x="27" y="4"/>
                    <a:pt x="23" y="0"/>
                    <a:pt x="17" y="0"/>
                  </a:cubicBezTo>
                  <a:cubicBezTo>
                    <a:pt x="12" y="0"/>
                    <a:pt x="8" y="4"/>
                    <a:pt x="8" y="10"/>
                  </a:cubicBezTo>
                  <a:cubicBezTo>
                    <a:pt x="8" y="15"/>
                    <a:pt x="12" y="19"/>
                    <a:pt x="17" y="19"/>
                  </a:cubicBezTo>
                  <a:close/>
                  <a:moveTo>
                    <a:pt x="25" y="22"/>
                  </a:moveTo>
                  <a:cubicBezTo>
                    <a:pt x="10" y="22"/>
                    <a:pt x="10" y="22"/>
                    <a:pt x="10" y="22"/>
                  </a:cubicBezTo>
                  <a:cubicBezTo>
                    <a:pt x="5" y="22"/>
                    <a:pt x="0" y="26"/>
                    <a:pt x="0" y="30"/>
                  </a:cubicBezTo>
                  <a:cubicBezTo>
                    <a:pt x="0" y="57"/>
                    <a:pt x="0" y="57"/>
                    <a:pt x="0" y="57"/>
                  </a:cubicBezTo>
                  <a:cubicBezTo>
                    <a:pt x="0" y="61"/>
                    <a:pt x="4" y="64"/>
                    <a:pt x="9" y="65"/>
                  </a:cubicBezTo>
                  <a:cubicBezTo>
                    <a:pt x="9" y="93"/>
                    <a:pt x="9" y="93"/>
                    <a:pt x="9" y="93"/>
                  </a:cubicBezTo>
                  <a:cubicBezTo>
                    <a:pt x="9" y="97"/>
                    <a:pt x="12" y="100"/>
                    <a:pt x="16" y="100"/>
                  </a:cubicBezTo>
                  <a:cubicBezTo>
                    <a:pt x="18" y="100"/>
                    <a:pt x="18" y="100"/>
                    <a:pt x="18" y="100"/>
                  </a:cubicBezTo>
                  <a:cubicBezTo>
                    <a:pt x="23"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Freeform 43"/>
            <p:cNvSpPr>
              <a:spLocks noEditPoints="1"/>
            </p:cNvSpPr>
            <p:nvPr/>
          </p:nvSpPr>
          <p:spPr bwMode="auto">
            <a:xfrm>
              <a:off x="3838576" y="4767263"/>
              <a:ext cx="479425" cy="1416050"/>
            </a:xfrm>
            <a:custGeom>
              <a:avLst/>
              <a:gdLst>
                <a:gd name="T0" fmla="*/ 17 w 34"/>
                <a:gd name="T1" fmla="*/ 19 h 100"/>
                <a:gd name="T2" fmla="*/ 26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7 w 34"/>
                <a:gd name="T25" fmla="*/ 100 h 100"/>
                <a:gd name="T26" fmla="*/ 25 w 34"/>
                <a:gd name="T27" fmla="*/ 93 h 100"/>
                <a:gd name="T28" fmla="*/ 25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7" y="100"/>
                    <a:pt x="17" y="100"/>
                    <a:pt x="17" y="100"/>
                  </a:cubicBezTo>
                  <a:cubicBezTo>
                    <a:pt x="22" y="100"/>
                    <a:pt x="25" y="97"/>
                    <a:pt x="25" y="93"/>
                  </a:cubicBezTo>
                  <a:cubicBezTo>
                    <a:pt x="25" y="65"/>
                    <a:pt x="25" y="65"/>
                    <a:pt x="25" y="65"/>
                  </a:cubicBezTo>
                  <a:cubicBezTo>
                    <a:pt x="30" y="64"/>
                    <a:pt x="34" y="61"/>
                    <a:pt x="34" y="57"/>
                  </a:cubicBezTo>
                  <a:cubicBezTo>
                    <a:pt x="34" y="30"/>
                    <a:pt x="34" y="30"/>
                    <a:pt x="34" y="30"/>
                  </a:cubicBezTo>
                  <a:cubicBezTo>
                    <a:pt x="34" y="26"/>
                    <a:pt x="29" y="22"/>
                    <a:pt x="24"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19" name="组合 18"/>
          <p:cNvGrpSpPr/>
          <p:nvPr/>
        </p:nvGrpSpPr>
        <p:grpSpPr>
          <a:xfrm>
            <a:off x="4583276" y="3734743"/>
            <a:ext cx="3313327" cy="1330701"/>
            <a:chOff x="4600576" y="4767263"/>
            <a:chExt cx="3525837" cy="1416050"/>
          </a:xfrm>
          <a:solidFill>
            <a:srgbClr val="00B0F0"/>
          </a:solidFill>
        </p:grpSpPr>
        <p:sp>
          <p:nvSpPr>
            <p:cNvPr id="20" name="Freeform 44"/>
            <p:cNvSpPr>
              <a:spLocks noEditPoints="1"/>
            </p:cNvSpPr>
            <p:nvPr/>
          </p:nvSpPr>
          <p:spPr bwMode="auto">
            <a:xfrm>
              <a:off x="4600576" y="4767263"/>
              <a:ext cx="479425" cy="1416050"/>
            </a:xfrm>
            <a:custGeom>
              <a:avLst/>
              <a:gdLst>
                <a:gd name="T0" fmla="*/ 17 w 34"/>
                <a:gd name="T1" fmla="*/ 19 h 100"/>
                <a:gd name="T2" fmla="*/ 26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5 w 34"/>
                <a:gd name="T27" fmla="*/ 93 h 100"/>
                <a:gd name="T28" fmla="*/ 25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8" y="100"/>
                    <a:pt x="18" y="100"/>
                    <a:pt x="18" y="100"/>
                  </a:cubicBezTo>
                  <a:cubicBezTo>
                    <a:pt x="22" y="100"/>
                    <a:pt x="25" y="97"/>
                    <a:pt x="25" y="93"/>
                  </a:cubicBezTo>
                  <a:cubicBezTo>
                    <a:pt x="25" y="65"/>
                    <a:pt x="25" y="65"/>
                    <a:pt x="25" y="65"/>
                  </a:cubicBezTo>
                  <a:cubicBezTo>
                    <a:pt x="30" y="64"/>
                    <a:pt x="34" y="61"/>
                    <a:pt x="34" y="57"/>
                  </a:cubicBezTo>
                  <a:cubicBezTo>
                    <a:pt x="34" y="30"/>
                    <a:pt x="34" y="30"/>
                    <a:pt x="34" y="30"/>
                  </a:cubicBezTo>
                  <a:cubicBezTo>
                    <a:pt x="34" y="26"/>
                    <a:pt x="29" y="22"/>
                    <a:pt x="24" y="22"/>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Freeform 45"/>
            <p:cNvSpPr>
              <a:spLocks noEditPoints="1"/>
            </p:cNvSpPr>
            <p:nvPr/>
          </p:nvSpPr>
          <p:spPr bwMode="auto">
            <a:xfrm>
              <a:off x="5362576" y="4767263"/>
              <a:ext cx="479425" cy="1416050"/>
            </a:xfrm>
            <a:custGeom>
              <a:avLst/>
              <a:gdLst>
                <a:gd name="T0" fmla="*/ 17 w 34"/>
                <a:gd name="T1" fmla="*/ 19 h 100"/>
                <a:gd name="T2" fmla="*/ 26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29" y="22"/>
                    <a:pt x="24" y="22"/>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Freeform 46"/>
            <p:cNvSpPr>
              <a:spLocks noEditPoints="1"/>
            </p:cNvSpPr>
            <p:nvPr/>
          </p:nvSpPr>
          <p:spPr bwMode="auto">
            <a:xfrm>
              <a:off x="6122988" y="4767263"/>
              <a:ext cx="481013" cy="1416050"/>
            </a:xfrm>
            <a:custGeom>
              <a:avLst/>
              <a:gdLst>
                <a:gd name="T0" fmla="*/ 17 w 34"/>
                <a:gd name="T1" fmla="*/ 19 h 100"/>
                <a:gd name="T2" fmla="*/ 26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10"/>
                  </a:cubicBezTo>
                  <a:cubicBezTo>
                    <a:pt x="26" y="4"/>
                    <a:pt x="22" y="0"/>
                    <a:pt x="17" y="0"/>
                  </a:cubicBezTo>
                  <a:cubicBezTo>
                    <a:pt x="12" y="0"/>
                    <a:pt x="7" y="4"/>
                    <a:pt x="7" y="10"/>
                  </a:cubicBezTo>
                  <a:cubicBezTo>
                    <a:pt x="7" y="15"/>
                    <a:pt x="12"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4" y="22"/>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Freeform 47"/>
            <p:cNvSpPr>
              <a:spLocks noEditPoints="1"/>
            </p:cNvSpPr>
            <p:nvPr/>
          </p:nvSpPr>
          <p:spPr bwMode="auto">
            <a:xfrm>
              <a:off x="6884988" y="4767263"/>
              <a:ext cx="479425" cy="1416050"/>
            </a:xfrm>
            <a:custGeom>
              <a:avLst/>
              <a:gdLst>
                <a:gd name="T0" fmla="*/ 17 w 34"/>
                <a:gd name="T1" fmla="*/ 19 h 100"/>
                <a:gd name="T2" fmla="*/ 27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10"/>
                  </a:cubicBezTo>
                  <a:cubicBezTo>
                    <a:pt x="27" y="4"/>
                    <a:pt x="22" y="0"/>
                    <a:pt x="17" y="0"/>
                  </a:cubicBezTo>
                  <a:cubicBezTo>
                    <a:pt x="12" y="0"/>
                    <a:pt x="7" y="4"/>
                    <a:pt x="7" y="10"/>
                  </a:cubicBezTo>
                  <a:cubicBezTo>
                    <a:pt x="7" y="15"/>
                    <a:pt x="12" y="19"/>
                    <a:pt x="17" y="19"/>
                  </a:cubicBezTo>
                  <a:close/>
                  <a:moveTo>
                    <a:pt x="24" y="22"/>
                  </a:moveTo>
                  <a:cubicBezTo>
                    <a:pt x="9" y="22"/>
                    <a:pt x="9" y="22"/>
                    <a:pt x="9"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4" y="22"/>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Freeform 48"/>
            <p:cNvSpPr>
              <a:spLocks noEditPoints="1"/>
            </p:cNvSpPr>
            <p:nvPr/>
          </p:nvSpPr>
          <p:spPr bwMode="auto">
            <a:xfrm>
              <a:off x="7646988" y="4767263"/>
              <a:ext cx="479425" cy="1416050"/>
            </a:xfrm>
            <a:custGeom>
              <a:avLst/>
              <a:gdLst>
                <a:gd name="T0" fmla="*/ 17 w 34"/>
                <a:gd name="T1" fmla="*/ 19 h 100"/>
                <a:gd name="T2" fmla="*/ 27 w 34"/>
                <a:gd name="T3" fmla="*/ 10 h 100"/>
                <a:gd name="T4" fmla="*/ 17 w 34"/>
                <a:gd name="T5" fmla="*/ 0 h 100"/>
                <a:gd name="T6" fmla="*/ 8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10"/>
                  </a:cubicBezTo>
                  <a:cubicBezTo>
                    <a:pt x="27" y="4"/>
                    <a:pt x="22" y="0"/>
                    <a:pt x="17" y="0"/>
                  </a:cubicBezTo>
                  <a:cubicBezTo>
                    <a:pt x="12" y="0"/>
                    <a:pt x="8" y="4"/>
                    <a:pt x="8" y="10"/>
                  </a:cubicBezTo>
                  <a:cubicBezTo>
                    <a:pt x="8"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5" name="TextBox 57"/>
          <p:cNvSpPr txBox="1"/>
          <p:nvPr/>
        </p:nvSpPr>
        <p:spPr bwMode="auto">
          <a:xfrm>
            <a:off x="8562975" y="2048513"/>
            <a:ext cx="2673350" cy="73250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TextBox 57"/>
          <p:cNvSpPr txBox="1"/>
          <p:nvPr/>
        </p:nvSpPr>
        <p:spPr bwMode="auto">
          <a:xfrm>
            <a:off x="8562975" y="3170875"/>
            <a:ext cx="2673350" cy="73250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TextBox 57"/>
          <p:cNvSpPr txBox="1"/>
          <p:nvPr/>
        </p:nvSpPr>
        <p:spPr bwMode="auto">
          <a:xfrm>
            <a:off x="8562975" y="4294825"/>
            <a:ext cx="2673350" cy="73250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标题 1"/>
          <p:cNvSpPr>
            <a:spLocks noGrp="1"/>
          </p:cNvSpPr>
          <p:nvPr>
            <p:ph type="title"/>
          </p:nvPr>
        </p:nvSpPr>
        <p:spPr>
          <a:xfrm>
            <a:off x="470075" y="519500"/>
            <a:ext cx="4505696" cy="478023"/>
          </a:xfrm>
          <a:solidFill>
            <a:schemeClr val="bg1"/>
          </a:solidFill>
        </p:spPr>
        <p:txBody>
          <a:bodyPr/>
          <a:lstStyle/>
          <a:p>
            <a:r>
              <a:rPr lang="zh-CN" altLang="en-US" dirty="0" smtClean="0"/>
              <a:t>单击此处添加目录</a:t>
            </a:r>
            <a:endParaRPr lang="zh-CN" altLang="en-US" dirty="0"/>
          </a:p>
        </p:txBody>
      </p:sp>
      <p:sp>
        <p:nvSpPr>
          <p:cNvPr id="32" name="矩形 31"/>
          <p:cNvSpPr/>
          <p:nvPr/>
        </p:nvSpPr>
        <p:spPr>
          <a:xfrm>
            <a:off x="-59381" y="-49738"/>
            <a:ext cx="12279086" cy="31099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91271" y="6529449"/>
            <a:ext cx="12429733" cy="36417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0"/>
                            </p:stCondLst>
                            <p:childTnLst>
                              <p:par>
                                <p:cTn id="13" presetID="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600"/>
                                        <p:tgtEl>
                                          <p:spTgt spid="25"/>
                                        </p:tgtEl>
                                      </p:cBhvr>
                                    </p:animEffect>
                                    <p:anim calcmode="lin" valueType="num">
                                      <p:cBhvr>
                                        <p:cTn id="26" dur="600" fill="hold"/>
                                        <p:tgtEl>
                                          <p:spTgt spid="25"/>
                                        </p:tgtEl>
                                        <p:attrNameLst>
                                          <p:attrName>ppt_x</p:attrName>
                                        </p:attrNameLst>
                                      </p:cBhvr>
                                      <p:tavLst>
                                        <p:tav tm="0">
                                          <p:val>
                                            <p:strVal val="#ppt_x"/>
                                          </p:val>
                                        </p:tav>
                                        <p:tav tm="100000">
                                          <p:val>
                                            <p:strVal val="#ppt_x"/>
                                          </p:val>
                                        </p:tav>
                                      </p:tavLst>
                                    </p:anim>
                                    <p:anim calcmode="lin" valueType="num">
                                      <p:cBhvr>
                                        <p:cTn id="27" dur="600" fill="hold"/>
                                        <p:tgtEl>
                                          <p:spTgt spid="25"/>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25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600"/>
                                        <p:tgtEl>
                                          <p:spTgt spid="26"/>
                                        </p:tgtEl>
                                      </p:cBhvr>
                                    </p:animEffect>
                                    <p:anim calcmode="lin" valueType="num">
                                      <p:cBhvr>
                                        <p:cTn id="31" dur="600" fill="hold"/>
                                        <p:tgtEl>
                                          <p:spTgt spid="26"/>
                                        </p:tgtEl>
                                        <p:attrNameLst>
                                          <p:attrName>ppt_x</p:attrName>
                                        </p:attrNameLst>
                                      </p:cBhvr>
                                      <p:tavLst>
                                        <p:tav tm="0">
                                          <p:val>
                                            <p:strVal val="#ppt_x"/>
                                          </p:val>
                                        </p:tav>
                                        <p:tav tm="100000">
                                          <p:val>
                                            <p:strVal val="#ppt_x"/>
                                          </p:val>
                                        </p:tav>
                                      </p:tavLst>
                                    </p:anim>
                                    <p:anim calcmode="lin" valueType="num">
                                      <p:cBhvr>
                                        <p:cTn id="32" dur="600" fill="hold"/>
                                        <p:tgtEl>
                                          <p:spTgt spid="2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45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600"/>
                                        <p:tgtEl>
                                          <p:spTgt spid="27"/>
                                        </p:tgtEl>
                                      </p:cBhvr>
                                    </p:animEffect>
                                    <p:anim calcmode="lin" valueType="num">
                                      <p:cBhvr>
                                        <p:cTn id="36" dur="600" fill="hold"/>
                                        <p:tgtEl>
                                          <p:spTgt spid="27"/>
                                        </p:tgtEl>
                                        <p:attrNameLst>
                                          <p:attrName>ppt_x</p:attrName>
                                        </p:attrNameLst>
                                      </p:cBhvr>
                                      <p:tavLst>
                                        <p:tav tm="0">
                                          <p:val>
                                            <p:strVal val="#ppt_x"/>
                                          </p:val>
                                        </p:tav>
                                        <p:tav tm="100000">
                                          <p:val>
                                            <p:strVal val="#ppt_x"/>
                                          </p:val>
                                        </p:tav>
                                      </p:tavLst>
                                    </p:anim>
                                    <p:anim calcmode="lin" valueType="num">
                                      <p:cBhvr>
                                        <p:cTn id="37" dur="600" fill="hold"/>
                                        <p:tgtEl>
                                          <p:spTgt spid="27"/>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800" fill="hold"/>
                                        <p:tgtEl>
                                          <p:spTgt spid="32"/>
                                        </p:tgtEl>
                                        <p:attrNameLst>
                                          <p:attrName>ppt_x</p:attrName>
                                        </p:attrNameLst>
                                      </p:cBhvr>
                                      <p:tavLst>
                                        <p:tav tm="0">
                                          <p:val>
                                            <p:strVal val="0-#ppt_w/2"/>
                                          </p:val>
                                        </p:tav>
                                        <p:tav tm="100000">
                                          <p:val>
                                            <p:strVal val="#ppt_x"/>
                                          </p:val>
                                        </p:tav>
                                      </p:tavLst>
                                    </p:anim>
                                    <p:anim calcmode="lin" valueType="num">
                                      <p:cBhvr additive="base">
                                        <p:cTn id="42" dur="800" fill="hold"/>
                                        <p:tgtEl>
                                          <p:spTgt spid="3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800" fill="hold"/>
                                        <p:tgtEl>
                                          <p:spTgt spid="33"/>
                                        </p:tgtEl>
                                        <p:attrNameLst>
                                          <p:attrName>ppt_x</p:attrName>
                                        </p:attrNameLst>
                                      </p:cBhvr>
                                      <p:tavLst>
                                        <p:tav tm="0">
                                          <p:val>
                                            <p:strVal val="1+#ppt_w/2"/>
                                          </p:val>
                                        </p:tav>
                                        <p:tav tm="100000">
                                          <p:val>
                                            <p:strVal val="#ppt_x"/>
                                          </p:val>
                                        </p:tav>
                                      </p:tavLst>
                                    </p:anim>
                                    <p:anim calcmode="lin" valueType="num">
                                      <p:cBhvr additive="base">
                                        <p:cTn id="46" dur="8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 name="直接连接符 2"/>
          <p:cNvCxnSpPr/>
          <p:nvPr/>
        </p:nvCxnSpPr>
        <p:spPr>
          <a:xfrm>
            <a:off x="0" y="2527623"/>
            <a:ext cx="9647139"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9064800" y="2521468"/>
            <a:ext cx="1151978" cy="1158550"/>
            <a:chOff x="6799485" y="2211214"/>
            <a:chExt cx="864096" cy="868711"/>
          </a:xfrm>
        </p:grpSpPr>
        <p:sp>
          <p:nvSpPr>
            <p:cNvPr id="5" name="弧形 4"/>
            <p:cNvSpPr/>
            <p:nvPr/>
          </p:nvSpPr>
          <p:spPr>
            <a:xfrm>
              <a:off x="6799485" y="2215829"/>
              <a:ext cx="864096" cy="864096"/>
            </a:xfrm>
            <a:prstGeom prst="arc">
              <a:avLst/>
            </a:prstGeom>
            <a:ln w="762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弧形 5"/>
            <p:cNvSpPr/>
            <p:nvPr/>
          </p:nvSpPr>
          <p:spPr>
            <a:xfrm rot="5400000">
              <a:off x="6799485" y="2211214"/>
              <a:ext cx="864096" cy="864096"/>
            </a:xfrm>
            <a:prstGeom prst="arc">
              <a:avLst/>
            </a:prstGeom>
            <a:ln w="762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cxnSp>
        <p:nvCxnSpPr>
          <p:cNvPr id="7" name="直接连接符 6"/>
          <p:cNvCxnSpPr/>
          <p:nvPr/>
        </p:nvCxnSpPr>
        <p:spPr>
          <a:xfrm>
            <a:off x="1775289" y="3673863"/>
            <a:ext cx="787185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199367" y="3664134"/>
            <a:ext cx="1151978" cy="1162784"/>
            <a:chOff x="899642" y="3068015"/>
            <a:chExt cx="864096" cy="871886"/>
          </a:xfrm>
        </p:grpSpPr>
        <p:sp>
          <p:nvSpPr>
            <p:cNvPr id="9" name="弧形 8"/>
            <p:cNvSpPr/>
            <p:nvPr/>
          </p:nvSpPr>
          <p:spPr>
            <a:xfrm rot="10800000">
              <a:off x="899642" y="3068015"/>
              <a:ext cx="864096" cy="864096"/>
            </a:xfrm>
            <a:prstGeom prst="arc">
              <a:avLst/>
            </a:prstGeom>
            <a:ln w="762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弧形 9"/>
            <p:cNvSpPr/>
            <p:nvPr/>
          </p:nvSpPr>
          <p:spPr>
            <a:xfrm rot="16200000">
              <a:off x="899642" y="3075805"/>
              <a:ext cx="864096" cy="864096"/>
            </a:xfrm>
            <a:prstGeom prst="arc">
              <a:avLst/>
            </a:prstGeom>
            <a:ln w="762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cxnSp>
        <p:nvCxnSpPr>
          <p:cNvPr id="11" name="直接箭头连接符 10"/>
          <p:cNvCxnSpPr/>
          <p:nvPr/>
        </p:nvCxnSpPr>
        <p:spPr>
          <a:xfrm>
            <a:off x="1769006" y="4816529"/>
            <a:ext cx="9695748" cy="0"/>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226714" y="1120037"/>
            <a:ext cx="1097280" cy="1403106"/>
            <a:chOff x="920155" y="1160384"/>
            <a:chExt cx="823068" cy="1052086"/>
          </a:xfrm>
        </p:grpSpPr>
        <p:pic>
          <p:nvPicPr>
            <p:cNvPr id="13" name="Picture 3" descr="F:\1-原创素材\4_ks02\PPT\PPT-0_小图标\005.png"/>
            <p:cNvPicPr>
              <a:picLocks noChangeAspect="1" noChangeArrowheads="1"/>
            </p:cNvPicPr>
            <p:nvPr/>
          </p:nvPicPr>
          <p:blipFill>
            <a:blip r:embed="rId1" cstate="print">
              <a:duotone>
                <a:schemeClr val="accent3">
                  <a:shade val="45000"/>
                  <a:satMod val="135000"/>
                </a:schemeClr>
                <a:prstClr val="white"/>
              </a:duotone>
              <a:extLst>
                <a:ext uri="{BEBA8EAE-BF5A-486C-A8C5-ECC9F3942E4B}">
                  <a14:imgProps xmlns:a14="http://schemas.microsoft.com/office/drawing/2010/main">
                    <a14:imgLayer r:embed="rId2">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15616" y="1775639"/>
              <a:ext cx="368945" cy="43683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20155" y="1160384"/>
              <a:ext cx="823068" cy="604221"/>
            </a:xfrm>
            <a:prstGeom prst="rect">
              <a:avLst/>
            </a:prstGeom>
            <a:noFill/>
          </p:spPr>
          <p:txBody>
            <a:bodyPr wrap="none" rtlCol="0">
              <a:spAutoFit/>
            </a:bodyPr>
            <a:lstStyle/>
            <a:p>
              <a:pPr algn="ctr"/>
              <a:r>
                <a:rPr lang="en-US" altLang="zh-CN" sz="2700" b="1" dirty="0">
                  <a:solidFill>
                    <a:schemeClr val="accent5"/>
                  </a:solidFill>
                  <a:latin typeface="微软雅黑" panose="020B0503020204020204" pitchFamily="34" charset="-122"/>
                  <a:ea typeface="微软雅黑" panose="020B0503020204020204" pitchFamily="34" charset="-122"/>
                </a:rPr>
                <a:t>20XX</a:t>
              </a:r>
              <a:endParaRPr lang="en-US" altLang="zh-CN" sz="2700" b="1" dirty="0">
                <a:solidFill>
                  <a:schemeClr val="accent5"/>
                </a:solidFill>
                <a:latin typeface="微软雅黑" panose="020B0503020204020204" pitchFamily="34" charset="-122"/>
                <a:ea typeface="微软雅黑" panose="020B0503020204020204" pitchFamily="34" charset="-122"/>
              </a:endParaRPr>
            </a:p>
            <a:p>
              <a:pPr algn="ctr"/>
              <a:r>
                <a:rPr lang="zh-CN" altLang="en-US" sz="900" dirty="0">
                  <a:solidFill>
                    <a:schemeClr val="accent5"/>
                  </a:solidFill>
                  <a:latin typeface="微软雅黑" panose="020B0503020204020204" pitchFamily="34" charset="-122"/>
                  <a:ea typeface="微软雅黑" panose="020B0503020204020204" pitchFamily="34" charset="-122"/>
                </a:rPr>
                <a:t>输入发展历程文字</a:t>
              </a:r>
              <a:endParaRPr lang="en-US" altLang="zh-CN" sz="900" dirty="0">
                <a:solidFill>
                  <a:schemeClr val="accent5"/>
                </a:solidFill>
                <a:latin typeface="微软雅黑" panose="020B0503020204020204" pitchFamily="34" charset="-122"/>
                <a:ea typeface="微软雅黑" panose="020B0503020204020204" pitchFamily="34" charset="-122"/>
              </a:endParaRPr>
            </a:p>
            <a:p>
              <a:pPr algn="ctr"/>
              <a:r>
                <a:rPr lang="zh-CN" altLang="en-US" sz="900" dirty="0">
                  <a:solidFill>
                    <a:schemeClr val="accent5"/>
                  </a:solidFill>
                  <a:latin typeface="微软雅黑" panose="020B0503020204020204" pitchFamily="34" charset="-122"/>
                  <a:ea typeface="微软雅黑" panose="020B0503020204020204" pitchFamily="34" charset="-122"/>
                </a:rPr>
                <a:t>输入发展历程文字</a:t>
              </a:r>
              <a:endParaRPr lang="en-US" altLang="zh-CN" sz="900" dirty="0">
                <a:solidFill>
                  <a:schemeClr val="accent5"/>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3556410" y="1120037"/>
            <a:ext cx="1097280" cy="1403106"/>
            <a:chOff x="2667655" y="1160384"/>
            <a:chExt cx="823068" cy="1052086"/>
          </a:xfrm>
        </p:grpSpPr>
        <p:pic>
          <p:nvPicPr>
            <p:cNvPr id="16" name="Picture 3" descr="F:\1-原创素材\4_ks02\PPT\PPT-0_小图标\005.png"/>
            <p:cNvPicPr>
              <a:picLocks noChangeAspect="1" noChangeArrowheads="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863116" y="1775639"/>
              <a:ext cx="368945" cy="43683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667655" y="1160384"/>
              <a:ext cx="823068" cy="604221"/>
            </a:xfrm>
            <a:prstGeom prst="rect">
              <a:avLst/>
            </a:prstGeom>
            <a:noFill/>
          </p:spPr>
          <p:txBody>
            <a:bodyPr wrap="none" rtlCol="0">
              <a:spAutoFit/>
            </a:bodyPr>
            <a:lstStyle/>
            <a:p>
              <a:pPr algn="ctr"/>
              <a:r>
                <a:rPr lang="en-US" altLang="zh-CN" sz="2700" b="1" dirty="0">
                  <a:solidFill>
                    <a:schemeClr val="accent5"/>
                  </a:solidFill>
                  <a:latin typeface="微软雅黑" panose="020B0503020204020204" pitchFamily="34" charset="-122"/>
                  <a:ea typeface="微软雅黑" panose="020B0503020204020204" pitchFamily="34" charset="-122"/>
                </a:rPr>
                <a:t>20XX</a:t>
              </a:r>
              <a:endParaRPr lang="en-US" altLang="zh-CN" sz="2700" b="1" dirty="0">
                <a:solidFill>
                  <a:schemeClr val="accent5"/>
                </a:solidFill>
                <a:latin typeface="微软雅黑" panose="020B0503020204020204" pitchFamily="34" charset="-122"/>
                <a:ea typeface="微软雅黑" panose="020B0503020204020204" pitchFamily="34" charset="-122"/>
              </a:endParaRPr>
            </a:p>
            <a:p>
              <a:pPr algn="ctr"/>
              <a:r>
                <a:rPr lang="zh-CN" altLang="en-US" sz="900" dirty="0">
                  <a:solidFill>
                    <a:schemeClr val="accent5"/>
                  </a:solidFill>
                  <a:latin typeface="微软雅黑" panose="020B0503020204020204" pitchFamily="34" charset="-122"/>
                  <a:ea typeface="微软雅黑" panose="020B0503020204020204" pitchFamily="34" charset="-122"/>
                </a:rPr>
                <a:t>输入发展历程文字</a:t>
              </a:r>
              <a:endParaRPr lang="en-US" altLang="zh-CN" sz="900" dirty="0">
                <a:solidFill>
                  <a:schemeClr val="accent5"/>
                </a:solidFill>
                <a:latin typeface="微软雅黑" panose="020B0503020204020204" pitchFamily="34" charset="-122"/>
                <a:ea typeface="微软雅黑" panose="020B0503020204020204" pitchFamily="34" charset="-122"/>
              </a:endParaRPr>
            </a:p>
            <a:p>
              <a:pPr algn="ctr"/>
              <a:r>
                <a:rPr lang="zh-CN" altLang="en-US" sz="900" dirty="0">
                  <a:solidFill>
                    <a:schemeClr val="accent5"/>
                  </a:solidFill>
                  <a:latin typeface="微软雅黑" panose="020B0503020204020204" pitchFamily="34" charset="-122"/>
                  <a:ea typeface="微软雅黑" panose="020B0503020204020204" pitchFamily="34" charset="-122"/>
                </a:rPr>
                <a:t>输入发展历程文字</a:t>
              </a:r>
              <a:endParaRPr lang="en-US" altLang="zh-CN" sz="900" dirty="0">
                <a:solidFill>
                  <a:schemeClr val="accent5"/>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5956363" y="1120037"/>
            <a:ext cx="1097280" cy="1403106"/>
            <a:chOff x="4467855" y="1160384"/>
            <a:chExt cx="823068" cy="1052086"/>
          </a:xfrm>
        </p:grpSpPr>
        <p:pic>
          <p:nvPicPr>
            <p:cNvPr id="19" name="Picture 3" descr="F:\1-原创素材\4_ks02\PPT\PPT-0_小图标\005.png"/>
            <p:cNvPicPr>
              <a:picLocks noChangeAspect="1" noChangeArrowheads="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663315" y="1775639"/>
              <a:ext cx="368945" cy="43683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467855" y="1160384"/>
              <a:ext cx="823068" cy="604221"/>
            </a:xfrm>
            <a:prstGeom prst="rect">
              <a:avLst/>
            </a:prstGeom>
            <a:noFill/>
          </p:spPr>
          <p:txBody>
            <a:bodyPr wrap="none" rtlCol="0">
              <a:spAutoFit/>
            </a:bodyPr>
            <a:lstStyle/>
            <a:p>
              <a:pPr algn="ctr"/>
              <a:r>
                <a:rPr lang="en-US" altLang="zh-CN" sz="2700" b="1" dirty="0">
                  <a:solidFill>
                    <a:schemeClr val="accent5"/>
                  </a:solidFill>
                  <a:latin typeface="微软雅黑" panose="020B0503020204020204" pitchFamily="34" charset="-122"/>
                  <a:ea typeface="微软雅黑" panose="020B0503020204020204" pitchFamily="34" charset="-122"/>
                </a:rPr>
                <a:t>20XX</a:t>
              </a:r>
              <a:endParaRPr lang="en-US" altLang="zh-CN" sz="2700" b="1" dirty="0">
                <a:solidFill>
                  <a:schemeClr val="accent5"/>
                </a:solidFill>
                <a:latin typeface="微软雅黑" panose="020B0503020204020204" pitchFamily="34" charset="-122"/>
                <a:ea typeface="微软雅黑" panose="020B0503020204020204" pitchFamily="34" charset="-122"/>
              </a:endParaRPr>
            </a:p>
            <a:p>
              <a:pPr algn="ctr"/>
              <a:r>
                <a:rPr lang="zh-CN" altLang="en-US" sz="900" dirty="0">
                  <a:solidFill>
                    <a:schemeClr val="accent5"/>
                  </a:solidFill>
                  <a:latin typeface="微软雅黑" panose="020B0503020204020204" pitchFamily="34" charset="-122"/>
                  <a:ea typeface="微软雅黑" panose="020B0503020204020204" pitchFamily="34" charset="-122"/>
                </a:rPr>
                <a:t>输入发展历程文字</a:t>
              </a:r>
              <a:endParaRPr lang="en-US" altLang="zh-CN" sz="900" dirty="0">
                <a:solidFill>
                  <a:schemeClr val="accent5"/>
                </a:solidFill>
                <a:latin typeface="微软雅黑" panose="020B0503020204020204" pitchFamily="34" charset="-122"/>
                <a:ea typeface="微软雅黑" panose="020B0503020204020204" pitchFamily="34" charset="-122"/>
              </a:endParaRPr>
            </a:p>
            <a:p>
              <a:pPr algn="ctr"/>
              <a:r>
                <a:rPr lang="zh-CN" altLang="en-US" sz="900" dirty="0">
                  <a:solidFill>
                    <a:schemeClr val="accent5"/>
                  </a:solidFill>
                  <a:latin typeface="微软雅黑" panose="020B0503020204020204" pitchFamily="34" charset="-122"/>
                  <a:ea typeface="微软雅黑" panose="020B0503020204020204" pitchFamily="34" charset="-122"/>
                </a:rPr>
                <a:t>输入发展历程文字</a:t>
              </a:r>
              <a:endParaRPr lang="en-US" altLang="zh-CN" sz="900" dirty="0">
                <a:solidFill>
                  <a:schemeClr val="accent5"/>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8260316" y="1112270"/>
            <a:ext cx="1097280" cy="1403106"/>
            <a:chOff x="6196047" y="1154560"/>
            <a:chExt cx="823068" cy="1052086"/>
          </a:xfrm>
        </p:grpSpPr>
        <p:pic>
          <p:nvPicPr>
            <p:cNvPr id="22" name="Picture 3" descr="F:\1-原创素材\4_ks02\PPT\PPT-0_小图标\005.png"/>
            <p:cNvPicPr>
              <a:picLocks noChangeAspect="1" noChangeArrowheads="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391507" y="1769815"/>
              <a:ext cx="368945" cy="43683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196047" y="1154560"/>
              <a:ext cx="823068" cy="604221"/>
            </a:xfrm>
            <a:prstGeom prst="rect">
              <a:avLst/>
            </a:prstGeom>
            <a:noFill/>
          </p:spPr>
          <p:txBody>
            <a:bodyPr wrap="none" rtlCol="0">
              <a:spAutoFit/>
            </a:bodyPr>
            <a:lstStyle/>
            <a:p>
              <a:pPr algn="ctr"/>
              <a:r>
                <a:rPr lang="en-US" altLang="zh-CN" sz="2700" b="1" dirty="0" smtClean="0">
                  <a:solidFill>
                    <a:schemeClr val="accent5"/>
                  </a:solidFill>
                  <a:latin typeface="微软雅黑" panose="020B0503020204020204" pitchFamily="34" charset="-122"/>
                  <a:ea typeface="微软雅黑" panose="020B0503020204020204" pitchFamily="34" charset="-122"/>
                </a:rPr>
                <a:t>20XX</a:t>
              </a:r>
              <a:endParaRPr lang="en-US" altLang="zh-CN" sz="2700" b="1" dirty="0" smtClean="0">
                <a:solidFill>
                  <a:schemeClr val="accent5"/>
                </a:solidFill>
                <a:latin typeface="微软雅黑" panose="020B0503020204020204" pitchFamily="34" charset="-122"/>
                <a:ea typeface="微软雅黑" panose="020B0503020204020204" pitchFamily="34" charset="-122"/>
              </a:endParaRPr>
            </a:p>
            <a:p>
              <a:pPr algn="ctr"/>
              <a:r>
                <a:rPr lang="zh-CN" altLang="en-US" sz="900" dirty="0" smtClean="0">
                  <a:solidFill>
                    <a:schemeClr val="accent5"/>
                  </a:solidFill>
                  <a:latin typeface="微软雅黑" panose="020B0503020204020204" pitchFamily="34" charset="-122"/>
                  <a:ea typeface="微软雅黑" panose="020B0503020204020204" pitchFamily="34" charset="-122"/>
                </a:rPr>
                <a:t>输入</a:t>
              </a:r>
              <a:r>
                <a:rPr lang="zh-CN" altLang="en-US" sz="900" dirty="0">
                  <a:solidFill>
                    <a:schemeClr val="accent5"/>
                  </a:solidFill>
                  <a:latin typeface="微软雅黑" panose="020B0503020204020204" pitchFamily="34" charset="-122"/>
                  <a:ea typeface="微软雅黑" panose="020B0503020204020204" pitchFamily="34" charset="-122"/>
                </a:rPr>
                <a:t>发展历程文字</a:t>
              </a:r>
              <a:endParaRPr lang="en-US" altLang="zh-CN" sz="900" dirty="0">
                <a:solidFill>
                  <a:schemeClr val="accent5"/>
                </a:solidFill>
                <a:latin typeface="微软雅黑" panose="020B0503020204020204" pitchFamily="34" charset="-122"/>
                <a:ea typeface="微软雅黑" panose="020B0503020204020204" pitchFamily="34" charset="-122"/>
              </a:endParaRPr>
            </a:p>
            <a:p>
              <a:pPr algn="ctr"/>
              <a:r>
                <a:rPr lang="zh-CN" altLang="en-US" sz="900" dirty="0">
                  <a:solidFill>
                    <a:schemeClr val="accent5"/>
                  </a:solidFill>
                  <a:latin typeface="微软雅黑" panose="020B0503020204020204" pitchFamily="34" charset="-122"/>
                  <a:ea typeface="微软雅黑" panose="020B0503020204020204" pitchFamily="34" charset="-122"/>
                </a:rPr>
                <a:t>输入发展历程文字</a:t>
              </a:r>
              <a:endParaRPr lang="en-US" altLang="zh-CN" sz="900" dirty="0">
                <a:solidFill>
                  <a:schemeClr val="accent5"/>
                </a:solidFill>
                <a:latin typeface="微软雅黑" panose="020B0503020204020204" pitchFamily="34" charset="-122"/>
                <a:ea typeface="微软雅黑" panose="020B0503020204020204" pitchFamily="34" charset="-122"/>
              </a:endParaRPr>
            </a:p>
          </p:txBody>
        </p:sp>
      </p:grpSp>
      <p:pic>
        <p:nvPicPr>
          <p:cNvPr id="24" name="Picture 3" descr="F:\1-原创素材\4_ks02\PPT\PPT-0_小图标\005.png"/>
          <p:cNvPicPr>
            <a:picLocks noChangeAspect="1" noChangeArrowheads="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733994" y="3081558"/>
            <a:ext cx="491863" cy="58257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3378956" y="3725182"/>
            <a:ext cx="1156970" cy="835025"/>
          </a:xfrm>
          <a:prstGeom prst="rect">
            <a:avLst/>
          </a:prstGeom>
          <a:noFill/>
        </p:spPr>
        <p:txBody>
          <a:bodyPr wrap="none" lIns="121917" tIns="60958" rIns="121917" bIns="60958" rtlCol="0">
            <a:spAutoFit/>
          </a:bodyPr>
          <a:lstStyle/>
          <a:p>
            <a:pPr algn="ctr"/>
            <a:r>
              <a:rPr lang="en-US" altLang="zh-CN" sz="2700" b="1" dirty="0" smtClean="0">
                <a:solidFill>
                  <a:schemeClr val="accent5"/>
                </a:solidFill>
                <a:latin typeface="微软雅黑" panose="020B0503020204020204" pitchFamily="34" charset="-122"/>
                <a:ea typeface="微软雅黑" panose="020B0503020204020204" pitchFamily="34" charset="-122"/>
              </a:rPr>
              <a:t>20XX</a:t>
            </a:r>
            <a:endParaRPr lang="en-US" altLang="zh-CN" sz="2700" b="1" dirty="0">
              <a:solidFill>
                <a:schemeClr val="accent5"/>
              </a:solidFill>
              <a:latin typeface="微软雅黑" panose="020B0503020204020204" pitchFamily="34" charset="-122"/>
              <a:ea typeface="微软雅黑" panose="020B0503020204020204" pitchFamily="34" charset="-122"/>
            </a:endParaRPr>
          </a:p>
          <a:p>
            <a:pPr algn="ctr"/>
            <a:r>
              <a:rPr lang="zh-CN" altLang="en-US" sz="900" dirty="0">
                <a:solidFill>
                  <a:schemeClr val="accent5"/>
                </a:solidFill>
                <a:latin typeface="微软雅黑" panose="020B0503020204020204" pitchFamily="34" charset="-122"/>
                <a:ea typeface="微软雅黑" panose="020B0503020204020204" pitchFamily="34" charset="-122"/>
              </a:rPr>
              <a:t>输入发展历程文字</a:t>
            </a:r>
            <a:endParaRPr lang="en-US" altLang="zh-CN" sz="900" dirty="0">
              <a:solidFill>
                <a:schemeClr val="accent5"/>
              </a:solidFill>
              <a:latin typeface="微软雅黑" panose="020B0503020204020204" pitchFamily="34" charset="-122"/>
              <a:ea typeface="微软雅黑" panose="020B0503020204020204" pitchFamily="34" charset="-122"/>
            </a:endParaRPr>
          </a:p>
          <a:p>
            <a:pPr algn="ctr"/>
            <a:r>
              <a:rPr lang="zh-CN" altLang="en-US" sz="900" dirty="0">
                <a:solidFill>
                  <a:schemeClr val="accent5"/>
                </a:solidFill>
                <a:latin typeface="微软雅黑" panose="020B0503020204020204" pitchFamily="34" charset="-122"/>
                <a:ea typeface="微软雅黑" panose="020B0503020204020204" pitchFamily="34" charset="-122"/>
              </a:rPr>
              <a:t>输入发展历程文字</a:t>
            </a:r>
            <a:endParaRPr lang="en-US" altLang="zh-CN" sz="900" dirty="0">
              <a:solidFill>
                <a:schemeClr val="accent5"/>
              </a:solidFill>
              <a:latin typeface="微软雅黑" panose="020B0503020204020204" pitchFamily="34" charset="-122"/>
              <a:ea typeface="微软雅黑" panose="020B0503020204020204" pitchFamily="34" charset="-122"/>
            </a:endParaRPr>
          </a:p>
        </p:txBody>
      </p:sp>
      <p:pic>
        <p:nvPicPr>
          <p:cNvPr id="26" name="Picture 3" descr="F:\1-原创素材\4_ks02\PPT\PPT-0_小图标\005.png"/>
          <p:cNvPicPr>
            <a:picLocks noChangeAspect="1" noChangeArrowheads="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263443" y="3081558"/>
            <a:ext cx="491863" cy="582576"/>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6930889" y="3734424"/>
            <a:ext cx="1156970" cy="835025"/>
          </a:xfrm>
          <a:prstGeom prst="rect">
            <a:avLst/>
          </a:prstGeom>
          <a:noFill/>
        </p:spPr>
        <p:txBody>
          <a:bodyPr wrap="none" lIns="121917" tIns="60958" rIns="121917" bIns="60958" rtlCol="0">
            <a:spAutoFit/>
          </a:bodyPr>
          <a:lstStyle/>
          <a:p>
            <a:pPr algn="ctr"/>
            <a:r>
              <a:rPr lang="en-US" altLang="zh-CN" sz="2700" b="1" dirty="0" smtClean="0">
                <a:solidFill>
                  <a:schemeClr val="accent5"/>
                </a:solidFill>
                <a:latin typeface="微软雅黑" panose="020B0503020204020204" pitchFamily="34" charset="-122"/>
                <a:ea typeface="微软雅黑" panose="020B0503020204020204" pitchFamily="34" charset="-122"/>
              </a:rPr>
              <a:t>20XX</a:t>
            </a:r>
            <a:endParaRPr lang="en-US" altLang="zh-CN" sz="2700" b="1" dirty="0">
              <a:solidFill>
                <a:schemeClr val="accent5"/>
              </a:solidFill>
              <a:latin typeface="微软雅黑" panose="020B0503020204020204" pitchFamily="34" charset="-122"/>
              <a:ea typeface="微软雅黑" panose="020B0503020204020204" pitchFamily="34" charset="-122"/>
            </a:endParaRPr>
          </a:p>
          <a:p>
            <a:pPr algn="ctr"/>
            <a:r>
              <a:rPr lang="zh-CN" altLang="en-US" sz="900" dirty="0">
                <a:solidFill>
                  <a:schemeClr val="accent5"/>
                </a:solidFill>
                <a:latin typeface="微软雅黑" panose="020B0503020204020204" pitchFamily="34" charset="-122"/>
                <a:ea typeface="微软雅黑" panose="020B0503020204020204" pitchFamily="34" charset="-122"/>
              </a:rPr>
              <a:t>输入发展历程文字</a:t>
            </a:r>
            <a:endParaRPr lang="en-US" altLang="zh-CN" sz="900" dirty="0">
              <a:solidFill>
                <a:schemeClr val="accent5"/>
              </a:solidFill>
              <a:latin typeface="微软雅黑" panose="020B0503020204020204" pitchFamily="34" charset="-122"/>
              <a:ea typeface="微软雅黑" panose="020B0503020204020204" pitchFamily="34" charset="-122"/>
            </a:endParaRPr>
          </a:p>
          <a:p>
            <a:pPr algn="ctr"/>
            <a:r>
              <a:rPr lang="zh-CN" altLang="en-US" sz="900" dirty="0">
                <a:solidFill>
                  <a:schemeClr val="accent5"/>
                </a:solidFill>
                <a:latin typeface="微软雅黑" panose="020B0503020204020204" pitchFamily="34" charset="-122"/>
                <a:ea typeface="微软雅黑" panose="020B0503020204020204" pitchFamily="34" charset="-122"/>
              </a:rPr>
              <a:t>输入发展历程文字</a:t>
            </a:r>
            <a:endParaRPr lang="en-US" altLang="zh-CN" sz="900" dirty="0">
              <a:solidFill>
                <a:schemeClr val="accent5"/>
              </a:solidFill>
              <a:latin typeface="微软雅黑" panose="020B0503020204020204" pitchFamily="34" charset="-122"/>
              <a:ea typeface="微软雅黑" panose="020B0503020204020204" pitchFamily="34" charset="-122"/>
            </a:endParaRPr>
          </a:p>
        </p:txBody>
      </p:sp>
      <p:pic>
        <p:nvPicPr>
          <p:cNvPr id="28" name="Picture 3" descr="F:\1-原创素材\4_ks02\PPT\PPT-0_小图标\005.png"/>
          <p:cNvPicPr>
            <a:picLocks noChangeAspect="1" noChangeArrowheads="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096781" y="4233953"/>
            <a:ext cx="491863" cy="58257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741743" y="4877577"/>
            <a:ext cx="1156970" cy="835025"/>
          </a:xfrm>
          <a:prstGeom prst="rect">
            <a:avLst/>
          </a:prstGeom>
          <a:noFill/>
        </p:spPr>
        <p:txBody>
          <a:bodyPr wrap="none" lIns="121917" tIns="60958" rIns="121917" bIns="60958" rtlCol="0">
            <a:spAutoFit/>
          </a:bodyPr>
          <a:lstStyle/>
          <a:p>
            <a:pPr algn="ctr"/>
            <a:r>
              <a:rPr lang="en-US" altLang="zh-CN" sz="2700" b="1" dirty="0" smtClean="0">
                <a:solidFill>
                  <a:schemeClr val="accent5"/>
                </a:solidFill>
                <a:latin typeface="微软雅黑" panose="020B0503020204020204" pitchFamily="34" charset="-122"/>
                <a:ea typeface="微软雅黑" panose="020B0503020204020204" pitchFamily="34" charset="-122"/>
              </a:rPr>
              <a:t>20XX</a:t>
            </a:r>
            <a:endParaRPr lang="en-US" altLang="zh-CN" sz="2700" b="1" dirty="0">
              <a:solidFill>
                <a:schemeClr val="accent5"/>
              </a:solidFill>
              <a:latin typeface="微软雅黑" panose="020B0503020204020204" pitchFamily="34" charset="-122"/>
              <a:ea typeface="微软雅黑" panose="020B0503020204020204" pitchFamily="34" charset="-122"/>
            </a:endParaRPr>
          </a:p>
          <a:p>
            <a:pPr algn="ctr"/>
            <a:r>
              <a:rPr lang="zh-CN" altLang="en-US" sz="900" dirty="0">
                <a:solidFill>
                  <a:schemeClr val="accent5"/>
                </a:solidFill>
                <a:latin typeface="微软雅黑" panose="020B0503020204020204" pitchFamily="34" charset="-122"/>
                <a:ea typeface="微软雅黑" panose="020B0503020204020204" pitchFamily="34" charset="-122"/>
              </a:rPr>
              <a:t>输入发展历程文字</a:t>
            </a:r>
            <a:endParaRPr lang="en-US" altLang="zh-CN" sz="900" dirty="0">
              <a:solidFill>
                <a:schemeClr val="accent5"/>
              </a:solidFill>
              <a:latin typeface="微软雅黑" panose="020B0503020204020204" pitchFamily="34" charset="-122"/>
              <a:ea typeface="微软雅黑" panose="020B0503020204020204" pitchFamily="34" charset="-122"/>
            </a:endParaRPr>
          </a:p>
          <a:p>
            <a:pPr algn="ctr"/>
            <a:r>
              <a:rPr lang="zh-CN" altLang="en-US" sz="900" dirty="0">
                <a:solidFill>
                  <a:schemeClr val="accent5"/>
                </a:solidFill>
                <a:latin typeface="微软雅黑" panose="020B0503020204020204" pitchFamily="34" charset="-122"/>
                <a:ea typeface="微软雅黑" panose="020B0503020204020204" pitchFamily="34" charset="-122"/>
              </a:rPr>
              <a:t>输入发展历程文字</a:t>
            </a:r>
            <a:endParaRPr lang="en-US" altLang="zh-CN" sz="900" dirty="0">
              <a:solidFill>
                <a:schemeClr val="accent5"/>
              </a:solidFill>
              <a:latin typeface="微软雅黑" panose="020B0503020204020204" pitchFamily="34" charset="-122"/>
              <a:ea typeface="微软雅黑" panose="020B0503020204020204" pitchFamily="34" charset="-122"/>
            </a:endParaRPr>
          </a:p>
        </p:txBody>
      </p:sp>
      <p:pic>
        <p:nvPicPr>
          <p:cNvPr id="30" name="Picture 3" descr="F:\1-原创素材\4_ks02\PPT\PPT-0_小图标\005.png"/>
          <p:cNvPicPr>
            <a:picLocks noChangeAspect="1" noChangeArrowheads="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365963" y="4223791"/>
            <a:ext cx="491863" cy="58257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5010925" y="4867415"/>
            <a:ext cx="1156970" cy="835025"/>
          </a:xfrm>
          <a:prstGeom prst="rect">
            <a:avLst/>
          </a:prstGeom>
          <a:noFill/>
        </p:spPr>
        <p:txBody>
          <a:bodyPr wrap="none" lIns="121917" tIns="60958" rIns="121917" bIns="60958" rtlCol="0">
            <a:spAutoFit/>
          </a:bodyPr>
          <a:lstStyle/>
          <a:p>
            <a:pPr algn="ctr"/>
            <a:r>
              <a:rPr lang="en-US" altLang="zh-CN" sz="2700" b="1" dirty="0" smtClean="0">
                <a:solidFill>
                  <a:schemeClr val="accent5"/>
                </a:solidFill>
                <a:latin typeface="微软雅黑" panose="020B0503020204020204" pitchFamily="34" charset="-122"/>
                <a:ea typeface="微软雅黑" panose="020B0503020204020204" pitchFamily="34" charset="-122"/>
              </a:rPr>
              <a:t>20XX</a:t>
            </a:r>
            <a:endParaRPr lang="en-US" altLang="zh-CN" sz="2700" b="1" dirty="0">
              <a:solidFill>
                <a:schemeClr val="accent5"/>
              </a:solidFill>
              <a:latin typeface="微软雅黑" panose="020B0503020204020204" pitchFamily="34" charset="-122"/>
              <a:ea typeface="微软雅黑" panose="020B0503020204020204" pitchFamily="34" charset="-122"/>
            </a:endParaRPr>
          </a:p>
          <a:p>
            <a:pPr algn="ctr"/>
            <a:r>
              <a:rPr lang="zh-CN" altLang="en-US" sz="900" dirty="0">
                <a:solidFill>
                  <a:schemeClr val="accent5"/>
                </a:solidFill>
                <a:latin typeface="微软雅黑" panose="020B0503020204020204" pitchFamily="34" charset="-122"/>
                <a:ea typeface="微软雅黑" panose="020B0503020204020204" pitchFamily="34" charset="-122"/>
              </a:rPr>
              <a:t>输入发展历程文字</a:t>
            </a:r>
            <a:endParaRPr lang="en-US" altLang="zh-CN" sz="900" dirty="0">
              <a:solidFill>
                <a:schemeClr val="accent5"/>
              </a:solidFill>
              <a:latin typeface="微软雅黑" panose="020B0503020204020204" pitchFamily="34" charset="-122"/>
              <a:ea typeface="微软雅黑" panose="020B0503020204020204" pitchFamily="34" charset="-122"/>
            </a:endParaRPr>
          </a:p>
          <a:p>
            <a:pPr algn="ctr"/>
            <a:r>
              <a:rPr lang="zh-CN" altLang="en-US" sz="900" dirty="0">
                <a:solidFill>
                  <a:schemeClr val="accent5"/>
                </a:solidFill>
                <a:latin typeface="微软雅黑" panose="020B0503020204020204" pitchFamily="34" charset="-122"/>
                <a:ea typeface="微软雅黑" panose="020B0503020204020204" pitchFamily="34" charset="-122"/>
              </a:rPr>
              <a:t>输入发展历程文字</a:t>
            </a:r>
            <a:endParaRPr lang="en-US" altLang="zh-CN" sz="900" dirty="0">
              <a:solidFill>
                <a:schemeClr val="accent5"/>
              </a:solidFill>
              <a:latin typeface="微软雅黑" panose="020B0503020204020204" pitchFamily="34" charset="-122"/>
              <a:ea typeface="微软雅黑" panose="020B0503020204020204" pitchFamily="34" charset="-122"/>
            </a:endParaRPr>
          </a:p>
        </p:txBody>
      </p:sp>
      <p:pic>
        <p:nvPicPr>
          <p:cNvPr id="32" name="Picture 3" descr="F:\1-原创素材\4_ks02\PPT\PPT-0_小图标\005.png"/>
          <p:cNvPicPr>
            <a:picLocks noChangeAspect="1" noChangeArrowheads="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109892" y="4223791"/>
            <a:ext cx="491863" cy="58257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8754854" y="4867415"/>
            <a:ext cx="1156970" cy="835025"/>
          </a:xfrm>
          <a:prstGeom prst="rect">
            <a:avLst/>
          </a:prstGeom>
          <a:noFill/>
        </p:spPr>
        <p:txBody>
          <a:bodyPr wrap="none" lIns="121917" tIns="60958" rIns="121917" bIns="60958" rtlCol="0">
            <a:spAutoFit/>
          </a:bodyPr>
          <a:lstStyle/>
          <a:p>
            <a:pPr algn="ctr"/>
            <a:r>
              <a:rPr lang="en-US" altLang="zh-CN" sz="2700" b="1" dirty="0" smtClean="0">
                <a:solidFill>
                  <a:schemeClr val="accent5"/>
                </a:solidFill>
                <a:latin typeface="微软雅黑" panose="020B0503020204020204" pitchFamily="34" charset="-122"/>
                <a:ea typeface="微软雅黑" panose="020B0503020204020204" pitchFamily="34" charset="-122"/>
              </a:rPr>
              <a:t>20XX</a:t>
            </a:r>
            <a:endParaRPr lang="en-US" altLang="zh-CN" sz="2700" b="1" dirty="0">
              <a:solidFill>
                <a:schemeClr val="accent5"/>
              </a:solidFill>
              <a:latin typeface="微软雅黑" panose="020B0503020204020204" pitchFamily="34" charset="-122"/>
              <a:ea typeface="微软雅黑" panose="020B0503020204020204" pitchFamily="34" charset="-122"/>
            </a:endParaRPr>
          </a:p>
          <a:p>
            <a:pPr algn="ctr"/>
            <a:r>
              <a:rPr lang="zh-CN" altLang="en-US" sz="900" dirty="0">
                <a:solidFill>
                  <a:schemeClr val="accent5"/>
                </a:solidFill>
                <a:latin typeface="微软雅黑" panose="020B0503020204020204" pitchFamily="34" charset="-122"/>
                <a:ea typeface="微软雅黑" panose="020B0503020204020204" pitchFamily="34" charset="-122"/>
              </a:rPr>
              <a:t>输入发展历程文字</a:t>
            </a:r>
            <a:endParaRPr lang="en-US" altLang="zh-CN" sz="900" dirty="0">
              <a:solidFill>
                <a:schemeClr val="accent5"/>
              </a:solidFill>
              <a:latin typeface="微软雅黑" panose="020B0503020204020204" pitchFamily="34" charset="-122"/>
              <a:ea typeface="微软雅黑" panose="020B0503020204020204" pitchFamily="34" charset="-122"/>
            </a:endParaRPr>
          </a:p>
          <a:p>
            <a:pPr algn="ctr"/>
            <a:r>
              <a:rPr lang="zh-CN" altLang="en-US" sz="900" dirty="0">
                <a:solidFill>
                  <a:schemeClr val="accent5"/>
                </a:solidFill>
                <a:latin typeface="微软雅黑" panose="020B0503020204020204" pitchFamily="34" charset="-122"/>
                <a:ea typeface="微软雅黑" panose="020B0503020204020204" pitchFamily="34" charset="-122"/>
              </a:rPr>
              <a:t>输入发展历程文字</a:t>
            </a:r>
            <a:endParaRPr lang="en-US" altLang="zh-CN" sz="900" dirty="0">
              <a:solidFill>
                <a:schemeClr val="accent5"/>
              </a:solidFill>
              <a:latin typeface="微软雅黑" panose="020B0503020204020204" pitchFamily="34" charset="-122"/>
              <a:ea typeface="微软雅黑" panose="020B0503020204020204" pitchFamily="34" charset="-122"/>
            </a:endParaRPr>
          </a:p>
        </p:txBody>
      </p:sp>
      <p:sp>
        <p:nvSpPr>
          <p:cNvPr id="34" name="矩形 33"/>
          <p:cNvSpPr/>
          <p:nvPr/>
        </p:nvSpPr>
        <p:spPr>
          <a:xfrm>
            <a:off x="-59381" y="-49738"/>
            <a:ext cx="12279086" cy="31099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91271" y="6529449"/>
            <a:ext cx="12429733" cy="36417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标题 1"/>
          <p:cNvSpPr>
            <a:spLocks noGrp="1"/>
          </p:cNvSpPr>
          <p:nvPr>
            <p:ph type="title"/>
          </p:nvPr>
        </p:nvSpPr>
        <p:spPr>
          <a:xfrm>
            <a:off x="470075" y="519500"/>
            <a:ext cx="4505696" cy="478023"/>
          </a:xfrm>
          <a:solidFill>
            <a:schemeClr val="bg1"/>
          </a:solidFill>
        </p:spPr>
        <p:txBody>
          <a:bodyPr/>
          <a:lstStyle/>
          <a:p>
            <a:r>
              <a:rPr lang="zh-CN" altLang="en-US" dirty="0" smtClean="0"/>
              <a:t>单击此处添加目录</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7"/>
                                        </p:tgtEl>
                                        <p:attrNameLst>
                                          <p:attrName>ppt_y</p:attrName>
                                        </p:attrNameLst>
                                      </p:cBhvr>
                                      <p:tavLst>
                                        <p:tav tm="0">
                                          <p:val>
                                            <p:strVal val="#ppt_y"/>
                                          </p:val>
                                        </p:tav>
                                        <p:tav tm="100000">
                                          <p:val>
                                            <p:strVal val="#ppt_y"/>
                                          </p:val>
                                        </p:tav>
                                      </p:tavLst>
                                    </p:anim>
                                    <p:anim calcmode="lin" valueType="num">
                                      <p:cBhvr>
                                        <p:cTn id="9"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7"/>
                                        </p:tgtEl>
                                      </p:cBhvr>
                                    </p:animEffect>
                                  </p:childTnLst>
                                </p:cTn>
                              </p:par>
                              <p:par>
                                <p:cTn id="12" presetID="22" presetClass="entr" presetSubtype="8" fill="hold" nodeType="withEffect">
                                  <p:stCondLst>
                                    <p:cond delay="50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0"/>
                                        <p:tgtEl>
                                          <p:spTgt spid="3"/>
                                        </p:tgtEl>
                                      </p:cBhvr>
                                    </p:animEffect>
                                  </p:childTnLst>
                                </p:cTn>
                              </p:par>
                              <p:par>
                                <p:cTn id="15" presetID="47" presetClass="entr" presetSubtype="0" fill="hold" nodeType="withEffect">
                                  <p:stCondLst>
                                    <p:cond delay="1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2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35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45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22" presetClass="entr" presetSubtype="1" fill="hold" nodeType="withEffect">
                                  <p:stCondLst>
                                    <p:cond delay="5000"/>
                                  </p:stCondLst>
                                  <p:childTnLst>
                                    <p:set>
                                      <p:cBhvr>
                                        <p:cTn id="36" dur="1" fill="hold">
                                          <p:stCondLst>
                                            <p:cond delay="0"/>
                                          </p:stCondLst>
                                        </p:cTn>
                                        <p:tgtEl>
                                          <p:spTgt spid="4"/>
                                        </p:tgtEl>
                                        <p:attrNameLst>
                                          <p:attrName>style.visibility</p:attrName>
                                        </p:attrNameLst>
                                      </p:cBhvr>
                                      <p:to>
                                        <p:strVal val="visible"/>
                                      </p:to>
                                    </p:set>
                                    <p:animEffect transition="in" filter="wipe(up)">
                                      <p:cBhvr>
                                        <p:cTn id="37" dur="500"/>
                                        <p:tgtEl>
                                          <p:spTgt spid="4"/>
                                        </p:tgtEl>
                                      </p:cBhvr>
                                    </p:animEffect>
                                  </p:childTnLst>
                                </p:cTn>
                              </p:par>
                              <p:par>
                                <p:cTn id="38" presetID="22" presetClass="entr" presetSubtype="2" fill="hold" nodeType="withEffect">
                                  <p:stCondLst>
                                    <p:cond delay="5500"/>
                                  </p:stCondLst>
                                  <p:childTnLst>
                                    <p:set>
                                      <p:cBhvr>
                                        <p:cTn id="39" dur="1" fill="hold">
                                          <p:stCondLst>
                                            <p:cond delay="0"/>
                                          </p:stCondLst>
                                        </p:cTn>
                                        <p:tgtEl>
                                          <p:spTgt spid="7"/>
                                        </p:tgtEl>
                                        <p:attrNameLst>
                                          <p:attrName>style.visibility</p:attrName>
                                        </p:attrNameLst>
                                      </p:cBhvr>
                                      <p:to>
                                        <p:strVal val="visible"/>
                                      </p:to>
                                    </p:set>
                                    <p:animEffect transition="in" filter="wipe(right)">
                                      <p:cBhvr>
                                        <p:cTn id="40" dur="5000"/>
                                        <p:tgtEl>
                                          <p:spTgt spid="7"/>
                                        </p:tgtEl>
                                      </p:cBhvr>
                                    </p:animEffect>
                                  </p:childTnLst>
                                </p:cTn>
                              </p:par>
                              <p:par>
                                <p:cTn id="41" presetID="53" presetClass="entr" presetSubtype="16" fill="hold" nodeType="withEffect">
                                  <p:stCondLst>
                                    <p:cond delay="6500"/>
                                  </p:stCondLst>
                                  <p:childTnLst>
                                    <p:set>
                                      <p:cBhvr>
                                        <p:cTn id="42" dur="1" fill="hold">
                                          <p:stCondLst>
                                            <p:cond delay="0"/>
                                          </p:stCondLst>
                                        </p:cTn>
                                        <p:tgtEl>
                                          <p:spTgt spid="26"/>
                                        </p:tgtEl>
                                        <p:attrNameLst>
                                          <p:attrName>style.visibility</p:attrName>
                                        </p:attrNameLst>
                                      </p:cBhvr>
                                      <p:to>
                                        <p:strVal val="visible"/>
                                      </p:to>
                                    </p:set>
                                    <p:anim calcmode="lin" valueType="num">
                                      <p:cBhvr>
                                        <p:cTn id="43" dur="1000" fill="hold"/>
                                        <p:tgtEl>
                                          <p:spTgt spid="26"/>
                                        </p:tgtEl>
                                        <p:attrNameLst>
                                          <p:attrName>ppt_w</p:attrName>
                                        </p:attrNameLst>
                                      </p:cBhvr>
                                      <p:tavLst>
                                        <p:tav tm="0">
                                          <p:val>
                                            <p:fltVal val="0"/>
                                          </p:val>
                                        </p:tav>
                                        <p:tav tm="100000">
                                          <p:val>
                                            <p:strVal val="#ppt_w"/>
                                          </p:val>
                                        </p:tav>
                                      </p:tavLst>
                                    </p:anim>
                                    <p:anim calcmode="lin" valueType="num">
                                      <p:cBhvr>
                                        <p:cTn id="44" dur="1000" fill="hold"/>
                                        <p:tgtEl>
                                          <p:spTgt spid="26"/>
                                        </p:tgtEl>
                                        <p:attrNameLst>
                                          <p:attrName>ppt_h</p:attrName>
                                        </p:attrNameLst>
                                      </p:cBhvr>
                                      <p:tavLst>
                                        <p:tav tm="0">
                                          <p:val>
                                            <p:fltVal val="0"/>
                                          </p:val>
                                        </p:tav>
                                        <p:tav tm="100000">
                                          <p:val>
                                            <p:strVal val="#ppt_h"/>
                                          </p:val>
                                        </p:tav>
                                      </p:tavLst>
                                    </p:anim>
                                    <p:animEffect transition="in" filter="fade">
                                      <p:cBhvr>
                                        <p:cTn id="45" dur="1000"/>
                                        <p:tgtEl>
                                          <p:spTgt spid="26"/>
                                        </p:tgtEl>
                                      </p:cBhvr>
                                    </p:animEffect>
                                  </p:childTnLst>
                                </p:cTn>
                              </p:par>
                              <p:par>
                                <p:cTn id="46" presetID="42" presetClass="entr" presetSubtype="0" fill="hold" grpId="0" nodeType="withEffect">
                                  <p:stCondLst>
                                    <p:cond delay="650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9000"/>
                                  </p:stCondLst>
                                  <p:childTnLst>
                                    <p:set>
                                      <p:cBhvr>
                                        <p:cTn id="52" dur="1" fill="hold">
                                          <p:stCondLst>
                                            <p:cond delay="0"/>
                                          </p:stCondLst>
                                        </p:cTn>
                                        <p:tgtEl>
                                          <p:spTgt spid="24"/>
                                        </p:tgtEl>
                                        <p:attrNameLst>
                                          <p:attrName>style.visibility</p:attrName>
                                        </p:attrNameLst>
                                      </p:cBhvr>
                                      <p:to>
                                        <p:strVal val="visible"/>
                                      </p:to>
                                    </p:set>
                                    <p:anim calcmode="lin" valueType="num">
                                      <p:cBhvr>
                                        <p:cTn id="53" dur="1000" fill="hold"/>
                                        <p:tgtEl>
                                          <p:spTgt spid="24"/>
                                        </p:tgtEl>
                                        <p:attrNameLst>
                                          <p:attrName>ppt_w</p:attrName>
                                        </p:attrNameLst>
                                      </p:cBhvr>
                                      <p:tavLst>
                                        <p:tav tm="0">
                                          <p:val>
                                            <p:fltVal val="0"/>
                                          </p:val>
                                        </p:tav>
                                        <p:tav tm="100000">
                                          <p:val>
                                            <p:strVal val="#ppt_w"/>
                                          </p:val>
                                        </p:tav>
                                      </p:tavLst>
                                    </p:anim>
                                    <p:anim calcmode="lin" valueType="num">
                                      <p:cBhvr>
                                        <p:cTn id="54" dur="1000" fill="hold"/>
                                        <p:tgtEl>
                                          <p:spTgt spid="24"/>
                                        </p:tgtEl>
                                        <p:attrNameLst>
                                          <p:attrName>ppt_h</p:attrName>
                                        </p:attrNameLst>
                                      </p:cBhvr>
                                      <p:tavLst>
                                        <p:tav tm="0">
                                          <p:val>
                                            <p:fltVal val="0"/>
                                          </p:val>
                                        </p:tav>
                                        <p:tav tm="100000">
                                          <p:val>
                                            <p:strVal val="#ppt_h"/>
                                          </p:val>
                                        </p:tav>
                                      </p:tavLst>
                                    </p:anim>
                                    <p:animEffect transition="in" filter="fade">
                                      <p:cBhvr>
                                        <p:cTn id="55" dur="1000"/>
                                        <p:tgtEl>
                                          <p:spTgt spid="24"/>
                                        </p:tgtEl>
                                      </p:cBhvr>
                                    </p:animEffect>
                                  </p:childTnLst>
                                </p:cTn>
                              </p:par>
                              <p:par>
                                <p:cTn id="56" presetID="42" presetClass="entr" presetSubtype="0" fill="hold" grpId="0" nodeType="withEffect">
                                  <p:stCondLst>
                                    <p:cond delay="900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1000"/>
                                        <p:tgtEl>
                                          <p:spTgt spid="25"/>
                                        </p:tgtEl>
                                      </p:cBhvr>
                                    </p:animEffect>
                                    <p:anim calcmode="lin" valueType="num">
                                      <p:cBhvr>
                                        <p:cTn id="59" dur="1000" fill="hold"/>
                                        <p:tgtEl>
                                          <p:spTgt spid="25"/>
                                        </p:tgtEl>
                                        <p:attrNameLst>
                                          <p:attrName>ppt_x</p:attrName>
                                        </p:attrNameLst>
                                      </p:cBhvr>
                                      <p:tavLst>
                                        <p:tav tm="0">
                                          <p:val>
                                            <p:strVal val="#ppt_x"/>
                                          </p:val>
                                        </p:tav>
                                        <p:tav tm="100000">
                                          <p:val>
                                            <p:strVal val="#ppt_x"/>
                                          </p:val>
                                        </p:tav>
                                      </p:tavLst>
                                    </p:anim>
                                    <p:anim calcmode="lin" valueType="num">
                                      <p:cBhvr>
                                        <p:cTn id="60" dur="1000" fill="hold"/>
                                        <p:tgtEl>
                                          <p:spTgt spid="25"/>
                                        </p:tgtEl>
                                        <p:attrNameLst>
                                          <p:attrName>ppt_y</p:attrName>
                                        </p:attrNameLst>
                                      </p:cBhvr>
                                      <p:tavLst>
                                        <p:tav tm="0">
                                          <p:val>
                                            <p:strVal val="#ppt_y+.1"/>
                                          </p:val>
                                        </p:tav>
                                        <p:tav tm="100000">
                                          <p:val>
                                            <p:strVal val="#ppt_y"/>
                                          </p:val>
                                        </p:tav>
                                      </p:tavLst>
                                    </p:anim>
                                  </p:childTnLst>
                                </p:cTn>
                              </p:par>
                              <p:par>
                                <p:cTn id="61" presetID="22" presetClass="entr" presetSubtype="1" fill="hold" nodeType="withEffect">
                                  <p:stCondLst>
                                    <p:cond delay="10000"/>
                                  </p:stCondLst>
                                  <p:childTnLst>
                                    <p:set>
                                      <p:cBhvr>
                                        <p:cTn id="62" dur="1" fill="hold">
                                          <p:stCondLst>
                                            <p:cond delay="0"/>
                                          </p:stCondLst>
                                        </p:cTn>
                                        <p:tgtEl>
                                          <p:spTgt spid="8"/>
                                        </p:tgtEl>
                                        <p:attrNameLst>
                                          <p:attrName>style.visibility</p:attrName>
                                        </p:attrNameLst>
                                      </p:cBhvr>
                                      <p:to>
                                        <p:strVal val="visible"/>
                                      </p:to>
                                    </p:set>
                                    <p:animEffect transition="in" filter="wipe(up)">
                                      <p:cBhvr>
                                        <p:cTn id="63" dur="500"/>
                                        <p:tgtEl>
                                          <p:spTgt spid="8"/>
                                        </p:tgtEl>
                                      </p:cBhvr>
                                    </p:animEffect>
                                  </p:childTnLst>
                                </p:cTn>
                              </p:par>
                              <p:par>
                                <p:cTn id="64" presetID="22" presetClass="entr" presetSubtype="8" fill="hold" nodeType="withEffect">
                                  <p:stCondLst>
                                    <p:cond delay="1050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0"/>
                                        <p:tgtEl>
                                          <p:spTgt spid="11"/>
                                        </p:tgtEl>
                                      </p:cBhvr>
                                    </p:animEffect>
                                  </p:childTnLst>
                                </p:cTn>
                              </p:par>
                              <p:par>
                                <p:cTn id="67" presetID="53" presetClass="entr" presetSubtype="16" fill="hold" nodeType="withEffect">
                                  <p:stCondLst>
                                    <p:cond delay="11000"/>
                                  </p:stCondLst>
                                  <p:childTnLst>
                                    <p:set>
                                      <p:cBhvr>
                                        <p:cTn id="68" dur="1" fill="hold">
                                          <p:stCondLst>
                                            <p:cond delay="0"/>
                                          </p:stCondLst>
                                        </p:cTn>
                                        <p:tgtEl>
                                          <p:spTgt spid="28"/>
                                        </p:tgtEl>
                                        <p:attrNameLst>
                                          <p:attrName>style.visibility</p:attrName>
                                        </p:attrNameLst>
                                      </p:cBhvr>
                                      <p:to>
                                        <p:strVal val="visible"/>
                                      </p:to>
                                    </p:set>
                                    <p:anim calcmode="lin" valueType="num">
                                      <p:cBhvr>
                                        <p:cTn id="69" dur="1000" fill="hold"/>
                                        <p:tgtEl>
                                          <p:spTgt spid="28"/>
                                        </p:tgtEl>
                                        <p:attrNameLst>
                                          <p:attrName>ppt_w</p:attrName>
                                        </p:attrNameLst>
                                      </p:cBhvr>
                                      <p:tavLst>
                                        <p:tav tm="0">
                                          <p:val>
                                            <p:fltVal val="0"/>
                                          </p:val>
                                        </p:tav>
                                        <p:tav tm="100000">
                                          <p:val>
                                            <p:strVal val="#ppt_w"/>
                                          </p:val>
                                        </p:tav>
                                      </p:tavLst>
                                    </p:anim>
                                    <p:anim calcmode="lin" valueType="num">
                                      <p:cBhvr>
                                        <p:cTn id="70" dur="1000" fill="hold"/>
                                        <p:tgtEl>
                                          <p:spTgt spid="28"/>
                                        </p:tgtEl>
                                        <p:attrNameLst>
                                          <p:attrName>ppt_h</p:attrName>
                                        </p:attrNameLst>
                                      </p:cBhvr>
                                      <p:tavLst>
                                        <p:tav tm="0">
                                          <p:val>
                                            <p:fltVal val="0"/>
                                          </p:val>
                                        </p:tav>
                                        <p:tav tm="100000">
                                          <p:val>
                                            <p:strVal val="#ppt_h"/>
                                          </p:val>
                                        </p:tav>
                                      </p:tavLst>
                                    </p:anim>
                                    <p:animEffect transition="in" filter="fade">
                                      <p:cBhvr>
                                        <p:cTn id="71" dur="1000"/>
                                        <p:tgtEl>
                                          <p:spTgt spid="28"/>
                                        </p:tgtEl>
                                      </p:cBhvr>
                                    </p:animEffect>
                                  </p:childTnLst>
                                </p:cTn>
                              </p:par>
                              <p:par>
                                <p:cTn id="72" presetID="42" presetClass="entr" presetSubtype="0" fill="hold" grpId="0" nodeType="withEffect">
                                  <p:stCondLst>
                                    <p:cond delay="1100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par>
                                <p:cTn id="77" presetID="53" presetClass="entr" presetSubtype="16" fill="hold" nodeType="withEffect">
                                  <p:stCondLst>
                                    <p:cond delay="12500"/>
                                  </p:stCondLst>
                                  <p:childTnLst>
                                    <p:set>
                                      <p:cBhvr>
                                        <p:cTn id="78" dur="1" fill="hold">
                                          <p:stCondLst>
                                            <p:cond delay="0"/>
                                          </p:stCondLst>
                                        </p:cTn>
                                        <p:tgtEl>
                                          <p:spTgt spid="30"/>
                                        </p:tgtEl>
                                        <p:attrNameLst>
                                          <p:attrName>style.visibility</p:attrName>
                                        </p:attrNameLst>
                                      </p:cBhvr>
                                      <p:to>
                                        <p:strVal val="visible"/>
                                      </p:to>
                                    </p:set>
                                    <p:anim calcmode="lin" valueType="num">
                                      <p:cBhvr>
                                        <p:cTn id="79" dur="1000" fill="hold"/>
                                        <p:tgtEl>
                                          <p:spTgt spid="30"/>
                                        </p:tgtEl>
                                        <p:attrNameLst>
                                          <p:attrName>ppt_w</p:attrName>
                                        </p:attrNameLst>
                                      </p:cBhvr>
                                      <p:tavLst>
                                        <p:tav tm="0">
                                          <p:val>
                                            <p:fltVal val="0"/>
                                          </p:val>
                                        </p:tav>
                                        <p:tav tm="100000">
                                          <p:val>
                                            <p:strVal val="#ppt_w"/>
                                          </p:val>
                                        </p:tav>
                                      </p:tavLst>
                                    </p:anim>
                                    <p:anim calcmode="lin" valueType="num">
                                      <p:cBhvr>
                                        <p:cTn id="80" dur="1000" fill="hold"/>
                                        <p:tgtEl>
                                          <p:spTgt spid="30"/>
                                        </p:tgtEl>
                                        <p:attrNameLst>
                                          <p:attrName>ppt_h</p:attrName>
                                        </p:attrNameLst>
                                      </p:cBhvr>
                                      <p:tavLst>
                                        <p:tav tm="0">
                                          <p:val>
                                            <p:fltVal val="0"/>
                                          </p:val>
                                        </p:tav>
                                        <p:tav tm="100000">
                                          <p:val>
                                            <p:strVal val="#ppt_h"/>
                                          </p:val>
                                        </p:tav>
                                      </p:tavLst>
                                    </p:anim>
                                    <p:animEffect transition="in" filter="fade">
                                      <p:cBhvr>
                                        <p:cTn id="81" dur="1000"/>
                                        <p:tgtEl>
                                          <p:spTgt spid="30"/>
                                        </p:tgtEl>
                                      </p:cBhvr>
                                    </p:animEffect>
                                  </p:childTnLst>
                                </p:cTn>
                              </p:par>
                              <p:par>
                                <p:cTn id="82" presetID="42" presetClass="entr" presetSubtype="0" fill="hold" grpId="0" nodeType="withEffect">
                                  <p:stCondLst>
                                    <p:cond delay="1250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1000"/>
                                        <p:tgtEl>
                                          <p:spTgt spid="31"/>
                                        </p:tgtEl>
                                      </p:cBhvr>
                                    </p:animEffect>
                                    <p:anim calcmode="lin" valueType="num">
                                      <p:cBhvr>
                                        <p:cTn id="85" dur="1000" fill="hold"/>
                                        <p:tgtEl>
                                          <p:spTgt spid="31"/>
                                        </p:tgtEl>
                                        <p:attrNameLst>
                                          <p:attrName>ppt_x</p:attrName>
                                        </p:attrNameLst>
                                      </p:cBhvr>
                                      <p:tavLst>
                                        <p:tav tm="0">
                                          <p:val>
                                            <p:strVal val="#ppt_x"/>
                                          </p:val>
                                        </p:tav>
                                        <p:tav tm="100000">
                                          <p:val>
                                            <p:strVal val="#ppt_x"/>
                                          </p:val>
                                        </p:tav>
                                      </p:tavLst>
                                    </p:anim>
                                    <p:anim calcmode="lin" valueType="num">
                                      <p:cBhvr>
                                        <p:cTn id="86" dur="1000" fill="hold"/>
                                        <p:tgtEl>
                                          <p:spTgt spid="31"/>
                                        </p:tgtEl>
                                        <p:attrNameLst>
                                          <p:attrName>ppt_y</p:attrName>
                                        </p:attrNameLst>
                                      </p:cBhvr>
                                      <p:tavLst>
                                        <p:tav tm="0">
                                          <p:val>
                                            <p:strVal val="#ppt_y+.1"/>
                                          </p:val>
                                        </p:tav>
                                        <p:tav tm="100000">
                                          <p:val>
                                            <p:strVal val="#ppt_y"/>
                                          </p:val>
                                        </p:tav>
                                      </p:tavLst>
                                    </p:anim>
                                  </p:childTnLst>
                                </p:cTn>
                              </p:par>
                              <p:par>
                                <p:cTn id="87" presetID="53" presetClass="entr" presetSubtype="16" fill="hold" nodeType="withEffect">
                                  <p:stCondLst>
                                    <p:cond delay="14000"/>
                                  </p:stCondLst>
                                  <p:childTnLst>
                                    <p:set>
                                      <p:cBhvr>
                                        <p:cTn id="88" dur="1" fill="hold">
                                          <p:stCondLst>
                                            <p:cond delay="0"/>
                                          </p:stCondLst>
                                        </p:cTn>
                                        <p:tgtEl>
                                          <p:spTgt spid="32"/>
                                        </p:tgtEl>
                                        <p:attrNameLst>
                                          <p:attrName>style.visibility</p:attrName>
                                        </p:attrNameLst>
                                      </p:cBhvr>
                                      <p:to>
                                        <p:strVal val="visible"/>
                                      </p:to>
                                    </p:set>
                                    <p:anim calcmode="lin" valueType="num">
                                      <p:cBhvr>
                                        <p:cTn id="89" dur="1000" fill="hold"/>
                                        <p:tgtEl>
                                          <p:spTgt spid="32"/>
                                        </p:tgtEl>
                                        <p:attrNameLst>
                                          <p:attrName>ppt_w</p:attrName>
                                        </p:attrNameLst>
                                      </p:cBhvr>
                                      <p:tavLst>
                                        <p:tav tm="0">
                                          <p:val>
                                            <p:fltVal val="0"/>
                                          </p:val>
                                        </p:tav>
                                        <p:tav tm="100000">
                                          <p:val>
                                            <p:strVal val="#ppt_w"/>
                                          </p:val>
                                        </p:tav>
                                      </p:tavLst>
                                    </p:anim>
                                    <p:anim calcmode="lin" valueType="num">
                                      <p:cBhvr>
                                        <p:cTn id="90" dur="1000" fill="hold"/>
                                        <p:tgtEl>
                                          <p:spTgt spid="32"/>
                                        </p:tgtEl>
                                        <p:attrNameLst>
                                          <p:attrName>ppt_h</p:attrName>
                                        </p:attrNameLst>
                                      </p:cBhvr>
                                      <p:tavLst>
                                        <p:tav tm="0">
                                          <p:val>
                                            <p:fltVal val="0"/>
                                          </p:val>
                                        </p:tav>
                                        <p:tav tm="100000">
                                          <p:val>
                                            <p:strVal val="#ppt_h"/>
                                          </p:val>
                                        </p:tav>
                                      </p:tavLst>
                                    </p:anim>
                                    <p:animEffect transition="in" filter="fade">
                                      <p:cBhvr>
                                        <p:cTn id="91" dur="1000"/>
                                        <p:tgtEl>
                                          <p:spTgt spid="32"/>
                                        </p:tgtEl>
                                      </p:cBhvr>
                                    </p:animEffect>
                                  </p:childTnLst>
                                </p:cTn>
                              </p:par>
                              <p:par>
                                <p:cTn id="92" presetID="42" presetClass="entr" presetSubtype="0" fill="hold" grpId="0" nodeType="withEffect">
                                  <p:stCondLst>
                                    <p:cond delay="1400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1000"/>
                                        <p:tgtEl>
                                          <p:spTgt spid="33"/>
                                        </p:tgtEl>
                                      </p:cBhvr>
                                    </p:animEffect>
                                    <p:anim calcmode="lin" valueType="num">
                                      <p:cBhvr>
                                        <p:cTn id="95" dur="1000" fill="hold"/>
                                        <p:tgtEl>
                                          <p:spTgt spid="33"/>
                                        </p:tgtEl>
                                        <p:attrNameLst>
                                          <p:attrName>ppt_x</p:attrName>
                                        </p:attrNameLst>
                                      </p:cBhvr>
                                      <p:tavLst>
                                        <p:tav tm="0">
                                          <p:val>
                                            <p:strVal val="#ppt_x"/>
                                          </p:val>
                                        </p:tav>
                                        <p:tav tm="100000">
                                          <p:val>
                                            <p:strVal val="#ppt_x"/>
                                          </p:val>
                                        </p:tav>
                                      </p:tavLst>
                                    </p:anim>
                                    <p:anim calcmode="lin" valueType="num">
                                      <p:cBhvr>
                                        <p:cTn id="96" dur="1000" fill="hold"/>
                                        <p:tgtEl>
                                          <p:spTgt spid="33"/>
                                        </p:tgtEl>
                                        <p:attrNameLst>
                                          <p:attrName>ppt_y</p:attrName>
                                        </p:attrNameLst>
                                      </p:cBhvr>
                                      <p:tavLst>
                                        <p:tav tm="0">
                                          <p:val>
                                            <p:strVal val="#ppt_y+.1"/>
                                          </p:val>
                                        </p:tav>
                                        <p:tav tm="100000">
                                          <p:val>
                                            <p:strVal val="#ppt_y"/>
                                          </p:val>
                                        </p:tav>
                                      </p:tavLst>
                                    </p:anim>
                                  </p:childTnLst>
                                </p:cTn>
                              </p:par>
                            </p:childTnLst>
                          </p:cTn>
                        </p:par>
                        <p:par>
                          <p:cTn id="97" fill="hold">
                            <p:stCondLst>
                              <p:cond delay="0"/>
                            </p:stCondLst>
                            <p:childTnLst>
                              <p:par>
                                <p:cTn id="98" presetID="2" presetClass="entr" presetSubtype="8"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 calcmode="lin" valueType="num">
                                      <p:cBhvr additive="base">
                                        <p:cTn id="100" dur="800" fill="hold"/>
                                        <p:tgtEl>
                                          <p:spTgt spid="34"/>
                                        </p:tgtEl>
                                        <p:attrNameLst>
                                          <p:attrName>ppt_x</p:attrName>
                                        </p:attrNameLst>
                                      </p:cBhvr>
                                      <p:tavLst>
                                        <p:tav tm="0">
                                          <p:val>
                                            <p:strVal val="0-#ppt_w/2"/>
                                          </p:val>
                                        </p:tav>
                                        <p:tav tm="100000">
                                          <p:val>
                                            <p:strVal val="#ppt_x"/>
                                          </p:val>
                                        </p:tav>
                                      </p:tavLst>
                                    </p:anim>
                                    <p:anim calcmode="lin" valueType="num">
                                      <p:cBhvr additive="base">
                                        <p:cTn id="101" dur="800" fill="hold"/>
                                        <p:tgtEl>
                                          <p:spTgt spid="34"/>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35"/>
                                        </p:tgtEl>
                                        <p:attrNameLst>
                                          <p:attrName>style.visibility</p:attrName>
                                        </p:attrNameLst>
                                      </p:cBhvr>
                                      <p:to>
                                        <p:strVal val="visible"/>
                                      </p:to>
                                    </p:set>
                                    <p:anim calcmode="lin" valueType="num">
                                      <p:cBhvr additive="base">
                                        <p:cTn id="104" dur="800" fill="hold"/>
                                        <p:tgtEl>
                                          <p:spTgt spid="35"/>
                                        </p:tgtEl>
                                        <p:attrNameLst>
                                          <p:attrName>ppt_x</p:attrName>
                                        </p:attrNameLst>
                                      </p:cBhvr>
                                      <p:tavLst>
                                        <p:tav tm="0">
                                          <p:val>
                                            <p:strVal val="1+#ppt_w/2"/>
                                          </p:val>
                                        </p:tav>
                                        <p:tav tm="100000">
                                          <p:val>
                                            <p:strVal val="#ppt_x"/>
                                          </p:val>
                                        </p:tav>
                                      </p:tavLst>
                                    </p:anim>
                                    <p:anim calcmode="lin" valueType="num">
                                      <p:cBhvr additive="base">
                                        <p:cTn id="105" dur="8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P spid="31" grpId="0"/>
      <p:bldP spid="33" grpId="0"/>
      <p:bldP spid="34" grpId="0" animBg="1"/>
      <p:bldP spid="35"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 name="Straight Connector 7"/>
          <p:cNvCxnSpPr>
            <a:stCxn id="5" idx="6"/>
            <a:endCxn id="8" idx="2"/>
          </p:cNvCxnSpPr>
          <p:nvPr/>
        </p:nvCxnSpPr>
        <p:spPr>
          <a:xfrm>
            <a:off x="1329210" y="4897547"/>
            <a:ext cx="9547362" cy="2118"/>
          </a:xfrm>
          <a:prstGeom prst="line">
            <a:avLst/>
          </a:prstGeom>
          <a:ln w="12700" cap="flat">
            <a:solidFill>
              <a:srgbClr val="00B0F0"/>
            </a:solidFill>
            <a:prstDash val="sysDash"/>
            <a:round/>
          </a:ln>
        </p:spPr>
        <p:style>
          <a:lnRef idx="1">
            <a:schemeClr val="accent1"/>
          </a:lnRef>
          <a:fillRef idx="0">
            <a:schemeClr val="accent1"/>
          </a:fillRef>
          <a:effectRef idx="0">
            <a:schemeClr val="accent1"/>
          </a:effectRef>
          <a:fontRef idx="minor">
            <a:schemeClr val="tx1"/>
          </a:fontRef>
        </p:style>
      </p:cxnSp>
      <p:grpSp>
        <p:nvGrpSpPr>
          <p:cNvPr id="4" name="Group 69"/>
          <p:cNvGrpSpPr/>
          <p:nvPr/>
        </p:nvGrpSpPr>
        <p:grpSpPr>
          <a:xfrm>
            <a:off x="400363" y="4432956"/>
            <a:ext cx="928847" cy="929183"/>
            <a:chOff x="255774" y="3805440"/>
            <a:chExt cx="696726" cy="696726"/>
          </a:xfrm>
        </p:grpSpPr>
        <p:sp>
          <p:nvSpPr>
            <p:cNvPr id="5" name="Oval 9"/>
            <p:cNvSpPr/>
            <p:nvPr/>
          </p:nvSpPr>
          <p:spPr>
            <a:xfrm>
              <a:off x="255774" y="3805440"/>
              <a:ext cx="696726" cy="696726"/>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Isosceles Triangle 40"/>
            <p:cNvSpPr/>
            <p:nvPr/>
          </p:nvSpPr>
          <p:spPr>
            <a:xfrm rot="5400000">
              <a:off x="493716" y="4019782"/>
              <a:ext cx="279448" cy="24090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7" name="Group 70"/>
          <p:cNvGrpSpPr/>
          <p:nvPr/>
        </p:nvGrpSpPr>
        <p:grpSpPr>
          <a:xfrm>
            <a:off x="10876572" y="4432956"/>
            <a:ext cx="928847" cy="929183"/>
            <a:chOff x="8113954" y="3805440"/>
            <a:chExt cx="696726" cy="696726"/>
          </a:xfrm>
        </p:grpSpPr>
        <p:sp>
          <p:nvSpPr>
            <p:cNvPr id="8" name="Oval 20"/>
            <p:cNvSpPr/>
            <p:nvPr/>
          </p:nvSpPr>
          <p:spPr>
            <a:xfrm>
              <a:off x="8113954" y="3805440"/>
              <a:ext cx="696726" cy="696726"/>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Rectangle 42"/>
            <p:cNvSpPr/>
            <p:nvPr/>
          </p:nvSpPr>
          <p:spPr>
            <a:xfrm>
              <a:off x="8358214" y="4048124"/>
              <a:ext cx="238120" cy="2381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0" name="Rectangle 45"/>
          <p:cNvSpPr/>
          <p:nvPr/>
        </p:nvSpPr>
        <p:spPr>
          <a:xfrm>
            <a:off x="1392669" y="4978928"/>
            <a:ext cx="656505" cy="369418"/>
          </a:xfrm>
          <a:prstGeom prst="rect">
            <a:avLst/>
          </a:prstGeom>
        </p:spPr>
        <p:txBody>
          <a:bodyPr wrap="none" lIns="121917" tIns="60958" rIns="121917" bIns="60958">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rPr>
              <a:t>开始</a:t>
            </a:r>
            <a:endParaRPr lang="en-US" sz="1600"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endParaRPr>
          </a:p>
        </p:txBody>
      </p:sp>
      <p:sp>
        <p:nvSpPr>
          <p:cNvPr id="11" name="Rectangle 46"/>
          <p:cNvSpPr/>
          <p:nvPr/>
        </p:nvSpPr>
        <p:spPr>
          <a:xfrm>
            <a:off x="10059351" y="4978928"/>
            <a:ext cx="656505" cy="369418"/>
          </a:xfrm>
          <a:prstGeom prst="rect">
            <a:avLst/>
          </a:prstGeom>
        </p:spPr>
        <p:txBody>
          <a:bodyPr wrap="none" lIns="121917" tIns="60958" rIns="121917" bIns="60958">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rPr>
              <a:t>理念</a:t>
            </a:r>
            <a:endParaRPr lang="en-US" sz="1600"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endParaRPr>
          </a:p>
        </p:txBody>
      </p:sp>
      <p:grpSp>
        <p:nvGrpSpPr>
          <p:cNvPr id="12" name="Group 61"/>
          <p:cNvGrpSpPr/>
          <p:nvPr/>
        </p:nvGrpSpPr>
        <p:grpSpPr>
          <a:xfrm>
            <a:off x="2744645" y="1572955"/>
            <a:ext cx="1695647" cy="3463428"/>
            <a:chOff x="2014215" y="1660936"/>
            <a:chExt cx="1271901" cy="2596970"/>
          </a:xfrm>
        </p:grpSpPr>
        <p:sp>
          <p:nvSpPr>
            <p:cNvPr id="13" name="Oval 12"/>
            <p:cNvSpPr/>
            <p:nvPr/>
          </p:nvSpPr>
          <p:spPr>
            <a:xfrm>
              <a:off x="2111286" y="4049700"/>
              <a:ext cx="208206" cy="20820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4" name="Group 66"/>
            <p:cNvGrpSpPr/>
            <p:nvPr/>
          </p:nvGrpSpPr>
          <p:grpSpPr>
            <a:xfrm>
              <a:off x="2285984" y="2214560"/>
              <a:ext cx="1000132" cy="1552832"/>
              <a:chOff x="2285984" y="2214560"/>
              <a:chExt cx="1000132" cy="1552832"/>
            </a:xfrm>
          </p:grpSpPr>
          <p:sp>
            <p:nvSpPr>
              <p:cNvPr id="19" name="Rectangle 43"/>
              <p:cNvSpPr/>
              <p:nvPr/>
            </p:nvSpPr>
            <p:spPr>
              <a:xfrm>
                <a:off x="2285984" y="2428874"/>
                <a:ext cx="1000132" cy="1338518"/>
              </a:xfrm>
              <a:prstGeom prst="rect">
                <a:avLst/>
              </a:prstGeom>
            </p:spPr>
            <p:txBody>
              <a:bodyPr wrap="square">
                <a:spAutoFit/>
              </a:bodyPr>
              <a:lstStyle/>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200</a:t>
                </a: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字以内，据统计每页幻灯片的最好控制在</a:t>
                </a:r>
                <a:r>
                  <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5</a:t>
                </a: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分钟之内。</a:t>
                </a:r>
                <a:endParaRPr lang="ms-MY"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endParaRPr>
              </a:p>
            </p:txBody>
          </p:sp>
          <p:sp>
            <p:nvSpPr>
              <p:cNvPr id="20" name="Rectangle 44"/>
              <p:cNvSpPr/>
              <p:nvPr/>
            </p:nvSpPr>
            <p:spPr>
              <a:xfrm>
                <a:off x="2285984" y="2214560"/>
                <a:ext cx="638719" cy="219240"/>
              </a:xfrm>
              <a:prstGeom prst="rect">
                <a:avLst/>
              </a:prstGeom>
            </p:spPr>
            <p:txBody>
              <a:bodyPr wrap="none">
                <a:spAutoFit/>
              </a:bodyPr>
              <a:lstStyle/>
              <a:p>
                <a:r>
                  <a:rPr lang="zh-CN" altLang="en-US" sz="1300" b="1"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rPr>
                  <a:t>添加标题</a:t>
                </a:r>
                <a:endParaRPr lang="en-US" sz="1300" b="1"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endParaRPr>
              </a:p>
            </p:txBody>
          </p:sp>
        </p:grpSp>
        <p:cxnSp>
          <p:nvCxnSpPr>
            <p:cNvPr id="15" name="Straight Connector 26"/>
            <p:cNvCxnSpPr/>
            <p:nvPr/>
          </p:nvCxnSpPr>
          <p:spPr>
            <a:xfrm rot="16200000" flipH="1">
              <a:off x="1337273" y="3163270"/>
              <a:ext cx="1763355" cy="8809"/>
            </a:xfrm>
            <a:prstGeom prst="line">
              <a:avLst/>
            </a:prstGeom>
            <a:ln>
              <a:solidFill>
                <a:srgbClr val="678DA8"/>
              </a:solidFill>
            </a:ln>
          </p:spPr>
          <p:style>
            <a:lnRef idx="1">
              <a:schemeClr val="accent1"/>
            </a:lnRef>
            <a:fillRef idx="0">
              <a:schemeClr val="accent1"/>
            </a:fillRef>
            <a:effectRef idx="0">
              <a:schemeClr val="accent1"/>
            </a:effectRef>
            <a:fontRef idx="minor">
              <a:schemeClr val="tx1"/>
            </a:fontRef>
          </p:style>
        </p:cxnSp>
        <p:grpSp>
          <p:nvGrpSpPr>
            <p:cNvPr id="16" name="Group 59"/>
            <p:cNvGrpSpPr/>
            <p:nvPr/>
          </p:nvGrpSpPr>
          <p:grpSpPr>
            <a:xfrm>
              <a:off x="2014215" y="1660936"/>
              <a:ext cx="418280" cy="418280"/>
              <a:chOff x="2014215" y="1660936"/>
              <a:chExt cx="418280" cy="418280"/>
            </a:xfrm>
          </p:grpSpPr>
          <p:sp>
            <p:nvSpPr>
              <p:cNvPr id="17" name="Teardrop 25"/>
              <p:cNvSpPr/>
              <p:nvPr/>
            </p:nvSpPr>
            <p:spPr>
              <a:xfrm rot="8100000">
                <a:off x="2014215" y="1660936"/>
                <a:ext cx="418280" cy="418280"/>
              </a:xfrm>
              <a:prstGeom prst="teardrop">
                <a:avLst>
                  <a:gd name="adj" fmla="val 13161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Freeform 63"/>
              <p:cNvSpPr>
                <a:spLocks noEditPoints="1"/>
              </p:cNvSpPr>
              <p:nvPr/>
            </p:nvSpPr>
            <p:spPr bwMode="auto">
              <a:xfrm>
                <a:off x="2115407" y="1762183"/>
                <a:ext cx="199914" cy="171356"/>
              </a:xfrm>
              <a:custGeom>
                <a:avLst/>
                <a:gdLst/>
                <a:ahLst/>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l="0" t="0" r="r" b="b"/>
                <a:pathLst>
                  <a:path w="323" h="275">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21" name="Group 72"/>
          <p:cNvGrpSpPr/>
          <p:nvPr/>
        </p:nvGrpSpPr>
        <p:grpSpPr>
          <a:xfrm>
            <a:off x="6828824" y="1541849"/>
            <a:ext cx="1801952" cy="3494534"/>
            <a:chOff x="5077748" y="1637612"/>
            <a:chExt cx="1351640" cy="2620294"/>
          </a:xfrm>
        </p:grpSpPr>
        <p:sp>
          <p:nvSpPr>
            <p:cNvPr id="22" name="Oval 16"/>
            <p:cNvSpPr/>
            <p:nvPr/>
          </p:nvSpPr>
          <p:spPr>
            <a:xfrm>
              <a:off x="5183120" y="4049700"/>
              <a:ext cx="208206" cy="20820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23" name="Straight Connector 38"/>
            <p:cNvCxnSpPr/>
            <p:nvPr/>
          </p:nvCxnSpPr>
          <p:spPr>
            <a:xfrm rot="16200000" flipH="1">
              <a:off x="4409107" y="3163270"/>
              <a:ext cx="1763355" cy="8809"/>
            </a:xfrm>
            <a:prstGeom prst="line">
              <a:avLst/>
            </a:prstGeom>
            <a:ln>
              <a:solidFill>
                <a:srgbClr val="678DA8"/>
              </a:solidFill>
            </a:ln>
          </p:spPr>
          <p:style>
            <a:lnRef idx="1">
              <a:schemeClr val="accent1"/>
            </a:lnRef>
            <a:fillRef idx="0">
              <a:schemeClr val="accent1"/>
            </a:fillRef>
            <a:effectRef idx="0">
              <a:schemeClr val="accent1"/>
            </a:effectRef>
            <a:fontRef idx="minor">
              <a:schemeClr val="tx1"/>
            </a:fontRef>
          </p:style>
        </p:cxnSp>
        <p:grpSp>
          <p:nvGrpSpPr>
            <p:cNvPr id="24" name="Group 67"/>
            <p:cNvGrpSpPr/>
            <p:nvPr/>
          </p:nvGrpSpPr>
          <p:grpSpPr>
            <a:xfrm>
              <a:off x="5429256" y="2214560"/>
              <a:ext cx="1000132" cy="1552832"/>
              <a:chOff x="5429256" y="2214560"/>
              <a:chExt cx="1000132" cy="1552832"/>
            </a:xfrm>
          </p:grpSpPr>
          <p:sp>
            <p:nvSpPr>
              <p:cNvPr id="28" name="Rectangle 49"/>
              <p:cNvSpPr/>
              <p:nvPr/>
            </p:nvSpPr>
            <p:spPr>
              <a:xfrm>
                <a:off x="5429256" y="2428874"/>
                <a:ext cx="1000132" cy="1338518"/>
              </a:xfrm>
              <a:prstGeom prst="rect">
                <a:avLst/>
              </a:prstGeom>
            </p:spPr>
            <p:txBody>
              <a:bodyPr wrap="square">
                <a:spAutoFit/>
              </a:bodyPr>
              <a:lstStyle/>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200</a:t>
                </a: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字以内，据统计每页幻灯片的最好控制在</a:t>
                </a:r>
                <a:r>
                  <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5</a:t>
                </a: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分钟之内。</a:t>
                </a:r>
                <a:endParaRPr lang="ms-MY" altLang="zh-CN"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endParaRPr>
              </a:p>
            </p:txBody>
          </p:sp>
          <p:sp>
            <p:nvSpPr>
              <p:cNvPr id="29" name="Rectangle 50"/>
              <p:cNvSpPr/>
              <p:nvPr/>
            </p:nvSpPr>
            <p:spPr>
              <a:xfrm>
                <a:off x="5429256" y="2214560"/>
                <a:ext cx="638719" cy="219240"/>
              </a:xfrm>
              <a:prstGeom prst="rect">
                <a:avLst/>
              </a:prstGeom>
            </p:spPr>
            <p:txBody>
              <a:bodyPr wrap="none">
                <a:spAutoFit/>
              </a:bodyPr>
              <a:lstStyle/>
              <a:p>
                <a:r>
                  <a:rPr lang="zh-CN" altLang="en-US" sz="1300" b="1"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rPr>
                  <a:t>添加标题</a:t>
                </a:r>
                <a:endParaRPr lang="en-US" sz="1300" b="1"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endParaRPr>
              </a:p>
            </p:txBody>
          </p:sp>
        </p:grpSp>
        <p:grpSp>
          <p:nvGrpSpPr>
            <p:cNvPr id="25" name="Group 63"/>
            <p:cNvGrpSpPr/>
            <p:nvPr/>
          </p:nvGrpSpPr>
          <p:grpSpPr>
            <a:xfrm>
              <a:off x="5077748" y="1637612"/>
              <a:ext cx="418280" cy="418280"/>
              <a:chOff x="5077748" y="1637612"/>
              <a:chExt cx="418280" cy="418280"/>
            </a:xfrm>
          </p:grpSpPr>
          <p:sp>
            <p:nvSpPr>
              <p:cNvPr id="26" name="Teardrop 37"/>
              <p:cNvSpPr/>
              <p:nvPr/>
            </p:nvSpPr>
            <p:spPr>
              <a:xfrm rot="8100000">
                <a:off x="5077748" y="1637612"/>
                <a:ext cx="418280" cy="418280"/>
              </a:xfrm>
              <a:prstGeom prst="teardrop">
                <a:avLst>
                  <a:gd name="adj" fmla="val 13161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Freeform 100"/>
              <p:cNvSpPr/>
              <p:nvPr/>
            </p:nvSpPr>
            <p:spPr bwMode="auto">
              <a:xfrm>
                <a:off x="5169641" y="1770740"/>
                <a:ext cx="176324" cy="198674"/>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30" name="Group 71"/>
          <p:cNvGrpSpPr/>
          <p:nvPr/>
        </p:nvGrpSpPr>
        <p:grpSpPr>
          <a:xfrm>
            <a:off x="4734515" y="2617369"/>
            <a:ext cx="1705782" cy="2419015"/>
            <a:chOff x="3506811" y="2444065"/>
            <a:chExt cx="1279503" cy="1813841"/>
          </a:xfrm>
        </p:grpSpPr>
        <p:sp>
          <p:nvSpPr>
            <p:cNvPr id="31" name="Oval 14"/>
            <p:cNvSpPr/>
            <p:nvPr/>
          </p:nvSpPr>
          <p:spPr>
            <a:xfrm>
              <a:off x="3611484" y="4049700"/>
              <a:ext cx="208206" cy="20820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32" name="Straight Connector 34"/>
            <p:cNvCxnSpPr/>
            <p:nvPr/>
          </p:nvCxnSpPr>
          <p:spPr>
            <a:xfrm rot="5400000">
              <a:off x="3251191" y="3584212"/>
              <a:ext cx="928694" cy="1588"/>
            </a:xfrm>
            <a:prstGeom prst="line">
              <a:avLst/>
            </a:prstGeom>
            <a:ln>
              <a:solidFill>
                <a:srgbClr val="678DA8"/>
              </a:solidFill>
            </a:ln>
          </p:spPr>
          <p:style>
            <a:lnRef idx="1">
              <a:schemeClr val="accent1"/>
            </a:lnRef>
            <a:fillRef idx="0">
              <a:schemeClr val="accent1"/>
            </a:fillRef>
            <a:effectRef idx="0">
              <a:schemeClr val="accent1"/>
            </a:effectRef>
            <a:fontRef idx="minor">
              <a:schemeClr val="tx1"/>
            </a:fontRef>
          </p:style>
        </p:cxnSp>
        <p:grpSp>
          <p:nvGrpSpPr>
            <p:cNvPr id="33" name="Group 65"/>
            <p:cNvGrpSpPr/>
            <p:nvPr/>
          </p:nvGrpSpPr>
          <p:grpSpPr>
            <a:xfrm>
              <a:off x="3786182" y="3000378"/>
              <a:ext cx="1000132" cy="922200"/>
              <a:chOff x="3786182" y="3000378"/>
              <a:chExt cx="1000132" cy="922200"/>
            </a:xfrm>
          </p:grpSpPr>
          <p:sp>
            <p:nvSpPr>
              <p:cNvPr id="37" name="Rectangle 47"/>
              <p:cNvSpPr/>
              <p:nvPr/>
            </p:nvSpPr>
            <p:spPr>
              <a:xfrm>
                <a:off x="3786182" y="3214692"/>
                <a:ext cx="1000132" cy="707886"/>
              </a:xfrm>
              <a:prstGeom prst="rect">
                <a:avLst/>
              </a:prstGeom>
            </p:spPr>
            <p:txBody>
              <a:bodyPr wrap="square">
                <a:spAutoFit/>
              </a:bodyPr>
              <a:lstStyle/>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endParaRPr lang="ms-MY"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endParaRPr>
              </a:p>
            </p:txBody>
          </p:sp>
          <p:sp>
            <p:nvSpPr>
              <p:cNvPr id="38" name="Rectangle 48"/>
              <p:cNvSpPr/>
              <p:nvPr/>
            </p:nvSpPr>
            <p:spPr>
              <a:xfrm>
                <a:off x="3786182" y="3000378"/>
                <a:ext cx="638719" cy="219240"/>
              </a:xfrm>
              <a:prstGeom prst="rect">
                <a:avLst/>
              </a:prstGeom>
            </p:spPr>
            <p:txBody>
              <a:bodyPr wrap="none">
                <a:spAutoFit/>
              </a:bodyPr>
              <a:lstStyle/>
              <a:p>
                <a:r>
                  <a:rPr lang="zh-CN" altLang="en-US" sz="1300" b="1"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rPr>
                  <a:t>添加标题</a:t>
                </a:r>
                <a:endParaRPr lang="en-US" sz="1300" b="1"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endParaRPr>
              </a:p>
            </p:txBody>
          </p:sp>
        </p:grpSp>
        <p:grpSp>
          <p:nvGrpSpPr>
            <p:cNvPr id="34" name="Group 62"/>
            <p:cNvGrpSpPr/>
            <p:nvPr/>
          </p:nvGrpSpPr>
          <p:grpSpPr>
            <a:xfrm>
              <a:off x="3506811" y="2444065"/>
              <a:ext cx="418280" cy="418280"/>
              <a:chOff x="3506811" y="2444065"/>
              <a:chExt cx="418280" cy="418280"/>
            </a:xfrm>
          </p:grpSpPr>
          <p:sp>
            <p:nvSpPr>
              <p:cNvPr id="35" name="Teardrop 33"/>
              <p:cNvSpPr/>
              <p:nvPr/>
            </p:nvSpPr>
            <p:spPr>
              <a:xfrm rot="8100000">
                <a:off x="3506811" y="2444065"/>
                <a:ext cx="418280" cy="418280"/>
              </a:xfrm>
              <a:prstGeom prst="teardrop">
                <a:avLst>
                  <a:gd name="adj" fmla="val 13161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Freeform 103"/>
              <p:cNvSpPr/>
              <p:nvPr/>
            </p:nvSpPr>
            <p:spPr bwMode="auto">
              <a:xfrm>
                <a:off x="3628143" y="2604458"/>
                <a:ext cx="187500" cy="166390"/>
              </a:xfrm>
              <a:custGeom>
                <a:avLst/>
                <a:gdLst/>
                <a:ahLst/>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l="0" t="0" r="r" b="b"/>
                <a:pathLst>
                  <a:path w="301" h="266">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39" name="Group 73"/>
          <p:cNvGrpSpPr/>
          <p:nvPr/>
        </p:nvGrpSpPr>
        <p:grpSpPr>
          <a:xfrm>
            <a:off x="8924999" y="2617369"/>
            <a:ext cx="1705782" cy="2419015"/>
            <a:chOff x="6650083" y="2444065"/>
            <a:chExt cx="1279503" cy="1813841"/>
          </a:xfrm>
        </p:grpSpPr>
        <p:sp>
          <p:nvSpPr>
            <p:cNvPr id="40" name="Oval 18"/>
            <p:cNvSpPr/>
            <p:nvPr/>
          </p:nvSpPr>
          <p:spPr>
            <a:xfrm>
              <a:off x="6754756" y="4049700"/>
              <a:ext cx="208206" cy="20820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41" name="Straight Connector 24"/>
            <p:cNvCxnSpPr/>
            <p:nvPr/>
          </p:nvCxnSpPr>
          <p:spPr>
            <a:xfrm rot="5400000">
              <a:off x="6394463" y="3584212"/>
              <a:ext cx="928694" cy="1588"/>
            </a:xfrm>
            <a:prstGeom prst="line">
              <a:avLst/>
            </a:prstGeom>
            <a:ln>
              <a:solidFill>
                <a:srgbClr val="678DA8"/>
              </a:solidFill>
            </a:ln>
          </p:spPr>
          <p:style>
            <a:lnRef idx="1">
              <a:schemeClr val="accent1"/>
            </a:lnRef>
            <a:fillRef idx="0">
              <a:schemeClr val="accent1"/>
            </a:fillRef>
            <a:effectRef idx="0">
              <a:schemeClr val="accent1"/>
            </a:effectRef>
            <a:fontRef idx="minor">
              <a:schemeClr val="tx1"/>
            </a:fontRef>
          </p:style>
        </p:cxnSp>
        <p:grpSp>
          <p:nvGrpSpPr>
            <p:cNvPr id="42" name="Group 68"/>
            <p:cNvGrpSpPr/>
            <p:nvPr/>
          </p:nvGrpSpPr>
          <p:grpSpPr>
            <a:xfrm>
              <a:off x="6929454" y="3000378"/>
              <a:ext cx="1000132" cy="922200"/>
              <a:chOff x="6929454" y="3000378"/>
              <a:chExt cx="1000132" cy="922200"/>
            </a:xfrm>
          </p:grpSpPr>
          <p:sp>
            <p:nvSpPr>
              <p:cNvPr id="48" name="Rectangle 51"/>
              <p:cNvSpPr/>
              <p:nvPr/>
            </p:nvSpPr>
            <p:spPr>
              <a:xfrm>
                <a:off x="6929454" y="3214692"/>
                <a:ext cx="1000132" cy="707886"/>
              </a:xfrm>
              <a:prstGeom prst="rect">
                <a:avLst/>
              </a:prstGeom>
            </p:spPr>
            <p:txBody>
              <a:bodyPr wrap="square">
                <a:spAutoFit/>
              </a:bodyPr>
              <a:lstStyle/>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endParaRPr lang="ms-MY"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endParaRPr>
              </a:p>
            </p:txBody>
          </p:sp>
          <p:sp>
            <p:nvSpPr>
              <p:cNvPr id="49" name="Rectangle 52"/>
              <p:cNvSpPr/>
              <p:nvPr/>
            </p:nvSpPr>
            <p:spPr>
              <a:xfrm>
                <a:off x="6929454" y="3000378"/>
                <a:ext cx="638719" cy="219240"/>
              </a:xfrm>
              <a:prstGeom prst="rect">
                <a:avLst/>
              </a:prstGeom>
            </p:spPr>
            <p:txBody>
              <a:bodyPr wrap="none">
                <a:spAutoFit/>
              </a:bodyPr>
              <a:lstStyle/>
              <a:p>
                <a:r>
                  <a:rPr lang="zh-CN" altLang="en-US" sz="1300" b="1"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rPr>
                  <a:t>添加标题</a:t>
                </a:r>
                <a:endParaRPr lang="en-US" sz="1300" b="1"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endParaRPr>
              </a:p>
            </p:txBody>
          </p:sp>
        </p:grpSp>
        <p:grpSp>
          <p:nvGrpSpPr>
            <p:cNvPr id="43" name="Group 64"/>
            <p:cNvGrpSpPr/>
            <p:nvPr/>
          </p:nvGrpSpPr>
          <p:grpSpPr>
            <a:xfrm>
              <a:off x="6650083" y="2444065"/>
              <a:ext cx="418280" cy="418280"/>
              <a:chOff x="6650083" y="2444065"/>
              <a:chExt cx="418280" cy="418280"/>
            </a:xfrm>
          </p:grpSpPr>
          <p:sp>
            <p:nvSpPr>
              <p:cNvPr id="44" name="Teardrop 21"/>
              <p:cNvSpPr/>
              <p:nvPr/>
            </p:nvSpPr>
            <p:spPr>
              <a:xfrm rot="8100000">
                <a:off x="6650083" y="2444065"/>
                <a:ext cx="418280" cy="418280"/>
              </a:xfrm>
              <a:prstGeom prst="teardrop">
                <a:avLst>
                  <a:gd name="adj" fmla="val 13161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5" name="Group 58"/>
              <p:cNvGrpSpPr/>
              <p:nvPr/>
            </p:nvGrpSpPr>
            <p:grpSpPr>
              <a:xfrm>
                <a:off x="6760454" y="2563811"/>
                <a:ext cx="188740" cy="250826"/>
                <a:chOff x="8429652" y="3143254"/>
                <a:chExt cx="241300" cy="320675"/>
              </a:xfrm>
              <a:solidFill>
                <a:schemeClr val="bg1"/>
              </a:solidFill>
            </p:grpSpPr>
            <p:sp>
              <p:nvSpPr>
                <p:cNvPr id="46" name="Freeform 108"/>
                <p:cNvSpPr>
                  <a:spLocks noEditPoints="1"/>
                </p:cNvSpPr>
                <p:nvPr/>
              </p:nvSpPr>
              <p:spPr bwMode="auto">
                <a:xfrm>
                  <a:off x="8429652" y="3143254"/>
                  <a:ext cx="241300" cy="320675"/>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ln>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Freeform 109"/>
                <p:cNvSpPr/>
                <p:nvPr/>
              </p:nvSpPr>
              <p:spPr bwMode="auto">
                <a:xfrm>
                  <a:off x="8550302" y="3184529"/>
                  <a:ext cx="79375" cy="79375"/>
                </a:xfrm>
                <a:custGeom>
                  <a:avLst/>
                  <a:gdLst/>
                  <a:ahLst/>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ln>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sp>
        <p:nvSpPr>
          <p:cNvPr id="50" name="矩形 49"/>
          <p:cNvSpPr/>
          <p:nvPr/>
        </p:nvSpPr>
        <p:spPr>
          <a:xfrm>
            <a:off x="-59381" y="-49738"/>
            <a:ext cx="12279086" cy="31099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91271" y="6567549"/>
            <a:ext cx="12429733" cy="36417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标题 1"/>
          <p:cNvSpPr>
            <a:spLocks noGrp="1"/>
          </p:cNvSpPr>
          <p:nvPr>
            <p:ph type="title"/>
          </p:nvPr>
        </p:nvSpPr>
        <p:spPr>
          <a:xfrm>
            <a:off x="470075" y="519500"/>
            <a:ext cx="4505696" cy="478023"/>
          </a:xfrm>
          <a:solidFill>
            <a:schemeClr val="bg1"/>
          </a:solidFill>
        </p:spPr>
        <p:txBody>
          <a:bodyPr/>
          <a:lstStyle/>
          <a:p>
            <a:r>
              <a:rPr lang="zh-CN" altLang="en-US" dirty="0" smtClean="0"/>
              <a:t>单击此处添加目录</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5"/>
                                        </p:tgtEl>
                                        <p:attrNameLst>
                                          <p:attrName>ppt_y</p:attrName>
                                        </p:attrNameLst>
                                      </p:cBhvr>
                                      <p:tavLst>
                                        <p:tav tm="0">
                                          <p:val>
                                            <p:strVal val="#ppt_y"/>
                                          </p:val>
                                        </p:tav>
                                        <p:tav tm="100000">
                                          <p:val>
                                            <p:strVal val="#ppt_y"/>
                                          </p:val>
                                        </p:tav>
                                      </p:tavLst>
                                    </p:anim>
                                    <p:anim calcmode="lin" valueType="num">
                                      <p:cBhvr>
                                        <p:cTn id="9"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5"/>
                                        </p:tgtEl>
                                      </p:cBhvr>
                                    </p:animEffect>
                                  </p:childTnLst>
                                </p:cTn>
                              </p:par>
                            </p:childTnLst>
                          </p:cTn>
                        </p:par>
                        <p:par>
                          <p:cTn id="12" fill="hold">
                            <p:stCondLst>
                              <p:cond delay="0"/>
                            </p:stCondLst>
                            <p:childTnLst>
                              <p:par>
                                <p:cTn id="13" presetID="1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Left)">
                                      <p:cBhvr>
                                        <p:cTn id="15" dur="500"/>
                                        <p:tgtEl>
                                          <p:spTgt spid="4"/>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lide(fromLeft)">
                                      <p:cBhvr>
                                        <p:cTn id="18" dur="500"/>
                                        <p:tgtEl>
                                          <p:spTgt spid="10"/>
                                        </p:tgtEl>
                                      </p:cBhvr>
                                    </p:animEffect>
                                  </p:childTnLst>
                                </p:cTn>
                              </p:par>
                            </p:childTnLst>
                          </p:cTn>
                        </p:par>
                        <p:par>
                          <p:cTn id="19" fill="hold">
                            <p:stCondLst>
                              <p:cond delay="500"/>
                            </p:stCondLst>
                            <p:childTnLst>
                              <p:par>
                                <p:cTn id="20" presetID="12" presetClass="entr" presetSubtype="8"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slide(fromLeft)">
                                      <p:cBhvr>
                                        <p:cTn id="22" dur="500"/>
                                        <p:tgtEl>
                                          <p:spTgt spid="3"/>
                                        </p:tgtEl>
                                      </p:cBhvr>
                                    </p:animEffect>
                                  </p:childTnLst>
                                </p:cTn>
                              </p:par>
                            </p:childTnLst>
                          </p:cTn>
                        </p:par>
                        <p:par>
                          <p:cTn id="23" fill="hold">
                            <p:stCondLst>
                              <p:cond delay="1000"/>
                            </p:stCondLst>
                            <p:childTnLst>
                              <p:par>
                                <p:cTn id="24" presetID="12" presetClass="entr" presetSubtype="4"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slide(fromBottom)">
                                      <p:cBhvr>
                                        <p:cTn id="26" dur="500"/>
                                        <p:tgtEl>
                                          <p:spTgt spid="12"/>
                                        </p:tgtEl>
                                      </p:cBhvr>
                                    </p:animEffect>
                                  </p:childTnLst>
                                </p:cTn>
                              </p:par>
                            </p:childTnLst>
                          </p:cTn>
                        </p:par>
                        <p:par>
                          <p:cTn id="27" fill="hold">
                            <p:stCondLst>
                              <p:cond delay="1500"/>
                            </p:stCondLst>
                            <p:childTnLst>
                              <p:par>
                                <p:cTn id="28" presetID="12" presetClass="entr" presetSubtype="4"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slide(fromBottom)">
                                      <p:cBhvr>
                                        <p:cTn id="30" dur="500"/>
                                        <p:tgtEl>
                                          <p:spTgt spid="30"/>
                                        </p:tgtEl>
                                      </p:cBhvr>
                                    </p:animEffect>
                                  </p:childTnLst>
                                </p:cTn>
                              </p:par>
                            </p:childTnLst>
                          </p:cTn>
                        </p:par>
                        <p:par>
                          <p:cTn id="31" fill="hold">
                            <p:stCondLst>
                              <p:cond delay="2000"/>
                            </p:stCondLst>
                            <p:childTnLst>
                              <p:par>
                                <p:cTn id="32" presetID="12" presetClass="entr" presetSubtype="4"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slide(fromBottom)">
                                      <p:cBhvr>
                                        <p:cTn id="34" dur="500"/>
                                        <p:tgtEl>
                                          <p:spTgt spid="21"/>
                                        </p:tgtEl>
                                      </p:cBhvr>
                                    </p:animEffect>
                                  </p:childTnLst>
                                </p:cTn>
                              </p:par>
                            </p:childTnLst>
                          </p:cTn>
                        </p:par>
                        <p:par>
                          <p:cTn id="35" fill="hold">
                            <p:stCondLst>
                              <p:cond delay="2500"/>
                            </p:stCondLst>
                            <p:childTnLst>
                              <p:par>
                                <p:cTn id="36" presetID="12" presetClass="entr" presetSubtype="4" fill="hold"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slide(fromBottom)">
                                      <p:cBhvr>
                                        <p:cTn id="38" dur="500"/>
                                        <p:tgtEl>
                                          <p:spTgt spid="39"/>
                                        </p:tgtEl>
                                      </p:cBhvr>
                                    </p:animEffect>
                                  </p:childTnLst>
                                </p:cTn>
                              </p:par>
                            </p:childTnLst>
                          </p:cTn>
                        </p:par>
                        <p:par>
                          <p:cTn id="39" fill="hold">
                            <p:stCondLst>
                              <p:cond delay="3000"/>
                            </p:stCondLst>
                            <p:childTnLst>
                              <p:par>
                                <p:cTn id="40" presetID="12" presetClass="entr" presetSubtype="8"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slide(fromLeft)">
                                      <p:cBhvr>
                                        <p:cTn id="42" dur="500"/>
                                        <p:tgtEl>
                                          <p:spTgt spid="7"/>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slide(fromLeft)">
                                      <p:cBhvr>
                                        <p:cTn id="45" dur="500"/>
                                        <p:tgtEl>
                                          <p:spTgt spid="11"/>
                                        </p:tgtEl>
                                      </p:cBhvr>
                                    </p:animEffect>
                                  </p:childTnLst>
                                </p:cTn>
                              </p:par>
                            </p:childTnLst>
                          </p:cTn>
                        </p:par>
                        <p:par>
                          <p:cTn id="46" fill="hold">
                            <p:stCondLst>
                              <p:cond delay="3500"/>
                            </p:stCondLst>
                            <p:childTnLst>
                              <p:par>
                                <p:cTn id="47" presetID="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800" fill="hold"/>
                                        <p:tgtEl>
                                          <p:spTgt spid="50"/>
                                        </p:tgtEl>
                                        <p:attrNameLst>
                                          <p:attrName>ppt_x</p:attrName>
                                        </p:attrNameLst>
                                      </p:cBhvr>
                                      <p:tavLst>
                                        <p:tav tm="0">
                                          <p:val>
                                            <p:strVal val="0-#ppt_w/2"/>
                                          </p:val>
                                        </p:tav>
                                        <p:tav tm="100000">
                                          <p:val>
                                            <p:strVal val="#ppt_x"/>
                                          </p:val>
                                        </p:tav>
                                      </p:tavLst>
                                    </p:anim>
                                    <p:anim calcmode="lin" valueType="num">
                                      <p:cBhvr additive="base">
                                        <p:cTn id="50" dur="800" fill="hold"/>
                                        <p:tgtEl>
                                          <p:spTgt spid="50"/>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additive="base">
                                        <p:cTn id="53" dur="800" fill="hold"/>
                                        <p:tgtEl>
                                          <p:spTgt spid="51"/>
                                        </p:tgtEl>
                                        <p:attrNameLst>
                                          <p:attrName>ppt_x</p:attrName>
                                        </p:attrNameLst>
                                      </p:cBhvr>
                                      <p:tavLst>
                                        <p:tav tm="0">
                                          <p:val>
                                            <p:strVal val="1+#ppt_w/2"/>
                                          </p:val>
                                        </p:tav>
                                        <p:tav tm="100000">
                                          <p:val>
                                            <p:strVal val="#ppt_x"/>
                                          </p:val>
                                        </p:tav>
                                      </p:tavLst>
                                    </p:anim>
                                    <p:anim calcmode="lin" valueType="num">
                                      <p:cBhvr additive="base">
                                        <p:cTn id="54" dur="8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50" grpId="0" animBg="1"/>
      <p:bldP spid="51" grpId="0" animBg="1"/>
      <p:bldP spid="5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图片占位符 2"/>
          <p:cNvPicPr>
            <a:picLocks noChangeAspect="1"/>
          </p:cNvPicPr>
          <p:nvPr/>
        </p:nvPicPr>
        <p:blipFill rotWithShape="1">
          <a:blip r:embed="rId1">
            <a:extLst>
              <a:ext uri="{28A0092B-C50C-407E-A947-70E740481C1C}">
                <a14:useLocalDpi xmlns:a14="http://schemas.microsoft.com/office/drawing/2010/main" val="0"/>
              </a:ext>
            </a:extLst>
          </a:blip>
          <a:srcRect t="-111" b="26955"/>
          <a:stretch>
            <a:fillRect/>
          </a:stretch>
        </p:blipFill>
        <p:spPr>
          <a:xfrm>
            <a:off x="0" y="2234764"/>
            <a:ext cx="5223435" cy="2520000"/>
          </a:xfrm>
          <a:prstGeom prst="rect">
            <a:avLst/>
          </a:prstGeom>
        </p:spPr>
      </p:pic>
      <p:grpSp>
        <p:nvGrpSpPr>
          <p:cNvPr id="29" name="Group 4"/>
          <p:cNvGrpSpPr>
            <a:grpSpLocks noChangeAspect="1"/>
          </p:cNvGrpSpPr>
          <p:nvPr/>
        </p:nvGrpSpPr>
        <p:grpSpPr bwMode="auto">
          <a:xfrm>
            <a:off x="5916000" y="2542394"/>
            <a:ext cx="360000" cy="356539"/>
            <a:chOff x="3684" y="2007"/>
            <a:chExt cx="312" cy="309"/>
          </a:xfrm>
          <a:solidFill>
            <a:srgbClr val="698298"/>
          </a:solidFill>
        </p:grpSpPr>
        <p:sp>
          <p:nvSpPr>
            <p:cNvPr id="30" name="Freeform 5"/>
            <p:cNvSpPr>
              <a:spLocks noEditPoints="1"/>
            </p:cNvSpPr>
            <p:nvPr/>
          </p:nvSpPr>
          <p:spPr bwMode="auto">
            <a:xfrm>
              <a:off x="3684" y="2036"/>
              <a:ext cx="283" cy="280"/>
            </a:xfrm>
            <a:custGeom>
              <a:avLst/>
              <a:gdLst>
                <a:gd name="T0" fmla="*/ 84 w 117"/>
                <a:gd name="T1" fmla="*/ 3 h 116"/>
                <a:gd name="T2" fmla="*/ 76 w 117"/>
                <a:gd name="T3" fmla="*/ 0 h 116"/>
                <a:gd name="T4" fmla="*/ 69 w 117"/>
                <a:gd name="T5" fmla="*/ 3 h 116"/>
                <a:gd name="T6" fmla="*/ 64 w 117"/>
                <a:gd name="T7" fmla="*/ 9 h 116"/>
                <a:gd name="T8" fmla="*/ 61 w 117"/>
                <a:gd name="T9" fmla="*/ 16 h 116"/>
                <a:gd name="T10" fmla="*/ 62 w 117"/>
                <a:gd name="T11" fmla="*/ 21 h 116"/>
                <a:gd name="T12" fmla="*/ 8 w 117"/>
                <a:gd name="T13" fmla="*/ 43 h 116"/>
                <a:gd name="T14" fmla="*/ 1 w 117"/>
                <a:gd name="T15" fmla="*/ 51 h 116"/>
                <a:gd name="T16" fmla="*/ 4 w 117"/>
                <a:gd name="T17" fmla="*/ 62 h 116"/>
                <a:gd name="T18" fmla="*/ 55 w 117"/>
                <a:gd name="T19" fmla="*/ 113 h 116"/>
                <a:gd name="T20" fmla="*/ 63 w 117"/>
                <a:gd name="T21" fmla="*/ 116 h 116"/>
                <a:gd name="T22" fmla="*/ 64 w 117"/>
                <a:gd name="T23" fmla="*/ 116 h 116"/>
                <a:gd name="T24" fmla="*/ 66 w 117"/>
                <a:gd name="T25" fmla="*/ 116 h 116"/>
                <a:gd name="T26" fmla="*/ 75 w 117"/>
                <a:gd name="T27" fmla="*/ 109 h 116"/>
                <a:gd name="T28" fmla="*/ 96 w 117"/>
                <a:gd name="T29" fmla="*/ 55 h 116"/>
                <a:gd name="T30" fmla="*/ 102 w 117"/>
                <a:gd name="T31" fmla="*/ 57 h 116"/>
                <a:gd name="T32" fmla="*/ 109 w 117"/>
                <a:gd name="T33" fmla="*/ 54 h 116"/>
                <a:gd name="T34" fmla="*/ 114 w 117"/>
                <a:gd name="T35" fmla="*/ 48 h 116"/>
                <a:gd name="T36" fmla="*/ 117 w 117"/>
                <a:gd name="T37" fmla="*/ 41 h 116"/>
                <a:gd name="T38" fmla="*/ 114 w 117"/>
                <a:gd name="T39" fmla="*/ 34 h 116"/>
                <a:gd name="T40" fmla="*/ 84 w 117"/>
                <a:gd name="T41" fmla="*/ 3 h 116"/>
                <a:gd name="T42" fmla="*/ 67 w 117"/>
                <a:gd name="T43" fmla="*/ 106 h 116"/>
                <a:gd name="T44" fmla="*/ 65 w 117"/>
                <a:gd name="T45" fmla="*/ 108 h 116"/>
                <a:gd name="T46" fmla="*/ 64 w 117"/>
                <a:gd name="T47" fmla="*/ 108 h 116"/>
                <a:gd name="T48" fmla="*/ 61 w 117"/>
                <a:gd name="T49" fmla="*/ 107 h 116"/>
                <a:gd name="T50" fmla="*/ 10 w 117"/>
                <a:gd name="T51" fmla="*/ 57 h 116"/>
                <a:gd name="T52" fmla="*/ 9 w 117"/>
                <a:gd name="T53" fmla="*/ 53 h 116"/>
                <a:gd name="T54" fmla="*/ 11 w 117"/>
                <a:gd name="T55" fmla="*/ 50 h 116"/>
                <a:gd name="T56" fmla="*/ 36 w 117"/>
                <a:gd name="T57" fmla="*/ 40 h 116"/>
                <a:gd name="T58" fmla="*/ 86 w 117"/>
                <a:gd name="T59" fmla="*/ 58 h 116"/>
                <a:gd name="T60" fmla="*/ 67 w 117"/>
                <a:gd name="T61" fmla="*/ 106 h 116"/>
                <a:gd name="T62" fmla="*/ 109 w 117"/>
                <a:gd name="T63" fmla="*/ 42 h 116"/>
                <a:gd name="T64" fmla="*/ 103 w 117"/>
                <a:gd name="T65" fmla="*/ 48 h 116"/>
                <a:gd name="T66" fmla="*/ 100 w 117"/>
                <a:gd name="T67" fmla="*/ 48 h 116"/>
                <a:gd name="T68" fmla="*/ 93 w 117"/>
                <a:gd name="T69" fmla="*/ 41 h 116"/>
                <a:gd name="T70" fmla="*/ 87 w 117"/>
                <a:gd name="T71" fmla="*/ 55 h 116"/>
                <a:gd name="T72" fmla="*/ 88 w 117"/>
                <a:gd name="T73" fmla="*/ 54 h 116"/>
                <a:gd name="T74" fmla="*/ 53 w 117"/>
                <a:gd name="T75" fmla="*/ 39 h 116"/>
                <a:gd name="T76" fmla="*/ 42 w 117"/>
                <a:gd name="T77" fmla="*/ 38 h 116"/>
                <a:gd name="T78" fmla="*/ 76 w 117"/>
                <a:gd name="T79" fmla="*/ 24 h 116"/>
                <a:gd name="T80" fmla="*/ 69 w 117"/>
                <a:gd name="T81" fmla="*/ 17 h 116"/>
                <a:gd name="T82" fmla="*/ 69 w 117"/>
                <a:gd name="T83" fmla="*/ 14 h 116"/>
                <a:gd name="T84" fmla="*/ 75 w 117"/>
                <a:gd name="T85" fmla="*/ 9 h 116"/>
                <a:gd name="T86" fmla="*/ 78 w 117"/>
                <a:gd name="T87" fmla="*/ 9 h 116"/>
                <a:gd name="T88" fmla="*/ 109 w 117"/>
                <a:gd name="T89" fmla="*/ 40 h 116"/>
                <a:gd name="T90" fmla="*/ 109 w 117"/>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 h="116">
                  <a:moveTo>
                    <a:pt x="84" y="3"/>
                  </a:moveTo>
                  <a:cubicBezTo>
                    <a:pt x="82" y="1"/>
                    <a:pt x="79" y="0"/>
                    <a:pt x="76" y="0"/>
                  </a:cubicBezTo>
                  <a:cubicBezTo>
                    <a:pt x="74" y="0"/>
                    <a:pt x="71" y="1"/>
                    <a:pt x="69" y="3"/>
                  </a:cubicBezTo>
                  <a:cubicBezTo>
                    <a:pt x="64" y="9"/>
                    <a:pt x="64" y="9"/>
                    <a:pt x="64" y="9"/>
                  </a:cubicBezTo>
                  <a:cubicBezTo>
                    <a:pt x="62" y="11"/>
                    <a:pt x="61" y="13"/>
                    <a:pt x="61" y="16"/>
                  </a:cubicBezTo>
                  <a:cubicBezTo>
                    <a:pt x="61" y="18"/>
                    <a:pt x="61" y="19"/>
                    <a:pt x="62" y="21"/>
                  </a:cubicBezTo>
                  <a:cubicBezTo>
                    <a:pt x="8" y="43"/>
                    <a:pt x="8" y="43"/>
                    <a:pt x="8" y="43"/>
                  </a:cubicBezTo>
                  <a:cubicBezTo>
                    <a:pt x="4" y="44"/>
                    <a:pt x="2" y="48"/>
                    <a:pt x="1" y="51"/>
                  </a:cubicBezTo>
                  <a:cubicBezTo>
                    <a:pt x="0" y="55"/>
                    <a:pt x="1" y="59"/>
                    <a:pt x="4" y="62"/>
                  </a:cubicBezTo>
                  <a:cubicBezTo>
                    <a:pt x="55" y="113"/>
                    <a:pt x="55" y="113"/>
                    <a:pt x="55" y="113"/>
                  </a:cubicBezTo>
                  <a:cubicBezTo>
                    <a:pt x="57" y="115"/>
                    <a:pt x="60" y="116"/>
                    <a:pt x="63" y="116"/>
                  </a:cubicBezTo>
                  <a:cubicBezTo>
                    <a:pt x="63" y="116"/>
                    <a:pt x="64" y="116"/>
                    <a:pt x="64" y="116"/>
                  </a:cubicBezTo>
                  <a:cubicBezTo>
                    <a:pt x="65" y="116"/>
                    <a:pt x="65" y="116"/>
                    <a:pt x="66" y="116"/>
                  </a:cubicBezTo>
                  <a:cubicBezTo>
                    <a:pt x="70" y="115"/>
                    <a:pt x="73" y="112"/>
                    <a:pt x="75" y="109"/>
                  </a:cubicBezTo>
                  <a:cubicBezTo>
                    <a:pt x="96" y="55"/>
                    <a:pt x="96" y="55"/>
                    <a:pt x="96" y="55"/>
                  </a:cubicBezTo>
                  <a:cubicBezTo>
                    <a:pt x="98" y="56"/>
                    <a:pt x="100" y="57"/>
                    <a:pt x="102" y="57"/>
                  </a:cubicBezTo>
                  <a:cubicBezTo>
                    <a:pt x="104" y="57"/>
                    <a:pt x="107" y="56"/>
                    <a:pt x="109" y="54"/>
                  </a:cubicBezTo>
                  <a:cubicBezTo>
                    <a:pt x="114" y="48"/>
                    <a:pt x="114" y="48"/>
                    <a:pt x="114" y="48"/>
                  </a:cubicBezTo>
                  <a:cubicBezTo>
                    <a:pt x="116" y="46"/>
                    <a:pt x="117" y="44"/>
                    <a:pt x="117" y="41"/>
                  </a:cubicBezTo>
                  <a:cubicBezTo>
                    <a:pt x="117" y="38"/>
                    <a:pt x="116" y="36"/>
                    <a:pt x="114" y="34"/>
                  </a:cubicBezTo>
                  <a:lnTo>
                    <a:pt x="84" y="3"/>
                  </a:lnTo>
                  <a:close/>
                  <a:moveTo>
                    <a:pt x="67" y="106"/>
                  </a:moveTo>
                  <a:cubicBezTo>
                    <a:pt x="67" y="107"/>
                    <a:pt x="66" y="108"/>
                    <a:pt x="65" y="108"/>
                  </a:cubicBezTo>
                  <a:cubicBezTo>
                    <a:pt x="64" y="108"/>
                    <a:pt x="64" y="108"/>
                    <a:pt x="64" y="108"/>
                  </a:cubicBezTo>
                  <a:cubicBezTo>
                    <a:pt x="63" y="108"/>
                    <a:pt x="62" y="108"/>
                    <a:pt x="61" y="107"/>
                  </a:cubicBezTo>
                  <a:cubicBezTo>
                    <a:pt x="10" y="57"/>
                    <a:pt x="10" y="57"/>
                    <a:pt x="10" y="57"/>
                  </a:cubicBezTo>
                  <a:cubicBezTo>
                    <a:pt x="9" y="56"/>
                    <a:pt x="9" y="54"/>
                    <a:pt x="9" y="53"/>
                  </a:cubicBezTo>
                  <a:cubicBezTo>
                    <a:pt x="9" y="52"/>
                    <a:pt x="10" y="51"/>
                    <a:pt x="11" y="50"/>
                  </a:cubicBezTo>
                  <a:cubicBezTo>
                    <a:pt x="36" y="40"/>
                    <a:pt x="36" y="40"/>
                    <a:pt x="36" y="40"/>
                  </a:cubicBezTo>
                  <a:cubicBezTo>
                    <a:pt x="53" y="46"/>
                    <a:pt x="70" y="40"/>
                    <a:pt x="86" y="58"/>
                  </a:cubicBezTo>
                  <a:lnTo>
                    <a:pt x="67" y="106"/>
                  </a:lnTo>
                  <a:close/>
                  <a:moveTo>
                    <a:pt x="109" y="42"/>
                  </a:moveTo>
                  <a:cubicBezTo>
                    <a:pt x="103" y="48"/>
                    <a:pt x="103" y="48"/>
                    <a:pt x="103" y="48"/>
                  </a:cubicBezTo>
                  <a:cubicBezTo>
                    <a:pt x="102" y="49"/>
                    <a:pt x="101" y="49"/>
                    <a:pt x="100" y="48"/>
                  </a:cubicBezTo>
                  <a:cubicBezTo>
                    <a:pt x="93" y="41"/>
                    <a:pt x="93" y="41"/>
                    <a:pt x="93" y="41"/>
                  </a:cubicBezTo>
                  <a:cubicBezTo>
                    <a:pt x="87" y="55"/>
                    <a:pt x="87" y="55"/>
                    <a:pt x="87" y="55"/>
                  </a:cubicBezTo>
                  <a:cubicBezTo>
                    <a:pt x="88" y="54"/>
                    <a:pt x="88" y="54"/>
                    <a:pt x="88" y="54"/>
                  </a:cubicBezTo>
                  <a:cubicBezTo>
                    <a:pt x="76" y="42"/>
                    <a:pt x="64" y="41"/>
                    <a:pt x="53" y="39"/>
                  </a:cubicBezTo>
                  <a:cubicBezTo>
                    <a:pt x="49" y="39"/>
                    <a:pt x="46" y="38"/>
                    <a:pt x="42" y="38"/>
                  </a:cubicBezTo>
                  <a:cubicBezTo>
                    <a:pt x="76" y="24"/>
                    <a:pt x="76" y="24"/>
                    <a:pt x="76" y="24"/>
                  </a:cubicBezTo>
                  <a:cubicBezTo>
                    <a:pt x="69" y="17"/>
                    <a:pt x="69" y="17"/>
                    <a:pt x="69" y="17"/>
                  </a:cubicBezTo>
                  <a:cubicBezTo>
                    <a:pt x="69" y="16"/>
                    <a:pt x="69" y="15"/>
                    <a:pt x="69" y="14"/>
                  </a:cubicBezTo>
                  <a:cubicBezTo>
                    <a:pt x="75" y="9"/>
                    <a:pt x="75" y="9"/>
                    <a:pt x="75" y="9"/>
                  </a:cubicBezTo>
                  <a:cubicBezTo>
                    <a:pt x="76" y="8"/>
                    <a:pt x="77" y="8"/>
                    <a:pt x="78" y="9"/>
                  </a:cubicBezTo>
                  <a:cubicBezTo>
                    <a:pt x="109" y="40"/>
                    <a:pt x="109" y="40"/>
                    <a:pt x="109" y="40"/>
                  </a:cubicBezTo>
                  <a:cubicBezTo>
                    <a:pt x="110" y="40"/>
                    <a:pt x="110" y="42"/>
                    <a:pt x="109" y="42"/>
                  </a:cubicBezTo>
                  <a:close/>
                </a:path>
              </a:pathLst>
            </a:custGeom>
            <a:solidFill>
              <a:srgbClr val="678D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6"/>
            <p:cNvSpPr>
              <a:spLocks noEditPoints="1"/>
            </p:cNvSpPr>
            <p:nvPr/>
          </p:nvSpPr>
          <p:spPr bwMode="auto">
            <a:xfrm>
              <a:off x="3822" y="2161"/>
              <a:ext cx="48" cy="49"/>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5" y="20"/>
                    <a:pt x="20" y="16"/>
                    <a:pt x="20" y="10"/>
                  </a:cubicBezTo>
                  <a:cubicBezTo>
                    <a:pt x="20" y="5"/>
                    <a:pt x="15" y="0"/>
                    <a:pt x="10" y="0"/>
                  </a:cubicBezTo>
                  <a:cubicBezTo>
                    <a:pt x="4" y="0"/>
                    <a:pt x="0" y="5"/>
                    <a:pt x="0" y="10"/>
                  </a:cubicBezTo>
                  <a:cubicBezTo>
                    <a:pt x="0" y="16"/>
                    <a:pt x="4" y="20"/>
                    <a:pt x="10" y="20"/>
                  </a:cubicBezTo>
                  <a:close/>
                  <a:moveTo>
                    <a:pt x="10" y="4"/>
                  </a:moveTo>
                  <a:cubicBezTo>
                    <a:pt x="13" y="4"/>
                    <a:pt x="16" y="7"/>
                    <a:pt x="16" y="10"/>
                  </a:cubicBezTo>
                  <a:cubicBezTo>
                    <a:pt x="16" y="13"/>
                    <a:pt x="13" y="16"/>
                    <a:pt x="10" y="16"/>
                  </a:cubicBezTo>
                  <a:cubicBezTo>
                    <a:pt x="6" y="16"/>
                    <a:pt x="4" y="13"/>
                    <a:pt x="4" y="10"/>
                  </a:cubicBezTo>
                  <a:cubicBezTo>
                    <a:pt x="4" y="7"/>
                    <a:pt x="6" y="4"/>
                    <a:pt x="10" y="4"/>
                  </a:cubicBezTo>
                  <a:close/>
                </a:path>
              </a:pathLst>
            </a:custGeom>
            <a:solidFill>
              <a:srgbClr val="678D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7"/>
            <p:cNvSpPr>
              <a:spLocks noEditPoints="1"/>
            </p:cNvSpPr>
            <p:nvPr/>
          </p:nvSpPr>
          <p:spPr bwMode="auto">
            <a:xfrm>
              <a:off x="3948" y="2007"/>
              <a:ext cx="48" cy="48"/>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5"/>
                    <a:pt x="0" y="10"/>
                  </a:cubicBezTo>
                  <a:cubicBezTo>
                    <a:pt x="0" y="16"/>
                    <a:pt x="4" y="20"/>
                    <a:pt x="10" y="20"/>
                  </a:cubicBezTo>
                  <a:cubicBezTo>
                    <a:pt x="15" y="20"/>
                    <a:pt x="20" y="16"/>
                    <a:pt x="20" y="10"/>
                  </a:cubicBezTo>
                  <a:cubicBezTo>
                    <a:pt x="20" y="5"/>
                    <a:pt x="15" y="0"/>
                    <a:pt x="10" y="0"/>
                  </a:cubicBezTo>
                  <a:close/>
                  <a:moveTo>
                    <a:pt x="10" y="16"/>
                  </a:moveTo>
                  <a:cubicBezTo>
                    <a:pt x="6" y="16"/>
                    <a:pt x="4" y="13"/>
                    <a:pt x="4" y="10"/>
                  </a:cubicBezTo>
                  <a:cubicBezTo>
                    <a:pt x="4" y="7"/>
                    <a:pt x="6" y="4"/>
                    <a:pt x="10" y="4"/>
                  </a:cubicBezTo>
                  <a:cubicBezTo>
                    <a:pt x="13" y="4"/>
                    <a:pt x="16" y="7"/>
                    <a:pt x="16" y="10"/>
                  </a:cubicBezTo>
                  <a:cubicBezTo>
                    <a:pt x="16" y="13"/>
                    <a:pt x="13" y="16"/>
                    <a:pt x="10" y="16"/>
                  </a:cubicBezTo>
                  <a:close/>
                </a:path>
              </a:pathLst>
            </a:custGeom>
            <a:solidFill>
              <a:srgbClr val="678D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8"/>
            <p:cNvSpPr>
              <a:spLocks noEditPoints="1"/>
            </p:cNvSpPr>
            <p:nvPr/>
          </p:nvSpPr>
          <p:spPr bwMode="auto">
            <a:xfrm>
              <a:off x="3764" y="2152"/>
              <a:ext cx="39" cy="38"/>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3" y="16"/>
                    <a:pt x="8" y="16"/>
                  </a:cubicBezTo>
                  <a:cubicBezTo>
                    <a:pt x="12" y="16"/>
                    <a:pt x="16" y="12"/>
                    <a:pt x="16" y="8"/>
                  </a:cubicBezTo>
                  <a:cubicBezTo>
                    <a:pt x="16" y="4"/>
                    <a:pt x="12" y="0"/>
                    <a:pt x="8" y="0"/>
                  </a:cubicBezTo>
                  <a:cubicBezTo>
                    <a:pt x="3"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solidFill>
              <a:srgbClr val="678D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Oval 9"/>
            <p:cNvSpPr>
              <a:spLocks noChangeArrowheads="1"/>
            </p:cNvSpPr>
            <p:nvPr/>
          </p:nvSpPr>
          <p:spPr bwMode="auto">
            <a:xfrm>
              <a:off x="3803" y="2219"/>
              <a:ext cx="19" cy="20"/>
            </a:xfrm>
            <a:prstGeom prst="ellipse">
              <a:avLst/>
            </a:prstGeom>
            <a:solidFill>
              <a:srgbClr val="678D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Oval 10"/>
            <p:cNvSpPr>
              <a:spLocks noChangeArrowheads="1"/>
            </p:cNvSpPr>
            <p:nvPr/>
          </p:nvSpPr>
          <p:spPr bwMode="auto">
            <a:xfrm>
              <a:off x="3957" y="2074"/>
              <a:ext cx="20" cy="20"/>
            </a:xfrm>
            <a:prstGeom prst="ellipse">
              <a:avLst/>
            </a:prstGeom>
            <a:solidFill>
              <a:srgbClr val="678D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 name="Group 5"/>
          <p:cNvGrpSpPr>
            <a:grpSpLocks noChangeAspect="1"/>
          </p:cNvGrpSpPr>
          <p:nvPr/>
        </p:nvGrpSpPr>
        <p:grpSpPr bwMode="auto">
          <a:xfrm>
            <a:off x="5922923" y="3327193"/>
            <a:ext cx="360000" cy="335141"/>
            <a:chOff x="1577" y="314"/>
            <a:chExt cx="782" cy="728"/>
          </a:xfrm>
          <a:solidFill>
            <a:srgbClr val="FFB000"/>
          </a:solidFill>
        </p:grpSpPr>
        <p:sp>
          <p:nvSpPr>
            <p:cNvPr id="37" name="Freeform 6"/>
            <p:cNvSpPr>
              <a:spLocks noEditPoints="1"/>
            </p:cNvSpPr>
            <p:nvPr/>
          </p:nvSpPr>
          <p:spPr bwMode="auto">
            <a:xfrm>
              <a:off x="1577" y="314"/>
              <a:ext cx="389" cy="649"/>
            </a:xfrm>
            <a:custGeom>
              <a:avLst/>
              <a:gdLst>
                <a:gd name="T0" fmla="*/ 22 w 163"/>
                <a:gd name="T1" fmla="*/ 234 h 272"/>
                <a:gd name="T2" fmla="*/ 37 w 163"/>
                <a:gd name="T3" fmla="*/ 219 h 272"/>
                <a:gd name="T4" fmla="*/ 81 w 163"/>
                <a:gd name="T5" fmla="*/ 107 h 272"/>
                <a:gd name="T6" fmla="*/ 125 w 163"/>
                <a:gd name="T7" fmla="*/ 219 h 272"/>
                <a:gd name="T8" fmla="*/ 141 w 163"/>
                <a:gd name="T9" fmla="*/ 234 h 272"/>
                <a:gd name="T10" fmla="*/ 163 w 163"/>
                <a:gd name="T11" fmla="*/ 272 h 272"/>
                <a:gd name="T12" fmla="*/ 153 w 163"/>
                <a:gd name="T13" fmla="*/ 229 h 272"/>
                <a:gd name="T14" fmla="*/ 155 w 163"/>
                <a:gd name="T15" fmla="*/ 209 h 272"/>
                <a:gd name="T16" fmla="*/ 129 w 163"/>
                <a:gd name="T17" fmla="*/ 138 h 272"/>
                <a:gd name="T18" fmla="*/ 143 w 163"/>
                <a:gd name="T19" fmla="*/ 138 h 272"/>
                <a:gd name="T20" fmla="*/ 143 w 163"/>
                <a:gd name="T21" fmla="*/ 149 h 272"/>
                <a:gd name="T22" fmla="*/ 150 w 163"/>
                <a:gd name="T23" fmla="*/ 149 h 272"/>
                <a:gd name="T24" fmla="*/ 150 w 163"/>
                <a:gd name="T25" fmla="*/ 120 h 272"/>
                <a:gd name="T26" fmla="*/ 143 w 163"/>
                <a:gd name="T27" fmla="*/ 120 h 272"/>
                <a:gd name="T28" fmla="*/ 143 w 163"/>
                <a:gd name="T29" fmla="*/ 131 h 272"/>
                <a:gd name="T30" fmla="*/ 126 w 163"/>
                <a:gd name="T31" fmla="*/ 131 h 272"/>
                <a:gd name="T32" fmla="*/ 109 w 163"/>
                <a:gd name="T33" fmla="*/ 85 h 272"/>
                <a:gd name="T34" fmla="*/ 112 w 163"/>
                <a:gd name="T35" fmla="*/ 72 h 272"/>
                <a:gd name="T36" fmla="*/ 84 w 163"/>
                <a:gd name="T37" fmla="*/ 39 h 272"/>
                <a:gd name="T38" fmla="*/ 84 w 163"/>
                <a:gd name="T39" fmla="*/ 0 h 272"/>
                <a:gd name="T40" fmla="*/ 75 w 163"/>
                <a:gd name="T41" fmla="*/ 0 h 272"/>
                <a:gd name="T42" fmla="*/ 75 w 163"/>
                <a:gd name="T43" fmla="*/ 39 h 272"/>
                <a:gd name="T44" fmla="*/ 46 w 163"/>
                <a:gd name="T45" fmla="*/ 72 h 272"/>
                <a:gd name="T46" fmla="*/ 52 w 163"/>
                <a:gd name="T47" fmla="*/ 90 h 272"/>
                <a:gd name="T48" fmla="*/ 37 w 163"/>
                <a:gd name="T49" fmla="*/ 131 h 272"/>
                <a:gd name="T50" fmla="*/ 19 w 163"/>
                <a:gd name="T51" fmla="*/ 131 h 272"/>
                <a:gd name="T52" fmla="*/ 19 w 163"/>
                <a:gd name="T53" fmla="*/ 120 h 272"/>
                <a:gd name="T54" fmla="*/ 12 w 163"/>
                <a:gd name="T55" fmla="*/ 120 h 272"/>
                <a:gd name="T56" fmla="*/ 12 w 163"/>
                <a:gd name="T57" fmla="*/ 149 h 272"/>
                <a:gd name="T58" fmla="*/ 19 w 163"/>
                <a:gd name="T59" fmla="*/ 149 h 272"/>
                <a:gd name="T60" fmla="*/ 19 w 163"/>
                <a:gd name="T61" fmla="*/ 138 h 272"/>
                <a:gd name="T62" fmla="*/ 34 w 163"/>
                <a:gd name="T63" fmla="*/ 138 h 272"/>
                <a:gd name="T64" fmla="*/ 8 w 163"/>
                <a:gd name="T65" fmla="*/ 209 h 272"/>
                <a:gd name="T66" fmla="*/ 10 w 163"/>
                <a:gd name="T67" fmla="*/ 229 h 272"/>
                <a:gd name="T68" fmla="*/ 0 w 163"/>
                <a:gd name="T69" fmla="*/ 272 h 272"/>
                <a:gd name="T70" fmla="*/ 22 w 163"/>
                <a:gd name="T71" fmla="*/ 234 h 272"/>
                <a:gd name="T72" fmla="*/ 80 w 163"/>
                <a:gd name="T73" fmla="*/ 49 h 272"/>
                <a:gd name="T74" fmla="*/ 103 w 163"/>
                <a:gd name="T75" fmla="*/ 72 h 272"/>
                <a:gd name="T76" fmla="*/ 80 w 163"/>
                <a:gd name="T77" fmla="*/ 95 h 272"/>
                <a:gd name="T78" fmla="*/ 57 w 163"/>
                <a:gd name="T79" fmla="*/ 72 h 272"/>
                <a:gd name="T80" fmla="*/ 80 w 163"/>
                <a:gd name="T81" fmla="*/ 4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 h="272">
                  <a:moveTo>
                    <a:pt x="22" y="234"/>
                  </a:moveTo>
                  <a:cubicBezTo>
                    <a:pt x="37" y="219"/>
                    <a:pt x="37" y="219"/>
                    <a:pt x="37" y="219"/>
                  </a:cubicBezTo>
                  <a:cubicBezTo>
                    <a:pt x="81" y="107"/>
                    <a:pt x="81" y="107"/>
                    <a:pt x="81" y="107"/>
                  </a:cubicBezTo>
                  <a:cubicBezTo>
                    <a:pt x="125" y="219"/>
                    <a:pt x="125" y="219"/>
                    <a:pt x="125" y="219"/>
                  </a:cubicBezTo>
                  <a:cubicBezTo>
                    <a:pt x="141" y="234"/>
                    <a:pt x="141" y="234"/>
                    <a:pt x="141" y="234"/>
                  </a:cubicBezTo>
                  <a:cubicBezTo>
                    <a:pt x="163" y="272"/>
                    <a:pt x="163" y="272"/>
                    <a:pt x="163" y="272"/>
                  </a:cubicBezTo>
                  <a:cubicBezTo>
                    <a:pt x="153" y="229"/>
                    <a:pt x="153" y="229"/>
                    <a:pt x="153" y="229"/>
                  </a:cubicBezTo>
                  <a:cubicBezTo>
                    <a:pt x="155" y="209"/>
                    <a:pt x="155" y="209"/>
                    <a:pt x="155" y="209"/>
                  </a:cubicBezTo>
                  <a:cubicBezTo>
                    <a:pt x="129" y="138"/>
                    <a:pt x="129" y="138"/>
                    <a:pt x="129" y="138"/>
                  </a:cubicBezTo>
                  <a:cubicBezTo>
                    <a:pt x="143" y="138"/>
                    <a:pt x="143" y="138"/>
                    <a:pt x="143" y="138"/>
                  </a:cubicBezTo>
                  <a:cubicBezTo>
                    <a:pt x="143" y="149"/>
                    <a:pt x="143" y="149"/>
                    <a:pt x="143" y="149"/>
                  </a:cubicBezTo>
                  <a:cubicBezTo>
                    <a:pt x="150" y="149"/>
                    <a:pt x="150" y="149"/>
                    <a:pt x="150" y="149"/>
                  </a:cubicBezTo>
                  <a:cubicBezTo>
                    <a:pt x="150" y="120"/>
                    <a:pt x="150" y="120"/>
                    <a:pt x="150" y="120"/>
                  </a:cubicBezTo>
                  <a:cubicBezTo>
                    <a:pt x="143" y="120"/>
                    <a:pt x="143" y="120"/>
                    <a:pt x="143" y="120"/>
                  </a:cubicBezTo>
                  <a:cubicBezTo>
                    <a:pt x="143" y="131"/>
                    <a:pt x="143" y="131"/>
                    <a:pt x="143" y="131"/>
                  </a:cubicBezTo>
                  <a:cubicBezTo>
                    <a:pt x="126" y="131"/>
                    <a:pt x="126" y="131"/>
                    <a:pt x="126" y="131"/>
                  </a:cubicBezTo>
                  <a:cubicBezTo>
                    <a:pt x="109" y="85"/>
                    <a:pt x="109" y="85"/>
                    <a:pt x="109" y="85"/>
                  </a:cubicBezTo>
                  <a:cubicBezTo>
                    <a:pt x="111" y="81"/>
                    <a:pt x="112" y="77"/>
                    <a:pt x="112" y="72"/>
                  </a:cubicBezTo>
                  <a:cubicBezTo>
                    <a:pt x="112" y="55"/>
                    <a:pt x="100" y="42"/>
                    <a:pt x="84" y="39"/>
                  </a:cubicBezTo>
                  <a:cubicBezTo>
                    <a:pt x="84" y="0"/>
                    <a:pt x="84" y="0"/>
                    <a:pt x="84" y="0"/>
                  </a:cubicBezTo>
                  <a:cubicBezTo>
                    <a:pt x="75" y="0"/>
                    <a:pt x="75" y="0"/>
                    <a:pt x="75" y="0"/>
                  </a:cubicBezTo>
                  <a:cubicBezTo>
                    <a:pt x="75" y="39"/>
                    <a:pt x="75" y="39"/>
                    <a:pt x="75" y="39"/>
                  </a:cubicBezTo>
                  <a:cubicBezTo>
                    <a:pt x="59" y="42"/>
                    <a:pt x="46" y="55"/>
                    <a:pt x="46" y="72"/>
                  </a:cubicBezTo>
                  <a:cubicBezTo>
                    <a:pt x="46" y="79"/>
                    <a:pt x="48" y="85"/>
                    <a:pt x="52" y="90"/>
                  </a:cubicBezTo>
                  <a:cubicBezTo>
                    <a:pt x="37" y="131"/>
                    <a:pt x="37" y="131"/>
                    <a:pt x="37" y="131"/>
                  </a:cubicBezTo>
                  <a:cubicBezTo>
                    <a:pt x="19" y="131"/>
                    <a:pt x="19" y="131"/>
                    <a:pt x="19" y="131"/>
                  </a:cubicBezTo>
                  <a:cubicBezTo>
                    <a:pt x="19" y="120"/>
                    <a:pt x="19" y="120"/>
                    <a:pt x="19" y="120"/>
                  </a:cubicBezTo>
                  <a:cubicBezTo>
                    <a:pt x="12" y="120"/>
                    <a:pt x="12" y="120"/>
                    <a:pt x="12" y="120"/>
                  </a:cubicBezTo>
                  <a:cubicBezTo>
                    <a:pt x="12" y="149"/>
                    <a:pt x="12" y="149"/>
                    <a:pt x="12" y="149"/>
                  </a:cubicBezTo>
                  <a:cubicBezTo>
                    <a:pt x="19" y="149"/>
                    <a:pt x="19" y="149"/>
                    <a:pt x="19" y="149"/>
                  </a:cubicBezTo>
                  <a:cubicBezTo>
                    <a:pt x="19" y="138"/>
                    <a:pt x="19" y="138"/>
                    <a:pt x="19" y="138"/>
                  </a:cubicBezTo>
                  <a:cubicBezTo>
                    <a:pt x="34" y="138"/>
                    <a:pt x="34" y="138"/>
                    <a:pt x="34" y="138"/>
                  </a:cubicBezTo>
                  <a:cubicBezTo>
                    <a:pt x="8" y="209"/>
                    <a:pt x="8" y="209"/>
                    <a:pt x="8" y="209"/>
                  </a:cubicBezTo>
                  <a:cubicBezTo>
                    <a:pt x="10" y="229"/>
                    <a:pt x="10" y="229"/>
                    <a:pt x="10" y="229"/>
                  </a:cubicBezTo>
                  <a:cubicBezTo>
                    <a:pt x="0" y="272"/>
                    <a:pt x="0" y="272"/>
                    <a:pt x="0" y="272"/>
                  </a:cubicBezTo>
                  <a:lnTo>
                    <a:pt x="22" y="234"/>
                  </a:lnTo>
                  <a:close/>
                  <a:moveTo>
                    <a:pt x="80" y="49"/>
                  </a:moveTo>
                  <a:cubicBezTo>
                    <a:pt x="92" y="49"/>
                    <a:pt x="103" y="59"/>
                    <a:pt x="103" y="72"/>
                  </a:cubicBezTo>
                  <a:cubicBezTo>
                    <a:pt x="103" y="84"/>
                    <a:pt x="92" y="95"/>
                    <a:pt x="80" y="95"/>
                  </a:cubicBezTo>
                  <a:cubicBezTo>
                    <a:pt x="67" y="95"/>
                    <a:pt x="57" y="84"/>
                    <a:pt x="57" y="72"/>
                  </a:cubicBezTo>
                  <a:cubicBezTo>
                    <a:pt x="57" y="59"/>
                    <a:pt x="67" y="49"/>
                    <a:pt x="80" y="49"/>
                  </a:cubicBezTo>
                  <a:close/>
                </a:path>
              </a:pathLst>
            </a:custGeom>
            <a:grpFill/>
            <a:ln w="9525">
              <a:solidFill>
                <a:srgbClr val="00B0F0"/>
              </a:solidFill>
              <a:round/>
            </a:ln>
          </p:spPr>
          <p:txBody>
            <a:bodyPr vert="horz" wrap="square" lIns="91440" tIns="45720" rIns="91440" bIns="45720" numCol="1" anchor="t" anchorCtr="0" compatLnSpc="1"/>
            <a:lstStyle/>
            <a:p>
              <a:endParaRPr lang="zh-CN" altLang="en-US"/>
            </a:p>
          </p:txBody>
        </p:sp>
        <p:sp>
          <p:nvSpPr>
            <p:cNvPr id="38" name="Oval 7"/>
            <p:cNvSpPr>
              <a:spLocks noChangeArrowheads="1"/>
            </p:cNvSpPr>
            <p:nvPr/>
          </p:nvSpPr>
          <p:spPr bwMode="auto">
            <a:xfrm>
              <a:off x="1742" y="460"/>
              <a:ext cx="52" cy="52"/>
            </a:xfrm>
            <a:prstGeom prst="ellipse">
              <a:avLst/>
            </a:prstGeom>
            <a:grpFill/>
            <a:ln w="9525">
              <a:solidFill>
                <a:srgbClr val="00B0F0"/>
              </a:solidFill>
              <a:round/>
            </a:ln>
          </p:spPr>
          <p:txBody>
            <a:bodyPr vert="horz" wrap="square" lIns="91440" tIns="45720" rIns="91440" bIns="45720" numCol="1" anchor="t" anchorCtr="0" compatLnSpc="1"/>
            <a:lstStyle/>
            <a:p>
              <a:endParaRPr lang="zh-CN" altLang="en-US"/>
            </a:p>
          </p:txBody>
        </p:sp>
        <p:sp>
          <p:nvSpPr>
            <p:cNvPr id="39" name="Freeform 8"/>
            <p:cNvSpPr/>
            <p:nvPr/>
          </p:nvSpPr>
          <p:spPr bwMode="auto">
            <a:xfrm>
              <a:off x="1599" y="965"/>
              <a:ext cx="345" cy="77"/>
            </a:xfrm>
            <a:custGeom>
              <a:avLst/>
              <a:gdLst>
                <a:gd name="T0" fmla="*/ 3 w 145"/>
                <a:gd name="T1" fmla="*/ 0 h 32"/>
                <a:gd name="T2" fmla="*/ 0 w 145"/>
                <a:gd name="T3" fmla="*/ 5 h 32"/>
                <a:gd name="T4" fmla="*/ 74 w 145"/>
                <a:gd name="T5" fmla="*/ 20 h 32"/>
                <a:gd name="T6" fmla="*/ 145 w 145"/>
                <a:gd name="T7" fmla="*/ 5 h 32"/>
                <a:gd name="T8" fmla="*/ 142 w 145"/>
                <a:gd name="T9" fmla="*/ 0 h 32"/>
                <a:gd name="T10" fmla="*/ 3 w 145"/>
                <a:gd name="T11" fmla="*/ 0 h 32"/>
              </a:gdLst>
              <a:ahLst/>
              <a:cxnLst>
                <a:cxn ang="0">
                  <a:pos x="T0" y="T1"/>
                </a:cxn>
                <a:cxn ang="0">
                  <a:pos x="T2" y="T3"/>
                </a:cxn>
                <a:cxn ang="0">
                  <a:pos x="T4" y="T5"/>
                </a:cxn>
                <a:cxn ang="0">
                  <a:pos x="T6" y="T7"/>
                </a:cxn>
                <a:cxn ang="0">
                  <a:pos x="T8" y="T9"/>
                </a:cxn>
                <a:cxn ang="0">
                  <a:pos x="T10" y="T11"/>
                </a:cxn>
              </a:cxnLst>
              <a:rect l="0" t="0" r="r" b="b"/>
              <a:pathLst>
                <a:path w="145" h="32">
                  <a:moveTo>
                    <a:pt x="3" y="0"/>
                  </a:moveTo>
                  <a:cubicBezTo>
                    <a:pt x="0" y="5"/>
                    <a:pt x="0" y="5"/>
                    <a:pt x="0" y="5"/>
                  </a:cubicBezTo>
                  <a:cubicBezTo>
                    <a:pt x="1" y="5"/>
                    <a:pt x="32" y="20"/>
                    <a:pt x="74" y="20"/>
                  </a:cubicBezTo>
                  <a:cubicBezTo>
                    <a:pt x="96" y="20"/>
                    <a:pt x="120" y="16"/>
                    <a:pt x="145" y="5"/>
                  </a:cubicBezTo>
                  <a:cubicBezTo>
                    <a:pt x="142" y="0"/>
                    <a:pt x="142" y="0"/>
                    <a:pt x="142" y="0"/>
                  </a:cubicBezTo>
                  <a:cubicBezTo>
                    <a:pt x="71" y="32"/>
                    <a:pt x="3" y="0"/>
                    <a:pt x="3" y="0"/>
                  </a:cubicBezTo>
                  <a:close/>
                </a:path>
              </a:pathLst>
            </a:custGeom>
            <a:grpFill/>
            <a:ln w="9525">
              <a:solidFill>
                <a:srgbClr val="00B0F0"/>
              </a:solidFill>
              <a:round/>
            </a:ln>
          </p:spPr>
          <p:txBody>
            <a:bodyPr vert="horz" wrap="square" lIns="91440" tIns="45720" rIns="91440" bIns="45720" numCol="1" anchor="t" anchorCtr="0" compatLnSpc="1"/>
            <a:lstStyle/>
            <a:p>
              <a:endParaRPr lang="zh-CN" altLang="en-US"/>
            </a:p>
          </p:txBody>
        </p:sp>
        <p:sp>
          <p:nvSpPr>
            <p:cNvPr id="40" name="Freeform 9"/>
            <p:cNvSpPr/>
            <p:nvPr/>
          </p:nvSpPr>
          <p:spPr bwMode="auto">
            <a:xfrm>
              <a:off x="1944" y="751"/>
              <a:ext cx="341" cy="150"/>
            </a:xfrm>
            <a:custGeom>
              <a:avLst/>
              <a:gdLst>
                <a:gd name="T0" fmla="*/ 70 w 143"/>
                <a:gd name="T1" fmla="*/ 7 h 63"/>
                <a:gd name="T2" fmla="*/ 54 w 143"/>
                <a:gd name="T3" fmla="*/ 8 h 63"/>
                <a:gd name="T4" fmla="*/ 61 w 143"/>
                <a:gd name="T5" fmla="*/ 1 h 63"/>
                <a:gd name="T6" fmla="*/ 70 w 143"/>
                <a:gd name="T7" fmla="*/ 0 h 63"/>
                <a:gd name="T8" fmla="*/ 142 w 143"/>
                <a:gd name="T9" fmla="*/ 59 h 63"/>
                <a:gd name="T10" fmla="*/ 143 w 143"/>
                <a:gd name="T11" fmla="*/ 63 h 63"/>
                <a:gd name="T12" fmla="*/ 0 w 143"/>
                <a:gd name="T13" fmla="*/ 63 h 63"/>
                <a:gd name="T14" fmla="*/ 6 w 143"/>
                <a:gd name="T15" fmla="*/ 57 h 63"/>
                <a:gd name="T16" fmla="*/ 135 w 143"/>
                <a:gd name="T17" fmla="*/ 57 h 63"/>
                <a:gd name="T18" fmla="*/ 70 w 143"/>
                <a:gd name="T19"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63">
                  <a:moveTo>
                    <a:pt x="70" y="7"/>
                  </a:moveTo>
                  <a:cubicBezTo>
                    <a:pt x="64" y="7"/>
                    <a:pt x="59" y="7"/>
                    <a:pt x="54" y="8"/>
                  </a:cubicBezTo>
                  <a:cubicBezTo>
                    <a:pt x="61" y="1"/>
                    <a:pt x="61" y="1"/>
                    <a:pt x="61" y="1"/>
                  </a:cubicBezTo>
                  <a:cubicBezTo>
                    <a:pt x="64" y="1"/>
                    <a:pt x="67" y="0"/>
                    <a:pt x="70" y="0"/>
                  </a:cubicBezTo>
                  <a:cubicBezTo>
                    <a:pt x="104" y="0"/>
                    <a:pt x="135" y="25"/>
                    <a:pt x="142" y="59"/>
                  </a:cubicBezTo>
                  <a:cubicBezTo>
                    <a:pt x="143" y="63"/>
                    <a:pt x="143" y="63"/>
                    <a:pt x="143" y="63"/>
                  </a:cubicBezTo>
                  <a:cubicBezTo>
                    <a:pt x="0" y="63"/>
                    <a:pt x="0" y="63"/>
                    <a:pt x="0" y="63"/>
                  </a:cubicBezTo>
                  <a:cubicBezTo>
                    <a:pt x="6" y="57"/>
                    <a:pt x="6" y="57"/>
                    <a:pt x="6" y="57"/>
                  </a:cubicBezTo>
                  <a:cubicBezTo>
                    <a:pt x="135" y="57"/>
                    <a:pt x="135" y="57"/>
                    <a:pt x="135" y="57"/>
                  </a:cubicBezTo>
                  <a:cubicBezTo>
                    <a:pt x="127" y="27"/>
                    <a:pt x="100" y="7"/>
                    <a:pt x="70" y="7"/>
                  </a:cubicBezTo>
                  <a:close/>
                </a:path>
              </a:pathLst>
            </a:custGeom>
            <a:grpFill/>
            <a:ln w="9525">
              <a:solidFill>
                <a:srgbClr val="00B0F0"/>
              </a:solidFill>
              <a:round/>
            </a:ln>
          </p:spPr>
          <p:txBody>
            <a:bodyPr vert="horz" wrap="square" lIns="91440" tIns="45720" rIns="91440" bIns="45720" numCol="1" anchor="t" anchorCtr="0" compatLnSpc="1"/>
            <a:lstStyle/>
            <a:p>
              <a:endParaRPr lang="zh-CN" altLang="en-US"/>
            </a:p>
          </p:txBody>
        </p:sp>
        <p:sp>
          <p:nvSpPr>
            <p:cNvPr id="41" name="Freeform 10"/>
            <p:cNvSpPr/>
            <p:nvPr/>
          </p:nvSpPr>
          <p:spPr bwMode="auto">
            <a:xfrm>
              <a:off x="1873" y="684"/>
              <a:ext cx="486" cy="288"/>
            </a:xfrm>
            <a:custGeom>
              <a:avLst/>
              <a:gdLst>
                <a:gd name="T0" fmla="*/ 14 w 204"/>
                <a:gd name="T1" fmla="*/ 115 h 121"/>
                <a:gd name="T2" fmla="*/ 15 w 204"/>
                <a:gd name="T3" fmla="*/ 106 h 121"/>
                <a:gd name="T4" fmla="*/ 16 w 204"/>
                <a:gd name="T5" fmla="*/ 115 h 121"/>
                <a:gd name="T6" fmla="*/ 22 w 204"/>
                <a:gd name="T7" fmla="*/ 106 h 121"/>
                <a:gd name="T8" fmla="*/ 24 w 204"/>
                <a:gd name="T9" fmla="*/ 115 h 121"/>
                <a:gd name="T10" fmla="*/ 29 w 204"/>
                <a:gd name="T11" fmla="*/ 97 h 121"/>
                <a:gd name="T12" fmla="*/ 31 w 204"/>
                <a:gd name="T13" fmla="*/ 115 h 121"/>
                <a:gd name="T14" fmla="*/ 36 w 204"/>
                <a:gd name="T15" fmla="*/ 106 h 121"/>
                <a:gd name="T16" fmla="*/ 38 w 204"/>
                <a:gd name="T17" fmla="*/ 115 h 121"/>
                <a:gd name="T18" fmla="*/ 45 w 204"/>
                <a:gd name="T19" fmla="*/ 106 h 121"/>
                <a:gd name="T20" fmla="*/ 47 w 204"/>
                <a:gd name="T21" fmla="*/ 115 h 121"/>
                <a:gd name="T22" fmla="*/ 52 w 204"/>
                <a:gd name="T23" fmla="*/ 106 h 121"/>
                <a:gd name="T24" fmla="*/ 55 w 204"/>
                <a:gd name="T25" fmla="*/ 115 h 121"/>
                <a:gd name="T26" fmla="*/ 60 w 204"/>
                <a:gd name="T27" fmla="*/ 97 h 121"/>
                <a:gd name="T28" fmla="*/ 62 w 204"/>
                <a:gd name="T29" fmla="*/ 115 h 121"/>
                <a:gd name="T30" fmla="*/ 68 w 204"/>
                <a:gd name="T31" fmla="*/ 106 h 121"/>
                <a:gd name="T32" fmla="*/ 70 w 204"/>
                <a:gd name="T33" fmla="*/ 115 h 121"/>
                <a:gd name="T34" fmla="*/ 76 w 204"/>
                <a:gd name="T35" fmla="*/ 106 h 121"/>
                <a:gd name="T36" fmla="*/ 79 w 204"/>
                <a:gd name="T37" fmla="*/ 115 h 121"/>
                <a:gd name="T38" fmla="*/ 84 w 204"/>
                <a:gd name="T39" fmla="*/ 106 h 121"/>
                <a:gd name="T40" fmla="*/ 86 w 204"/>
                <a:gd name="T41" fmla="*/ 115 h 121"/>
                <a:gd name="T42" fmla="*/ 92 w 204"/>
                <a:gd name="T43" fmla="*/ 97 h 121"/>
                <a:gd name="T44" fmla="*/ 94 w 204"/>
                <a:gd name="T45" fmla="*/ 115 h 121"/>
                <a:gd name="T46" fmla="*/ 99 w 204"/>
                <a:gd name="T47" fmla="*/ 106 h 121"/>
                <a:gd name="T48" fmla="*/ 102 w 204"/>
                <a:gd name="T49" fmla="*/ 115 h 121"/>
                <a:gd name="T50" fmla="*/ 108 w 204"/>
                <a:gd name="T51" fmla="*/ 106 h 121"/>
                <a:gd name="T52" fmla="*/ 110 w 204"/>
                <a:gd name="T53" fmla="*/ 115 h 121"/>
                <a:gd name="T54" fmla="*/ 116 w 204"/>
                <a:gd name="T55" fmla="*/ 106 h 121"/>
                <a:gd name="T56" fmla="*/ 118 w 204"/>
                <a:gd name="T57" fmla="*/ 115 h 121"/>
                <a:gd name="T58" fmla="*/ 123 w 204"/>
                <a:gd name="T59" fmla="*/ 97 h 121"/>
                <a:gd name="T60" fmla="*/ 125 w 204"/>
                <a:gd name="T61" fmla="*/ 115 h 121"/>
                <a:gd name="T62" fmla="*/ 130 w 204"/>
                <a:gd name="T63" fmla="*/ 106 h 121"/>
                <a:gd name="T64" fmla="*/ 132 w 204"/>
                <a:gd name="T65" fmla="*/ 115 h 121"/>
                <a:gd name="T66" fmla="*/ 138 w 204"/>
                <a:gd name="T67" fmla="*/ 106 h 121"/>
                <a:gd name="T68" fmla="*/ 141 w 204"/>
                <a:gd name="T69" fmla="*/ 115 h 121"/>
                <a:gd name="T70" fmla="*/ 146 w 204"/>
                <a:gd name="T71" fmla="*/ 106 h 121"/>
                <a:gd name="T72" fmla="*/ 148 w 204"/>
                <a:gd name="T73" fmla="*/ 115 h 121"/>
                <a:gd name="T74" fmla="*/ 154 w 204"/>
                <a:gd name="T75" fmla="*/ 97 h 121"/>
                <a:gd name="T76" fmla="*/ 156 w 204"/>
                <a:gd name="T77" fmla="*/ 115 h 121"/>
                <a:gd name="T78" fmla="*/ 162 w 204"/>
                <a:gd name="T79" fmla="*/ 106 h 121"/>
                <a:gd name="T80" fmla="*/ 164 w 204"/>
                <a:gd name="T81" fmla="*/ 115 h 121"/>
                <a:gd name="T82" fmla="*/ 170 w 204"/>
                <a:gd name="T83" fmla="*/ 106 h 121"/>
                <a:gd name="T84" fmla="*/ 172 w 204"/>
                <a:gd name="T85" fmla="*/ 115 h 121"/>
                <a:gd name="T86" fmla="*/ 178 w 204"/>
                <a:gd name="T87" fmla="*/ 106 h 121"/>
                <a:gd name="T88" fmla="*/ 180 w 204"/>
                <a:gd name="T89" fmla="*/ 115 h 121"/>
                <a:gd name="T90" fmla="*/ 186 w 204"/>
                <a:gd name="T91" fmla="*/ 97 h 121"/>
                <a:gd name="T92" fmla="*/ 188 w 204"/>
                <a:gd name="T93" fmla="*/ 115 h 121"/>
                <a:gd name="T94" fmla="*/ 198 w 204"/>
                <a:gd name="T95" fmla="*/ 103 h 121"/>
                <a:gd name="T96" fmla="*/ 120 w 204"/>
                <a:gd name="T97" fmla="*/ 0 h 121"/>
                <a:gd name="T98" fmla="*/ 204 w 204"/>
                <a:gd name="T99" fmla="*/ 121 h 121"/>
                <a:gd name="T100" fmla="*/ 8 w 204"/>
                <a:gd name="T101" fmla="*/ 11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121">
                  <a:moveTo>
                    <a:pt x="8" y="115"/>
                  </a:moveTo>
                  <a:cubicBezTo>
                    <a:pt x="14" y="115"/>
                    <a:pt x="14" y="115"/>
                    <a:pt x="14" y="115"/>
                  </a:cubicBezTo>
                  <a:cubicBezTo>
                    <a:pt x="14" y="106"/>
                    <a:pt x="14" y="106"/>
                    <a:pt x="14" y="106"/>
                  </a:cubicBezTo>
                  <a:cubicBezTo>
                    <a:pt x="15" y="106"/>
                    <a:pt x="15" y="106"/>
                    <a:pt x="15" y="106"/>
                  </a:cubicBezTo>
                  <a:cubicBezTo>
                    <a:pt x="16" y="106"/>
                    <a:pt x="16" y="106"/>
                    <a:pt x="16" y="106"/>
                  </a:cubicBezTo>
                  <a:cubicBezTo>
                    <a:pt x="16" y="115"/>
                    <a:pt x="16" y="115"/>
                    <a:pt x="16" y="115"/>
                  </a:cubicBezTo>
                  <a:cubicBezTo>
                    <a:pt x="22" y="115"/>
                    <a:pt x="22" y="115"/>
                    <a:pt x="22" y="115"/>
                  </a:cubicBezTo>
                  <a:cubicBezTo>
                    <a:pt x="22" y="106"/>
                    <a:pt x="22" y="106"/>
                    <a:pt x="22" y="106"/>
                  </a:cubicBezTo>
                  <a:cubicBezTo>
                    <a:pt x="24" y="106"/>
                    <a:pt x="24" y="106"/>
                    <a:pt x="24" y="106"/>
                  </a:cubicBezTo>
                  <a:cubicBezTo>
                    <a:pt x="24" y="115"/>
                    <a:pt x="24" y="115"/>
                    <a:pt x="24" y="115"/>
                  </a:cubicBezTo>
                  <a:cubicBezTo>
                    <a:pt x="29" y="115"/>
                    <a:pt x="29" y="115"/>
                    <a:pt x="29" y="115"/>
                  </a:cubicBezTo>
                  <a:cubicBezTo>
                    <a:pt x="29" y="97"/>
                    <a:pt x="29" y="97"/>
                    <a:pt x="29" y="97"/>
                  </a:cubicBezTo>
                  <a:cubicBezTo>
                    <a:pt x="31" y="97"/>
                    <a:pt x="31" y="97"/>
                    <a:pt x="31" y="97"/>
                  </a:cubicBezTo>
                  <a:cubicBezTo>
                    <a:pt x="31" y="115"/>
                    <a:pt x="31" y="115"/>
                    <a:pt x="31" y="115"/>
                  </a:cubicBezTo>
                  <a:cubicBezTo>
                    <a:pt x="36" y="115"/>
                    <a:pt x="36" y="115"/>
                    <a:pt x="36" y="115"/>
                  </a:cubicBezTo>
                  <a:cubicBezTo>
                    <a:pt x="36" y="106"/>
                    <a:pt x="36" y="106"/>
                    <a:pt x="36" y="106"/>
                  </a:cubicBezTo>
                  <a:cubicBezTo>
                    <a:pt x="38" y="106"/>
                    <a:pt x="38" y="106"/>
                    <a:pt x="38" y="106"/>
                  </a:cubicBezTo>
                  <a:cubicBezTo>
                    <a:pt x="38" y="115"/>
                    <a:pt x="38" y="115"/>
                    <a:pt x="38" y="115"/>
                  </a:cubicBezTo>
                  <a:cubicBezTo>
                    <a:pt x="45" y="115"/>
                    <a:pt x="45" y="115"/>
                    <a:pt x="45" y="115"/>
                  </a:cubicBezTo>
                  <a:cubicBezTo>
                    <a:pt x="45" y="106"/>
                    <a:pt x="45" y="106"/>
                    <a:pt x="45" y="106"/>
                  </a:cubicBezTo>
                  <a:cubicBezTo>
                    <a:pt x="47" y="106"/>
                    <a:pt x="47" y="106"/>
                    <a:pt x="47" y="106"/>
                  </a:cubicBezTo>
                  <a:cubicBezTo>
                    <a:pt x="47" y="115"/>
                    <a:pt x="47" y="115"/>
                    <a:pt x="47" y="115"/>
                  </a:cubicBezTo>
                  <a:cubicBezTo>
                    <a:pt x="52" y="115"/>
                    <a:pt x="52" y="115"/>
                    <a:pt x="52" y="115"/>
                  </a:cubicBezTo>
                  <a:cubicBezTo>
                    <a:pt x="52" y="106"/>
                    <a:pt x="52" y="106"/>
                    <a:pt x="52" y="106"/>
                  </a:cubicBezTo>
                  <a:cubicBezTo>
                    <a:pt x="55" y="106"/>
                    <a:pt x="55" y="106"/>
                    <a:pt x="55" y="106"/>
                  </a:cubicBezTo>
                  <a:cubicBezTo>
                    <a:pt x="55" y="115"/>
                    <a:pt x="55" y="115"/>
                    <a:pt x="55" y="115"/>
                  </a:cubicBezTo>
                  <a:cubicBezTo>
                    <a:pt x="60" y="115"/>
                    <a:pt x="60" y="115"/>
                    <a:pt x="60" y="115"/>
                  </a:cubicBezTo>
                  <a:cubicBezTo>
                    <a:pt x="60" y="97"/>
                    <a:pt x="60" y="97"/>
                    <a:pt x="60" y="97"/>
                  </a:cubicBezTo>
                  <a:cubicBezTo>
                    <a:pt x="62" y="97"/>
                    <a:pt x="62" y="97"/>
                    <a:pt x="62" y="97"/>
                  </a:cubicBezTo>
                  <a:cubicBezTo>
                    <a:pt x="62" y="115"/>
                    <a:pt x="62" y="115"/>
                    <a:pt x="62" y="115"/>
                  </a:cubicBezTo>
                  <a:cubicBezTo>
                    <a:pt x="68" y="115"/>
                    <a:pt x="68" y="115"/>
                    <a:pt x="68" y="115"/>
                  </a:cubicBezTo>
                  <a:cubicBezTo>
                    <a:pt x="68" y="106"/>
                    <a:pt x="68" y="106"/>
                    <a:pt x="68" y="106"/>
                  </a:cubicBezTo>
                  <a:cubicBezTo>
                    <a:pt x="70" y="106"/>
                    <a:pt x="70" y="106"/>
                    <a:pt x="70" y="106"/>
                  </a:cubicBezTo>
                  <a:cubicBezTo>
                    <a:pt x="70" y="115"/>
                    <a:pt x="70" y="115"/>
                    <a:pt x="70" y="115"/>
                  </a:cubicBezTo>
                  <a:cubicBezTo>
                    <a:pt x="76" y="115"/>
                    <a:pt x="76" y="115"/>
                    <a:pt x="76" y="115"/>
                  </a:cubicBezTo>
                  <a:cubicBezTo>
                    <a:pt x="76" y="106"/>
                    <a:pt x="76" y="106"/>
                    <a:pt x="76" y="106"/>
                  </a:cubicBezTo>
                  <a:cubicBezTo>
                    <a:pt x="79" y="106"/>
                    <a:pt x="79" y="106"/>
                    <a:pt x="79" y="106"/>
                  </a:cubicBezTo>
                  <a:cubicBezTo>
                    <a:pt x="79" y="115"/>
                    <a:pt x="79" y="115"/>
                    <a:pt x="79" y="115"/>
                  </a:cubicBezTo>
                  <a:cubicBezTo>
                    <a:pt x="84" y="115"/>
                    <a:pt x="84" y="115"/>
                    <a:pt x="84" y="115"/>
                  </a:cubicBezTo>
                  <a:cubicBezTo>
                    <a:pt x="84" y="106"/>
                    <a:pt x="84" y="106"/>
                    <a:pt x="84" y="106"/>
                  </a:cubicBezTo>
                  <a:cubicBezTo>
                    <a:pt x="86" y="106"/>
                    <a:pt x="86" y="106"/>
                    <a:pt x="86" y="106"/>
                  </a:cubicBezTo>
                  <a:cubicBezTo>
                    <a:pt x="86" y="115"/>
                    <a:pt x="86" y="115"/>
                    <a:pt x="86" y="115"/>
                  </a:cubicBezTo>
                  <a:cubicBezTo>
                    <a:pt x="92" y="115"/>
                    <a:pt x="92" y="115"/>
                    <a:pt x="92" y="115"/>
                  </a:cubicBezTo>
                  <a:cubicBezTo>
                    <a:pt x="92" y="97"/>
                    <a:pt x="92" y="97"/>
                    <a:pt x="92" y="97"/>
                  </a:cubicBezTo>
                  <a:cubicBezTo>
                    <a:pt x="94" y="97"/>
                    <a:pt x="94" y="97"/>
                    <a:pt x="94" y="97"/>
                  </a:cubicBezTo>
                  <a:cubicBezTo>
                    <a:pt x="94" y="115"/>
                    <a:pt x="94" y="115"/>
                    <a:pt x="94" y="115"/>
                  </a:cubicBezTo>
                  <a:cubicBezTo>
                    <a:pt x="99" y="115"/>
                    <a:pt x="99" y="115"/>
                    <a:pt x="99" y="115"/>
                  </a:cubicBezTo>
                  <a:cubicBezTo>
                    <a:pt x="99" y="106"/>
                    <a:pt x="99" y="106"/>
                    <a:pt x="99" y="106"/>
                  </a:cubicBezTo>
                  <a:cubicBezTo>
                    <a:pt x="102" y="106"/>
                    <a:pt x="102" y="106"/>
                    <a:pt x="102" y="106"/>
                  </a:cubicBezTo>
                  <a:cubicBezTo>
                    <a:pt x="102" y="115"/>
                    <a:pt x="102" y="115"/>
                    <a:pt x="102" y="115"/>
                  </a:cubicBezTo>
                  <a:cubicBezTo>
                    <a:pt x="108" y="115"/>
                    <a:pt x="108" y="115"/>
                    <a:pt x="108" y="115"/>
                  </a:cubicBezTo>
                  <a:cubicBezTo>
                    <a:pt x="108" y="106"/>
                    <a:pt x="108" y="106"/>
                    <a:pt x="108" y="106"/>
                  </a:cubicBezTo>
                  <a:cubicBezTo>
                    <a:pt x="110" y="106"/>
                    <a:pt x="110" y="106"/>
                    <a:pt x="110" y="106"/>
                  </a:cubicBezTo>
                  <a:cubicBezTo>
                    <a:pt x="110" y="115"/>
                    <a:pt x="110" y="115"/>
                    <a:pt x="110" y="115"/>
                  </a:cubicBezTo>
                  <a:cubicBezTo>
                    <a:pt x="116" y="115"/>
                    <a:pt x="116" y="115"/>
                    <a:pt x="116" y="115"/>
                  </a:cubicBezTo>
                  <a:cubicBezTo>
                    <a:pt x="116" y="106"/>
                    <a:pt x="116" y="106"/>
                    <a:pt x="116" y="106"/>
                  </a:cubicBezTo>
                  <a:cubicBezTo>
                    <a:pt x="118" y="106"/>
                    <a:pt x="118" y="106"/>
                    <a:pt x="118" y="106"/>
                  </a:cubicBezTo>
                  <a:cubicBezTo>
                    <a:pt x="118" y="115"/>
                    <a:pt x="118" y="115"/>
                    <a:pt x="118" y="115"/>
                  </a:cubicBezTo>
                  <a:cubicBezTo>
                    <a:pt x="123" y="115"/>
                    <a:pt x="123" y="115"/>
                    <a:pt x="123" y="115"/>
                  </a:cubicBezTo>
                  <a:cubicBezTo>
                    <a:pt x="123" y="97"/>
                    <a:pt x="123" y="97"/>
                    <a:pt x="123" y="97"/>
                  </a:cubicBezTo>
                  <a:cubicBezTo>
                    <a:pt x="125" y="97"/>
                    <a:pt x="125" y="97"/>
                    <a:pt x="125" y="97"/>
                  </a:cubicBezTo>
                  <a:cubicBezTo>
                    <a:pt x="125" y="115"/>
                    <a:pt x="125" y="115"/>
                    <a:pt x="125" y="115"/>
                  </a:cubicBezTo>
                  <a:cubicBezTo>
                    <a:pt x="130" y="115"/>
                    <a:pt x="130" y="115"/>
                    <a:pt x="130" y="115"/>
                  </a:cubicBezTo>
                  <a:cubicBezTo>
                    <a:pt x="130" y="106"/>
                    <a:pt x="130" y="106"/>
                    <a:pt x="130" y="106"/>
                  </a:cubicBezTo>
                  <a:cubicBezTo>
                    <a:pt x="132" y="106"/>
                    <a:pt x="132" y="106"/>
                    <a:pt x="132" y="106"/>
                  </a:cubicBezTo>
                  <a:cubicBezTo>
                    <a:pt x="132" y="115"/>
                    <a:pt x="132" y="115"/>
                    <a:pt x="132" y="115"/>
                  </a:cubicBezTo>
                  <a:cubicBezTo>
                    <a:pt x="138" y="115"/>
                    <a:pt x="138" y="115"/>
                    <a:pt x="138" y="115"/>
                  </a:cubicBezTo>
                  <a:cubicBezTo>
                    <a:pt x="138" y="106"/>
                    <a:pt x="138" y="106"/>
                    <a:pt x="138" y="106"/>
                  </a:cubicBezTo>
                  <a:cubicBezTo>
                    <a:pt x="141" y="106"/>
                    <a:pt x="141" y="106"/>
                    <a:pt x="141" y="106"/>
                  </a:cubicBezTo>
                  <a:cubicBezTo>
                    <a:pt x="141" y="115"/>
                    <a:pt x="141" y="115"/>
                    <a:pt x="141" y="115"/>
                  </a:cubicBezTo>
                  <a:cubicBezTo>
                    <a:pt x="146" y="115"/>
                    <a:pt x="146" y="115"/>
                    <a:pt x="146" y="115"/>
                  </a:cubicBezTo>
                  <a:cubicBezTo>
                    <a:pt x="146" y="106"/>
                    <a:pt x="146" y="106"/>
                    <a:pt x="146" y="106"/>
                  </a:cubicBezTo>
                  <a:cubicBezTo>
                    <a:pt x="148" y="106"/>
                    <a:pt x="148" y="106"/>
                    <a:pt x="148" y="106"/>
                  </a:cubicBezTo>
                  <a:cubicBezTo>
                    <a:pt x="148" y="115"/>
                    <a:pt x="148" y="115"/>
                    <a:pt x="148" y="115"/>
                  </a:cubicBezTo>
                  <a:cubicBezTo>
                    <a:pt x="154" y="115"/>
                    <a:pt x="154" y="115"/>
                    <a:pt x="154" y="115"/>
                  </a:cubicBezTo>
                  <a:cubicBezTo>
                    <a:pt x="154" y="97"/>
                    <a:pt x="154" y="97"/>
                    <a:pt x="154" y="97"/>
                  </a:cubicBezTo>
                  <a:cubicBezTo>
                    <a:pt x="156" y="97"/>
                    <a:pt x="156" y="97"/>
                    <a:pt x="156" y="97"/>
                  </a:cubicBezTo>
                  <a:cubicBezTo>
                    <a:pt x="156" y="115"/>
                    <a:pt x="156" y="115"/>
                    <a:pt x="156" y="115"/>
                  </a:cubicBezTo>
                  <a:cubicBezTo>
                    <a:pt x="162" y="115"/>
                    <a:pt x="162" y="115"/>
                    <a:pt x="162" y="115"/>
                  </a:cubicBezTo>
                  <a:cubicBezTo>
                    <a:pt x="162" y="106"/>
                    <a:pt x="162" y="106"/>
                    <a:pt x="162" y="106"/>
                  </a:cubicBezTo>
                  <a:cubicBezTo>
                    <a:pt x="164" y="106"/>
                    <a:pt x="164" y="106"/>
                    <a:pt x="164" y="106"/>
                  </a:cubicBezTo>
                  <a:cubicBezTo>
                    <a:pt x="164" y="115"/>
                    <a:pt x="164" y="115"/>
                    <a:pt x="164" y="115"/>
                  </a:cubicBezTo>
                  <a:cubicBezTo>
                    <a:pt x="170" y="115"/>
                    <a:pt x="170" y="115"/>
                    <a:pt x="170" y="115"/>
                  </a:cubicBezTo>
                  <a:cubicBezTo>
                    <a:pt x="170" y="106"/>
                    <a:pt x="170" y="106"/>
                    <a:pt x="170" y="106"/>
                  </a:cubicBezTo>
                  <a:cubicBezTo>
                    <a:pt x="172" y="106"/>
                    <a:pt x="172" y="106"/>
                    <a:pt x="172" y="106"/>
                  </a:cubicBezTo>
                  <a:cubicBezTo>
                    <a:pt x="172" y="115"/>
                    <a:pt x="172" y="115"/>
                    <a:pt x="172" y="115"/>
                  </a:cubicBezTo>
                  <a:cubicBezTo>
                    <a:pt x="178" y="115"/>
                    <a:pt x="178" y="115"/>
                    <a:pt x="178" y="115"/>
                  </a:cubicBezTo>
                  <a:cubicBezTo>
                    <a:pt x="178" y="106"/>
                    <a:pt x="178" y="106"/>
                    <a:pt x="178" y="106"/>
                  </a:cubicBezTo>
                  <a:cubicBezTo>
                    <a:pt x="180" y="106"/>
                    <a:pt x="180" y="106"/>
                    <a:pt x="180" y="106"/>
                  </a:cubicBezTo>
                  <a:cubicBezTo>
                    <a:pt x="180" y="115"/>
                    <a:pt x="180" y="115"/>
                    <a:pt x="180" y="115"/>
                  </a:cubicBezTo>
                  <a:cubicBezTo>
                    <a:pt x="186" y="115"/>
                    <a:pt x="186" y="115"/>
                    <a:pt x="186" y="115"/>
                  </a:cubicBezTo>
                  <a:cubicBezTo>
                    <a:pt x="186" y="97"/>
                    <a:pt x="186" y="97"/>
                    <a:pt x="186" y="97"/>
                  </a:cubicBezTo>
                  <a:cubicBezTo>
                    <a:pt x="188" y="97"/>
                    <a:pt x="188" y="97"/>
                    <a:pt x="188" y="97"/>
                  </a:cubicBezTo>
                  <a:cubicBezTo>
                    <a:pt x="188" y="115"/>
                    <a:pt x="188" y="115"/>
                    <a:pt x="188" y="115"/>
                  </a:cubicBezTo>
                  <a:cubicBezTo>
                    <a:pt x="198" y="115"/>
                    <a:pt x="198" y="115"/>
                    <a:pt x="198" y="115"/>
                  </a:cubicBezTo>
                  <a:cubicBezTo>
                    <a:pt x="198" y="103"/>
                    <a:pt x="198" y="103"/>
                    <a:pt x="198" y="103"/>
                  </a:cubicBezTo>
                  <a:cubicBezTo>
                    <a:pt x="198" y="54"/>
                    <a:pt x="162" y="13"/>
                    <a:pt x="115" y="6"/>
                  </a:cubicBezTo>
                  <a:cubicBezTo>
                    <a:pt x="120" y="0"/>
                    <a:pt x="120" y="0"/>
                    <a:pt x="120" y="0"/>
                  </a:cubicBezTo>
                  <a:cubicBezTo>
                    <a:pt x="168" y="10"/>
                    <a:pt x="204" y="52"/>
                    <a:pt x="204" y="103"/>
                  </a:cubicBezTo>
                  <a:cubicBezTo>
                    <a:pt x="204" y="121"/>
                    <a:pt x="204" y="121"/>
                    <a:pt x="204" y="121"/>
                  </a:cubicBezTo>
                  <a:cubicBezTo>
                    <a:pt x="0" y="121"/>
                    <a:pt x="0" y="121"/>
                    <a:pt x="0" y="121"/>
                  </a:cubicBezTo>
                  <a:cubicBezTo>
                    <a:pt x="8" y="113"/>
                    <a:pt x="8" y="113"/>
                    <a:pt x="8" y="113"/>
                  </a:cubicBezTo>
                  <a:cubicBezTo>
                    <a:pt x="8" y="115"/>
                    <a:pt x="8" y="115"/>
                    <a:pt x="8" y="115"/>
                  </a:cubicBezTo>
                  <a:close/>
                </a:path>
              </a:pathLst>
            </a:custGeom>
            <a:solidFill>
              <a:srgbClr val="FFB000"/>
            </a:solidFill>
            <a:ln w="9525">
              <a:solidFill>
                <a:srgbClr val="00B0F0"/>
              </a:solidFill>
              <a:round/>
            </a:ln>
          </p:spPr>
          <p:txBody>
            <a:bodyPr vert="horz" wrap="square" lIns="91440" tIns="45720" rIns="91440" bIns="45720" numCol="1" anchor="t" anchorCtr="0" compatLnSpc="1"/>
            <a:lstStyle/>
            <a:p>
              <a:endParaRPr lang="zh-CN" altLang="en-US"/>
            </a:p>
          </p:txBody>
        </p:sp>
        <p:sp>
          <p:nvSpPr>
            <p:cNvPr id="42" name="Freeform 11"/>
            <p:cNvSpPr/>
            <p:nvPr/>
          </p:nvSpPr>
          <p:spPr bwMode="auto">
            <a:xfrm>
              <a:off x="1839" y="415"/>
              <a:ext cx="189" cy="367"/>
            </a:xfrm>
            <a:custGeom>
              <a:avLst/>
              <a:gdLst>
                <a:gd name="T0" fmla="*/ 74 w 79"/>
                <a:gd name="T1" fmla="*/ 78 h 154"/>
                <a:gd name="T2" fmla="*/ 67 w 79"/>
                <a:gd name="T3" fmla="*/ 80 h 154"/>
                <a:gd name="T4" fmla="*/ 70 w 79"/>
                <a:gd name="T5" fmla="*/ 74 h 154"/>
                <a:gd name="T6" fmla="*/ 63 w 79"/>
                <a:gd name="T7" fmla="*/ 76 h 154"/>
                <a:gd name="T8" fmla="*/ 66 w 79"/>
                <a:gd name="T9" fmla="*/ 70 h 154"/>
                <a:gd name="T10" fmla="*/ 60 w 79"/>
                <a:gd name="T11" fmla="*/ 72 h 154"/>
                <a:gd name="T12" fmla="*/ 63 w 79"/>
                <a:gd name="T13" fmla="*/ 67 h 154"/>
                <a:gd name="T14" fmla="*/ 51 w 79"/>
                <a:gd name="T15" fmla="*/ 72 h 154"/>
                <a:gd name="T16" fmla="*/ 59 w 79"/>
                <a:gd name="T17" fmla="*/ 63 h 154"/>
                <a:gd name="T18" fmla="*/ 53 w 79"/>
                <a:gd name="T19" fmla="*/ 65 h 154"/>
                <a:gd name="T20" fmla="*/ 56 w 79"/>
                <a:gd name="T21" fmla="*/ 60 h 154"/>
                <a:gd name="T22" fmla="*/ 49 w 79"/>
                <a:gd name="T23" fmla="*/ 61 h 154"/>
                <a:gd name="T24" fmla="*/ 52 w 79"/>
                <a:gd name="T25" fmla="*/ 56 h 154"/>
                <a:gd name="T26" fmla="*/ 45 w 79"/>
                <a:gd name="T27" fmla="*/ 57 h 154"/>
                <a:gd name="T28" fmla="*/ 48 w 79"/>
                <a:gd name="T29" fmla="*/ 52 h 154"/>
                <a:gd name="T30" fmla="*/ 37 w 79"/>
                <a:gd name="T31" fmla="*/ 58 h 154"/>
                <a:gd name="T32" fmla="*/ 45 w 79"/>
                <a:gd name="T33" fmla="*/ 49 h 154"/>
                <a:gd name="T34" fmla="*/ 38 w 79"/>
                <a:gd name="T35" fmla="*/ 51 h 154"/>
                <a:gd name="T36" fmla="*/ 41 w 79"/>
                <a:gd name="T37" fmla="*/ 45 h 154"/>
                <a:gd name="T38" fmla="*/ 34 w 79"/>
                <a:gd name="T39" fmla="*/ 47 h 154"/>
                <a:gd name="T40" fmla="*/ 37 w 79"/>
                <a:gd name="T41" fmla="*/ 41 h 154"/>
                <a:gd name="T42" fmla="*/ 30 w 79"/>
                <a:gd name="T43" fmla="*/ 43 h 154"/>
                <a:gd name="T44" fmla="*/ 34 w 79"/>
                <a:gd name="T45" fmla="*/ 38 h 154"/>
                <a:gd name="T46" fmla="*/ 22 w 79"/>
                <a:gd name="T47" fmla="*/ 43 h 154"/>
                <a:gd name="T48" fmla="*/ 30 w 79"/>
                <a:gd name="T49" fmla="*/ 34 h 154"/>
                <a:gd name="T50" fmla="*/ 23 w 79"/>
                <a:gd name="T51" fmla="*/ 35 h 154"/>
                <a:gd name="T52" fmla="*/ 26 w 79"/>
                <a:gd name="T53" fmla="*/ 30 h 154"/>
                <a:gd name="T54" fmla="*/ 19 w 79"/>
                <a:gd name="T55" fmla="*/ 31 h 154"/>
                <a:gd name="T56" fmla="*/ 22 w 79"/>
                <a:gd name="T57" fmla="*/ 26 h 154"/>
                <a:gd name="T58" fmla="*/ 15 w 79"/>
                <a:gd name="T59" fmla="*/ 28 h 154"/>
                <a:gd name="T60" fmla="*/ 18 w 79"/>
                <a:gd name="T61" fmla="*/ 22 h 154"/>
                <a:gd name="T62" fmla="*/ 7 w 79"/>
                <a:gd name="T63" fmla="*/ 28 h 154"/>
                <a:gd name="T64" fmla="*/ 15 w 79"/>
                <a:gd name="T65" fmla="*/ 19 h 154"/>
                <a:gd name="T66" fmla="*/ 5 w 79"/>
                <a:gd name="T67" fmla="*/ 148 h 154"/>
                <a:gd name="T68" fmla="*/ 0 w 79"/>
                <a:gd name="T69" fmla="*/ 3 h 154"/>
                <a:gd name="T70" fmla="*/ 4 w 79"/>
                <a:gd name="T71" fmla="*/ 1 h 154"/>
                <a:gd name="T72" fmla="*/ 66 w 79"/>
                <a:gd name="T73" fmla="*/ 8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 h="154">
                  <a:moveTo>
                    <a:pt x="66" y="87"/>
                  </a:moveTo>
                  <a:cubicBezTo>
                    <a:pt x="74" y="78"/>
                    <a:pt x="74" y="78"/>
                    <a:pt x="74" y="78"/>
                  </a:cubicBezTo>
                  <a:cubicBezTo>
                    <a:pt x="71" y="75"/>
                    <a:pt x="71" y="75"/>
                    <a:pt x="71" y="75"/>
                  </a:cubicBezTo>
                  <a:cubicBezTo>
                    <a:pt x="67" y="80"/>
                    <a:pt x="67" y="80"/>
                    <a:pt x="67" y="80"/>
                  </a:cubicBezTo>
                  <a:cubicBezTo>
                    <a:pt x="66" y="79"/>
                    <a:pt x="66" y="79"/>
                    <a:pt x="66" y="79"/>
                  </a:cubicBezTo>
                  <a:cubicBezTo>
                    <a:pt x="70" y="74"/>
                    <a:pt x="70" y="74"/>
                    <a:pt x="70" y="74"/>
                  </a:cubicBezTo>
                  <a:cubicBezTo>
                    <a:pt x="67" y="71"/>
                    <a:pt x="67" y="71"/>
                    <a:pt x="67" y="71"/>
                  </a:cubicBezTo>
                  <a:cubicBezTo>
                    <a:pt x="63" y="76"/>
                    <a:pt x="63" y="76"/>
                    <a:pt x="63" y="76"/>
                  </a:cubicBezTo>
                  <a:cubicBezTo>
                    <a:pt x="62" y="75"/>
                    <a:pt x="62" y="75"/>
                    <a:pt x="62" y="75"/>
                  </a:cubicBezTo>
                  <a:cubicBezTo>
                    <a:pt x="66" y="70"/>
                    <a:pt x="66" y="70"/>
                    <a:pt x="66" y="70"/>
                  </a:cubicBezTo>
                  <a:cubicBezTo>
                    <a:pt x="64" y="68"/>
                    <a:pt x="64" y="68"/>
                    <a:pt x="64" y="68"/>
                  </a:cubicBezTo>
                  <a:cubicBezTo>
                    <a:pt x="60" y="72"/>
                    <a:pt x="60" y="72"/>
                    <a:pt x="60" y="72"/>
                  </a:cubicBezTo>
                  <a:cubicBezTo>
                    <a:pt x="58" y="71"/>
                    <a:pt x="58" y="71"/>
                    <a:pt x="58" y="71"/>
                  </a:cubicBezTo>
                  <a:cubicBezTo>
                    <a:pt x="63" y="67"/>
                    <a:pt x="63" y="67"/>
                    <a:pt x="63" y="67"/>
                  </a:cubicBezTo>
                  <a:cubicBezTo>
                    <a:pt x="60" y="64"/>
                    <a:pt x="60" y="64"/>
                    <a:pt x="60" y="64"/>
                  </a:cubicBezTo>
                  <a:cubicBezTo>
                    <a:pt x="51" y="72"/>
                    <a:pt x="51" y="72"/>
                    <a:pt x="51" y="72"/>
                  </a:cubicBezTo>
                  <a:cubicBezTo>
                    <a:pt x="50" y="71"/>
                    <a:pt x="50" y="71"/>
                    <a:pt x="50" y="71"/>
                  </a:cubicBezTo>
                  <a:cubicBezTo>
                    <a:pt x="59" y="63"/>
                    <a:pt x="59" y="63"/>
                    <a:pt x="59" y="63"/>
                  </a:cubicBezTo>
                  <a:cubicBezTo>
                    <a:pt x="57" y="61"/>
                    <a:pt x="57" y="61"/>
                    <a:pt x="57" y="61"/>
                  </a:cubicBezTo>
                  <a:cubicBezTo>
                    <a:pt x="53" y="65"/>
                    <a:pt x="53" y="65"/>
                    <a:pt x="53" y="65"/>
                  </a:cubicBezTo>
                  <a:cubicBezTo>
                    <a:pt x="52" y="64"/>
                    <a:pt x="52" y="64"/>
                    <a:pt x="52" y="64"/>
                  </a:cubicBezTo>
                  <a:cubicBezTo>
                    <a:pt x="56" y="60"/>
                    <a:pt x="56" y="60"/>
                    <a:pt x="56" y="60"/>
                  </a:cubicBezTo>
                  <a:cubicBezTo>
                    <a:pt x="53" y="57"/>
                    <a:pt x="53" y="57"/>
                    <a:pt x="53" y="57"/>
                  </a:cubicBezTo>
                  <a:cubicBezTo>
                    <a:pt x="49" y="61"/>
                    <a:pt x="49" y="61"/>
                    <a:pt x="49" y="61"/>
                  </a:cubicBezTo>
                  <a:cubicBezTo>
                    <a:pt x="48" y="60"/>
                    <a:pt x="48" y="60"/>
                    <a:pt x="48" y="60"/>
                  </a:cubicBezTo>
                  <a:cubicBezTo>
                    <a:pt x="52" y="56"/>
                    <a:pt x="52" y="56"/>
                    <a:pt x="52" y="56"/>
                  </a:cubicBezTo>
                  <a:cubicBezTo>
                    <a:pt x="49" y="53"/>
                    <a:pt x="49" y="53"/>
                    <a:pt x="49" y="53"/>
                  </a:cubicBezTo>
                  <a:cubicBezTo>
                    <a:pt x="45" y="57"/>
                    <a:pt x="45" y="57"/>
                    <a:pt x="45" y="57"/>
                  </a:cubicBezTo>
                  <a:cubicBezTo>
                    <a:pt x="44" y="56"/>
                    <a:pt x="44" y="56"/>
                    <a:pt x="44" y="56"/>
                  </a:cubicBezTo>
                  <a:cubicBezTo>
                    <a:pt x="48" y="52"/>
                    <a:pt x="48" y="52"/>
                    <a:pt x="48" y="52"/>
                  </a:cubicBezTo>
                  <a:cubicBezTo>
                    <a:pt x="46" y="50"/>
                    <a:pt x="46" y="50"/>
                    <a:pt x="46" y="50"/>
                  </a:cubicBezTo>
                  <a:cubicBezTo>
                    <a:pt x="37" y="58"/>
                    <a:pt x="37" y="58"/>
                    <a:pt x="37" y="58"/>
                  </a:cubicBezTo>
                  <a:cubicBezTo>
                    <a:pt x="36" y="57"/>
                    <a:pt x="36" y="57"/>
                    <a:pt x="36" y="57"/>
                  </a:cubicBezTo>
                  <a:cubicBezTo>
                    <a:pt x="45" y="49"/>
                    <a:pt x="45" y="49"/>
                    <a:pt x="45" y="49"/>
                  </a:cubicBezTo>
                  <a:cubicBezTo>
                    <a:pt x="42" y="46"/>
                    <a:pt x="42" y="46"/>
                    <a:pt x="42" y="46"/>
                  </a:cubicBezTo>
                  <a:cubicBezTo>
                    <a:pt x="38" y="51"/>
                    <a:pt x="38" y="51"/>
                    <a:pt x="38" y="51"/>
                  </a:cubicBezTo>
                  <a:cubicBezTo>
                    <a:pt x="37" y="50"/>
                    <a:pt x="37" y="50"/>
                    <a:pt x="37" y="50"/>
                  </a:cubicBezTo>
                  <a:cubicBezTo>
                    <a:pt x="41" y="45"/>
                    <a:pt x="41" y="45"/>
                    <a:pt x="41" y="45"/>
                  </a:cubicBezTo>
                  <a:cubicBezTo>
                    <a:pt x="38" y="42"/>
                    <a:pt x="38" y="42"/>
                    <a:pt x="38" y="42"/>
                  </a:cubicBezTo>
                  <a:cubicBezTo>
                    <a:pt x="34" y="47"/>
                    <a:pt x="34" y="47"/>
                    <a:pt x="34" y="47"/>
                  </a:cubicBezTo>
                  <a:cubicBezTo>
                    <a:pt x="33" y="46"/>
                    <a:pt x="33" y="46"/>
                    <a:pt x="33" y="46"/>
                  </a:cubicBezTo>
                  <a:cubicBezTo>
                    <a:pt x="37" y="41"/>
                    <a:pt x="37" y="41"/>
                    <a:pt x="37" y="41"/>
                  </a:cubicBezTo>
                  <a:cubicBezTo>
                    <a:pt x="35" y="39"/>
                    <a:pt x="35" y="39"/>
                    <a:pt x="35" y="39"/>
                  </a:cubicBezTo>
                  <a:cubicBezTo>
                    <a:pt x="30" y="43"/>
                    <a:pt x="30" y="43"/>
                    <a:pt x="30" y="43"/>
                  </a:cubicBezTo>
                  <a:cubicBezTo>
                    <a:pt x="29" y="42"/>
                    <a:pt x="29" y="42"/>
                    <a:pt x="29" y="42"/>
                  </a:cubicBezTo>
                  <a:cubicBezTo>
                    <a:pt x="34" y="38"/>
                    <a:pt x="34" y="38"/>
                    <a:pt x="34" y="38"/>
                  </a:cubicBezTo>
                  <a:cubicBezTo>
                    <a:pt x="31" y="35"/>
                    <a:pt x="31" y="35"/>
                    <a:pt x="31" y="35"/>
                  </a:cubicBezTo>
                  <a:cubicBezTo>
                    <a:pt x="22" y="43"/>
                    <a:pt x="22" y="43"/>
                    <a:pt x="22" y="43"/>
                  </a:cubicBezTo>
                  <a:cubicBezTo>
                    <a:pt x="21" y="42"/>
                    <a:pt x="21" y="42"/>
                    <a:pt x="21" y="42"/>
                  </a:cubicBezTo>
                  <a:cubicBezTo>
                    <a:pt x="30" y="34"/>
                    <a:pt x="30" y="34"/>
                    <a:pt x="30" y="34"/>
                  </a:cubicBezTo>
                  <a:cubicBezTo>
                    <a:pt x="27" y="31"/>
                    <a:pt x="27" y="31"/>
                    <a:pt x="27" y="31"/>
                  </a:cubicBezTo>
                  <a:cubicBezTo>
                    <a:pt x="23" y="35"/>
                    <a:pt x="23" y="35"/>
                    <a:pt x="23" y="35"/>
                  </a:cubicBezTo>
                  <a:cubicBezTo>
                    <a:pt x="22" y="34"/>
                    <a:pt x="22" y="34"/>
                    <a:pt x="22" y="34"/>
                  </a:cubicBezTo>
                  <a:cubicBezTo>
                    <a:pt x="26" y="30"/>
                    <a:pt x="26" y="30"/>
                    <a:pt x="26" y="30"/>
                  </a:cubicBezTo>
                  <a:cubicBezTo>
                    <a:pt x="23" y="27"/>
                    <a:pt x="23" y="27"/>
                    <a:pt x="23" y="27"/>
                  </a:cubicBezTo>
                  <a:cubicBezTo>
                    <a:pt x="19" y="31"/>
                    <a:pt x="19" y="31"/>
                    <a:pt x="19" y="31"/>
                  </a:cubicBezTo>
                  <a:cubicBezTo>
                    <a:pt x="18" y="30"/>
                    <a:pt x="18" y="30"/>
                    <a:pt x="18" y="30"/>
                  </a:cubicBezTo>
                  <a:cubicBezTo>
                    <a:pt x="22" y="26"/>
                    <a:pt x="22" y="26"/>
                    <a:pt x="22" y="26"/>
                  </a:cubicBezTo>
                  <a:cubicBezTo>
                    <a:pt x="19" y="23"/>
                    <a:pt x="19" y="23"/>
                    <a:pt x="19" y="23"/>
                  </a:cubicBezTo>
                  <a:cubicBezTo>
                    <a:pt x="15" y="28"/>
                    <a:pt x="15" y="28"/>
                    <a:pt x="15" y="28"/>
                  </a:cubicBezTo>
                  <a:cubicBezTo>
                    <a:pt x="14" y="27"/>
                    <a:pt x="14" y="27"/>
                    <a:pt x="14" y="27"/>
                  </a:cubicBezTo>
                  <a:cubicBezTo>
                    <a:pt x="18" y="22"/>
                    <a:pt x="18" y="22"/>
                    <a:pt x="18" y="22"/>
                  </a:cubicBezTo>
                  <a:cubicBezTo>
                    <a:pt x="16" y="20"/>
                    <a:pt x="16" y="20"/>
                    <a:pt x="16" y="20"/>
                  </a:cubicBezTo>
                  <a:cubicBezTo>
                    <a:pt x="7" y="28"/>
                    <a:pt x="7" y="28"/>
                    <a:pt x="7" y="28"/>
                  </a:cubicBezTo>
                  <a:cubicBezTo>
                    <a:pt x="6" y="27"/>
                    <a:pt x="6" y="27"/>
                    <a:pt x="6" y="27"/>
                  </a:cubicBezTo>
                  <a:cubicBezTo>
                    <a:pt x="15" y="19"/>
                    <a:pt x="15" y="19"/>
                    <a:pt x="15" y="19"/>
                  </a:cubicBezTo>
                  <a:cubicBezTo>
                    <a:pt x="5" y="9"/>
                    <a:pt x="5" y="9"/>
                    <a:pt x="5" y="9"/>
                  </a:cubicBezTo>
                  <a:cubicBezTo>
                    <a:pt x="5" y="148"/>
                    <a:pt x="5" y="148"/>
                    <a:pt x="5" y="148"/>
                  </a:cubicBezTo>
                  <a:cubicBezTo>
                    <a:pt x="0" y="154"/>
                    <a:pt x="0" y="154"/>
                    <a:pt x="0" y="154"/>
                  </a:cubicBezTo>
                  <a:cubicBezTo>
                    <a:pt x="0" y="3"/>
                    <a:pt x="0" y="3"/>
                    <a:pt x="0" y="3"/>
                  </a:cubicBezTo>
                  <a:cubicBezTo>
                    <a:pt x="0" y="1"/>
                    <a:pt x="0" y="0"/>
                    <a:pt x="1" y="0"/>
                  </a:cubicBezTo>
                  <a:cubicBezTo>
                    <a:pt x="2" y="0"/>
                    <a:pt x="4" y="0"/>
                    <a:pt x="4" y="1"/>
                  </a:cubicBezTo>
                  <a:cubicBezTo>
                    <a:pt x="79" y="75"/>
                    <a:pt x="79" y="75"/>
                    <a:pt x="79" y="75"/>
                  </a:cubicBezTo>
                  <a:cubicBezTo>
                    <a:pt x="66" y="87"/>
                    <a:pt x="66" y="87"/>
                    <a:pt x="66" y="87"/>
                  </a:cubicBezTo>
                  <a:close/>
                </a:path>
              </a:pathLst>
            </a:custGeom>
            <a:grpFill/>
            <a:ln w="9525">
              <a:solidFill>
                <a:srgbClr val="00B0F0"/>
              </a:solidFill>
              <a:round/>
            </a:ln>
          </p:spPr>
          <p:txBody>
            <a:bodyPr vert="horz" wrap="square" lIns="91440" tIns="45720" rIns="91440" bIns="45720" numCol="1" anchor="t" anchorCtr="0" compatLnSpc="1"/>
            <a:lstStyle/>
            <a:p>
              <a:endParaRPr lang="zh-CN" altLang="en-US"/>
            </a:p>
          </p:txBody>
        </p:sp>
        <p:sp>
          <p:nvSpPr>
            <p:cNvPr id="43" name="Freeform 12"/>
            <p:cNvSpPr/>
            <p:nvPr/>
          </p:nvSpPr>
          <p:spPr bwMode="auto">
            <a:xfrm>
              <a:off x="1892" y="541"/>
              <a:ext cx="97" cy="188"/>
            </a:xfrm>
            <a:custGeom>
              <a:avLst/>
              <a:gdLst>
                <a:gd name="T0" fmla="*/ 0 w 41"/>
                <a:gd name="T1" fmla="*/ 79 h 79"/>
                <a:gd name="T2" fmla="*/ 0 w 41"/>
                <a:gd name="T3" fmla="*/ 3 h 79"/>
                <a:gd name="T4" fmla="*/ 2 w 41"/>
                <a:gd name="T5" fmla="*/ 0 h 79"/>
                <a:gd name="T6" fmla="*/ 5 w 41"/>
                <a:gd name="T7" fmla="*/ 1 h 79"/>
                <a:gd name="T8" fmla="*/ 41 w 41"/>
                <a:gd name="T9" fmla="*/ 38 h 79"/>
                <a:gd name="T10" fmla="*/ 37 w 41"/>
                <a:gd name="T11" fmla="*/ 41 h 79"/>
                <a:gd name="T12" fmla="*/ 5 w 41"/>
                <a:gd name="T13" fmla="*/ 10 h 79"/>
                <a:gd name="T14" fmla="*/ 5 w 41"/>
                <a:gd name="T15" fmla="*/ 73 h 79"/>
                <a:gd name="T16" fmla="*/ 0 w 41"/>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9">
                  <a:moveTo>
                    <a:pt x="0" y="79"/>
                  </a:moveTo>
                  <a:cubicBezTo>
                    <a:pt x="0" y="3"/>
                    <a:pt x="0" y="3"/>
                    <a:pt x="0" y="3"/>
                  </a:cubicBezTo>
                  <a:cubicBezTo>
                    <a:pt x="0" y="2"/>
                    <a:pt x="1" y="1"/>
                    <a:pt x="2" y="0"/>
                  </a:cubicBezTo>
                  <a:cubicBezTo>
                    <a:pt x="3" y="0"/>
                    <a:pt x="4" y="0"/>
                    <a:pt x="5" y="1"/>
                  </a:cubicBezTo>
                  <a:cubicBezTo>
                    <a:pt x="41" y="38"/>
                    <a:pt x="41" y="38"/>
                    <a:pt x="41" y="38"/>
                  </a:cubicBezTo>
                  <a:cubicBezTo>
                    <a:pt x="37" y="41"/>
                    <a:pt x="37" y="41"/>
                    <a:pt x="37" y="41"/>
                  </a:cubicBezTo>
                  <a:cubicBezTo>
                    <a:pt x="5" y="10"/>
                    <a:pt x="5" y="10"/>
                    <a:pt x="5" y="10"/>
                  </a:cubicBezTo>
                  <a:cubicBezTo>
                    <a:pt x="5" y="73"/>
                    <a:pt x="5" y="73"/>
                    <a:pt x="5" y="73"/>
                  </a:cubicBezTo>
                  <a:lnTo>
                    <a:pt x="0" y="79"/>
                  </a:lnTo>
                  <a:close/>
                </a:path>
              </a:pathLst>
            </a:custGeom>
            <a:grpFill/>
            <a:ln w="9525">
              <a:solidFill>
                <a:srgbClr val="00B0F0"/>
              </a:solidFill>
              <a:round/>
            </a:ln>
          </p:spPr>
          <p:txBody>
            <a:bodyPr vert="horz" wrap="square" lIns="91440" tIns="45720" rIns="91440" bIns="45720" numCol="1" anchor="t" anchorCtr="0" compatLnSpc="1"/>
            <a:lstStyle/>
            <a:p>
              <a:endParaRPr lang="zh-CN" altLang="en-US"/>
            </a:p>
          </p:txBody>
        </p:sp>
        <p:sp>
          <p:nvSpPr>
            <p:cNvPr id="44" name="Freeform 13"/>
            <p:cNvSpPr>
              <a:spLocks noEditPoints="1"/>
            </p:cNvSpPr>
            <p:nvPr/>
          </p:nvSpPr>
          <p:spPr bwMode="auto">
            <a:xfrm>
              <a:off x="1754" y="529"/>
              <a:ext cx="447" cy="446"/>
            </a:xfrm>
            <a:custGeom>
              <a:avLst/>
              <a:gdLst>
                <a:gd name="T0" fmla="*/ 2 w 188"/>
                <a:gd name="T1" fmla="*/ 151 h 187"/>
                <a:gd name="T2" fmla="*/ 36 w 188"/>
                <a:gd name="T3" fmla="*/ 185 h 187"/>
                <a:gd name="T4" fmla="*/ 43 w 188"/>
                <a:gd name="T5" fmla="*/ 185 h 187"/>
                <a:gd name="T6" fmla="*/ 186 w 188"/>
                <a:gd name="T7" fmla="*/ 43 h 187"/>
                <a:gd name="T8" fmla="*/ 186 w 188"/>
                <a:gd name="T9" fmla="*/ 36 h 187"/>
                <a:gd name="T10" fmla="*/ 152 w 188"/>
                <a:gd name="T11" fmla="*/ 2 h 187"/>
                <a:gd name="T12" fmla="*/ 145 w 188"/>
                <a:gd name="T13" fmla="*/ 2 h 187"/>
                <a:gd name="T14" fmla="*/ 2 w 188"/>
                <a:gd name="T15" fmla="*/ 144 h 187"/>
                <a:gd name="T16" fmla="*/ 2 w 188"/>
                <a:gd name="T17" fmla="*/ 151 h 187"/>
                <a:gd name="T18" fmla="*/ 6 w 188"/>
                <a:gd name="T19" fmla="*/ 148 h 187"/>
                <a:gd name="T20" fmla="*/ 148 w 188"/>
                <a:gd name="T21" fmla="*/ 5 h 187"/>
                <a:gd name="T22" fmla="*/ 182 w 188"/>
                <a:gd name="T23" fmla="*/ 39 h 187"/>
                <a:gd name="T24" fmla="*/ 173 w 188"/>
                <a:gd name="T25" fmla="*/ 48 h 187"/>
                <a:gd name="T26" fmla="*/ 148 w 188"/>
                <a:gd name="T27" fmla="*/ 23 h 187"/>
                <a:gd name="T28" fmla="*/ 145 w 188"/>
                <a:gd name="T29" fmla="*/ 26 h 187"/>
                <a:gd name="T30" fmla="*/ 170 w 188"/>
                <a:gd name="T31" fmla="*/ 51 h 187"/>
                <a:gd name="T32" fmla="*/ 162 w 188"/>
                <a:gd name="T33" fmla="*/ 59 h 187"/>
                <a:gd name="T34" fmla="*/ 149 w 188"/>
                <a:gd name="T35" fmla="*/ 47 h 187"/>
                <a:gd name="T36" fmla="*/ 146 w 188"/>
                <a:gd name="T37" fmla="*/ 50 h 187"/>
                <a:gd name="T38" fmla="*/ 159 w 188"/>
                <a:gd name="T39" fmla="*/ 62 h 187"/>
                <a:gd name="T40" fmla="*/ 151 w 188"/>
                <a:gd name="T41" fmla="*/ 70 h 187"/>
                <a:gd name="T42" fmla="*/ 138 w 188"/>
                <a:gd name="T43" fmla="*/ 58 h 187"/>
                <a:gd name="T44" fmla="*/ 135 w 188"/>
                <a:gd name="T45" fmla="*/ 61 h 187"/>
                <a:gd name="T46" fmla="*/ 148 w 188"/>
                <a:gd name="T47" fmla="*/ 73 h 187"/>
                <a:gd name="T48" fmla="*/ 139 w 188"/>
                <a:gd name="T49" fmla="*/ 82 h 187"/>
                <a:gd name="T50" fmla="*/ 127 w 188"/>
                <a:gd name="T51" fmla="*/ 69 h 187"/>
                <a:gd name="T52" fmla="*/ 124 w 188"/>
                <a:gd name="T53" fmla="*/ 72 h 187"/>
                <a:gd name="T54" fmla="*/ 136 w 188"/>
                <a:gd name="T55" fmla="*/ 85 h 187"/>
                <a:gd name="T56" fmla="*/ 128 w 188"/>
                <a:gd name="T57" fmla="*/ 93 h 187"/>
                <a:gd name="T58" fmla="*/ 103 w 188"/>
                <a:gd name="T59" fmla="*/ 68 h 187"/>
                <a:gd name="T60" fmla="*/ 100 w 188"/>
                <a:gd name="T61" fmla="*/ 71 h 187"/>
                <a:gd name="T62" fmla="*/ 125 w 188"/>
                <a:gd name="T63" fmla="*/ 96 h 187"/>
                <a:gd name="T64" fmla="*/ 117 w 188"/>
                <a:gd name="T65" fmla="*/ 104 h 187"/>
                <a:gd name="T66" fmla="*/ 104 w 188"/>
                <a:gd name="T67" fmla="*/ 92 h 187"/>
                <a:gd name="T68" fmla="*/ 101 w 188"/>
                <a:gd name="T69" fmla="*/ 95 h 187"/>
                <a:gd name="T70" fmla="*/ 114 w 188"/>
                <a:gd name="T71" fmla="*/ 107 h 187"/>
                <a:gd name="T72" fmla="*/ 106 w 188"/>
                <a:gd name="T73" fmla="*/ 115 h 187"/>
                <a:gd name="T74" fmla="*/ 93 w 188"/>
                <a:gd name="T75" fmla="*/ 103 h 187"/>
                <a:gd name="T76" fmla="*/ 90 w 188"/>
                <a:gd name="T77" fmla="*/ 105 h 187"/>
                <a:gd name="T78" fmla="*/ 103 w 188"/>
                <a:gd name="T79" fmla="*/ 118 h 187"/>
                <a:gd name="T80" fmla="*/ 94 w 188"/>
                <a:gd name="T81" fmla="*/ 127 h 187"/>
                <a:gd name="T82" fmla="*/ 82 w 188"/>
                <a:gd name="T83" fmla="*/ 114 h 187"/>
                <a:gd name="T84" fmla="*/ 79 w 188"/>
                <a:gd name="T85" fmla="*/ 117 h 187"/>
                <a:gd name="T86" fmla="*/ 91 w 188"/>
                <a:gd name="T87" fmla="*/ 130 h 187"/>
                <a:gd name="T88" fmla="*/ 84 w 188"/>
                <a:gd name="T89" fmla="*/ 137 h 187"/>
                <a:gd name="T90" fmla="*/ 59 w 188"/>
                <a:gd name="T91" fmla="*/ 111 h 187"/>
                <a:gd name="T92" fmla="*/ 56 w 188"/>
                <a:gd name="T93" fmla="*/ 114 h 187"/>
                <a:gd name="T94" fmla="*/ 81 w 188"/>
                <a:gd name="T95" fmla="*/ 140 h 187"/>
                <a:gd name="T96" fmla="*/ 74 w 188"/>
                <a:gd name="T97" fmla="*/ 147 h 187"/>
                <a:gd name="T98" fmla="*/ 61 w 188"/>
                <a:gd name="T99" fmla="*/ 135 h 187"/>
                <a:gd name="T100" fmla="*/ 58 w 188"/>
                <a:gd name="T101" fmla="*/ 138 h 187"/>
                <a:gd name="T102" fmla="*/ 71 w 188"/>
                <a:gd name="T103" fmla="*/ 150 h 187"/>
                <a:gd name="T104" fmla="*/ 63 w 188"/>
                <a:gd name="T105" fmla="*/ 158 h 187"/>
                <a:gd name="T106" fmla="*/ 50 w 188"/>
                <a:gd name="T107" fmla="*/ 146 h 187"/>
                <a:gd name="T108" fmla="*/ 47 w 188"/>
                <a:gd name="T109" fmla="*/ 149 h 187"/>
                <a:gd name="T110" fmla="*/ 60 w 188"/>
                <a:gd name="T111" fmla="*/ 161 h 187"/>
                <a:gd name="T112" fmla="*/ 51 w 188"/>
                <a:gd name="T113" fmla="*/ 170 h 187"/>
                <a:gd name="T114" fmla="*/ 38 w 188"/>
                <a:gd name="T115" fmla="*/ 158 h 187"/>
                <a:gd name="T116" fmla="*/ 35 w 188"/>
                <a:gd name="T117" fmla="*/ 161 h 187"/>
                <a:gd name="T118" fmla="*/ 48 w 188"/>
                <a:gd name="T119" fmla="*/ 173 h 187"/>
                <a:gd name="T120" fmla="*/ 40 w 188"/>
                <a:gd name="T121" fmla="*/ 182 h 187"/>
                <a:gd name="T122" fmla="*/ 6 w 188"/>
                <a:gd name="T123" fmla="*/ 14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 h="187">
                  <a:moveTo>
                    <a:pt x="2" y="151"/>
                  </a:moveTo>
                  <a:cubicBezTo>
                    <a:pt x="36" y="185"/>
                    <a:pt x="36" y="185"/>
                    <a:pt x="36" y="185"/>
                  </a:cubicBezTo>
                  <a:cubicBezTo>
                    <a:pt x="38" y="187"/>
                    <a:pt x="41" y="187"/>
                    <a:pt x="43" y="185"/>
                  </a:cubicBezTo>
                  <a:cubicBezTo>
                    <a:pt x="186" y="43"/>
                    <a:pt x="186" y="43"/>
                    <a:pt x="186" y="43"/>
                  </a:cubicBezTo>
                  <a:cubicBezTo>
                    <a:pt x="188" y="41"/>
                    <a:pt x="188" y="37"/>
                    <a:pt x="186" y="36"/>
                  </a:cubicBezTo>
                  <a:cubicBezTo>
                    <a:pt x="152" y="2"/>
                    <a:pt x="152" y="2"/>
                    <a:pt x="152" y="2"/>
                  </a:cubicBezTo>
                  <a:cubicBezTo>
                    <a:pt x="150" y="0"/>
                    <a:pt x="147" y="0"/>
                    <a:pt x="145" y="2"/>
                  </a:cubicBezTo>
                  <a:cubicBezTo>
                    <a:pt x="2" y="144"/>
                    <a:pt x="2" y="144"/>
                    <a:pt x="2" y="144"/>
                  </a:cubicBezTo>
                  <a:cubicBezTo>
                    <a:pt x="0" y="146"/>
                    <a:pt x="0" y="150"/>
                    <a:pt x="2" y="151"/>
                  </a:cubicBezTo>
                  <a:close/>
                  <a:moveTo>
                    <a:pt x="6" y="148"/>
                  </a:moveTo>
                  <a:cubicBezTo>
                    <a:pt x="148" y="5"/>
                    <a:pt x="148" y="5"/>
                    <a:pt x="148" y="5"/>
                  </a:cubicBezTo>
                  <a:cubicBezTo>
                    <a:pt x="182" y="39"/>
                    <a:pt x="182" y="39"/>
                    <a:pt x="182" y="39"/>
                  </a:cubicBezTo>
                  <a:cubicBezTo>
                    <a:pt x="173" y="48"/>
                    <a:pt x="173" y="48"/>
                    <a:pt x="173" y="48"/>
                  </a:cubicBezTo>
                  <a:cubicBezTo>
                    <a:pt x="148" y="23"/>
                    <a:pt x="148" y="23"/>
                    <a:pt x="148" y="23"/>
                  </a:cubicBezTo>
                  <a:cubicBezTo>
                    <a:pt x="145" y="26"/>
                    <a:pt x="145" y="26"/>
                    <a:pt x="145" y="26"/>
                  </a:cubicBezTo>
                  <a:cubicBezTo>
                    <a:pt x="170" y="51"/>
                    <a:pt x="170" y="51"/>
                    <a:pt x="170" y="51"/>
                  </a:cubicBezTo>
                  <a:cubicBezTo>
                    <a:pt x="162" y="59"/>
                    <a:pt x="162" y="59"/>
                    <a:pt x="162" y="59"/>
                  </a:cubicBezTo>
                  <a:cubicBezTo>
                    <a:pt x="149" y="47"/>
                    <a:pt x="149" y="47"/>
                    <a:pt x="149" y="47"/>
                  </a:cubicBezTo>
                  <a:cubicBezTo>
                    <a:pt x="146" y="50"/>
                    <a:pt x="146" y="50"/>
                    <a:pt x="146" y="50"/>
                  </a:cubicBezTo>
                  <a:cubicBezTo>
                    <a:pt x="159" y="62"/>
                    <a:pt x="159" y="62"/>
                    <a:pt x="159" y="62"/>
                  </a:cubicBezTo>
                  <a:cubicBezTo>
                    <a:pt x="151" y="70"/>
                    <a:pt x="151" y="70"/>
                    <a:pt x="151" y="70"/>
                  </a:cubicBezTo>
                  <a:cubicBezTo>
                    <a:pt x="138" y="58"/>
                    <a:pt x="138" y="58"/>
                    <a:pt x="138" y="58"/>
                  </a:cubicBezTo>
                  <a:cubicBezTo>
                    <a:pt x="135" y="61"/>
                    <a:pt x="135" y="61"/>
                    <a:pt x="135" y="61"/>
                  </a:cubicBezTo>
                  <a:cubicBezTo>
                    <a:pt x="148" y="73"/>
                    <a:pt x="148" y="73"/>
                    <a:pt x="148" y="73"/>
                  </a:cubicBezTo>
                  <a:cubicBezTo>
                    <a:pt x="139" y="82"/>
                    <a:pt x="139" y="82"/>
                    <a:pt x="139" y="82"/>
                  </a:cubicBezTo>
                  <a:cubicBezTo>
                    <a:pt x="127" y="69"/>
                    <a:pt x="127" y="69"/>
                    <a:pt x="127" y="69"/>
                  </a:cubicBezTo>
                  <a:cubicBezTo>
                    <a:pt x="124" y="72"/>
                    <a:pt x="124" y="72"/>
                    <a:pt x="124" y="72"/>
                  </a:cubicBezTo>
                  <a:cubicBezTo>
                    <a:pt x="136" y="85"/>
                    <a:pt x="136" y="85"/>
                    <a:pt x="136" y="85"/>
                  </a:cubicBezTo>
                  <a:cubicBezTo>
                    <a:pt x="128" y="93"/>
                    <a:pt x="128" y="93"/>
                    <a:pt x="128" y="93"/>
                  </a:cubicBezTo>
                  <a:cubicBezTo>
                    <a:pt x="103" y="68"/>
                    <a:pt x="103" y="68"/>
                    <a:pt x="103" y="68"/>
                  </a:cubicBezTo>
                  <a:cubicBezTo>
                    <a:pt x="100" y="71"/>
                    <a:pt x="100" y="71"/>
                    <a:pt x="100" y="71"/>
                  </a:cubicBezTo>
                  <a:cubicBezTo>
                    <a:pt x="125" y="96"/>
                    <a:pt x="125" y="96"/>
                    <a:pt x="125" y="96"/>
                  </a:cubicBezTo>
                  <a:cubicBezTo>
                    <a:pt x="117" y="104"/>
                    <a:pt x="117" y="104"/>
                    <a:pt x="117" y="104"/>
                  </a:cubicBezTo>
                  <a:cubicBezTo>
                    <a:pt x="104" y="92"/>
                    <a:pt x="104" y="92"/>
                    <a:pt x="104" y="92"/>
                  </a:cubicBezTo>
                  <a:cubicBezTo>
                    <a:pt x="101" y="95"/>
                    <a:pt x="101" y="95"/>
                    <a:pt x="101" y="95"/>
                  </a:cubicBezTo>
                  <a:cubicBezTo>
                    <a:pt x="114" y="107"/>
                    <a:pt x="114" y="107"/>
                    <a:pt x="114" y="107"/>
                  </a:cubicBezTo>
                  <a:cubicBezTo>
                    <a:pt x="106" y="115"/>
                    <a:pt x="106" y="115"/>
                    <a:pt x="106" y="115"/>
                  </a:cubicBezTo>
                  <a:cubicBezTo>
                    <a:pt x="93" y="103"/>
                    <a:pt x="93" y="103"/>
                    <a:pt x="93" y="103"/>
                  </a:cubicBezTo>
                  <a:cubicBezTo>
                    <a:pt x="90" y="105"/>
                    <a:pt x="90" y="105"/>
                    <a:pt x="90" y="105"/>
                  </a:cubicBezTo>
                  <a:cubicBezTo>
                    <a:pt x="103" y="118"/>
                    <a:pt x="103" y="118"/>
                    <a:pt x="103" y="118"/>
                  </a:cubicBezTo>
                  <a:cubicBezTo>
                    <a:pt x="94" y="127"/>
                    <a:pt x="94" y="127"/>
                    <a:pt x="94" y="127"/>
                  </a:cubicBezTo>
                  <a:cubicBezTo>
                    <a:pt x="82" y="114"/>
                    <a:pt x="82" y="114"/>
                    <a:pt x="82" y="114"/>
                  </a:cubicBezTo>
                  <a:cubicBezTo>
                    <a:pt x="79" y="117"/>
                    <a:pt x="79" y="117"/>
                    <a:pt x="79" y="117"/>
                  </a:cubicBezTo>
                  <a:cubicBezTo>
                    <a:pt x="91" y="130"/>
                    <a:pt x="91" y="130"/>
                    <a:pt x="91" y="130"/>
                  </a:cubicBezTo>
                  <a:cubicBezTo>
                    <a:pt x="84" y="137"/>
                    <a:pt x="84" y="137"/>
                    <a:pt x="84" y="137"/>
                  </a:cubicBezTo>
                  <a:cubicBezTo>
                    <a:pt x="59" y="111"/>
                    <a:pt x="59" y="111"/>
                    <a:pt x="59" y="111"/>
                  </a:cubicBezTo>
                  <a:cubicBezTo>
                    <a:pt x="56" y="114"/>
                    <a:pt x="56" y="114"/>
                    <a:pt x="56" y="114"/>
                  </a:cubicBezTo>
                  <a:cubicBezTo>
                    <a:pt x="81" y="140"/>
                    <a:pt x="81" y="140"/>
                    <a:pt x="81" y="140"/>
                  </a:cubicBezTo>
                  <a:cubicBezTo>
                    <a:pt x="74" y="147"/>
                    <a:pt x="74" y="147"/>
                    <a:pt x="74" y="147"/>
                  </a:cubicBezTo>
                  <a:cubicBezTo>
                    <a:pt x="61" y="135"/>
                    <a:pt x="61" y="135"/>
                    <a:pt x="61" y="135"/>
                  </a:cubicBezTo>
                  <a:cubicBezTo>
                    <a:pt x="58" y="138"/>
                    <a:pt x="58" y="138"/>
                    <a:pt x="58" y="138"/>
                  </a:cubicBezTo>
                  <a:cubicBezTo>
                    <a:pt x="71" y="150"/>
                    <a:pt x="71" y="150"/>
                    <a:pt x="71" y="150"/>
                  </a:cubicBezTo>
                  <a:cubicBezTo>
                    <a:pt x="63" y="158"/>
                    <a:pt x="63" y="158"/>
                    <a:pt x="63" y="158"/>
                  </a:cubicBezTo>
                  <a:cubicBezTo>
                    <a:pt x="50" y="146"/>
                    <a:pt x="50" y="146"/>
                    <a:pt x="50" y="146"/>
                  </a:cubicBezTo>
                  <a:cubicBezTo>
                    <a:pt x="47" y="149"/>
                    <a:pt x="47" y="149"/>
                    <a:pt x="47" y="149"/>
                  </a:cubicBezTo>
                  <a:cubicBezTo>
                    <a:pt x="60" y="161"/>
                    <a:pt x="60" y="161"/>
                    <a:pt x="60" y="161"/>
                  </a:cubicBezTo>
                  <a:cubicBezTo>
                    <a:pt x="51" y="170"/>
                    <a:pt x="51" y="170"/>
                    <a:pt x="51" y="170"/>
                  </a:cubicBezTo>
                  <a:cubicBezTo>
                    <a:pt x="38" y="158"/>
                    <a:pt x="38" y="158"/>
                    <a:pt x="38" y="158"/>
                  </a:cubicBezTo>
                  <a:cubicBezTo>
                    <a:pt x="35" y="161"/>
                    <a:pt x="35" y="161"/>
                    <a:pt x="35" y="161"/>
                  </a:cubicBezTo>
                  <a:cubicBezTo>
                    <a:pt x="48" y="173"/>
                    <a:pt x="48" y="173"/>
                    <a:pt x="48" y="173"/>
                  </a:cubicBezTo>
                  <a:cubicBezTo>
                    <a:pt x="40" y="182"/>
                    <a:pt x="40" y="182"/>
                    <a:pt x="40" y="182"/>
                  </a:cubicBezTo>
                  <a:lnTo>
                    <a:pt x="6" y="148"/>
                  </a:lnTo>
                  <a:close/>
                </a:path>
              </a:pathLst>
            </a:custGeom>
            <a:grpFill/>
            <a:ln w="9525">
              <a:solidFill>
                <a:srgbClr val="00B0F0"/>
              </a:solidFill>
              <a:round/>
            </a:ln>
          </p:spPr>
          <p:txBody>
            <a:bodyPr vert="horz" wrap="square" lIns="91440" tIns="45720" rIns="91440" bIns="45720" numCol="1" anchor="t" anchorCtr="0" compatLnSpc="1"/>
            <a:lstStyle/>
            <a:p>
              <a:endParaRPr lang="zh-CN" altLang="en-US"/>
            </a:p>
          </p:txBody>
        </p:sp>
      </p:grpSp>
      <p:sp>
        <p:nvSpPr>
          <p:cNvPr id="45" name="Freeform 5"/>
          <p:cNvSpPr>
            <a:spLocks noChangeAspect="1" noEditPoints="1"/>
          </p:cNvSpPr>
          <p:nvPr/>
        </p:nvSpPr>
        <p:spPr bwMode="auto">
          <a:xfrm>
            <a:off x="5907041" y="4141191"/>
            <a:ext cx="360000" cy="266709"/>
          </a:xfrm>
          <a:custGeom>
            <a:avLst/>
            <a:gdLst>
              <a:gd name="T0" fmla="*/ 243 w 263"/>
              <a:gd name="T1" fmla="*/ 34 h 194"/>
              <a:gd name="T2" fmla="*/ 250 w 263"/>
              <a:gd name="T3" fmla="*/ 26 h 194"/>
              <a:gd name="T4" fmla="*/ 29 w 263"/>
              <a:gd name="T5" fmla="*/ 19 h 194"/>
              <a:gd name="T6" fmla="*/ 23 w 263"/>
              <a:gd name="T7" fmla="*/ 69 h 194"/>
              <a:gd name="T8" fmla="*/ 19 w 263"/>
              <a:gd name="T9" fmla="*/ 80 h 194"/>
              <a:gd name="T10" fmla="*/ 25 w 263"/>
              <a:gd name="T11" fmla="*/ 105 h 194"/>
              <a:gd name="T12" fmla="*/ 14 w 263"/>
              <a:gd name="T13" fmla="*/ 116 h 194"/>
              <a:gd name="T14" fmla="*/ 21 w 263"/>
              <a:gd name="T15" fmla="*/ 165 h 194"/>
              <a:gd name="T16" fmla="*/ 246 w 263"/>
              <a:gd name="T17" fmla="*/ 161 h 194"/>
              <a:gd name="T18" fmla="*/ 236 w 263"/>
              <a:gd name="T19" fmla="*/ 127 h 194"/>
              <a:gd name="T20" fmla="*/ 243 w 263"/>
              <a:gd name="T21" fmla="*/ 119 h 194"/>
              <a:gd name="T22" fmla="*/ 248 w 263"/>
              <a:gd name="T23" fmla="*/ 92 h 194"/>
              <a:gd name="T24" fmla="*/ 254 w 263"/>
              <a:gd name="T25" fmla="*/ 68 h 194"/>
              <a:gd name="T26" fmla="*/ 124 w 263"/>
              <a:gd name="T27" fmla="*/ 58 h 194"/>
              <a:gd name="T28" fmla="*/ 224 w 263"/>
              <a:gd name="T29" fmla="*/ 38 h 194"/>
              <a:gd name="T30" fmla="*/ 233 w 263"/>
              <a:gd name="T31" fmla="*/ 57 h 194"/>
              <a:gd name="T32" fmla="*/ 220 w 263"/>
              <a:gd name="T33" fmla="*/ 64 h 194"/>
              <a:gd name="T34" fmla="*/ 124 w 263"/>
              <a:gd name="T35" fmla="*/ 58 h 194"/>
              <a:gd name="T36" fmla="*/ 38 w 263"/>
              <a:gd name="T37" fmla="*/ 84 h 194"/>
              <a:gd name="T38" fmla="*/ 118 w 263"/>
              <a:gd name="T39" fmla="*/ 101 h 194"/>
              <a:gd name="T40" fmla="*/ 118 w 263"/>
              <a:gd name="T41" fmla="*/ 101 h 194"/>
              <a:gd name="T42" fmla="*/ 139 w 263"/>
              <a:gd name="T43" fmla="*/ 134 h 194"/>
              <a:gd name="T44" fmla="*/ 29 w 263"/>
              <a:gd name="T45" fmla="*/ 107 h 194"/>
              <a:gd name="T46" fmla="*/ 27 w 263"/>
              <a:gd name="T47" fmla="*/ 82 h 194"/>
              <a:gd name="T48" fmla="*/ 26 w 263"/>
              <a:gd name="T49" fmla="*/ 31 h 194"/>
              <a:gd name="T50" fmla="*/ 31 w 263"/>
              <a:gd name="T51" fmla="*/ 29 h 194"/>
              <a:gd name="T52" fmla="*/ 120 w 263"/>
              <a:gd name="T53" fmla="*/ 58 h 194"/>
              <a:gd name="T54" fmla="*/ 36 w 263"/>
              <a:gd name="T55" fmla="*/ 65 h 194"/>
              <a:gd name="T56" fmla="*/ 31 w 263"/>
              <a:gd name="T57" fmla="*/ 63 h 194"/>
              <a:gd name="T58" fmla="*/ 111 w 263"/>
              <a:gd name="T59" fmla="*/ 181 h 194"/>
              <a:gd name="T60" fmla="*/ 24 w 263"/>
              <a:gd name="T61" fmla="*/ 156 h 194"/>
              <a:gd name="T62" fmla="*/ 18 w 263"/>
              <a:gd name="T63" fmla="*/ 124 h 194"/>
              <a:gd name="T64" fmla="*/ 24 w 263"/>
              <a:gd name="T65" fmla="*/ 122 h 194"/>
              <a:gd name="T66" fmla="*/ 112 w 263"/>
              <a:gd name="T67" fmla="*/ 151 h 194"/>
              <a:gd name="T68" fmla="*/ 225 w 263"/>
              <a:gd name="T69" fmla="*/ 150 h 194"/>
              <a:gd name="T70" fmla="*/ 116 w 263"/>
              <a:gd name="T71" fmla="*/ 181 h 194"/>
              <a:gd name="T72" fmla="*/ 140 w 263"/>
              <a:gd name="T73" fmla="*/ 147 h 194"/>
              <a:gd name="T74" fmla="*/ 157 w 263"/>
              <a:gd name="T75" fmla="*/ 143 h 194"/>
              <a:gd name="T76" fmla="*/ 228 w 263"/>
              <a:gd name="T77" fmla="*/ 129 h 194"/>
              <a:gd name="T78" fmla="*/ 231 w 263"/>
              <a:gd name="T79" fmla="*/ 110 h 194"/>
              <a:gd name="T80" fmla="*/ 222 w 263"/>
              <a:gd name="T81" fmla="*/ 112 h 194"/>
              <a:gd name="T82" fmla="*/ 143 w 263"/>
              <a:gd name="T83" fmla="*/ 105 h 194"/>
              <a:gd name="T84" fmla="*/ 231 w 263"/>
              <a:gd name="T85" fmla="*/ 76 h 194"/>
              <a:gd name="T86" fmla="*/ 240 w 263"/>
              <a:gd name="T87" fmla="*/ 9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194">
                <a:moveTo>
                  <a:pt x="238" y="59"/>
                </a:moveTo>
                <a:cubicBezTo>
                  <a:pt x="237" y="51"/>
                  <a:pt x="236" y="38"/>
                  <a:pt x="243" y="34"/>
                </a:cubicBezTo>
                <a:cubicBezTo>
                  <a:pt x="244" y="34"/>
                  <a:pt x="244" y="34"/>
                  <a:pt x="244" y="33"/>
                </a:cubicBezTo>
                <a:cubicBezTo>
                  <a:pt x="249" y="32"/>
                  <a:pt x="253" y="29"/>
                  <a:pt x="250" y="26"/>
                </a:cubicBezTo>
                <a:cubicBezTo>
                  <a:pt x="166" y="0"/>
                  <a:pt x="166" y="0"/>
                  <a:pt x="166" y="0"/>
                </a:cubicBezTo>
                <a:cubicBezTo>
                  <a:pt x="29" y="19"/>
                  <a:pt x="29" y="19"/>
                  <a:pt x="29" y="19"/>
                </a:cubicBezTo>
                <a:cubicBezTo>
                  <a:pt x="29" y="19"/>
                  <a:pt x="13" y="21"/>
                  <a:pt x="15" y="46"/>
                </a:cubicBezTo>
                <a:cubicBezTo>
                  <a:pt x="15" y="59"/>
                  <a:pt x="20" y="65"/>
                  <a:pt x="23" y="69"/>
                </a:cubicBezTo>
                <a:cubicBezTo>
                  <a:pt x="12" y="72"/>
                  <a:pt x="12" y="72"/>
                  <a:pt x="12" y="72"/>
                </a:cubicBezTo>
                <a:cubicBezTo>
                  <a:pt x="9" y="76"/>
                  <a:pt x="13" y="78"/>
                  <a:pt x="19" y="80"/>
                </a:cubicBezTo>
                <a:cubicBezTo>
                  <a:pt x="19" y="80"/>
                  <a:pt x="19" y="80"/>
                  <a:pt x="19" y="80"/>
                </a:cubicBezTo>
                <a:cubicBezTo>
                  <a:pt x="26" y="85"/>
                  <a:pt x="26" y="98"/>
                  <a:pt x="25" y="105"/>
                </a:cubicBezTo>
                <a:cubicBezTo>
                  <a:pt x="0" y="112"/>
                  <a:pt x="9" y="115"/>
                  <a:pt x="9" y="115"/>
                </a:cubicBezTo>
                <a:cubicBezTo>
                  <a:pt x="14" y="116"/>
                  <a:pt x="14" y="116"/>
                  <a:pt x="14" y="116"/>
                </a:cubicBezTo>
                <a:cubicBezTo>
                  <a:pt x="10" y="119"/>
                  <a:pt x="6" y="126"/>
                  <a:pt x="7" y="139"/>
                </a:cubicBezTo>
                <a:cubicBezTo>
                  <a:pt x="9" y="163"/>
                  <a:pt x="21" y="165"/>
                  <a:pt x="21" y="165"/>
                </a:cubicBezTo>
                <a:cubicBezTo>
                  <a:pt x="111" y="194"/>
                  <a:pt x="111" y="194"/>
                  <a:pt x="111" y="194"/>
                </a:cubicBezTo>
                <a:cubicBezTo>
                  <a:pt x="246" y="161"/>
                  <a:pt x="246" y="161"/>
                  <a:pt x="246" y="161"/>
                </a:cubicBezTo>
                <a:cubicBezTo>
                  <a:pt x="246" y="161"/>
                  <a:pt x="255" y="159"/>
                  <a:pt x="230" y="152"/>
                </a:cubicBezTo>
                <a:cubicBezTo>
                  <a:pt x="229" y="144"/>
                  <a:pt x="229" y="131"/>
                  <a:pt x="236" y="127"/>
                </a:cubicBezTo>
                <a:cubicBezTo>
                  <a:pt x="236" y="127"/>
                  <a:pt x="236" y="127"/>
                  <a:pt x="236" y="126"/>
                </a:cubicBezTo>
                <a:cubicBezTo>
                  <a:pt x="242" y="125"/>
                  <a:pt x="246" y="122"/>
                  <a:pt x="243" y="119"/>
                </a:cubicBezTo>
                <a:cubicBezTo>
                  <a:pt x="237" y="117"/>
                  <a:pt x="237" y="117"/>
                  <a:pt x="237" y="117"/>
                </a:cubicBezTo>
                <a:cubicBezTo>
                  <a:pt x="241" y="114"/>
                  <a:pt x="247" y="108"/>
                  <a:pt x="248" y="92"/>
                </a:cubicBezTo>
                <a:cubicBezTo>
                  <a:pt x="248" y="81"/>
                  <a:pt x="245" y="75"/>
                  <a:pt x="242" y="71"/>
                </a:cubicBezTo>
                <a:cubicBezTo>
                  <a:pt x="254" y="68"/>
                  <a:pt x="254" y="68"/>
                  <a:pt x="254" y="68"/>
                </a:cubicBezTo>
                <a:cubicBezTo>
                  <a:pt x="254" y="68"/>
                  <a:pt x="263" y="66"/>
                  <a:pt x="238" y="59"/>
                </a:cubicBezTo>
                <a:close/>
                <a:moveTo>
                  <a:pt x="124" y="58"/>
                </a:moveTo>
                <a:cubicBezTo>
                  <a:pt x="147" y="54"/>
                  <a:pt x="147" y="54"/>
                  <a:pt x="147" y="54"/>
                </a:cubicBezTo>
                <a:cubicBezTo>
                  <a:pt x="224" y="38"/>
                  <a:pt x="224" y="38"/>
                  <a:pt x="224" y="38"/>
                </a:cubicBezTo>
                <a:cubicBezTo>
                  <a:pt x="235" y="36"/>
                  <a:pt x="235" y="36"/>
                  <a:pt x="235" y="36"/>
                </a:cubicBezTo>
                <a:cubicBezTo>
                  <a:pt x="232" y="42"/>
                  <a:pt x="232" y="51"/>
                  <a:pt x="233" y="57"/>
                </a:cubicBezTo>
                <a:cubicBezTo>
                  <a:pt x="233" y="59"/>
                  <a:pt x="233" y="60"/>
                  <a:pt x="233" y="61"/>
                </a:cubicBezTo>
                <a:cubicBezTo>
                  <a:pt x="220" y="64"/>
                  <a:pt x="220" y="64"/>
                  <a:pt x="220" y="64"/>
                </a:cubicBezTo>
                <a:cubicBezTo>
                  <a:pt x="123" y="88"/>
                  <a:pt x="123" y="88"/>
                  <a:pt x="123" y="88"/>
                </a:cubicBezTo>
                <a:lnTo>
                  <a:pt x="124" y="58"/>
                </a:lnTo>
                <a:close/>
                <a:moveTo>
                  <a:pt x="27" y="82"/>
                </a:moveTo>
                <a:cubicBezTo>
                  <a:pt x="38" y="84"/>
                  <a:pt x="38" y="84"/>
                  <a:pt x="38" y="84"/>
                </a:cubicBezTo>
                <a:cubicBezTo>
                  <a:pt x="112" y="100"/>
                  <a:pt x="112" y="100"/>
                  <a:pt x="112" y="100"/>
                </a:cubicBezTo>
                <a:cubicBezTo>
                  <a:pt x="118" y="101"/>
                  <a:pt x="118" y="101"/>
                  <a:pt x="118" y="101"/>
                </a:cubicBezTo>
                <a:cubicBezTo>
                  <a:pt x="118" y="101"/>
                  <a:pt x="118" y="101"/>
                  <a:pt x="118" y="101"/>
                </a:cubicBezTo>
                <a:cubicBezTo>
                  <a:pt x="118" y="101"/>
                  <a:pt x="118" y="101"/>
                  <a:pt x="118" y="101"/>
                </a:cubicBezTo>
                <a:cubicBezTo>
                  <a:pt x="138" y="105"/>
                  <a:pt x="138" y="105"/>
                  <a:pt x="138" y="105"/>
                </a:cubicBezTo>
                <a:cubicBezTo>
                  <a:pt x="139" y="134"/>
                  <a:pt x="139" y="134"/>
                  <a:pt x="139" y="134"/>
                </a:cubicBezTo>
                <a:cubicBezTo>
                  <a:pt x="39" y="110"/>
                  <a:pt x="39" y="110"/>
                  <a:pt x="39" y="110"/>
                </a:cubicBezTo>
                <a:cubicBezTo>
                  <a:pt x="29" y="107"/>
                  <a:pt x="29" y="107"/>
                  <a:pt x="29" y="107"/>
                </a:cubicBezTo>
                <a:cubicBezTo>
                  <a:pt x="29" y="106"/>
                  <a:pt x="30" y="105"/>
                  <a:pt x="30" y="104"/>
                </a:cubicBezTo>
                <a:cubicBezTo>
                  <a:pt x="30" y="98"/>
                  <a:pt x="30" y="89"/>
                  <a:pt x="27" y="82"/>
                </a:cubicBezTo>
                <a:close/>
                <a:moveTo>
                  <a:pt x="22" y="45"/>
                </a:moveTo>
                <a:cubicBezTo>
                  <a:pt x="22" y="38"/>
                  <a:pt x="23" y="33"/>
                  <a:pt x="26" y="31"/>
                </a:cubicBezTo>
                <a:cubicBezTo>
                  <a:pt x="27" y="30"/>
                  <a:pt x="29" y="29"/>
                  <a:pt x="30" y="29"/>
                </a:cubicBezTo>
                <a:cubicBezTo>
                  <a:pt x="31" y="29"/>
                  <a:pt x="31" y="29"/>
                  <a:pt x="31" y="29"/>
                </a:cubicBezTo>
                <a:cubicBezTo>
                  <a:pt x="90" y="49"/>
                  <a:pt x="90" y="49"/>
                  <a:pt x="90" y="49"/>
                </a:cubicBezTo>
                <a:cubicBezTo>
                  <a:pt x="120" y="58"/>
                  <a:pt x="120" y="58"/>
                  <a:pt x="120" y="58"/>
                </a:cubicBezTo>
                <a:cubicBezTo>
                  <a:pt x="119" y="88"/>
                  <a:pt x="119" y="88"/>
                  <a:pt x="119" y="88"/>
                </a:cubicBezTo>
                <a:cubicBezTo>
                  <a:pt x="36" y="65"/>
                  <a:pt x="36" y="65"/>
                  <a:pt x="36" y="65"/>
                </a:cubicBezTo>
                <a:cubicBezTo>
                  <a:pt x="32" y="64"/>
                  <a:pt x="32" y="64"/>
                  <a:pt x="32" y="64"/>
                </a:cubicBezTo>
                <a:cubicBezTo>
                  <a:pt x="32" y="64"/>
                  <a:pt x="31" y="64"/>
                  <a:pt x="31" y="63"/>
                </a:cubicBezTo>
                <a:cubicBezTo>
                  <a:pt x="31" y="63"/>
                  <a:pt x="23" y="63"/>
                  <a:pt x="22" y="45"/>
                </a:cubicBezTo>
                <a:close/>
                <a:moveTo>
                  <a:pt x="111" y="181"/>
                </a:moveTo>
                <a:cubicBezTo>
                  <a:pt x="24" y="157"/>
                  <a:pt x="24" y="157"/>
                  <a:pt x="24" y="157"/>
                </a:cubicBezTo>
                <a:cubicBezTo>
                  <a:pt x="24" y="157"/>
                  <a:pt x="24" y="157"/>
                  <a:pt x="24" y="156"/>
                </a:cubicBezTo>
                <a:cubicBezTo>
                  <a:pt x="23" y="156"/>
                  <a:pt x="15" y="156"/>
                  <a:pt x="15" y="138"/>
                </a:cubicBezTo>
                <a:cubicBezTo>
                  <a:pt x="15" y="131"/>
                  <a:pt x="16" y="126"/>
                  <a:pt x="18" y="124"/>
                </a:cubicBezTo>
                <a:cubicBezTo>
                  <a:pt x="20" y="123"/>
                  <a:pt x="21" y="122"/>
                  <a:pt x="23" y="122"/>
                </a:cubicBezTo>
                <a:cubicBezTo>
                  <a:pt x="23" y="122"/>
                  <a:pt x="24" y="122"/>
                  <a:pt x="24" y="122"/>
                </a:cubicBezTo>
                <a:cubicBezTo>
                  <a:pt x="24" y="122"/>
                  <a:pt x="24" y="122"/>
                  <a:pt x="24" y="122"/>
                </a:cubicBezTo>
                <a:cubicBezTo>
                  <a:pt x="112" y="151"/>
                  <a:pt x="112" y="151"/>
                  <a:pt x="112" y="151"/>
                </a:cubicBezTo>
                <a:lnTo>
                  <a:pt x="111" y="181"/>
                </a:lnTo>
                <a:close/>
                <a:moveTo>
                  <a:pt x="225" y="150"/>
                </a:moveTo>
                <a:cubicBezTo>
                  <a:pt x="225" y="152"/>
                  <a:pt x="225" y="153"/>
                  <a:pt x="225" y="154"/>
                </a:cubicBezTo>
                <a:cubicBezTo>
                  <a:pt x="116" y="181"/>
                  <a:pt x="116" y="181"/>
                  <a:pt x="116" y="181"/>
                </a:cubicBezTo>
                <a:cubicBezTo>
                  <a:pt x="117" y="151"/>
                  <a:pt x="117" y="151"/>
                  <a:pt x="117" y="151"/>
                </a:cubicBezTo>
                <a:cubicBezTo>
                  <a:pt x="140" y="147"/>
                  <a:pt x="140" y="147"/>
                  <a:pt x="140" y="147"/>
                </a:cubicBezTo>
                <a:cubicBezTo>
                  <a:pt x="144" y="147"/>
                  <a:pt x="144" y="147"/>
                  <a:pt x="144" y="147"/>
                </a:cubicBezTo>
                <a:cubicBezTo>
                  <a:pt x="157" y="143"/>
                  <a:pt x="157" y="143"/>
                  <a:pt x="157" y="143"/>
                </a:cubicBezTo>
                <a:cubicBezTo>
                  <a:pt x="216" y="131"/>
                  <a:pt x="216" y="131"/>
                  <a:pt x="216" y="131"/>
                </a:cubicBezTo>
                <a:cubicBezTo>
                  <a:pt x="228" y="129"/>
                  <a:pt x="228" y="129"/>
                  <a:pt x="228" y="129"/>
                </a:cubicBezTo>
                <a:cubicBezTo>
                  <a:pt x="224" y="135"/>
                  <a:pt x="224" y="144"/>
                  <a:pt x="225" y="150"/>
                </a:cubicBezTo>
                <a:close/>
                <a:moveTo>
                  <a:pt x="231" y="110"/>
                </a:moveTo>
                <a:cubicBezTo>
                  <a:pt x="231" y="110"/>
                  <a:pt x="231" y="110"/>
                  <a:pt x="230" y="110"/>
                </a:cubicBezTo>
                <a:cubicBezTo>
                  <a:pt x="222" y="112"/>
                  <a:pt x="222" y="112"/>
                  <a:pt x="222" y="112"/>
                </a:cubicBezTo>
                <a:cubicBezTo>
                  <a:pt x="144" y="134"/>
                  <a:pt x="144" y="134"/>
                  <a:pt x="144" y="134"/>
                </a:cubicBezTo>
                <a:cubicBezTo>
                  <a:pt x="143" y="105"/>
                  <a:pt x="143" y="105"/>
                  <a:pt x="143" y="105"/>
                </a:cubicBezTo>
                <a:cubicBezTo>
                  <a:pt x="168" y="96"/>
                  <a:pt x="168" y="96"/>
                  <a:pt x="168" y="96"/>
                </a:cubicBezTo>
                <a:cubicBezTo>
                  <a:pt x="231" y="76"/>
                  <a:pt x="231" y="76"/>
                  <a:pt x="231" y="76"/>
                </a:cubicBezTo>
                <a:cubicBezTo>
                  <a:pt x="231" y="76"/>
                  <a:pt x="234" y="75"/>
                  <a:pt x="237" y="78"/>
                </a:cubicBezTo>
                <a:cubicBezTo>
                  <a:pt x="239" y="80"/>
                  <a:pt x="240" y="85"/>
                  <a:pt x="240" y="91"/>
                </a:cubicBezTo>
                <a:cubicBezTo>
                  <a:pt x="239" y="109"/>
                  <a:pt x="231" y="110"/>
                  <a:pt x="231" y="110"/>
                </a:cubicBezTo>
                <a:close/>
              </a:path>
            </a:pathLst>
          </a:custGeom>
          <a:solidFill>
            <a:srgbClr val="678DA8"/>
          </a:solidFill>
          <a:ln>
            <a:noFill/>
          </a:ln>
        </p:spPr>
        <p:txBody>
          <a:bodyPr vert="horz" wrap="square" lIns="91440" tIns="45720" rIns="91440" bIns="45720" numCol="1" anchor="t" anchorCtr="0" compatLnSpc="1"/>
          <a:lstStyle/>
          <a:p>
            <a:endParaRPr lang="zh-CN" altLang="en-US"/>
          </a:p>
        </p:txBody>
      </p:sp>
      <p:sp>
        <p:nvSpPr>
          <p:cNvPr id="46" name="圆角矩形 45"/>
          <p:cNvSpPr>
            <a:spLocks noChangeAspect="1"/>
          </p:cNvSpPr>
          <p:nvPr/>
        </p:nvSpPr>
        <p:spPr>
          <a:xfrm>
            <a:off x="5826000" y="2450664"/>
            <a:ext cx="540000" cy="540000"/>
          </a:xfrm>
          <a:prstGeom prst="roundRect">
            <a:avLst/>
          </a:prstGeom>
          <a:noFill/>
          <a:ln>
            <a:solidFill>
              <a:srgbClr val="678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a:spLocks noChangeAspect="1"/>
          </p:cNvSpPr>
          <p:nvPr/>
        </p:nvSpPr>
        <p:spPr>
          <a:xfrm>
            <a:off x="5826000" y="3227605"/>
            <a:ext cx="540000" cy="5400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a:spLocks noChangeAspect="1"/>
          </p:cNvSpPr>
          <p:nvPr/>
        </p:nvSpPr>
        <p:spPr>
          <a:xfrm>
            <a:off x="5826000" y="4004546"/>
            <a:ext cx="540000" cy="540000"/>
          </a:xfrm>
          <a:prstGeom prst="roundRect">
            <a:avLst/>
          </a:prstGeom>
          <a:noFill/>
          <a:ln>
            <a:solidFill>
              <a:srgbClr val="678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6456000" y="2422852"/>
            <a:ext cx="4896213" cy="652486"/>
          </a:xfrm>
          <a:prstGeom prst="rect">
            <a:avLst/>
          </a:prstGeom>
          <a:solidFill>
            <a:schemeClr val="accent5"/>
          </a:solidFill>
        </p:spPr>
        <p:txBody>
          <a:bodyPr wrap="square">
            <a:spAutoFit/>
          </a:bodyPr>
          <a:lstStyle/>
          <a:p>
            <a:pPr algn="ctr" eaLnBrk="1" fontAlgn="auto" hangingPunct="1">
              <a:lnSpc>
                <a:spcPct val="130000"/>
              </a:lnSpc>
              <a:spcBef>
                <a:spcPts val="0"/>
              </a:spcBef>
              <a:spcAft>
                <a:spcPts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a:t>
            </a:r>
            <a:r>
              <a:rPr lang="zh-CN" altLang="en-US" sz="1400" kern="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文本请</a:t>
            </a: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在此处输入您的</a:t>
            </a:r>
            <a:r>
              <a:rPr lang="zh-CN" altLang="en-US" sz="1400" kern="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文本</a:t>
            </a:r>
            <a:endParaRPr lang="en-US" altLang="zh-CN" sz="1400" kern="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请在此处输入您的文本请在此处输入您的</a:t>
            </a:r>
            <a:r>
              <a:rPr lang="zh-CN" altLang="en-US" sz="1400" kern="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文本</a:t>
            </a:r>
            <a:endParaRPr lang="en-US" altLang="zh-CN" sz="1400" kern="0" dirty="0">
              <a:solidFill>
                <a:schemeClr val="bg1"/>
              </a:solidFill>
              <a:latin typeface="微软雅黑" panose="020B0503020204020204" pitchFamily="34" charset="-122"/>
              <a:ea typeface="微软雅黑" panose="020B0503020204020204" pitchFamily="34" charset="-122"/>
            </a:endParaRPr>
          </a:p>
        </p:txBody>
      </p:sp>
      <p:sp>
        <p:nvSpPr>
          <p:cNvPr id="50" name="矩形 49"/>
          <p:cNvSpPr/>
          <p:nvPr/>
        </p:nvSpPr>
        <p:spPr>
          <a:xfrm>
            <a:off x="6456000" y="3208430"/>
            <a:ext cx="4896213" cy="625171"/>
          </a:xfrm>
          <a:prstGeom prst="rect">
            <a:avLst/>
          </a:prstGeom>
          <a:solidFill>
            <a:srgbClr val="00B0F0"/>
          </a:solidFill>
        </p:spPr>
        <p:txBody>
          <a:bodyPr wrap="square">
            <a:spAutoFit/>
          </a:bodyPr>
          <a:lstStyle/>
          <a:p>
            <a:pPr algn="ctr" eaLnBrk="1" fontAlgn="auto" hangingPunct="1">
              <a:lnSpc>
                <a:spcPct val="130000"/>
              </a:lnSpc>
              <a:spcBef>
                <a:spcPts val="0"/>
              </a:spcBef>
              <a:spcAft>
                <a:spcPts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请在此处输入您的文本请在此处输入您的文本</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请在此处输入您的文本请在此处输入您的文本</a:t>
            </a:r>
            <a:endParaRPr lang="en-US" altLang="zh-CN" sz="1400" kern="0" dirty="0">
              <a:solidFill>
                <a:schemeClr val="bg1"/>
              </a:solidFill>
              <a:latin typeface="微软雅黑" panose="020B0503020204020204" pitchFamily="34" charset="-122"/>
              <a:ea typeface="微软雅黑" panose="020B0503020204020204" pitchFamily="34" charset="-122"/>
            </a:endParaRPr>
          </a:p>
        </p:txBody>
      </p:sp>
      <p:sp>
        <p:nvSpPr>
          <p:cNvPr id="51" name="矩形 50"/>
          <p:cNvSpPr/>
          <p:nvPr/>
        </p:nvSpPr>
        <p:spPr>
          <a:xfrm>
            <a:off x="6456000" y="3989185"/>
            <a:ext cx="4896213" cy="625171"/>
          </a:xfrm>
          <a:prstGeom prst="rect">
            <a:avLst/>
          </a:prstGeom>
          <a:solidFill>
            <a:schemeClr val="accent5"/>
          </a:solidFill>
        </p:spPr>
        <p:txBody>
          <a:bodyPr wrap="square">
            <a:spAutoFit/>
          </a:bodyPr>
          <a:lstStyle/>
          <a:p>
            <a:pPr algn="ctr" eaLnBrk="1" fontAlgn="auto" hangingPunct="1">
              <a:lnSpc>
                <a:spcPct val="130000"/>
              </a:lnSpc>
              <a:spcBef>
                <a:spcPts val="0"/>
              </a:spcBef>
              <a:spcAft>
                <a:spcPts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请在此处输入您的文本请在此处输入您的文本</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请在此处输入您的文本请在此处输入您的文本</a:t>
            </a:r>
            <a:endParaRPr lang="en-US" altLang="zh-CN" sz="1400" kern="0"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59381" y="-49738"/>
            <a:ext cx="12279086" cy="31099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91271" y="6529449"/>
            <a:ext cx="12429733" cy="36417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标题 1"/>
          <p:cNvSpPr>
            <a:spLocks noGrp="1"/>
          </p:cNvSpPr>
          <p:nvPr>
            <p:ph type="title"/>
          </p:nvPr>
        </p:nvSpPr>
        <p:spPr>
          <a:xfrm>
            <a:off x="470075" y="519500"/>
            <a:ext cx="4505696" cy="478023"/>
          </a:xfrm>
          <a:solidFill>
            <a:schemeClr val="bg1"/>
          </a:solidFill>
        </p:spPr>
        <p:txBody>
          <a:bodyPr/>
          <a:lstStyle/>
          <a:p>
            <a:r>
              <a:rPr lang="zh-CN" altLang="en-US" dirty="0" smtClean="0"/>
              <a:t>单击此处添加目录</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3"/>
                                        </p:tgtEl>
                                        <p:attrNameLst>
                                          <p:attrName>ppt_y</p:attrName>
                                        </p:attrNameLst>
                                      </p:cBhvr>
                                      <p:tavLst>
                                        <p:tav tm="0">
                                          <p:val>
                                            <p:strVal val="#ppt_y"/>
                                          </p:val>
                                        </p:tav>
                                        <p:tav tm="100000">
                                          <p:val>
                                            <p:strVal val="#ppt_y"/>
                                          </p:val>
                                        </p:tav>
                                      </p:tavLst>
                                    </p:anim>
                                    <p:anim calcmode="lin" valueType="num">
                                      <p:cBhvr>
                                        <p:cTn id="9"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3"/>
                                        </p:tgtEl>
                                      </p:cBhvr>
                                    </p:animEffect>
                                  </p:childTnLst>
                                </p:cTn>
                              </p:par>
                            </p:childTnLst>
                          </p:cTn>
                        </p:par>
                        <p:par>
                          <p:cTn id="12" fill="hold">
                            <p:stCondLst>
                              <p:cond delay="0"/>
                            </p:stCondLst>
                            <p:childTnLst>
                              <p:par>
                                <p:cTn id="13" presetID="14" presetClass="entr" presetSubtype="1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500"/>
                                        <p:tgtEl>
                                          <p:spTgt spid="28"/>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1000"/>
                                        <p:tgtEl>
                                          <p:spTgt spid="46"/>
                                        </p:tgtEl>
                                      </p:cBhvr>
                                    </p:animEffect>
                                    <p:anim calcmode="lin" valueType="num">
                                      <p:cBhvr>
                                        <p:cTn id="35" dur="1000" fill="hold"/>
                                        <p:tgtEl>
                                          <p:spTgt spid="46"/>
                                        </p:tgtEl>
                                        <p:attrNameLst>
                                          <p:attrName>ppt_x</p:attrName>
                                        </p:attrNameLst>
                                      </p:cBhvr>
                                      <p:tavLst>
                                        <p:tav tm="0">
                                          <p:val>
                                            <p:strVal val="#ppt_x"/>
                                          </p:val>
                                        </p:tav>
                                        <p:tav tm="100000">
                                          <p:val>
                                            <p:strVal val="#ppt_x"/>
                                          </p:val>
                                        </p:tav>
                                      </p:tavLst>
                                    </p:anim>
                                    <p:anim calcmode="lin" valueType="num">
                                      <p:cBhvr>
                                        <p:cTn id="36" dur="1000" fill="hold"/>
                                        <p:tgtEl>
                                          <p:spTgt spid="4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1000"/>
                                        <p:tgtEl>
                                          <p:spTgt spid="47"/>
                                        </p:tgtEl>
                                      </p:cBhvr>
                                    </p:animEffect>
                                    <p:anim calcmode="lin" valueType="num">
                                      <p:cBhvr>
                                        <p:cTn id="40" dur="1000" fill="hold"/>
                                        <p:tgtEl>
                                          <p:spTgt spid="47"/>
                                        </p:tgtEl>
                                        <p:attrNameLst>
                                          <p:attrName>ppt_x</p:attrName>
                                        </p:attrNameLst>
                                      </p:cBhvr>
                                      <p:tavLst>
                                        <p:tav tm="0">
                                          <p:val>
                                            <p:strVal val="#ppt_x"/>
                                          </p:val>
                                        </p:tav>
                                        <p:tav tm="100000">
                                          <p:val>
                                            <p:strVal val="#ppt_x"/>
                                          </p:val>
                                        </p:tav>
                                      </p:tavLst>
                                    </p:anim>
                                    <p:anim calcmode="lin" valueType="num">
                                      <p:cBhvr>
                                        <p:cTn id="41" dur="1000" fill="hold"/>
                                        <p:tgtEl>
                                          <p:spTgt spid="4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2" presetClass="entr" presetSubtype="2"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additive="base">
                                        <p:cTn id="50" dur="500" fill="hold"/>
                                        <p:tgtEl>
                                          <p:spTgt spid="49"/>
                                        </p:tgtEl>
                                        <p:attrNameLst>
                                          <p:attrName>ppt_x</p:attrName>
                                        </p:attrNameLst>
                                      </p:cBhvr>
                                      <p:tavLst>
                                        <p:tav tm="0">
                                          <p:val>
                                            <p:strVal val="1+#ppt_w/2"/>
                                          </p:val>
                                        </p:tav>
                                        <p:tav tm="100000">
                                          <p:val>
                                            <p:strVal val="#ppt_x"/>
                                          </p:val>
                                        </p:tav>
                                      </p:tavLst>
                                    </p:anim>
                                    <p:anim calcmode="lin" valueType="num">
                                      <p:cBhvr additive="base">
                                        <p:cTn id="51" dur="500" fill="hold"/>
                                        <p:tgtEl>
                                          <p:spTgt spid="49"/>
                                        </p:tgtEl>
                                        <p:attrNameLst>
                                          <p:attrName>ppt_y</p:attrName>
                                        </p:attrNameLst>
                                      </p:cBhvr>
                                      <p:tavLst>
                                        <p:tav tm="0">
                                          <p:val>
                                            <p:strVal val="#ppt_y"/>
                                          </p:val>
                                        </p:tav>
                                        <p:tav tm="100000">
                                          <p:val>
                                            <p:strVal val="#ppt_y"/>
                                          </p:val>
                                        </p:tav>
                                      </p:tavLst>
                                    </p:anim>
                                  </p:childTnLst>
                                </p:cTn>
                              </p:par>
                            </p:childTnLst>
                          </p:cTn>
                        </p:par>
                        <p:par>
                          <p:cTn id="52" fill="hold">
                            <p:stCondLst>
                              <p:cond delay="2000"/>
                            </p:stCondLst>
                            <p:childTnLst>
                              <p:par>
                                <p:cTn id="53" presetID="2" presetClass="entr" presetSubtype="2"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1+#ppt_w/2"/>
                                          </p:val>
                                        </p:tav>
                                        <p:tav tm="100000">
                                          <p:val>
                                            <p:strVal val="#ppt_x"/>
                                          </p:val>
                                        </p:tav>
                                      </p:tavLst>
                                    </p:anim>
                                    <p:anim calcmode="lin" valueType="num">
                                      <p:cBhvr additive="base">
                                        <p:cTn id="56" dur="500" fill="hold"/>
                                        <p:tgtEl>
                                          <p:spTgt spid="50"/>
                                        </p:tgtEl>
                                        <p:attrNameLst>
                                          <p:attrName>ppt_y</p:attrName>
                                        </p:attrNameLst>
                                      </p:cBhvr>
                                      <p:tavLst>
                                        <p:tav tm="0">
                                          <p:val>
                                            <p:strVal val="#ppt_y"/>
                                          </p:val>
                                        </p:tav>
                                        <p:tav tm="100000">
                                          <p:val>
                                            <p:strVal val="#ppt_y"/>
                                          </p:val>
                                        </p:tav>
                                      </p:tavLst>
                                    </p:anim>
                                  </p:childTnLst>
                                </p:cTn>
                              </p:par>
                            </p:childTnLst>
                          </p:cTn>
                        </p:par>
                        <p:par>
                          <p:cTn id="57" fill="hold">
                            <p:stCondLst>
                              <p:cond delay="2500"/>
                            </p:stCondLst>
                            <p:childTnLst>
                              <p:par>
                                <p:cTn id="58" presetID="2" presetClass="entr" presetSubtype="2"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1+#ppt_w/2"/>
                                          </p:val>
                                        </p:tav>
                                        <p:tav tm="100000">
                                          <p:val>
                                            <p:strVal val="#ppt_x"/>
                                          </p:val>
                                        </p:tav>
                                      </p:tavLst>
                                    </p:anim>
                                    <p:anim calcmode="lin" valueType="num">
                                      <p:cBhvr additive="base">
                                        <p:cTn id="61" dur="500" fill="hold"/>
                                        <p:tgtEl>
                                          <p:spTgt spid="51"/>
                                        </p:tgtEl>
                                        <p:attrNameLst>
                                          <p:attrName>ppt_y</p:attrName>
                                        </p:attrNameLst>
                                      </p:cBhvr>
                                      <p:tavLst>
                                        <p:tav tm="0">
                                          <p:val>
                                            <p:strVal val="#ppt_y"/>
                                          </p:val>
                                        </p:tav>
                                        <p:tav tm="100000">
                                          <p:val>
                                            <p:strVal val="#ppt_y"/>
                                          </p:val>
                                        </p:tav>
                                      </p:tavLst>
                                    </p:anim>
                                  </p:childTnLst>
                                </p:cTn>
                              </p:par>
                            </p:childTnLst>
                          </p:cTn>
                        </p:par>
                        <p:par>
                          <p:cTn id="62" fill="hold">
                            <p:stCondLst>
                              <p:cond delay="3000"/>
                            </p:stCondLst>
                            <p:childTnLst>
                              <p:par>
                                <p:cTn id="63" presetID="2" presetClass="entr" presetSubtype="8"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800" fill="hold"/>
                                        <p:tgtEl>
                                          <p:spTgt spid="27"/>
                                        </p:tgtEl>
                                        <p:attrNameLst>
                                          <p:attrName>ppt_x</p:attrName>
                                        </p:attrNameLst>
                                      </p:cBhvr>
                                      <p:tavLst>
                                        <p:tav tm="0">
                                          <p:val>
                                            <p:strVal val="0-#ppt_w/2"/>
                                          </p:val>
                                        </p:tav>
                                        <p:tav tm="100000">
                                          <p:val>
                                            <p:strVal val="#ppt_x"/>
                                          </p:val>
                                        </p:tav>
                                      </p:tavLst>
                                    </p:anim>
                                    <p:anim calcmode="lin" valueType="num">
                                      <p:cBhvr additive="base">
                                        <p:cTn id="66" dur="800" fill="hold"/>
                                        <p:tgtEl>
                                          <p:spTgt spid="27"/>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anim calcmode="lin" valueType="num">
                                      <p:cBhvr additive="base">
                                        <p:cTn id="69" dur="800" fill="hold"/>
                                        <p:tgtEl>
                                          <p:spTgt spid="52"/>
                                        </p:tgtEl>
                                        <p:attrNameLst>
                                          <p:attrName>ppt_x</p:attrName>
                                        </p:attrNameLst>
                                      </p:cBhvr>
                                      <p:tavLst>
                                        <p:tav tm="0">
                                          <p:val>
                                            <p:strVal val="1+#ppt_w/2"/>
                                          </p:val>
                                        </p:tav>
                                        <p:tav tm="100000">
                                          <p:val>
                                            <p:strVal val="#ppt_x"/>
                                          </p:val>
                                        </p:tav>
                                      </p:tavLst>
                                    </p:anim>
                                    <p:anim calcmode="lin" valueType="num">
                                      <p:cBhvr additive="base">
                                        <p:cTn id="70" dur="8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animBg="1"/>
      <p:bldP spid="51" grpId="0" animBg="1"/>
      <p:bldP spid="27" grpId="0" animBg="1"/>
      <p:bldP spid="52" grpId="0" animBg="1"/>
      <p:bldP spid="53" grpId="0" animBg="1"/>
    </p:bldLst>
  </p:timing>
</p:sld>
</file>

<file path=ppt/theme/theme1.xml><?xml version="1.0" encoding="utf-8"?>
<a:theme xmlns:a="http://schemas.openxmlformats.org/drawingml/2006/main" name="www.freeppt7.com-Best powerpoint templates free download-slidesho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4095</Words>
  <Application>WPS 演示</Application>
  <PresentationFormat>自定义</PresentationFormat>
  <Paragraphs>630</Paragraphs>
  <Slides>33</Slides>
  <Notes>32</Notes>
  <HiddenSlides>0</HiddenSlides>
  <MMClips>1</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33</vt:i4>
      </vt:variant>
    </vt:vector>
  </HeadingPairs>
  <TitlesOfParts>
    <vt:vector size="55" baseType="lpstr">
      <vt:lpstr>Arial</vt:lpstr>
      <vt:lpstr>宋体</vt:lpstr>
      <vt:lpstr>Wingdings</vt:lpstr>
      <vt:lpstr>Calibri</vt:lpstr>
      <vt:lpstr>Calibri Light</vt:lpstr>
      <vt:lpstr>微软雅黑</vt:lpstr>
      <vt:lpstr>方正兰亭黑_GBK</vt:lpstr>
      <vt:lpstr>Impact</vt:lpstr>
      <vt:lpstr>Agency FB</vt:lpstr>
      <vt:lpstr>Open Sans</vt:lpstr>
      <vt:lpstr>Open Sans Light</vt:lpstr>
      <vt:lpstr>Arial Unicode MS</vt:lpstr>
      <vt:lpstr>Malgun Gothic</vt:lpstr>
      <vt:lpstr>Adobe Naskh Medium</vt:lpstr>
      <vt:lpstr>Calibri</vt:lpstr>
      <vt:lpstr>Arial Black</vt:lpstr>
      <vt:lpstr>Segoe</vt:lpstr>
      <vt:lpstr>popo</vt:lpstr>
      <vt:lpstr>Microsoft Himalaya</vt:lpstr>
      <vt:lpstr>Meiryo</vt:lpstr>
      <vt:lpstr>Yu Gothic</vt:lpstr>
      <vt:lpstr>www.freeppt7.com-Best powerpoint templates free download-slideshow</vt:lpstr>
      <vt:lpstr>PowerPoint 演示文稿</vt:lpstr>
      <vt:lpstr>PowerPoint 演示文稿</vt:lpstr>
      <vt:lpstr>PowerPoint 演示文稿</vt:lpstr>
      <vt:lpstr>单击此处添加目录</vt:lpstr>
      <vt:lpstr>单击此处添加目录</vt:lpstr>
      <vt:lpstr>单击此处添加目录</vt:lpstr>
      <vt:lpstr>单击此处添加目录</vt:lpstr>
      <vt:lpstr>单击此处添加目录</vt:lpstr>
      <vt:lpstr>单击此处添加目录</vt:lpstr>
      <vt:lpstr>单击此处添加目录</vt:lpstr>
      <vt:lpstr>单击此处添加目录</vt:lpstr>
      <vt:lpstr>单击此处添加目录</vt:lpstr>
      <vt:lpstr>单击此处添加目录</vt:lpstr>
      <vt:lpstr>单击此处添加目录</vt:lpstr>
      <vt:lpstr>单击此处添加目录</vt:lpstr>
      <vt:lpstr>单击此处添加目录</vt:lpstr>
      <vt:lpstr>单击此处添加目录</vt:lpstr>
      <vt:lpstr>单击此处添加目录</vt:lpstr>
      <vt:lpstr>单击此处添加目录</vt:lpstr>
      <vt:lpstr>单击此处添加目录</vt:lpstr>
      <vt:lpstr>单击此处添加目录</vt:lpstr>
      <vt:lpstr>PowerPoint 演示文稿</vt:lpstr>
      <vt:lpstr>单击此处添加目录</vt:lpstr>
      <vt:lpstr>单击此处添加目录</vt:lpstr>
      <vt:lpstr>单击此处添加目录</vt:lpstr>
      <vt:lpstr>单击此处添加目录</vt:lpstr>
      <vt:lpstr>单击此处添加目录</vt:lpstr>
      <vt:lpstr>单击此处添加目录</vt:lpstr>
      <vt:lpstr>单击此处添加目录</vt:lpstr>
      <vt:lpstr>单击此处添加目录</vt:lpstr>
      <vt:lpstr>单击此处添加目录</vt:lpstr>
      <vt:lpstr>PowerPoint 演示文稿</vt:lpstr>
      <vt:lpstr>PowerPoint 演示文稿</vt:lpstr>
    </vt:vector>
  </TitlesOfParts>
  <Company>fengfang2014;</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125</dc:title>
  <dc:creator>fengfang2014</dc:creator>
  <cp:lastModifiedBy>kwl6163com</cp:lastModifiedBy>
  <cp:revision>177</cp:revision>
  <dcterms:created xsi:type="dcterms:W3CDTF">2014-10-15T10:15:00Z</dcterms:created>
  <dcterms:modified xsi:type="dcterms:W3CDTF">2018-08-04T14:47:28Z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