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02" r:id="rId5"/>
    <p:sldId id="306" r:id="rId6"/>
    <p:sldId id="301" r:id="rId7"/>
    <p:sldId id="258" r:id="rId8"/>
    <p:sldId id="260" r:id="rId9"/>
    <p:sldId id="273" r:id="rId10"/>
    <p:sldId id="272" r:id="rId11"/>
    <p:sldId id="270" r:id="rId12"/>
    <p:sldId id="271" r:id="rId13"/>
    <p:sldId id="268" r:id="rId14"/>
    <p:sldId id="267" r:id="rId15"/>
    <p:sldId id="269" r:id="rId16"/>
    <p:sldId id="303" r:id="rId17"/>
    <p:sldId id="266" r:id="rId18"/>
    <p:sldId id="281" r:id="rId19"/>
    <p:sldId id="280" r:id="rId20"/>
    <p:sldId id="279" r:id="rId21"/>
    <p:sldId id="278" r:id="rId22"/>
    <p:sldId id="277" r:id="rId23"/>
    <p:sldId id="276" r:id="rId24"/>
    <p:sldId id="275" r:id="rId25"/>
    <p:sldId id="274" r:id="rId26"/>
    <p:sldId id="304" r:id="rId27"/>
    <p:sldId id="264" r:id="rId28"/>
    <p:sldId id="289" r:id="rId29"/>
    <p:sldId id="288" r:id="rId30"/>
    <p:sldId id="287" r:id="rId31"/>
    <p:sldId id="286" r:id="rId32"/>
    <p:sldId id="285" r:id="rId33"/>
    <p:sldId id="284" r:id="rId34"/>
    <p:sldId id="283" r:id="rId35"/>
    <p:sldId id="282" r:id="rId36"/>
    <p:sldId id="305" r:id="rId37"/>
    <p:sldId id="265" r:id="rId38"/>
    <p:sldId id="299" r:id="rId39"/>
    <p:sldId id="298" r:id="rId40"/>
    <p:sldId id="297" r:id="rId41"/>
    <p:sldId id="296" r:id="rId42"/>
    <p:sldId id="295" r:id="rId43"/>
    <p:sldId id="294" r:id="rId44"/>
    <p:sldId id="293" r:id="rId45"/>
    <p:sldId id="292" r:id="rId46"/>
    <p:sldId id="291" r:id="rId47"/>
    <p:sldId id="300" r:id="rId48"/>
    <p:sldId id="349" r:id="rId4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B8B"/>
    <a:srgbClr val="FFC1C1"/>
    <a:srgbClr val="FF3737"/>
    <a:srgbClr val="EAE6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4" d="100"/>
          <a:sy n="64" d="100"/>
        </p:scale>
        <p:origin x="-1752" y="-906"/>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90B130-9E8F-441C-960B-063D7251785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9C63C2-669A-4AE3-9CC7-0058F6D165D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9C63C2-669A-4AE3-9CC7-0058F6D165D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r>
              <a:rPr lang="zh-CN" altLang="en-US" dirty="0"/>
              <a:t>模板来自于 </a:t>
            </a:r>
            <a:r>
              <a:rPr lang="en-US" altLang="zh-CN"/>
              <a:t>http://www.ypppt.com</a:t>
            </a: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C09E7DC-BC11-4900-B676-1C2F49ACAB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463880-02FB-4A12-9C49-F3E7C1BE71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C09E7DC-BC11-4900-B676-1C2F49ACAB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463880-02FB-4A12-9C49-F3E7C1BE71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C09E7DC-BC11-4900-B676-1C2F49ACAB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463880-02FB-4A12-9C49-F3E7C1BE71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C09E7DC-BC11-4900-B676-1C2F49ACAB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463880-02FB-4A12-9C49-F3E7C1BE71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2C09E7DC-BC11-4900-B676-1C2F49ACABA4}"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7463880-02FB-4A12-9C49-F3E7C1BE71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C09E7DC-BC11-4900-B676-1C2F49ACABA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463880-02FB-4A12-9C49-F3E7C1BE71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C09E7DC-BC11-4900-B676-1C2F49ACABA4}"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7463880-02FB-4A12-9C49-F3E7C1BE71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C09E7DC-BC11-4900-B676-1C2F49ACAB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7463880-02FB-4A12-9C49-F3E7C1BE71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4" name="日期占位符 1"/>
          <p:cNvSpPr>
            <a:spLocks noGrp="1"/>
          </p:cNvSpPr>
          <p:nvPr>
            <p:ph type="dt" sz="half" idx="10"/>
          </p:nvPr>
        </p:nvSpPr>
        <p:spPr>
          <a:xfrm>
            <a:off x="457200" y="4767263"/>
            <a:ext cx="2133600" cy="273844"/>
          </a:xfrm>
        </p:spPr>
        <p:txBody>
          <a:bodyPr/>
          <a:lstStyle/>
          <a:p>
            <a:fld id="{1CF88D37-87A9-4277-A0F5-50BFB2867652}" type="datetimeFigureOut">
              <a:rPr lang="zh-CN" altLang="en-US" smtClean="0"/>
            </a:fld>
            <a:endParaRPr lang="zh-CN" altLang="en-US"/>
          </a:p>
        </p:txBody>
      </p:sp>
      <p:sp>
        <p:nvSpPr>
          <p:cNvPr id="25" name="页脚占位符 2"/>
          <p:cNvSpPr>
            <a:spLocks noGrp="1"/>
          </p:cNvSpPr>
          <p:nvPr>
            <p:ph type="ftr" sz="quarter" idx="11"/>
          </p:nvPr>
        </p:nvSpPr>
        <p:spPr>
          <a:xfrm>
            <a:off x="3124200" y="4767263"/>
            <a:ext cx="2895600" cy="273844"/>
          </a:xfrm>
        </p:spPr>
        <p:txBody>
          <a:bodyPr/>
          <a:lstStyle/>
          <a:p>
            <a:endParaRPr lang="zh-CN" altLang="en-US"/>
          </a:p>
        </p:txBody>
      </p:sp>
      <p:sp>
        <p:nvSpPr>
          <p:cNvPr id="26" name="灯片编号占位符 3"/>
          <p:cNvSpPr>
            <a:spLocks noGrp="1"/>
          </p:cNvSpPr>
          <p:nvPr>
            <p:ph type="sldNum" sz="quarter" idx="12"/>
          </p:nvPr>
        </p:nvSpPr>
        <p:spPr>
          <a:xfrm>
            <a:off x="6553200" y="4767263"/>
            <a:ext cx="2133600" cy="273844"/>
          </a:xfrm>
        </p:spPr>
        <p:txBody>
          <a:bodyPr/>
          <a:lstStyle/>
          <a:p>
            <a:fld id="{270C3F72-7C5F-4441-83E0-9E6C1E36839B}" type="slidenum">
              <a:rPr lang="zh-CN" altLang="en-US" smtClean="0"/>
            </a:fld>
            <a:endParaRPr lang="zh-CN" altLang="en-US"/>
          </a:p>
        </p:txBody>
      </p:sp>
      <p:sp>
        <p:nvSpPr>
          <p:cNvPr id="27" name="その他"/>
          <p:cNvSpPr/>
          <p:nvPr userDrawn="1"/>
        </p:nvSpPr>
        <p:spPr bwMode="auto">
          <a:xfrm rot="10800000">
            <a:off x="3175" y="0"/>
            <a:ext cx="9137650" cy="600075"/>
          </a:xfrm>
          <a:custGeom>
            <a:avLst/>
            <a:gdLst>
              <a:gd name="T0" fmla="*/ 0 w 21600"/>
              <a:gd name="T1" fmla="*/ 21600 h 21600"/>
              <a:gd name="T2" fmla="*/ 21600 w 21600"/>
              <a:gd name="T3" fmla="*/ 21600 h 21600"/>
              <a:gd name="T4" fmla="*/ 21600 w 21600"/>
              <a:gd name="T5" fmla="*/ 3410 h 21600"/>
              <a:gd name="T6" fmla="*/ 20833 w 21600"/>
              <a:gd name="T7" fmla="*/ 2533 h 21600"/>
              <a:gd name="T8" fmla="*/ 20103 w 21600"/>
              <a:gd name="T9" fmla="*/ 1799 h 21600"/>
              <a:gd name="T10" fmla="*/ 19391 w 21600"/>
              <a:gd name="T11" fmla="*/ 1183 h 21600"/>
              <a:gd name="T12" fmla="*/ 18715 w 21600"/>
              <a:gd name="T13" fmla="*/ 733 h 21600"/>
              <a:gd name="T14" fmla="*/ 18056 w 21600"/>
              <a:gd name="T15" fmla="*/ 378 h 21600"/>
              <a:gd name="T16" fmla="*/ 17425 w 21600"/>
              <a:gd name="T17" fmla="*/ 165 h 21600"/>
              <a:gd name="T18" fmla="*/ 16803 w 21600"/>
              <a:gd name="T19" fmla="*/ 23 h 21600"/>
              <a:gd name="T20" fmla="*/ 16208 w 21600"/>
              <a:gd name="T21" fmla="*/ 0 h 21600"/>
              <a:gd name="T22" fmla="*/ 15622 w 21600"/>
              <a:gd name="T23" fmla="*/ 47 h 21600"/>
              <a:gd name="T24" fmla="*/ 15045 w 21600"/>
              <a:gd name="T25" fmla="*/ 165 h 21600"/>
              <a:gd name="T26" fmla="*/ 14477 w 21600"/>
              <a:gd name="T27" fmla="*/ 331 h 21600"/>
              <a:gd name="T28" fmla="*/ 13918 w 21600"/>
              <a:gd name="T29" fmla="*/ 591 h 21600"/>
              <a:gd name="T30" fmla="*/ 13360 w 21600"/>
              <a:gd name="T31" fmla="*/ 852 h 21600"/>
              <a:gd name="T32" fmla="*/ 12801 w 21600"/>
              <a:gd name="T33" fmla="*/ 1160 h 21600"/>
              <a:gd name="T34" fmla="*/ 12242 w 21600"/>
              <a:gd name="T35" fmla="*/ 1492 h 21600"/>
              <a:gd name="T36" fmla="*/ 11674 w 21600"/>
              <a:gd name="T37" fmla="*/ 1847 h 21600"/>
              <a:gd name="T38" fmla="*/ 11106 w 21600"/>
              <a:gd name="T39" fmla="*/ 2226 h 21600"/>
              <a:gd name="T40" fmla="*/ 10520 w 21600"/>
              <a:gd name="T41" fmla="*/ 2581 h 21600"/>
              <a:gd name="T42" fmla="*/ 9934 w 21600"/>
              <a:gd name="T43" fmla="*/ 2936 h 21600"/>
              <a:gd name="T44" fmla="*/ 9321 w 21600"/>
              <a:gd name="T45" fmla="*/ 3244 h 21600"/>
              <a:gd name="T46" fmla="*/ 8699 w 21600"/>
              <a:gd name="T47" fmla="*/ 3505 h 21600"/>
              <a:gd name="T48" fmla="*/ 8050 w 21600"/>
              <a:gd name="T49" fmla="*/ 3765 h 21600"/>
              <a:gd name="T50" fmla="*/ 7383 w 21600"/>
              <a:gd name="T51" fmla="*/ 3955 h 21600"/>
              <a:gd name="T52" fmla="*/ 6697 w 21600"/>
              <a:gd name="T53" fmla="*/ 4073 h 21600"/>
              <a:gd name="T54" fmla="*/ 5985 w 21600"/>
              <a:gd name="T55" fmla="*/ 4144 h 21600"/>
              <a:gd name="T56" fmla="*/ 5237 w 21600"/>
              <a:gd name="T57" fmla="*/ 4097 h 21600"/>
              <a:gd name="T58" fmla="*/ 4462 w 21600"/>
              <a:gd name="T59" fmla="*/ 3978 h 21600"/>
              <a:gd name="T60" fmla="*/ 3641 w 21600"/>
              <a:gd name="T61" fmla="*/ 3765 h 21600"/>
              <a:gd name="T62" fmla="*/ 2794 w 21600"/>
              <a:gd name="T63" fmla="*/ 3410 h 21600"/>
              <a:gd name="T64" fmla="*/ 1902 w 21600"/>
              <a:gd name="T65" fmla="*/ 2984 h 21600"/>
              <a:gd name="T66" fmla="*/ 973 w 21600"/>
              <a:gd name="T67" fmla="*/ 2391 h 21600"/>
              <a:gd name="T68" fmla="*/ 0 w 21600"/>
              <a:gd name="T69" fmla="*/ 1681 h 21600"/>
              <a:gd name="T70" fmla="*/ 0 w 21600"/>
              <a:gd name="T71" fmla="*/ 2160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0" y="21600"/>
                </a:moveTo>
                <a:lnTo>
                  <a:pt x="21600" y="21600"/>
                </a:lnTo>
                <a:lnTo>
                  <a:pt x="21600" y="3410"/>
                </a:lnTo>
                <a:lnTo>
                  <a:pt x="20833" y="2533"/>
                </a:lnTo>
                <a:lnTo>
                  <a:pt x="20103" y="1799"/>
                </a:lnTo>
                <a:lnTo>
                  <a:pt x="19391" y="1183"/>
                </a:lnTo>
                <a:lnTo>
                  <a:pt x="18715" y="733"/>
                </a:lnTo>
                <a:lnTo>
                  <a:pt x="18056" y="378"/>
                </a:lnTo>
                <a:lnTo>
                  <a:pt x="17425" y="165"/>
                </a:lnTo>
                <a:lnTo>
                  <a:pt x="16803" y="23"/>
                </a:lnTo>
                <a:lnTo>
                  <a:pt x="16208" y="0"/>
                </a:lnTo>
                <a:lnTo>
                  <a:pt x="15622" y="47"/>
                </a:lnTo>
                <a:lnTo>
                  <a:pt x="15045" y="165"/>
                </a:lnTo>
                <a:lnTo>
                  <a:pt x="14477" y="331"/>
                </a:lnTo>
                <a:lnTo>
                  <a:pt x="13918" y="591"/>
                </a:lnTo>
                <a:lnTo>
                  <a:pt x="13360" y="852"/>
                </a:lnTo>
                <a:lnTo>
                  <a:pt x="12801" y="1160"/>
                </a:lnTo>
                <a:lnTo>
                  <a:pt x="12242" y="1492"/>
                </a:lnTo>
                <a:lnTo>
                  <a:pt x="11674" y="1847"/>
                </a:lnTo>
                <a:lnTo>
                  <a:pt x="11106" y="2226"/>
                </a:lnTo>
                <a:lnTo>
                  <a:pt x="10520" y="2581"/>
                </a:lnTo>
                <a:lnTo>
                  <a:pt x="9934" y="2936"/>
                </a:lnTo>
                <a:lnTo>
                  <a:pt x="9321" y="3244"/>
                </a:lnTo>
                <a:lnTo>
                  <a:pt x="8699" y="3505"/>
                </a:lnTo>
                <a:lnTo>
                  <a:pt x="8050" y="3765"/>
                </a:lnTo>
                <a:lnTo>
                  <a:pt x="7383" y="3955"/>
                </a:lnTo>
                <a:lnTo>
                  <a:pt x="6697" y="4073"/>
                </a:lnTo>
                <a:lnTo>
                  <a:pt x="5985" y="4144"/>
                </a:lnTo>
                <a:lnTo>
                  <a:pt x="5237" y="4097"/>
                </a:lnTo>
                <a:lnTo>
                  <a:pt x="4462" y="3978"/>
                </a:lnTo>
                <a:lnTo>
                  <a:pt x="3641" y="3765"/>
                </a:lnTo>
                <a:lnTo>
                  <a:pt x="2794" y="3410"/>
                </a:lnTo>
                <a:lnTo>
                  <a:pt x="1902" y="2984"/>
                </a:lnTo>
                <a:lnTo>
                  <a:pt x="973" y="2391"/>
                </a:lnTo>
                <a:lnTo>
                  <a:pt x="0" y="1681"/>
                </a:lnTo>
                <a:lnTo>
                  <a:pt x="0" y="21600"/>
                </a:lnTo>
              </a:path>
            </a:pathLst>
          </a:custGeom>
          <a:solidFill>
            <a:srgbClr val="FFC000"/>
          </a:solidFill>
          <a:ln>
            <a:noFill/>
          </a:ln>
        </p:spPr>
        <p:txBody>
          <a:bodyPr/>
          <a:lstStyle/>
          <a:p>
            <a:endParaRPr lang="zh-CN" altLang="en-US"/>
          </a:p>
        </p:txBody>
      </p:sp>
      <p:sp>
        <p:nvSpPr>
          <p:cNvPr id="28" name="その他"/>
          <p:cNvSpPr/>
          <p:nvPr userDrawn="1"/>
        </p:nvSpPr>
        <p:spPr bwMode="auto">
          <a:xfrm rot="10800000">
            <a:off x="0" y="123479"/>
            <a:ext cx="9144000" cy="687734"/>
          </a:xfrm>
          <a:custGeom>
            <a:avLst/>
            <a:gdLst>
              <a:gd name="T0" fmla="*/ 0 w 21600"/>
              <a:gd name="T1" fmla="*/ 0 h 21600"/>
              <a:gd name="T2" fmla="*/ 973 w 21600"/>
              <a:gd name="T3" fmla="*/ 645 h 21600"/>
              <a:gd name="T4" fmla="*/ 1902 w 21600"/>
              <a:gd name="T5" fmla="*/ 1210 h 21600"/>
              <a:gd name="T6" fmla="*/ 2794 w 21600"/>
              <a:gd name="T7" fmla="*/ 1667 h 21600"/>
              <a:gd name="T8" fmla="*/ 3641 w 21600"/>
              <a:gd name="T9" fmla="*/ 2044 h 21600"/>
              <a:gd name="T10" fmla="*/ 4462 w 21600"/>
              <a:gd name="T11" fmla="*/ 2313 h 21600"/>
              <a:gd name="T12" fmla="*/ 5237 w 21600"/>
              <a:gd name="T13" fmla="*/ 2501 h 21600"/>
              <a:gd name="T14" fmla="*/ 5985 w 21600"/>
              <a:gd name="T15" fmla="*/ 2636 h 21600"/>
              <a:gd name="T16" fmla="*/ 6697 w 21600"/>
              <a:gd name="T17" fmla="*/ 2716 h 21600"/>
              <a:gd name="T18" fmla="*/ 7383 w 21600"/>
              <a:gd name="T19" fmla="*/ 2743 h 21600"/>
              <a:gd name="T20" fmla="*/ 8050 w 21600"/>
              <a:gd name="T21" fmla="*/ 2689 h 21600"/>
              <a:gd name="T22" fmla="*/ 8699 w 21600"/>
              <a:gd name="T23" fmla="*/ 2609 h 21600"/>
              <a:gd name="T24" fmla="*/ 9321 w 21600"/>
              <a:gd name="T25" fmla="*/ 2474 h 21600"/>
              <a:gd name="T26" fmla="*/ 9934 w 21600"/>
              <a:gd name="T27" fmla="*/ 2340 h 21600"/>
              <a:gd name="T28" fmla="*/ 10520 w 21600"/>
              <a:gd name="T29" fmla="*/ 2205 h 21600"/>
              <a:gd name="T30" fmla="*/ 11106 w 21600"/>
              <a:gd name="T31" fmla="*/ 2017 h 21600"/>
              <a:gd name="T32" fmla="*/ 11674 w 21600"/>
              <a:gd name="T33" fmla="*/ 1855 h 21600"/>
              <a:gd name="T34" fmla="*/ 12242 w 21600"/>
              <a:gd name="T35" fmla="*/ 1694 h 21600"/>
              <a:gd name="T36" fmla="*/ 12801 w 21600"/>
              <a:gd name="T37" fmla="*/ 1532 h 21600"/>
              <a:gd name="T38" fmla="*/ 13360 w 21600"/>
              <a:gd name="T39" fmla="*/ 1398 h 21600"/>
              <a:gd name="T40" fmla="*/ 13918 w 21600"/>
              <a:gd name="T41" fmla="*/ 1291 h 21600"/>
              <a:gd name="T42" fmla="*/ 14477 w 21600"/>
              <a:gd name="T43" fmla="*/ 1237 h 21600"/>
              <a:gd name="T44" fmla="*/ 15045 w 21600"/>
              <a:gd name="T45" fmla="*/ 1210 h 21600"/>
              <a:gd name="T46" fmla="*/ 15622 w 21600"/>
              <a:gd name="T47" fmla="*/ 1237 h 21600"/>
              <a:gd name="T48" fmla="*/ 16208 w 21600"/>
              <a:gd name="T49" fmla="*/ 1318 h 21600"/>
              <a:gd name="T50" fmla="*/ 16803 w 21600"/>
              <a:gd name="T51" fmla="*/ 1452 h 21600"/>
              <a:gd name="T52" fmla="*/ 17425 w 21600"/>
              <a:gd name="T53" fmla="*/ 1667 h 21600"/>
              <a:gd name="T54" fmla="*/ 18056 w 21600"/>
              <a:gd name="T55" fmla="*/ 1963 h 21600"/>
              <a:gd name="T56" fmla="*/ 18715 w 21600"/>
              <a:gd name="T57" fmla="*/ 2367 h 21600"/>
              <a:gd name="T58" fmla="*/ 19391 w 21600"/>
              <a:gd name="T59" fmla="*/ 2851 h 21600"/>
              <a:gd name="T60" fmla="*/ 20103 w 21600"/>
              <a:gd name="T61" fmla="*/ 3442 h 21600"/>
              <a:gd name="T62" fmla="*/ 20833 w 21600"/>
              <a:gd name="T63" fmla="*/ 4142 h 21600"/>
              <a:gd name="T64" fmla="*/ 21600 w 21600"/>
              <a:gd name="T65" fmla="*/ 4976 h 21600"/>
              <a:gd name="T66" fmla="*/ 21600 w 21600"/>
              <a:gd name="T67" fmla="*/ 21600 h 21600"/>
              <a:gd name="T68" fmla="*/ 0 w 21600"/>
              <a:gd name="T69" fmla="*/ 2160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0" y="0"/>
                </a:moveTo>
                <a:lnTo>
                  <a:pt x="973" y="645"/>
                </a:lnTo>
                <a:lnTo>
                  <a:pt x="1902" y="1210"/>
                </a:lnTo>
                <a:lnTo>
                  <a:pt x="2794" y="1667"/>
                </a:lnTo>
                <a:lnTo>
                  <a:pt x="3641" y="2044"/>
                </a:lnTo>
                <a:lnTo>
                  <a:pt x="4462" y="2313"/>
                </a:lnTo>
                <a:lnTo>
                  <a:pt x="5237" y="2501"/>
                </a:lnTo>
                <a:lnTo>
                  <a:pt x="5985" y="2636"/>
                </a:lnTo>
                <a:lnTo>
                  <a:pt x="6697" y="2716"/>
                </a:lnTo>
                <a:lnTo>
                  <a:pt x="7383" y="2743"/>
                </a:lnTo>
                <a:lnTo>
                  <a:pt x="8050" y="2689"/>
                </a:lnTo>
                <a:lnTo>
                  <a:pt x="8699" y="2609"/>
                </a:lnTo>
                <a:lnTo>
                  <a:pt x="9321" y="2474"/>
                </a:lnTo>
                <a:lnTo>
                  <a:pt x="9934" y="2340"/>
                </a:lnTo>
                <a:lnTo>
                  <a:pt x="10520" y="2205"/>
                </a:lnTo>
                <a:lnTo>
                  <a:pt x="11106" y="2017"/>
                </a:lnTo>
                <a:lnTo>
                  <a:pt x="11674" y="1855"/>
                </a:lnTo>
                <a:lnTo>
                  <a:pt x="12242" y="1694"/>
                </a:lnTo>
                <a:lnTo>
                  <a:pt x="12801" y="1532"/>
                </a:lnTo>
                <a:lnTo>
                  <a:pt x="13360" y="1398"/>
                </a:lnTo>
                <a:lnTo>
                  <a:pt x="13918" y="1291"/>
                </a:lnTo>
                <a:lnTo>
                  <a:pt x="14477" y="1237"/>
                </a:lnTo>
                <a:lnTo>
                  <a:pt x="15045" y="1210"/>
                </a:lnTo>
                <a:lnTo>
                  <a:pt x="15622" y="1237"/>
                </a:lnTo>
                <a:lnTo>
                  <a:pt x="16208" y="1318"/>
                </a:lnTo>
                <a:lnTo>
                  <a:pt x="16803" y="1452"/>
                </a:lnTo>
                <a:lnTo>
                  <a:pt x="17425" y="1667"/>
                </a:lnTo>
                <a:lnTo>
                  <a:pt x="18056" y="1963"/>
                </a:lnTo>
                <a:lnTo>
                  <a:pt x="18715" y="2367"/>
                </a:lnTo>
                <a:lnTo>
                  <a:pt x="19391" y="2851"/>
                </a:lnTo>
                <a:lnTo>
                  <a:pt x="20103" y="3442"/>
                </a:lnTo>
                <a:lnTo>
                  <a:pt x="20833" y="4142"/>
                </a:lnTo>
                <a:lnTo>
                  <a:pt x="21600" y="4976"/>
                </a:lnTo>
                <a:lnTo>
                  <a:pt x="21600" y="21600"/>
                </a:lnTo>
                <a:lnTo>
                  <a:pt x="0" y="21600"/>
                </a:lnTo>
                <a:lnTo>
                  <a:pt x="0" y="0"/>
                </a:lnTo>
              </a:path>
            </a:pathLst>
          </a:custGeom>
          <a:solidFill>
            <a:srgbClr val="C00000"/>
          </a:solidFill>
          <a:ln>
            <a:noFill/>
          </a:ln>
        </p:spPr>
        <p:txBody>
          <a:bodyPr/>
          <a:lstStyle/>
          <a:p>
            <a:endParaRPr lang="zh-CN" altLang="en-US"/>
          </a:p>
        </p:txBody>
      </p:sp>
      <p:sp>
        <p:nvSpPr>
          <p:cNvPr id="29" name="その他"/>
          <p:cNvSpPr>
            <a:spLocks noChangeAspect="1"/>
          </p:cNvSpPr>
          <p:nvPr userDrawn="1"/>
        </p:nvSpPr>
        <p:spPr bwMode="auto">
          <a:xfrm>
            <a:off x="7956550" y="268511"/>
            <a:ext cx="519113" cy="512763"/>
          </a:xfrm>
          <a:custGeom>
            <a:avLst/>
            <a:gdLst>
              <a:gd name="T0" fmla="*/ 12558 w 21600"/>
              <a:gd name="T1" fmla="*/ 0 h 21600"/>
              <a:gd name="T2" fmla="*/ 13227 w 21600"/>
              <a:gd name="T3" fmla="*/ 8163 h 21600"/>
              <a:gd name="T4" fmla="*/ 21600 w 21600"/>
              <a:gd name="T5" fmla="*/ 10374 h 21600"/>
              <a:gd name="T6" fmla="*/ 13730 w 21600"/>
              <a:gd name="T7" fmla="*/ 13265 h 21600"/>
              <a:gd name="T8" fmla="*/ 14232 w 21600"/>
              <a:gd name="T9" fmla="*/ 21600 h 21600"/>
              <a:gd name="T10" fmla="*/ 8706 w 21600"/>
              <a:gd name="T11" fmla="*/ 15136 h 21600"/>
              <a:gd name="T12" fmla="*/ 1004 w 21600"/>
              <a:gd name="T13" fmla="*/ 18198 h 21600"/>
              <a:gd name="T14" fmla="*/ 5525 w 21600"/>
              <a:gd name="T15" fmla="*/ 11055 h 21600"/>
              <a:gd name="T16" fmla="*/ 0 w 21600"/>
              <a:gd name="T17" fmla="*/ 4761 h 21600"/>
              <a:gd name="T18" fmla="*/ 8204 w 21600"/>
              <a:gd name="T19" fmla="*/ 6973 h 21600"/>
              <a:gd name="T20" fmla="*/ 12558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558" y="0"/>
                </a:moveTo>
                <a:lnTo>
                  <a:pt x="13227" y="8163"/>
                </a:lnTo>
                <a:lnTo>
                  <a:pt x="21600" y="10374"/>
                </a:lnTo>
                <a:lnTo>
                  <a:pt x="13730" y="13265"/>
                </a:lnTo>
                <a:lnTo>
                  <a:pt x="14232" y="21600"/>
                </a:lnTo>
                <a:lnTo>
                  <a:pt x="8706" y="15136"/>
                </a:lnTo>
                <a:lnTo>
                  <a:pt x="1004" y="18198"/>
                </a:lnTo>
                <a:lnTo>
                  <a:pt x="5525" y="11055"/>
                </a:lnTo>
                <a:lnTo>
                  <a:pt x="0" y="4761"/>
                </a:lnTo>
                <a:lnTo>
                  <a:pt x="8204" y="6973"/>
                </a:lnTo>
                <a:lnTo>
                  <a:pt x="12558" y="0"/>
                </a:lnTo>
              </a:path>
            </a:pathLst>
          </a:custGeom>
          <a:solidFill>
            <a:srgbClr val="FFC000"/>
          </a:solidFill>
          <a:ln>
            <a:noFill/>
          </a:ln>
        </p:spPr>
        <p:txBody>
          <a:bodyPr/>
          <a:lstStyle/>
          <a:p>
            <a:endParaRPr lang="zh-CN" altLang="en-US"/>
          </a:p>
        </p:txBody>
      </p:sp>
      <p:sp>
        <p:nvSpPr>
          <p:cNvPr id="30" name="その他"/>
          <p:cNvSpPr>
            <a:spLocks noChangeAspect="1"/>
          </p:cNvSpPr>
          <p:nvPr userDrawn="1"/>
        </p:nvSpPr>
        <p:spPr bwMode="auto">
          <a:xfrm>
            <a:off x="8388350" y="484411"/>
            <a:ext cx="285750" cy="261938"/>
          </a:xfrm>
          <a:custGeom>
            <a:avLst/>
            <a:gdLst>
              <a:gd name="T0" fmla="*/ 10343 w 21600"/>
              <a:gd name="T1" fmla="*/ 0 h 21600"/>
              <a:gd name="T2" fmla="*/ 13081 w 21600"/>
              <a:gd name="T3" fmla="*/ 7975 h 21600"/>
              <a:gd name="T4" fmla="*/ 21600 w 21600"/>
              <a:gd name="T5" fmla="*/ 7642 h 21600"/>
              <a:gd name="T6" fmla="*/ 14907 w 21600"/>
              <a:gd name="T7" fmla="*/ 12959 h 21600"/>
              <a:gd name="T8" fmla="*/ 17644 w 21600"/>
              <a:gd name="T9" fmla="*/ 20935 h 21600"/>
              <a:gd name="T10" fmla="*/ 10951 w 21600"/>
              <a:gd name="T11" fmla="*/ 16283 h 21600"/>
              <a:gd name="T12" fmla="*/ 4563 w 21600"/>
              <a:gd name="T13" fmla="*/ 21600 h 21600"/>
              <a:gd name="T14" fmla="*/ 6388 w 21600"/>
              <a:gd name="T15" fmla="*/ 13292 h 21600"/>
              <a:gd name="T16" fmla="*/ 0 w 21600"/>
              <a:gd name="T17" fmla="*/ 8639 h 21600"/>
              <a:gd name="T18" fmla="*/ 7909 w 21600"/>
              <a:gd name="T19" fmla="*/ 8307 h 21600"/>
              <a:gd name="T20" fmla="*/ 10343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343" y="0"/>
                </a:moveTo>
                <a:lnTo>
                  <a:pt x="13081" y="7975"/>
                </a:lnTo>
                <a:lnTo>
                  <a:pt x="21600" y="7642"/>
                </a:lnTo>
                <a:lnTo>
                  <a:pt x="14907" y="12959"/>
                </a:lnTo>
                <a:lnTo>
                  <a:pt x="17644" y="20935"/>
                </a:lnTo>
                <a:lnTo>
                  <a:pt x="10951" y="16283"/>
                </a:lnTo>
                <a:lnTo>
                  <a:pt x="4563" y="21600"/>
                </a:lnTo>
                <a:lnTo>
                  <a:pt x="6388" y="13292"/>
                </a:lnTo>
                <a:lnTo>
                  <a:pt x="0" y="8639"/>
                </a:lnTo>
                <a:lnTo>
                  <a:pt x="7909" y="8307"/>
                </a:lnTo>
                <a:lnTo>
                  <a:pt x="10343"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その他"/>
          <p:cNvSpPr>
            <a:spLocks noChangeAspect="1"/>
          </p:cNvSpPr>
          <p:nvPr userDrawn="1"/>
        </p:nvSpPr>
        <p:spPr bwMode="auto">
          <a:xfrm rot="10800000">
            <a:off x="8388350" y="195486"/>
            <a:ext cx="171450" cy="165100"/>
          </a:xfrm>
          <a:custGeom>
            <a:avLst/>
            <a:gdLst>
              <a:gd name="T0" fmla="*/ 13060 w 21600"/>
              <a:gd name="T1" fmla="*/ 0 h 21600"/>
              <a:gd name="T2" fmla="*/ 13060 w 21600"/>
              <a:gd name="T3" fmla="*/ 7902 h 21600"/>
              <a:gd name="T4" fmla="*/ 21600 w 21600"/>
              <a:gd name="T5" fmla="*/ 11063 h 21600"/>
              <a:gd name="T6" fmla="*/ 13562 w 21600"/>
              <a:gd name="T7" fmla="*/ 13697 h 21600"/>
              <a:gd name="T8" fmla="*/ 13562 w 21600"/>
              <a:gd name="T9" fmla="*/ 21600 h 21600"/>
              <a:gd name="T10" fmla="*/ 8037 w 21600"/>
              <a:gd name="T11" fmla="*/ 15277 h 21600"/>
              <a:gd name="T12" fmla="*/ 0 w 21600"/>
              <a:gd name="T13" fmla="*/ 17385 h 21600"/>
              <a:gd name="T14" fmla="*/ 5022 w 21600"/>
              <a:gd name="T15" fmla="*/ 10536 h 21600"/>
              <a:gd name="T16" fmla="*/ 0 w 21600"/>
              <a:gd name="T17" fmla="*/ 4214 h 21600"/>
              <a:gd name="T18" fmla="*/ 8037 w 21600"/>
              <a:gd name="T19" fmla="*/ 6321 h 21600"/>
              <a:gd name="T20" fmla="*/ 1306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3060" y="0"/>
                </a:moveTo>
                <a:lnTo>
                  <a:pt x="13060" y="7902"/>
                </a:lnTo>
                <a:lnTo>
                  <a:pt x="21600" y="11063"/>
                </a:lnTo>
                <a:lnTo>
                  <a:pt x="13562" y="13697"/>
                </a:lnTo>
                <a:lnTo>
                  <a:pt x="13562" y="21600"/>
                </a:lnTo>
                <a:lnTo>
                  <a:pt x="8037" y="15277"/>
                </a:lnTo>
                <a:lnTo>
                  <a:pt x="0" y="17385"/>
                </a:lnTo>
                <a:lnTo>
                  <a:pt x="5022" y="10536"/>
                </a:lnTo>
                <a:lnTo>
                  <a:pt x="0" y="4214"/>
                </a:lnTo>
                <a:lnTo>
                  <a:pt x="8037" y="6321"/>
                </a:lnTo>
                <a:lnTo>
                  <a:pt x="13060"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その他"/>
          <p:cNvSpPr>
            <a:spLocks noChangeAspect="1"/>
          </p:cNvSpPr>
          <p:nvPr userDrawn="1"/>
        </p:nvSpPr>
        <p:spPr bwMode="auto">
          <a:xfrm>
            <a:off x="8604250" y="339949"/>
            <a:ext cx="342900" cy="301625"/>
          </a:xfrm>
          <a:custGeom>
            <a:avLst/>
            <a:gdLst>
              <a:gd name="T0" fmla="*/ 10418 w 21600"/>
              <a:gd name="T1" fmla="*/ 0 h 21600"/>
              <a:gd name="T2" fmla="*/ 13213 w 21600"/>
              <a:gd name="T3" fmla="*/ 7775 h 21600"/>
              <a:gd name="T4" fmla="*/ 21600 w 21600"/>
              <a:gd name="T5" fmla="*/ 7487 h 21600"/>
              <a:gd name="T6" fmla="*/ 15246 w 21600"/>
              <a:gd name="T7" fmla="*/ 12959 h 21600"/>
              <a:gd name="T8" fmla="*/ 18042 w 21600"/>
              <a:gd name="T9" fmla="*/ 21023 h 21600"/>
              <a:gd name="T10" fmla="*/ 10926 w 21600"/>
              <a:gd name="T11" fmla="*/ 16127 h 21600"/>
              <a:gd name="T12" fmla="*/ 4574 w 21600"/>
              <a:gd name="T13" fmla="*/ 21600 h 21600"/>
              <a:gd name="T14" fmla="*/ 6606 w 21600"/>
              <a:gd name="T15" fmla="*/ 13535 h 21600"/>
              <a:gd name="T16" fmla="*/ 0 w 21600"/>
              <a:gd name="T17" fmla="*/ 8639 h 21600"/>
              <a:gd name="T18" fmla="*/ 8131 w 21600"/>
              <a:gd name="T19" fmla="*/ 8063 h 21600"/>
              <a:gd name="T20" fmla="*/ 10418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418" y="0"/>
                </a:moveTo>
                <a:lnTo>
                  <a:pt x="13213" y="7775"/>
                </a:lnTo>
                <a:lnTo>
                  <a:pt x="21600" y="7487"/>
                </a:lnTo>
                <a:lnTo>
                  <a:pt x="15246" y="12959"/>
                </a:lnTo>
                <a:lnTo>
                  <a:pt x="18042" y="21023"/>
                </a:lnTo>
                <a:lnTo>
                  <a:pt x="10926" y="16127"/>
                </a:lnTo>
                <a:lnTo>
                  <a:pt x="4574" y="21600"/>
                </a:lnTo>
                <a:lnTo>
                  <a:pt x="6606" y="13535"/>
                </a:lnTo>
                <a:lnTo>
                  <a:pt x="0" y="8639"/>
                </a:lnTo>
                <a:lnTo>
                  <a:pt x="8131" y="8063"/>
                </a:lnTo>
                <a:lnTo>
                  <a:pt x="10418" y="0"/>
                </a:lnTo>
              </a:path>
            </a:pathLst>
          </a:custGeom>
          <a:solidFill>
            <a:srgbClr val="FFC000"/>
          </a:solidFill>
          <a:ln>
            <a:noFill/>
          </a:ln>
        </p:spPr>
        <p:txBody>
          <a:bodyPr/>
          <a:lstStyle/>
          <a:p>
            <a:endParaRPr lang="zh-CN" altLang="en-US"/>
          </a:p>
        </p:txBody>
      </p:sp>
      <p:sp>
        <p:nvSpPr>
          <p:cNvPr id="33" name="その他"/>
          <p:cNvSpPr>
            <a:spLocks noChangeAspect="1"/>
          </p:cNvSpPr>
          <p:nvPr userDrawn="1"/>
        </p:nvSpPr>
        <p:spPr bwMode="auto">
          <a:xfrm>
            <a:off x="8675688" y="195486"/>
            <a:ext cx="225425" cy="200025"/>
          </a:xfrm>
          <a:custGeom>
            <a:avLst/>
            <a:gdLst>
              <a:gd name="T0" fmla="*/ 10028 w 21600"/>
              <a:gd name="T1" fmla="*/ 0 h 21600"/>
              <a:gd name="T2" fmla="*/ 13114 w 21600"/>
              <a:gd name="T3" fmla="*/ 7775 h 21600"/>
              <a:gd name="T4" fmla="*/ 21600 w 21600"/>
              <a:gd name="T5" fmla="*/ 7343 h 21600"/>
              <a:gd name="T6" fmla="*/ 15042 w 21600"/>
              <a:gd name="T7" fmla="*/ 12527 h 21600"/>
              <a:gd name="T8" fmla="*/ 17742 w 21600"/>
              <a:gd name="T9" fmla="*/ 20735 h 21600"/>
              <a:gd name="T10" fmla="*/ 10800 w 21600"/>
              <a:gd name="T11" fmla="*/ 15983 h 21600"/>
              <a:gd name="T12" fmla="*/ 4242 w 21600"/>
              <a:gd name="T13" fmla="*/ 21600 h 21600"/>
              <a:gd name="T14" fmla="*/ 6556 w 21600"/>
              <a:gd name="T15" fmla="*/ 12959 h 21600"/>
              <a:gd name="T16" fmla="*/ 0 w 21600"/>
              <a:gd name="T17" fmla="*/ 8639 h 21600"/>
              <a:gd name="T18" fmla="*/ 7714 w 21600"/>
              <a:gd name="T19" fmla="*/ 8207 h 21600"/>
              <a:gd name="T20" fmla="*/ 10028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028" y="0"/>
                </a:moveTo>
                <a:lnTo>
                  <a:pt x="13114" y="7775"/>
                </a:lnTo>
                <a:lnTo>
                  <a:pt x="21600" y="7343"/>
                </a:lnTo>
                <a:lnTo>
                  <a:pt x="15042" y="12527"/>
                </a:lnTo>
                <a:lnTo>
                  <a:pt x="17742" y="20735"/>
                </a:lnTo>
                <a:lnTo>
                  <a:pt x="10800" y="15983"/>
                </a:lnTo>
                <a:lnTo>
                  <a:pt x="4242" y="21600"/>
                </a:lnTo>
                <a:lnTo>
                  <a:pt x="6556" y="12959"/>
                </a:lnTo>
                <a:lnTo>
                  <a:pt x="0" y="8639"/>
                </a:lnTo>
                <a:lnTo>
                  <a:pt x="7714" y="8207"/>
                </a:lnTo>
                <a:lnTo>
                  <a:pt x="10028"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その他"/>
          <p:cNvSpPr>
            <a:spLocks noChangeAspect="1"/>
          </p:cNvSpPr>
          <p:nvPr userDrawn="1"/>
        </p:nvSpPr>
        <p:spPr bwMode="auto">
          <a:xfrm>
            <a:off x="9010650" y="411386"/>
            <a:ext cx="133350" cy="123825"/>
          </a:xfrm>
          <a:custGeom>
            <a:avLst/>
            <a:gdLst>
              <a:gd name="T0" fmla="*/ 13090 w 21600"/>
              <a:gd name="T1" fmla="*/ 0 h 21600"/>
              <a:gd name="T2" fmla="*/ 13090 w 21600"/>
              <a:gd name="T3" fmla="*/ 7664 h 21600"/>
              <a:gd name="T4" fmla="*/ 21600 w 21600"/>
              <a:gd name="T5" fmla="*/ 11148 h 21600"/>
              <a:gd name="T6" fmla="*/ 13090 w 21600"/>
              <a:gd name="T7" fmla="*/ 13935 h 21600"/>
              <a:gd name="T8" fmla="*/ 13745 w 21600"/>
              <a:gd name="T9" fmla="*/ 21600 h 21600"/>
              <a:gd name="T10" fmla="*/ 7854 w 21600"/>
              <a:gd name="T11" fmla="*/ 15328 h 21600"/>
              <a:gd name="T12" fmla="*/ 0 w 21600"/>
              <a:gd name="T13" fmla="*/ 17419 h 21600"/>
              <a:gd name="T14" fmla="*/ 4581 w 21600"/>
              <a:gd name="T15" fmla="*/ 10451 h 21600"/>
              <a:gd name="T16" fmla="*/ 0 w 21600"/>
              <a:gd name="T17" fmla="*/ 4180 h 21600"/>
              <a:gd name="T18" fmla="*/ 7854 w 21600"/>
              <a:gd name="T19" fmla="*/ 6967 h 21600"/>
              <a:gd name="T20" fmla="*/ 1309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3090" y="0"/>
                </a:moveTo>
                <a:lnTo>
                  <a:pt x="13090" y="7664"/>
                </a:lnTo>
                <a:lnTo>
                  <a:pt x="21600" y="11148"/>
                </a:lnTo>
                <a:lnTo>
                  <a:pt x="13090" y="13935"/>
                </a:lnTo>
                <a:lnTo>
                  <a:pt x="13745" y="21600"/>
                </a:lnTo>
                <a:lnTo>
                  <a:pt x="7854" y="15328"/>
                </a:lnTo>
                <a:lnTo>
                  <a:pt x="0" y="17419"/>
                </a:lnTo>
                <a:lnTo>
                  <a:pt x="4581" y="10451"/>
                </a:lnTo>
                <a:lnTo>
                  <a:pt x="0" y="4180"/>
                </a:lnTo>
                <a:lnTo>
                  <a:pt x="7854" y="6967"/>
                </a:lnTo>
                <a:lnTo>
                  <a:pt x="13090" y="0"/>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その他"/>
          <p:cNvSpPr>
            <a:spLocks noChangeAspect="1"/>
          </p:cNvSpPr>
          <p:nvPr userDrawn="1"/>
        </p:nvSpPr>
        <p:spPr bwMode="auto">
          <a:xfrm>
            <a:off x="-3175" y="4977394"/>
            <a:ext cx="9144000" cy="114636"/>
          </a:xfrm>
          <a:custGeom>
            <a:avLst/>
            <a:gdLst>
              <a:gd name="T0" fmla="*/ 0 w 21600"/>
              <a:gd name="T1" fmla="*/ 21600 h 21600"/>
              <a:gd name="T2" fmla="*/ 21600 w 21600"/>
              <a:gd name="T3" fmla="*/ 21600 h 21600"/>
              <a:gd name="T4" fmla="*/ 21600 w 21600"/>
              <a:gd name="T5" fmla="*/ 3410 h 21600"/>
              <a:gd name="T6" fmla="*/ 20833 w 21600"/>
              <a:gd name="T7" fmla="*/ 2533 h 21600"/>
              <a:gd name="T8" fmla="*/ 20103 w 21600"/>
              <a:gd name="T9" fmla="*/ 1799 h 21600"/>
              <a:gd name="T10" fmla="*/ 19391 w 21600"/>
              <a:gd name="T11" fmla="*/ 1183 h 21600"/>
              <a:gd name="T12" fmla="*/ 18715 w 21600"/>
              <a:gd name="T13" fmla="*/ 733 h 21600"/>
              <a:gd name="T14" fmla="*/ 18056 w 21600"/>
              <a:gd name="T15" fmla="*/ 378 h 21600"/>
              <a:gd name="T16" fmla="*/ 17425 w 21600"/>
              <a:gd name="T17" fmla="*/ 165 h 21600"/>
              <a:gd name="T18" fmla="*/ 16803 w 21600"/>
              <a:gd name="T19" fmla="*/ 23 h 21600"/>
              <a:gd name="T20" fmla="*/ 16208 w 21600"/>
              <a:gd name="T21" fmla="*/ 0 h 21600"/>
              <a:gd name="T22" fmla="*/ 15622 w 21600"/>
              <a:gd name="T23" fmla="*/ 47 h 21600"/>
              <a:gd name="T24" fmla="*/ 15045 w 21600"/>
              <a:gd name="T25" fmla="*/ 165 h 21600"/>
              <a:gd name="T26" fmla="*/ 14477 w 21600"/>
              <a:gd name="T27" fmla="*/ 331 h 21600"/>
              <a:gd name="T28" fmla="*/ 13918 w 21600"/>
              <a:gd name="T29" fmla="*/ 591 h 21600"/>
              <a:gd name="T30" fmla="*/ 13360 w 21600"/>
              <a:gd name="T31" fmla="*/ 852 h 21600"/>
              <a:gd name="T32" fmla="*/ 12801 w 21600"/>
              <a:gd name="T33" fmla="*/ 1160 h 21600"/>
              <a:gd name="T34" fmla="*/ 12242 w 21600"/>
              <a:gd name="T35" fmla="*/ 1492 h 21600"/>
              <a:gd name="T36" fmla="*/ 11674 w 21600"/>
              <a:gd name="T37" fmla="*/ 1847 h 21600"/>
              <a:gd name="T38" fmla="*/ 11106 w 21600"/>
              <a:gd name="T39" fmla="*/ 2226 h 21600"/>
              <a:gd name="T40" fmla="*/ 10520 w 21600"/>
              <a:gd name="T41" fmla="*/ 2581 h 21600"/>
              <a:gd name="T42" fmla="*/ 9934 w 21600"/>
              <a:gd name="T43" fmla="*/ 2936 h 21600"/>
              <a:gd name="T44" fmla="*/ 9321 w 21600"/>
              <a:gd name="T45" fmla="*/ 3244 h 21600"/>
              <a:gd name="T46" fmla="*/ 8699 w 21600"/>
              <a:gd name="T47" fmla="*/ 3505 h 21600"/>
              <a:gd name="T48" fmla="*/ 8050 w 21600"/>
              <a:gd name="T49" fmla="*/ 3765 h 21600"/>
              <a:gd name="T50" fmla="*/ 7383 w 21600"/>
              <a:gd name="T51" fmla="*/ 3955 h 21600"/>
              <a:gd name="T52" fmla="*/ 6697 w 21600"/>
              <a:gd name="T53" fmla="*/ 4073 h 21600"/>
              <a:gd name="T54" fmla="*/ 5985 w 21600"/>
              <a:gd name="T55" fmla="*/ 4144 h 21600"/>
              <a:gd name="T56" fmla="*/ 5237 w 21600"/>
              <a:gd name="T57" fmla="*/ 4097 h 21600"/>
              <a:gd name="T58" fmla="*/ 4462 w 21600"/>
              <a:gd name="T59" fmla="*/ 3978 h 21600"/>
              <a:gd name="T60" fmla="*/ 3641 w 21600"/>
              <a:gd name="T61" fmla="*/ 3765 h 21600"/>
              <a:gd name="T62" fmla="*/ 2794 w 21600"/>
              <a:gd name="T63" fmla="*/ 3410 h 21600"/>
              <a:gd name="T64" fmla="*/ 1902 w 21600"/>
              <a:gd name="T65" fmla="*/ 2984 h 21600"/>
              <a:gd name="T66" fmla="*/ 973 w 21600"/>
              <a:gd name="T67" fmla="*/ 2391 h 21600"/>
              <a:gd name="T68" fmla="*/ 0 w 21600"/>
              <a:gd name="T69" fmla="*/ 1681 h 21600"/>
              <a:gd name="T70" fmla="*/ 0 w 21600"/>
              <a:gd name="T71" fmla="*/ 2160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0" y="21600"/>
                </a:moveTo>
                <a:lnTo>
                  <a:pt x="21600" y="21600"/>
                </a:lnTo>
                <a:lnTo>
                  <a:pt x="21600" y="3410"/>
                </a:lnTo>
                <a:lnTo>
                  <a:pt x="20833" y="2533"/>
                </a:lnTo>
                <a:lnTo>
                  <a:pt x="20103" y="1799"/>
                </a:lnTo>
                <a:lnTo>
                  <a:pt x="19391" y="1183"/>
                </a:lnTo>
                <a:lnTo>
                  <a:pt x="18715" y="733"/>
                </a:lnTo>
                <a:lnTo>
                  <a:pt x="18056" y="378"/>
                </a:lnTo>
                <a:lnTo>
                  <a:pt x="17425" y="165"/>
                </a:lnTo>
                <a:lnTo>
                  <a:pt x="16803" y="23"/>
                </a:lnTo>
                <a:lnTo>
                  <a:pt x="16208" y="0"/>
                </a:lnTo>
                <a:lnTo>
                  <a:pt x="15622" y="47"/>
                </a:lnTo>
                <a:lnTo>
                  <a:pt x="15045" y="165"/>
                </a:lnTo>
                <a:lnTo>
                  <a:pt x="14477" y="331"/>
                </a:lnTo>
                <a:lnTo>
                  <a:pt x="13918" y="591"/>
                </a:lnTo>
                <a:lnTo>
                  <a:pt x="13360" y="852"/>
                </a:lnTo>
                <a:lnTo>
                  <a:pt x="12801" y="1160"/>
                </a:lnTo>
                <a:lnTo>
                  <a:pt x="12242" y="1492"/>
                </a:lnTo>
                <a:lnTo>
                  <a:pt x="11674" y="1847"/>
                </a:lnTo>
                <a:lnTo>
                  <a:pt x="11106" y="2226"/>
                </a:lnTo>
                <a:lnTo>
                  <a:pt x="10520" y="2581"/>
                </a:lnTo>
                <a:lnTo>
                  <a:pt x="9934" y="2936"/>
                </a:lnTo>
                <a:lnTo>
                  <a:pt x="9321" y="3244"/>
                </a:lnTo>
                <a:lnTo>
                  <a:pt x="8699" y="3505"/>
                </a:lnTo>
                <a:lnTo>
                  <a:pt x="8050" y="3765"/>
                </a:lnTo>
                <a:lnTo>
                  <a:pt x="7383" y="3955"/>
                </a:lnTo>
                <a:lnTo>
                  <a:pt x="6697" y="4073"/>
                </a:lnTo>
                <a:lnTo>
                  <a:pt x="5985" y="4144"/>
                </a:lnTo>
                <a:lnTo>
                  <a:pt x="5237" y="4097"/>
                </a:lnTo>
                <a:lnTo>
                  <a:pt x="4462" y="3978"/>
                </a:lnTo>
                <a:lnTo>
                  <a:pt x="3641" y="3765"/>
                </a:lnTo>
                <a:lnTo>
                  <a:pt x="2794" y="3410"/>
                </a:lnTo>
                <a:lnTo>
                  <a:pt x="1902" y="2984"/>
                </a:lnTo>
                <a:lnTo>
                  <a:pt x="973" y="2391"/>
                </a:lnTo>
                <a:lnTo>
                  <a:pt x="0" y="1681"/>
                </a:lnTo>
                <a:lnTo>
                  <a:pt x="0" y="21600"/>
                </a:lnTo>
              </a:path>
            </a:pathLst>
          </a:custGeom>
          <a:solidFill>
            <a:srgbClr val="FFC000"/>
          </a:solidFill>
          <a:ln>
            <a:noFill/>
          </a:ln>
        </p:spPr>
        <p:txBody>
          <a:bodyPr/>
          <a:lstStyle/>
          <a:p>
            <a:endParaRPr lang="zh-CN" altLang="en-US"/>
          </a:p>
        </p:txBody>
      </p:sp>
      <p:sp>
        <p:nvSpPr>
          <p:cNvPr id="36" name="その他"/>
          <p:cNvSpPr>
            <a:spLocks noChangeAspect="1"/>
          </p:cNvSpPr>
          <p:nvPr userDrawn="1"/>
        </p:nvSpPr>
        <p:spPr bwMode="auto">
          <a:xfrm>
            <a:off x="3175" y="5032642"/>
            <a:ext cx="9140825" cy="110857"/>
          </a:xfrm>
          <a:custGeom>
            <a:avLst/>
            <a:gdLst>
              <a:gd name="T0" fmla="*/ 0 w 21600"/>
              <a:gd name="T1" fmla="*/ 0 h 21600"/>
              <a:gd name="T2" fmla="*/ 973 w 21600"/>
              <a:gd name="T3" fmla="*/ 645 h 21600"/>
              <a:gd name="T4" fmla="*/ 1902 w 21600"/>
              <a:gd name="T5" fmla="*/ 1210 h 21600"/>
              <a:gd name="T6" fmla="*/ 2794 w 21600"/>
              <a:gd name="T7" fmla="*/ 1667 h 21600"/>
              <a:gd name="T8" fmla="*/ 3641 w 21600"/>
              <a:gd name="T9" fmla="*/ 2044 h 21600"/>
              <a:gd name="T10" fmla="*/ 4462 w 21600"/>
              <a:gd name="T11" fmla="*/ 2313 h 21600"/>
              <a:gd name="T12" fmla="*/ 5237 w 21600"/>
              <a:gd name="T13" fmla="*/ 2501 h 21600"/>
              <a:gd name="T14" fmla="*/ 5985 w 21600"/>
              <a:gd name="T15" fmla="*/ 2636 h 21600"/>
              <a:gd name="T16" fmla="*/ 6697 w 21600"/>
              <a:gd name="T17" fmla="*/ 2716 h 21600"/>
              <a:gd name="T18" fmla="*/ 7383 w 21600"/>
              <a:gd name="T19" fmla="*/ 2743 h 21600"/>
              <a:gd name="T20" fmla="*/ 8050 w 21600"/>
              <a:gd name="T21" fmla="*/ 2689 h 21600"/>
              <a:gd name="T22" fmla="*/ 8699 w 21600"/>
              <a:gd name="T23" fmla="*/ 2609 h 21600"/>
              <a:gd name="T24" fmla="*/ 9321 w 21600"/>
              <a:gd name="T25" fmla="*/ 2474 h 21600"/>
              <a:gd name="T26" fmla="*/ 9934 w 21600"/>
              <a:gd name="T27" fmla="*/ 2340 h 21600"/>
              <a:gd name="T28" fmla="*/ 10520 w 21600"/>
              <a:gd name="T29" fmla="*/ 2205 h 21600"/>
              <a:gd name="T30" fmla="*/ 11106 w 21600"/>
              <a:gd name="T31" fmla="*/ 2017 h 21600"/>
              <a:gd name="T32" fmla="*/ 11674 w 21600"/>
              <a:gd name="T33" fmla="*/ 1855 h 21600"/>
              <a:gd name="T34" fmla="*/ 12242 w 21600"/>
              <a:gd name="T35" fmla="*/ 1694 h 21600"/>
              <a:gd name="T36" fmla="*/ 12801 w 21600"/>
              <a:gd name="T37" fmla="*/ 1532 h 21600"/>
              <a:gd name="T38" fmla="*/ 13360 w 21600"/>
              <a:gd name="T39" fmla="*/ 1398 h 21600"/>
              <a:gd name="T40" fmla="*/ 13918 w 21600"/>
              <a:gd name="T41" fmla="*/ 1291 h 21600"/>
              <a:gd name="T42" fmla="*/ 14477 w 21600"/>
              <a:gd name="T43" fmla="*/ 1237 h 21600"/>
              <a:gd name="T44" fmla="*/ 15045 w 21600"/>
              <a:gd name="T45" fmla="*/ 1210 h 21600"/>
              <a:gd name="T46" fmla="*/ 15622 w 21600"/>
              <a:gd name="T47" fmla="*/ 1237 h 21600"/>
              <a:gd name="T48" fmla="*/ 16208 w 21600"/>
              <a:gd name="T49" fmla="*/ 1318 h 21600"/>
              <a:gd name="T50" fmla="*/ 16803 w 21600"/>
              <a:gd name="T51" fmla="*/ 1452 h 21600"/>
              <a:gd name="T52" fmla="*/ 17425 w 21600"/>
              <a:gd name="T53" fmla="*/ 1667 h 21600"/>
              <a:gd name="T54" fmla="*/ 18056 w 21600"/>
              <a:gd name="T55" fmla="*/ 1963 h 21600"/>
              <a:gd name="T56" fmla="*/ 18715 w 21600"/>
              <a:gd name="T57" fmla="*/ 2367 h 21600"/>
              <a:gd name="T58" fmla="*/ 19391 w 21600"/>
              <a:gd name="T59" fmla="*/ 2851 h 21600"/>
              <a:gd name="T60" fmla="*/ 20103 w 21600"/>
              <a:gd name="T61" fmla="*/ 3442 h 21600"/>
              <a:gd name="T62" fmla="*/ 20833 w 21600"/>
              <a:gd name="T63" fmla="*/ 4142 h 21600"/>
              <a:gd name="T64" fmla="*/ 21600 w 21600"/>
              <a:gd name="T65" fmla="*/ 4976 h 21600"/>
              <a:gd name="T66" fmla="*/ 21600 w 21600"/>
              <a:gd name="T67" fmla="*/ 21600 h 21600"/>
              <a:gd name="T68" fmla="*/ 0 w 21600"/>
              <a:gd name="T69" fmla="*/ 2160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0" y="0"/>
                </a:moveTo>
                <a:lnTo>
                  <a:pt x="973" y="645"/>
                </a:lnTo>
                <a:lnTo>
                  <a:pt x="1902" y="1210"/>
                </a:lnTo>
                <a:lnTo>
                  <a:pt x="2794" y="1667"/>
                </a:lnTo>
                <a:lnTo>
                  <a:pt x="3641" y="2044"/>
                </a:lnTo>
                <a:lnTo>
                  <a:pt x="4462" y="2313"/>
                </a:lnTo>
                <a:lnTo>
                  <a:pt x="5237" y="2501"/>
                </a:lnTo>
                <a:lnTo>
                  <a:pt x="5985" y="2636"/>
                </a:lnTo>
                <a:lnTo>
                  <a:pt x="6697" y="2716"/>
                </a:lnTo>
                <a:lnTo>
                  <a:pt x="7383" y="2743"/>
                </a:lnTo>
                <a:lnTo>
                  <a:pt x="8050" y="2689"/>
                </a:lnTo>
                <a:lnTo>
                  <a:pt x="8699" y="2609"/>
                </a:lnTo>
                <a:lnTo>
                  <a:pt x="9321" y="2474"/>
                </a:lnTo>
                <a:lnTo>
                  <a:pt x="9934" y="2340"/>
                </a:lnTo>
                <a:lnTo>
                  <a:pt x="10520" y="2205"/>
                </a:lnTo>
                <a:lnTo>
                  <a:pt x="11106" y="2017"/>
                </a:lnTo>
                <a:lnTo>
                  <a:pt x="11674" y="1855"/>
                </a:lnTo>
                <a:lnTo>
                  <a:pt x="12242" y="1694"/>
                </a:lnTo>
                <a:lnTo>
                  <a:pt x="12801" y="1532"/>
                </a:lnTo>
                <a:lnTo>
                  <a:pt x="13360" y="1398"/>
                </a:lnTo>
                <a:lnTo>
                  <a:pt x="13918" y="1291"/>
                </a:lnTo>
                <a:lnTo>
                  <a:pt x="14477" y="1237"/>
                </a:lnTo>
                <a:lnTo>
                  <a:pt x="15045" y="1210"/>
                </a:lnTo>
                <a:lnTo>
                  <a:pt x="15622" y="1237"/>
                </a:lnTo>
                <a:lnTo>
                  <a:pt x="16208" y="1318"/>
                </a:lnTo>
                <a:lnTo>
                  <a:pt x="16803" y="1452"/>
                </a:lnTo>
                <a:lnTo>
                  <a:pt x="17425" y="1667"/>
                </a:lnTo>
                <a:lnTo>
                  <a:pt x="18056" y="1963"/>
                </a:lnTo>
                <a:lnTo>
                  <a:pt x="18715" y="2367"/>
                </a:lnTo>
                <a:lnTo>
                  <a:pt x="19391" y="2851"/>
                </a:lnTo>
                <a:lnTo>
                  <a:pt x="20103" y="3442"/>
                </a:lnTo>
                <a:lnTo>
                  <a:pt x="20833" y="4142"/>
                </a:lnTo>
                <a:lnTo>
                  <a:pt x="21600" y="4976"/>
                </a:lnTo>
                <a:lnTo>
                  <a:pt x="21600" y="21600"/>
                </a:lnTo>
                <a:lnTo>
                  <a:pt x="0" y="21600"/>
                </a:lnTo>
                <a:lnTo>
                  <a:pt x="0" y="0"/>
                </a:lnTo>
              </a:path>
            </a:pathLst>
          </a:custGeom>
          <a:solidFill>
            <a:srgbClr val="C00000"/>
          </a:solidFill>
          <a:ln>
            <a:noFill/>
          </a:ln>
        </p:spPr>
        <p:txBody>
          <a:bodyPr/>
          <a:lstStyle/>
          <a:p>
            <a:endParaRPr lang="zh-CN" altLang="en-US"/>
          </a:p>
        </p:txBody>
      </p:sp>
      <p:pic>
        <p:nvPicPr>
          <p:cNvPr id="38" name="Picture 4" descr="图片2"/>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2000" contrast="18000"/>
                    </a14:imgEffect>
                  </a14:imgLayer>
                </a14:imgProps>
              </a:ext>
              <a:ext uri="{28A0092B-C50C-407E-A947-70E740481C1C}">
                <a14:useLocalDpi xmlns:a14="http://schemas.microsoft.com/office/drawing/2010/main" val="0"/>
              </a:ext>
            </a:extLst>
          </a:blip>
          <a:srcRect/>
          <a:stretch>
            <a:fillRect/>
          </a:stretch>
        </p:blipFill>
        <p:spPr bwMode="auto">
          <a:xfrm>
            <a:off x="3175" y="14908"/>
            <a:ext cx="603013" cy="65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C09E7DC-BC11-4900-B676-1C2F49ACABA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463880-02FB-4A12-9C49-F3E7C1BE71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2C09E7DC-BC11-4900-B676-1C2F49ACABA4}"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7463880-02FB-4A12-9C49-F3E7C1BE714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C09E7DC-BC11-4900-B676-1C2F49ACABA4}"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7463880-02FB-4A12-9C49-F3E7C1BE714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0"/>
    </mc:Choice>
    <mc:Fallback>
      <p:transition spd="slow" advTm="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microsoft.com/office/2007/relationships/hdphoto" Target="../media/hdphoto2.wdp"/><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hdphoto3.wdp"/><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hdphoto2.wdp"/><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hdphoto3.wdp"/><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hdphoto3.wdp"/><Relationship Id="rId1" Type="http://schemas.openxmlformats.org/officeDocument/2006/relationships/image" Target="../media/image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hdphoto3.wdp"/><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hdphoto" Target="../media/hdphoto2.wdp"/><Relationship Id="rId1" Type="http://schemas.openxmlformats.org/officeDocument/2006/relationships/image" Target="../media/image2.png"/></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hyperlink" Target="https://www.freeppt7.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その他"/>
          <p:cNvSpPr>
            <a:spLocks noChangeAspect="1"/>
          </p:cNvSpPr>
          <p:nvPr/>
        </p:nvSpPr>
        <p:spPr bwMode="auto">
          <a:xfrm>
            <a:off x="0" y="2708276"/>
            <a:ext cx="9144000" cy="1922326"/>
          </a:xfrm>
          <a:custGeom>
            <a:avLst/>
            <a:gdLst>
              <a:gd name="T0" fmla="*/ 0 w 21600"/>
              <a:gd name="T1" fmla="*/ 21600 h 21600"/>
              <a:gd name="T2" fmla="*/ 21600 w 21600"/>
              <a:gd name="T3" fmla="*/ 21600 h 21600"/>
              <a:gd name="T4" fmla="*/ 21600 w 21600"/>
              <a:gd name="T5" fmla="*/ 3410 h 21600"/>
              <a:gd name="T6" fmla="*/ 20833 w 21600"/>
              <a:gd name="T7" fmla="*/ 2533 h 21600"/>
              <a:gd name="T8" fmla="*/ 20103 w 21600"/>
              <a:gd name="T9" fmla="*/ 1799 h 21600"/>
              <a:gd name="T10" fmla="*/ 19391 w 21600"/>
              <a:gd name="T11" fmla="*/ 1183 h 21600"/>
              <a:gd name="T12" fmla="*/ 18715 w 21600"/>
              <a:gd name="T13" fmla="*/ 733 h 21600"/>
              <a:gd name="T14" fmla="*/ 18056 w 21600"/>
              <a:gd name="T15" fmla="*/ 378 h 21600"/>
              <a:gd name="T16" fmla="*/ 17425 w 21600"/>
              <a:gd name="T17" fmla="*/ 165 h 21600"/>
              <a:gd name="T18" fmla="*/ 16803 w 21600"/>
              <a:gd name="T19" fmla="*/ 23 h 21600"/>
              <a:gd name="T20" fmla="*/ 16208 w 21600"/>
              <a:gd name="T21" fmla="*/ 0 h 21600"/>
              <a:gd name="T22" fmla="*/ 15622 w 21600"/>
              <a:gd name="T23" fmla="*/ 47 h 21600"/>
              <a:gd name="T24" fmla="*/ 15045 w 21600"/>
              <a:gd name="T25" fmla="*/ 165 h 21600"/>
              <a:gd name="T26" fmla="*/ 14477 w 21600"/>
              <a:gd name="T27" fmla="*/ 331 h 21600"/>
              <a:gd name="T28" fmla="*/ 13918 w 21600"/>
              <a:gd name="T29" fmla="*/ 591 h 21600"/>
              <a:gd name="T30" fmla="*/ 13360 w 21600"/>
              <a:gd name="T31" fmla="*/ 852 h 21600"/>
              <a:gd name="T32" fmla="*/ 12801 w 21600"/>
              <a:gd name="T33" fmla="*/ 1160 h 21600"/>
              <a:gd name="T34" fmla="*/ 12242 w 21600"/>
              <a:gd name="T35" fmla="*/ 1492 h 21600"/>
              <a:gd name="T36" fmla="*/ 11674 w 21600"/>
              <a:gd name="T37" fmla="*/ 1847 h 21600"/>
              <a:gd name="T38" fmla="*/ 11106 w 21600"/>
              <a:gd name="T39" fmla="*/ 2226 h 21600"/>
              <a:gd name="T40" fmla="*/ 10520 w 21600"/>
              <a:gd name="T41" fmla="*/ 2581 h 21600"/>
              <a:gd name="T42" fmla="*/ 9934 w 21600"/>
              <a:gd name="T43" fmla="*/ 2936 h 21600"/>
              <a:gd name="T44" fmla="*/ 9321 w 21600"/>
              <a:gd name="T45" fmla="*/ 3244 h 21600"/>
              <a:gd name="T46" fmla="*/ 8699 w 21600"/>
              <a:gd name="T47" fmla="*/ 3505 h 21600"/>
              <a:gd name="T48" fmla="*/ 8050 w 21600"/>
              <a:gd name="T49" fmla="*/ 3765 h 21600"/>
              <a:gd name="T50" fmla="*/ 7383 w 21600"/>
              <a:gd name="T51" fmla="*/ 3955 h 21600"/>
              <a:gd name="T52" fmla="*/ 6697 w 21600"/>
              <a:gd name="T53" fmla="*/ 4073 h 21600"/>
              <a:gd name="T54" fmla="*/ 5985 w 21600"/>
              <a:gd name="T55" fmla="*/ 4144 h 21600"/>
              <a:gd name="T56" fmla="*/ 5237 w 21600"/>
              <a:gd name="T57" fmla="*/ 4097 h 21600"/>
              <a:gd name="T58" fmla="*/ 4462 w 21600"/>
              <a:gd name="T59" fmla="*/ 3978 h 21600"/>
              <a:gd name="T60" fmla="*/ 3641 w 21600"/>
              <a:gd name="T61" fmla="*/ 3765 h 21600"/>
              <a:gd name="T62" fmla="*/ 2794 w 21600"/>
              <a:gd name="T63" fmla="*/ 3410 h 21600"/>
              <a:gd name="T64" fmla="*/ 1902 w 21600"/>
              <a:gd name="T65" fmla="*/ 2984 h 21600"/>
              <a:gd name="T66" fmla="*/ 973 w 21600"/>
              <a:gd name="T67" fmla="*/ 2391 h 21600"/>
              <a:gd name="T68" fmla="*/ 0 w 21600"/>
              <a:gd name="T69" fmla="*/ 1681 h 21600"/>
              <a:gd name="T70" fmla="*/ 0 w 21600"/>
              <a:gd name="T71" fmla="*/ 2160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0" y="21600"/>
                </a:moveTo>
                <a:lnTo>
                  <a:pt x="21600" y="21600"/>
                </a:lnTo>
                <a:lnTo>
                  <a:pt x="21600" y="3410"/>
                </a:lnTo>
                <a:lnTo>
                  <a:pt x="20833" y="2533"/>
                </a:lnTo>
                <a:lnTo>
                  <a:pt x="20103" y="1799"/>
                </a:lnTo>
                <a:lnTo>
                  <a:pt x="19391" y="1183"/>
                </a:lnTo>
                <a:lnTo>
                  <a:pt x="18715" y="733"/>
                </a:lnTo>
                <a:lnTo>
                  <a:pt x="18056" y="378"/>
                </a:lnTo>
                <a:lnTo>
                  <a:pt x="17425" y="165"/>
                </a:lnTo>
                <a:lnTo>
                  <a:pt x="16803" y="23"/>
                </a:lnTo>
                <a:lnTo>
                  <a:pt x="16208" y="0"/>
                </a:lnTo>
                <a:lnTo>
                  <a:pt x="15622" y="47"/>
                </a:lnTo>
                <a:lnTo>
                  <a:pt x="15045" y="165"/>
                </a:lnTo>
                <a:lnTo>
                  <a:pt x="14477" y="331"/>
                </a:lnTo>
                <a:lnTo>
                  <a:pt x="13918" y="591"/>
                </a:lnTo>
                <a:lnTo>
                  <a:pt x="13360" y="852"/>
                </a:lnTo>
                <a:lnTo>
                  <a:pt x="12801" y="1160"/>
                </a:lnTo>
                <a:lnTo>
                  <a:pt x="12242" y="1492"/>
                </a:lnTo>
                <a:lnTo>
                  <a:pt x="11674" y="1847"/>
                </a:lnTo>
                <a:lnTo>
                  <a:pt x="11106" y="2226"/>
                </a:lnTo>
                <a:lnTo>
                  <a:pt x="10520" y="2581"/>
                </a:lnTo>
                <a:lnTo>
                  <a:pt x="9934" y="2936"/>
                </a:lnTo>
                <a:lnTo>
                  <a:pt x="9321" y="3244"/>
                </a:lnTo>
                <a:lnTo>
                  <a:pt x="8699" y="3505"/>
                </a:lnTo>
                <a:lnTo>
                  <a:pt x="8050" y="3765"/>
                </a:lnTo>
                <a:lnTo>
                  <a:pt x="7383" y="3955"/>
                </a:lnTo>
                <a:lnTo>
                  <a:pt x="6697" y="4073"/>
                </a:lnTo>
                <a:lnTo>
                  <a:pt x="5985" y="4144"/>
                </a:lnTo>
                <a:lnTo>
                  <a:pt x="5237" y="4097"/>
                </a:lnTo>
                <a:lnTo>
                  <a:pt x="4462" y="3978"/>
                </a:lnTo>
                <a:lnTo>
                  <a:pt x="3641" y="3765"/>
                </a:lnTo>
                <a:lnTo>
                  <a:pt x="2794" y="3410"/>
                </a:lnTo>
                <a:lnTo>
                  <a:pt x="1902" y="2984"/>
                </a:lnTo>
                <a:lnTo>
                  <a:pt x="973" y="2391"/>
                </a:lnTo>
                <a:lnTo>
                  <a:pt x="0" y="1681"/>
                </a:lnTo>
                <a:lnTo>
                  <a:pt x="0" y="21600"/>
                </a:lnTo>
              </a:path>
            </a:pathLst>
          </a:custGeom>
          <a:solidFill>
            <a:srgbClr val="FFC000"/>
          </a:solidFill>
          <a:ln>
            <a:noFill/>
          </a:ln>
        </p:spPr>
        <p:txBody>
          <a:bodyPr/>
          <a:lstStyle/>
          <a:p>
            <a:endParaRPr lang="zh-CN" altLang="en-US"/>
          </a:p>
        </p:txBody>
      </p:sp>
      <p:sp>
        <p:nvSpPr>
          <p:cNvPr id="28" name="その他"/>
          <p:cNvSpPr>
            <a:spLocks noChangeAspect="1"/>
          </p:cNvSpPr>
          <p:nvPr/>
        </p:nvSpPr>
        <p:spPr bwMode="auto">
          <a:xfrm>
            <a:off x="3175" y="3284538"/>
            <a:ext cx="9140825" cy="1858962"/>
          </a:xfrm>
          <a:custGeom>
            <a:avLst/>
            <a:gdLst>
              <a:gd name="T0" fmla="*/ 0 w 21600"/>
              <a:gd name="T1" fmla="*/ 0 h 21600"/>
              <a:gd name="T2" fmla="*/ 973 w 21600"/>
              <a:gd name="T3" fmla="*/ 645 h 21600"/>
              <a:gd name="T4" fmla="*/ 1902 w 21600"/>
              <a:gd name="T5" fmla="*/ 1210 h 21600"/>
              <a:gd name="T6" fmla="*/ 2794 w 21600"/>
              <a:gd name="T7" fmla="*/ 1667 h 21600"/>
              <a:gd name="T8" fmla="*/ 3641 w 21600"/>
              <a:gd name="T9" fmla="*/ 2044 h 21600"/>
              <a:gd name="T10" fmla="*/ 4462 w 21600"/>
              <a:gd name="T11" fmla="*/ 2313 h 21600"/>
              <a:gd name="T12" fmla="*/ 5237 w 21600"/>
              <a:gd name="T13" fmla="*/ 2501 h 21600"/>
              <a:gd name="T14" fmla="*/ 5985 w 21600"/>
              <a:gd name="T15" fmla="*/ 2636 h 21600"/>
              <a:gd name="T16" fmla="*/ 6697 w 21600"/>
              <a:gd name="T17" fmla="*/ 2716 h 21600"/>
              <a:gd name="T18" fmla="*/ 7383 w 21600"/>
              <a:gd name="T19" fmla="*/ 2743 h 21600"/>
              <a:gd name="T20" fmla="*/ 8050 w 21600"/>
              <a:gd name="T21" fmla="*/ 2689 h 21600"/>
              <a:gd name="T22" fmla="*/ 8699 w 21600"/>
              <a:gd name="T23" fmla="*/ 2609 h 21600"/>
              <a:gd name="T24" fmla="*/ 9321 w 21600"/>
              <a:gd name="T25" fmla="*/ 2474 h 21600"/>
              <a:gd name="T26" fmla="*/ 9934 w 21600"/>
              <a:gd name="T27" fmla="*/ 2340 h 21600"/>
              <a:gd name="T28" fmla="*/ 10520 w 21600"/>
              <a:gd name="T29" fmla="*/ 2205 h 21600"/>
              <a:gd name="T30" fmla="*/ 11106 w 21600"/>
              <a:gd name="T31" fmla="*/ 2017 h 21600"/>
              <a:gd name="T32" fmla="*/ 11674 w 21600"/>
              <a:gd name="T33" fmla="*/ 1855 h 21600"/>
              <a:gd name="T34" fmla="*/ 12242 w 21600"/>
              <a:gd name="T35" fmla="*/ 1694 h 21600"/>
              <a:gd name="T36" fmla="*/ 12801 w 21600"/>
              <a:gd name="T37" fmla="*/ 1532 h 21600"/>
              <a:gd name="T38" fmla="*/ 13360 w 21600"/>
              <a:gd name="T39" fmla="*/ 1398 h 21600"/>
              <a:gd name="T40" fmla="*/ 13918 w 21600"/>
              <a:gd name="T41" fmla="*/ 1291 h 21600"/>
              <a:gd name="T42" fmla="*/ 14477 w 21600"/>
              <a:gd name="T43" fmla="*/ 1237 h 21600"/>
              <a:gd name="T44" fmla="*/ 15045 w 21600"/>
              <a:gd name="T45" fmla="*/ 1210 h 21600"/>
              <a:gd name="T46" fmla="*/ 15622 w 21600"/>
              <a:gd name="T47" fmla="*/ 1237 h 21600"/>
              <a:gd name="T48" fmla="*/ 16208 w 21600"/>
              <a:gd name="T49" fmla="*/ 1318 h 21600"/>
              <a:gd name="T50" fmla="*/ 16803 w 21600"/>
              <a:gd name="T51" fmla="*/ 1452 h 21600"/>
              <a:gd name="T52" fmla="*/ 17425 w 21600"/>
              <a:gd name="T53" fmla="*/ 1667 h 21600"/>
              <a:gd name="T54" fmla="*/ 18056 w 21600"/>
              <a:gd name="T55" fmla="*/ 1963 h 21600"/>
              <a:gd name="T56" fmla="*/ 18715 w 21600"/>
              <a:gd name="T57" fmla="*/ 2367 h 21600"/>
              <a:gd name="T58" fmla="*/ 19391 w 21600"/>
              <a:gd name="T59" fmla="*/ 2851 h 21600"/>
              <a:gd name="T60" fmla="*/ 20103 w 21600"/>
              <a:gd name="T61" fmla="*/ 3442 h 21600"/>
              <a:gd name="T62" fmla="*/ 20833 w 21600"/>
              <a:gd name="T63" fmla="*/ 4142 h 21600"/>
              <a:gd name="T64" fmla="*/ 21600 w 21600"/>
              <a:gd name="T65" fmla="*/ 4976 h 21600"/>
              <a:gd name="T66" fmla="*/ 21600 w 21600"/>
              <a:gd name="T67" fmla="*/ 21600 h 21600"/>
              <a:gd name="T68" fmla="*/ 0 w 21600"/>
              <a:gd name="T69" fmla="*/ 2160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0" y="0"/>
                </a:moveTo>
                <a:lnTo>
                  <a:pt x="973" y="645"/>
                </a:lnTo>
                <a:lnTo>
                  <a:pt x="1902" y="1210"/>
                </a:lnTo>
                <a:lnTo>
                  <a:pt x="2794" y="1667"/>
                </a:lnTo>
                <a:lnTo>
                  <a:pt x="3641" y="2044"/>
                </a:lnTo>
                <a:lnTo>
                  <a:pt x="4462" y="2313"/>
                </a:lnTo>
                <a:lnTo>
                  <a:pt x="5237" y="2501"/>
                </a:lnTo>
                <a:lnTo>
                  <a:pt x="5985" y="2636"/>
                </a:lnTo>
                <a:lnTo>
                  <a:pt x="6697" y="2716"/>
                </a:lnTo>
                <a:lnTo>
                  <a:pt x="7383" y="2743"/>
                </a:lnTo>
                <a:lnTo>
                  <a:pt x="8050" y="2689"/>
                </a:lnTo>
                <a:lnTo>
                  <a:pt x="8699" y="2609"/>
                </a:lnTo>
                <a:lnTo>
                  <a:pt x="9321" y="2474"/>
                </a:lnTo>
                <a:lnTo>
                  <a:pt x="9934" y="2340"/>
                </a:lnTo>
                <a:lnTo>
                  <a:pt x="10520" y="2205"/>
                </a:lnTo>
                <a:lnTo>
                  <a:pt x="11106" y="2017"/>
                </a:lnTo>
                <a:lnTo>
                  <a:pt x="11674" y="1855"/>
                </a:lnTo>
                <a:lnTo>
                  <a:pt x="12242" y="1694"/>
                </a:lnTo>
                <a:lnTo>
                  <a:pt x="12801" y="1532"/>
                </a:lnTo>
                <a:lnTo>
                  <a:pt x="13360" y="1398"/>
                </a:lnTo>
                <a:lnTo>
                  <a:pt x="13918" y="1291"/>
                </a:lnTo>
                <a:lnTo>
                  <a:pt x="14477" y="1237"/>
                </a:lnTo>
                <a:lnTo>
                  <a:pt x="15045" y="1210"/>
                </a:lnTo>
                <a:lnTo>
                  <a:pt x="15622" y="1237"/>
                </a:lnTo>
                <a:lnTo>
                  <a:pt x="16208" y="1318"/>
                </a:lnTo>
                <a:lnTo>
                  <a:pt x="16803" y="1452"/>
                </a:lnTo>
                <a:lnTo>
                  <a:pt x="17425" y="1667"/>
                </a:lnTo>
                <a:lnTo>
                  <a:pt x="18056" y="1963"/>
                </a:lnTo>
                <a:lnTo>
                  <a:pt x="18715" y="2367"/>
                </a:lnTo>
                <a:lnTo>
                  <a:pt x="19391" y="2851"/>
                </a:lnTo>
                <a:lnTo>
                  <a:pt x="20103" y="3442"/>
                </a:lnTo>
                <a:lnTo>
                  <a:pt x="20833" y="4142"/>
                </a:lnTo>
                <a:lnTo>
                  <a:pt x="21600" y="4976"/>
                </a:lnTo>
                <a:lnTo>
                  <a:pt x="21600" y="21600"/>
                </a:lnTo>
                <a:lnTo>
                  <a:pt x="0" y="21600"/>
                </a:lnTo>
                <a:lnTo>
                  <a:pt x="0" y="0"/>
                </a:lnTo>
              </a:path>
            </a:pathLst>
          </a:custGeom>
          <a:solidFill>
            <a:srgbClr val="C00000"/>
          </a:solidFill>
          <a:ln>
            <a:noFill/>
          </a:ln>
        </p:spPr>
        <p:txBody>
          <a:bodyPr/>
          <a:lstStyle/>
          <a:p>
            <a:endParaRPr lang="zh-CN" altLang="en-US"/>
          </a:p>
        </p:txBody>
      </p:sp>
      <p:sp>
        <p:nvSpPr>
          <p:cNvPr id="29" name="その他"/>
          <p:cNvSpPr>
            <a:spLocks noChangeAspect="1"/>
          </p:cNvSpPr>
          <p:nvPr/>
        </p:nvSpPr>
        <p:spPr bwMode="auto">
          <a:xfrm>
            <a:off x="749300" y="2339975"/>
            <a:ext cx="650875" cy="644525"/>
          </a:xfrm>
          <a:custGeom>
            <a:avLst/>
            <a:gdLst>
              <a:gd name="T0" fmla="*/ 12649 w 21600"/>
              <a:gd name="T1" fmla="*/ 0 h 21600"/>
              <a:gd name="T2" fmla="*/ 13365 w 21600"/>
              <a:gd name="T3" fmla="*/ 8205 h 21600"/>
              <a:gd name="T4" fmla="*/ 21600 w 21600"/>
              <a:gd name="T5" fmla="*/ 10256 h 21600"/>
              <a:gd name="T6" fmla="*/ 13723 w 21600"/>
              <a:gd name="T7" fmla="*/ 13273 h 21600"/>
              <a:gd name="T8" fmla="*/ 14439 w 21600"/>
              <a:gd name="T9" fmla="*/ 21600 h 21600"/>
              <a:gd name="T10" fmla="*/ 8950 w 21600"/>
              <a:gd name="T11" fmla="*/ 15083 h 21600"/>
              <a:gd name="T12" fmla="*/ 1193 w 21600"/>
              <a:gd name="T13" fmla="*/ 18221 h 21600"/>
              <a:gd name="T14" fmla="*/ 5608 w 21600"/>
              <a:gd name="T15" fmla="*/ 11222 h 21600"/>
              <a:gd name="T16" fmla="*/ 0 w 21600"/>
              <a:gd name="T17" fmla="*/ 4826 h 21600"/>
              <a:gd name="T18" fmla="*/ 8234 w 21600"/>
              <a:gd name="T19" fmla="*/ 6878 h 21600"/>
              <a:gd name="T20" fmla="*/ 12649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649" y="0"/>
                </a:moveTo>
                <a:lnTo>
                  <a:pt x="13365" y="8205"/>
                </a:lnTo>
                <a:lnTo>
                  <a:pt x="21600" y="10256"/>
                </a:lnTo>
                <a:lnTo>
                  <a:pt x="13723" y="13273"/>
                </a:lnTo>
                <a:lnTo>
                  <a:pt x="14439" y="21600"/>
                </a:lnTo>
                <a:lnTo>
                  <a:pt x="8950" y="15083"/>
                </a:lnTo>
                <a:lnTo>
                  <a:pt x="1193" y="18221"/>
                </a:lnTo>
                <a:lnTo>
                  <a:pt x="5608" y="11222"/>
                </a:lnTo>
                <a:lnTo>
                  <a:pt x="0" y="4826"/>
                </a:lnTo>
                <a:lnTo>
                  <a:pt x="8234" y="6878"/>
                </a:lnTo>
                <a:lnTo>
                  <a:pt x="12649" y="0"/>
                </a:lnTo>
              </a:path>
            </a:pathLst>
          </a:custGeom>
          <a:solidFill>
            <a:srgbClr val="FFC000"/>
          </a:solidFill>
          <a:ln>
            <a:noFill/>
          </a:ln>
        </p:spPr>
        <p:txBody>
          <a:bodyPr/>
          <a:lstStyle/>
          <a:p>
            <a:endParaRPr lang="zh-CN" altLang="en-US"/>
          </a:p>
        </p:txBody>
      </p:sp>
      <p:sp>
        <p:nvSpPr>
          <p:cNvPr id="30" name="その他"/>
          <p:cNvSpPr>
            <a:spLocks noChangeAspect="1"/>
          </p:cNvSpPr>
          <p:nvPr/>
        </p:nvSpPr>
        <p:spPr bwMode="auto">
          <a:xfrm>
            <a:off x="1584325" y="3532188"/>
            <a:ext cx="492125" cy="488950"/>
          </a:xfrm>
          <a:custGeom>
            <a:avLst/>
            <a:gdLst>
              <a:gd name="T0" fmla="*/ 12770 w 21600"/>
              <a:gd name="T1" fmla="*/ 0 h 21600"/>
              <a:gd name="T2" fmla="*/ 13243 w 21600"/>
              <a:gd name="T3" fmla="*/ 8258 h 21600"/>
              <a:gd name="T4" fmla="*/ 21600 w 21600"/>
              <a:gd name="T5" fmla="*/ 10482 h 21600"/>
              <a:gd name="T6" fmla="*/ 13558 w 21600"/>
              <a:gd name="T7" fmla="*/ 13182 h 21600"/>
              <a:gd name="T8" fmla="*/ 13874 w 21600"/>
              <a:gd name="T9" fmla="*/ 21600 h 21600"/>
              <a:gd name="T10" fmla="*/ 8513 w 21600"/>
              <a:gd name="T11" fmla="*/ 14929 h 21600"/>
              <a:gd name="T12" fmla="*/ 630 w 21600"/>
              <a:gd name="T13" fmla="*/ 17787 h 21600"/>
              <a:gd name="T14" fmla="*/ 5360 w 21600"/>
              <a:gd name="T15" fmla="*/ 10958 h 21600"/>
              <a:gd name="T16" fmla="*/ 0 w 21600"/>
              <a:gd name="T17" fmla="*/ 4446 h 21600"/>
              <a:gd name="T18" fmla="*/ 8198 w 21600"/>
              <a:gd name="T19" fmla="*/ 6670 h 21600"/>
              <a:gd name="T20" fmla="*/ 1277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70" y="0"/>
                </a:moveTo>
                <a:lnTo>
                  <a:pt x="13243" y="8258"/>
                </a:lnTo>
                <a:lnTo>
                  <a:pt x="21600" y="10482"/>
                </a:lnTo>
                <a:lnTo>
                  <a:pt x="13558" y="13182"/>
                </a:lnTo>
                <a:lnTo>
                  <a:pt x="13874" y="21600"/>
                </a:lnTo>
                <a:lnTo>
                  <a:pt x="8513" y="14929"/>
                </a:lnTo>
                <a:lnTo>
                  <a:pt x="630" y="17787"/>
                </a:lnTo>
                <a:lnTo>
                  <a:pt x="5360" y="10958"/>
                </a:lnTo>
                <a:lnTo>
                  <a:pt x="0" y="4446"/>
                </a:lnTo>
                <a:lnTo>
                  <a:pt x="8198" y="6670"/>
                </a:lnTo>
                <a:lnTo>
                  <a:pt x="12770" y="0"/>
                </a:lnTo>
              </a:path>
            </a:pathLst>
          </a:custGeom>
          <a:solidFill>
            <a:srgbClr val="FFC000"/>
          </a:solidFill>
          <a:ln>
            <a:noFill/>
          </a:ln>
        </p:spPr>
        <p:txBody>
          <a:bodyPr/>
          <a:lstStyle/>
          <a:p>
            <a:endParaRPr lang="zh-CN" altLang="en-US"/>
          </a:p>
        </p:txBody>
      </p:sp>
      <p:sp>
        <p:nvSpPr>
          <p:cNvPr id="31" name="その他"/>
          <p:cNvSpPr>
            <a:spLocks noChangeAspect="1"/>
          </p:cNvSpPr>
          <p:nvPr/>
        </p:nvSpPr>
        <p:spPr bwMode="auto">
          <a:xfrm>
            <a:off x="488950" y="3300413"/>
            <a:ext cx="263525" cy="271462"/>
          </a:xfrm>
          <a:custGeom>
            <a:avLst/>
            <a:gdLst>
              <a:gd name="T0" fmla="*/ 14202 w 21600"/>
              <a:gd name="T1" fmla="*/ 0 h 21600"/>
              <a:gd name="T2" fmla="*/ 13610 w 21600"/>
              <a:gd name="T3" fmla="*/ 8351 h 21600"/>
              <a:gd name="T4" fmla="*/ 21600 w 21600"/>
              <a:gd name="T5" fmla="*/ 11231 h 21600"/>
              <a:gd name="T6" fmla="*/ 13019 w 21600"/>
              <a:gd name="T7" fmla="*/ 13247 h 21600"/>
              <a:gd name="T8" fmla="*/ 12131 w 21600"/>
              <a:gd name="T9" fmla="*/ 21600 h 21600"/>
              <a:gd name="T10" fmla="*/ 8284 w 21600"/>
              <a:gd name="T11" fmla="*/ 14687 h 21600"/>
              <a:gd name="T12" fmla="*/ 0 w 21600"/>
              <a:gd name="T13" fmla="*/ 16703 h 21600"/>
              <a:gd name="T14" fmla="*/ 5325 w 21600"/>
              <a:gd name="T15" fmla="*/ 10079 h 21600"/>
              <a:gd name="T16" fmla="*/ 1479 w 21600"/>
              <a:gd name="T17" fmla="*/ 3743 h 21600"/>
              <a:gd name="T18" fmla="*/ 8876 w 21600"/>
              <a:gd name="T19" fmla="*/ 6335 h 21600"/>
              <a:gd name="T20" fmla="*/ 14202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4202" y="0"/>
                </a:moveTo>
                <a:lnTo>
                  <a:pt x="13610" y="8351"/>
                </a:lnTo>
                <a:lnTo>
                  <a:pt x="21600" y="11231"/>
                </a:lnTo>
                <a:lnTo>
                  <a:pt x="13019" y="13247"/>
                </a:lnTo>
                <a:lnTo>
                  <a:pt x="12131" y="21600"/>
                </a:lnTo>
                <a:lnTo>
                  <a:pt x="8284" y="14687"/>
                </a:lnTo>
                <a:lnTo>
                  <a:pt x="0" y="16703"/>
                </a:lnTo>
                <a:lnTo>
                  <a:pt x="5325" y="10079"/>
                </a:lnTo>
                <a:lnTo>
                  <a:pt x="1479" y="3743"/>
                </a:lnTo>
                <a:lnTo>
                  <a:pt x="8876" y="6335"/>
                </a:lnTo>
                <a:lnTo>
                  <a:pt x="14202" y="0"/>
                </a:lnTo>
              </a:path>
            </a:pathLst>
          </a:custGeom>
          <a:solidFill>
            <a:srgbClr val="FFC000"/>
          </a:solidFill>
          <a:ln>
            <a:noFill/>
          </a:ln>
        </p:spPr>
        <p:txBody>
          <a:bodyPr/>
          <a:lstStyle/>
          <a:p>
            <a:endParaRPr lang="zh-CN" altLang="en-US"/>
          </a:p>
        </p:txBody>
      </p:sp>
      <p:sp>
        <p:nvSpPr>
          <p:cNvPr id="32" name="その他"/>
          <p:cNvSpPr>
            <a:spLocks noChangeAspect="1"/>
          </p:cNvSpPr>
          <p:nvPr/>
        </p:nvSpPr>
        <p:spPr bwMode="auto">
          <a:xfrm>
            <a:off x="723900" y="4052888"/>
            <a:ext cx="360363" cy="331787"/>
          </a:xfrm>
          <a:custGeom>
            <a:avLst/>
            <a:gdLst>
              <a:gd name="T0" fmla="*/ 10367 w 21600"/>
              <a:gd name="T1" fmla="*/ 0 h 21600"/>
              <a:gd name="T2" fmla="*/ 13391 w 21600"/>
              <a:gd name="T3" fmla="*/ 7747 h 21600"/>
              <a:gd name="T4" fmla="*/ 21600 w 21600"/>
              <a:gd name="T5" fmla="*/ 7513 h 21600"/>
              <a:gd name="T6" fmla="*/ 15119 w 21600"/>
              <a:gd name="T7" fmla="*/ 12678 h 21600"/>
              <a:gd name="T8" fmla="*/ 17927 w 21600"/>
              <a:gd name="T9" fmla="*/ 20660 h 21600"/>
              <a:gd name="T10" fmla="*/ 11015 w 21600"/>
              <a:gd name="T11" fmla="*/ 15965 h 21600"/>
              <a:gd name="T12" fmla="*/ 4535 w 21600"/>
              <a:gd name="T13" fmla="*/ 21600 h 21600"/>
              <a:gd name="T14" fmla="*/ 6695 w 21600"/>
              <a:gd name="T15" fmla="*/ 13147 h 21600"/>
              <a:gd name="T16" fmla="*/ 0 w 21600"/>
              <a:gd name="T17" fmla="*/ 8686 h 21600"/>
              <a:gd name="T18" fmla="*/ 8207 w 21600"/>
              <a:gd name="T19" fmla="*/ 8217 h 21600"/>
              <a:gd name="T20" fmla="*/ 10367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367" y="0"/>
                </a:moveTo>
                <a:lnTo>
                  <a:pt x="13391" y="7747"/>
                </a:lnTo>
                <a:lnTo>
                  <a:pt x="21600" y="7513"/>
                </a:lnTo>
                <a:lnTo>
                  <a:pt x="15119" y="12678"/>
                </a:lnTo>
                <a:lnTo>
                  <a:pt x="17927" y="20660"/>
                </a:lnTo>
                <a:lnTo>
                  <a:pt x="11015" y="15965"/>
                </a:lnTo>
                <a:lnTo>
                  <a:pt x="4535" y="21600"/>
                </a:lnTo>
                <a:lnTo>
                  <a:pt x="6695" y="13147"/>
                </a:lnTo>
                <a:lnTo>
                  <a:pt x="0" y="8686"/>
                </a:lnTo>
                <a:lnTo>
                  <a:pt x="8207" y="8217"/>
                </a:lnTo>
                <a:lnTo>
                  <a:pt x="10367" y="0"/>
                </a:lnTo>
              </a:path>
            </a:pathLst>
          </a:custGeom>
          <a:solidFill>
            <a:srgbClr val="FFC000"/>
          </a:solidFill>
          <a:ln>
            <a:noFill/>
          </a:ln>
        </p:spPr>
        <p:txBody>
          <a:bodyPr/>
          <a:lstStyle/>
          <a:p>
            <a:endParaRPr lang="zh-CN" altLang="en-US"/>
          </a:p>
        </p:txBody>
      </p:sp>
      <p:sp>
        <p:nvSpPr>
          <p:cNvPr id="33" name="その他"/>
          <p:cNvSpPr>
            <a:spLocks noChangeAspect="1"/>
          </p:cNvSpPr>
          <p:nvPr/>
        </p:nvSpPr>
        <p:spPr bwMode="auto">
          <a:xfrm>
            <a:off x="536575" y="1274763"/>
            <a:ext cx="979488" cy="971550"/>
          </a:xfrm>
          <a:custGeom>
            <a:avLst/>
            <a:gdLst>
              <a:gd name="T0" fmla="*/ 7385 w 21600"/>
              <a:gd name="T1" fmla="*/ 0 h 21600"/>
              <a:gd name="T2" fmla="*/ 12785 w 21600"/>
              <a:gd name="T3" fmla="*/ 6159 h 21600"/>
              <a:gd name="T4" fmla="*/ 20726 w 21600"/>
              <a:gd name="T5" fmla="*/ 2959 h 21600"/>
              <a:gd name="T6" fmla="*/ 16120 w 21600"/>
              <a:gd name="T7" fmla="*/ 9999 h 21600"/>
              <a:gd name="T8" fmla="*/ 21600 w 21600"/>
              <a:gd name="T9" fmla="*/ 16319 h 21600"/>
              <a:gd name="T10" fmla="*/ 13261 w 21600"/>
              <a:gd name="T11" fmla="*/ 14399 h 21600"/>
              <a:gd name="T12" fmla="*/ 8655 w 21600"/>
              <a:gd name="T13" fmla="*/ 21600 h 21600"/>
              <a:gd name="T14" fmla="*/ 8100 w 21600"/>
              <a:gd name="T15" fmla="*/ 13279 h 21600"/>
              <a:gd name="T16" fmla="*/ 0 w 21600"/>
              <a:gd name="T17" fmla="*/ 11439 h 21600"/>
              <a:gd name="T18" fmla="*/ 7861 w 21600"/>
              <a:gd name="T19" fmla="*/ 8239 h 21600"/>
              <a:gd name="T20" fmla="*/ 7385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7385" y="0"/>
                </a:moveTo>
                <a:lnTo>
                  <a:pt x="12785" y="6159"/>
                </a:lnTo>
                <a:lnTo>
                  <a:pt x="20726" y="2959"/>
                </a:lnTo>
                <a:lnTo>
                  <a:pt x="16120" y="9999"/>
                </a:lnTo>
                <a:lnTo>
                  <a:pt x="21600" y="16319"/>
                </a:lnTo>
                <a:lnTo>
                  <a:pt x="13261" y="14399"/>
                </a:lnTo>
                <a:lnTo>
                  <a:pt x="8655" y="21600"/>
                </a:lnTo>
                <a:lnTo>
                  <a:pt x="8100" y="13279"/>
                </a:lnTo>
                <a:lnTo>
                  <a:pt x="0" y="11439"/>
                </a:lnTo>
                <a:lnTo>
                  <a:pt x="7861" y="8239"/>
                </a:lnTo>
                <a:lnTo>
                  <a:pt x="7385" y="0"/>
                </a:lnTo>
              </a:path>
            </a:pathLst>
          </a:custGeom>
          <a:solidFill>
            <a:srgbClr val="FFC000"/>
          </a:solidFill>
          <a:ln>
            <a:noFill/>
          </a:ln>
        </p:spPr>
        <p:txBody>
          <a:bodyPr/>
          <a:lstStyle/>
          <a:p>
            <a:endParaRPr lang="zh-CN" altLang="en-US"/>
          </a:p>
        </p:txBody>
      </p:sp>
      <p:sp>
        <p:nvSpPr>
          <p:cNvPr id="34" name="その他"/>
          <p:cNvSpPr>
            <a:spLocks noChangeAspect="1"/>
          </p:cNvSpPr>
          <p:nvPr/>
        </p:nvSpPr>
        <p:spPr bwMode="auto">
          <a:xfrm>
            <a:off x="1698625" y="1814513"/>
            <a:ext cx="547688" cy="496887"/>
          </a:xfrm>
          <a:custGeom>
            <a:avLst/>
            <a:gdLst>
              <a:gd name="T0" fmla="*/ 10800 w 21600"/>
              <a:gd name="T1" fmla="*/ 0 h 21600"/>
              <a:gd name="T2" fmla="*/ 13357 w 21600"/>
              <a:gd name="T3" fmla="*/ 8138 h 21600"/>
              <a:gd name="T4" fmla="*/ 21600 w 21600"/>
              <a:gd name="T5" fmla="*/ 8138 h 21600"/>
              <a:gd name="T6" fmla="*/ 14920 w 21600"/>
              <a:gd name="T7" fmla="*/ 13304 h 21600"/>
              <a:gd name="T8" fmla="*/ 17478 w 21600"/>
              <a:gd name="T9" fmla="*/ 21600 h 21600"/>
              <a:gd name="T10" fmla="*/ 10800 w 21600"/>
              <a:gd name="T11" fmla="*/ 16434 h 21600"/>
              <a:gd name="T12" fmla="*/ 4120 w 21600"/>
              <a:gd name="T13" fmla="*/ 21600 h 21600"/>
              <a:gd name="T14" fmla="*/ 6678 w 21600"/>
              <a:gd name="T15" fmla="*/ 13304 h 21600"/>
              <a:gd name="T16" fmla="*/ 0 w 21600"/>
              <a:gd name="T17" fmla="*/ 8138 h 21600"/>
              <a:gd name="T18" fmla="*/ 8242 w 21600"/>
              <a:gd name="T19" fmla="*/ 8138 h 21600"/>
              <a:gd name="T20" fmla="*/ 1080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lnTo>
                  <a:pt x="13357" y="8138"/>
                </a:lnTo>
                <a:lnTo>
                  <a:pt x="21600" y="8138"/>
                </a:lnTo>
                <a:lnTo>
                  <a:pt x="14920" y="13304"/>
                </a:lnTo>
                <a:lnTo>
                  <a:pt x="17478" y="21600"/>
                </a:lnTo>
                <a:lnTo>
                  <a:pt x="10800" y="16434"/>
                </a:lnTo>
                <a:lnTo>
                  <a:pt x="4120" y="21600"/>
                </a:lnTo>
                <a:lnTo>
                  <a:pt x="6678" y="13304"/>
                </a:lnTo>
                <a:lnTo>
                  <a:pt x="0" y="8138"/>
                </a:lnTo>
                <a:lnTo>
                  <a:pt x="8242" y="8138"/>
                </a:lnTo>
                <a:lnTo>
                  <a:pt x="10800" y="0"/>
                </a:lnTo>
              </a:path>
            </a:pathLst>
          </a:custGeom>
          <a:solidFill>
            <a:srgbClr val="C00000"/>
          </a:solidFill>
          <a:ln>
            <a:noFill/>
          </a:ln>
        </p:spPr>
        <p:txBody>
          <a:bodyPr/>
          <a:lstStyle/>
          <a:p>
            <a:endParaRPr lang="zh-CN" altLang="en-US">
              <a:solidFill>
                <a:srgbClr val="C00000"/>
              </a:solidFill>
            </a:endParaRPr>
          </a:p>
        </p:txBody>
      </p:sp>
      <p:sp>
        <p:nvSpPr>
          <p:cNvPr id="35" name="その他"/>
          <p:cNvSpPr>
            <a:spLocks noChangeAspect="1"/>
          </p:cNvSpPr>
          <p:nvPr/>
        </p:nvSpPr>
        <p:spPr bwMode="auto">
          <a:xfrm>
            <a:off x="1192213" y="3135313"/>
            <a:ext cx="452437" cy="414337"/>
          </a:xfrm>
          <a:custGeom>
            <a:avLst/>
            <a:gdLst>
              <a:gd name="T0" fmla="*/ 10628 w 21600"/>
              <a:gd name="T1" fmla="*/ 0 h 21600"/>
              <a:gd name="T2" fmla="*/ 13371 w 21600"/>
              <a:gd name="T3" fmla="*/ 8264 h 21600"/>
              <a:gd name="T4" fmla="*/ 21600 w 21600"/>
              <a:gd name="T5" fmla="*/ 8264 h 21600"/>
              <a:gd name="T6" fmla="*/ 14742 w 21600"/>
              <a:gd name="T7" fmla="*/ 13335 h 21600"/>
              <a:gd name="T8" fmla="*/ 17314 w 21600"/>
              <a:gd name="T9" fmla="*/ 21600 h 21600"/>
              <a:gd name="T10" fmla="*/ 10628 w 21600"/>
              <a:gd name="T11" fmla="*/ 16528 h 21600"/>
              <a:gd name="T12" fmla="*/ 4114 w 21600"/>
              <a:gd name="T13" fmla="*/ 21600 h 21600"/>
              <a:gd name="T14" fmla="*/ 6514 w 21600"/>
              <a:gd name="T15" fmla="*/ 13335 h 21600"/>
              <a:gd name="T16" fmla="*/ 0 w 21600"/>
              <a:gd name="T17" fmla="*/ 8264 h 21600"/>
              <a:gd name="T18" fmla="*/ 8056 w 21600"/>
              <a:gd name="T19" fmla="*/ 8264 h 21600"/>
              <a:gd name="T20" fmla="*/ 10628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28" y="0"/>
                </a:moveTo>
                <a:lnTo>
                  <a:pt x="13371" y="8264"/>
                </a:lnTo>
                <a:lnTo>
                  <a:pt x="21600" y="8264"/>
                </a:lnTo>
                <a:lnTo>
                  <a:pt x="14742" y="13335"/>
                </a:lnTo>
                <a:lnTo>
                  <a:pt x="17314" y="21600"/>
                </a:lnTo>
                <a:lnTo>
                  <a:pt x="10628" y="16528"/>
                </a:lnTo>
                <a:lnTo>
                  <a:pt x="4114" y="21600"/>
                </a:lnTo>
                <a:lnTo>
                  <a:pt x="6514" y="13335"/>
                </a:lnTo>
                <a:lnTo>
                  <a:pt x="0" y="8264"/>
                </a:lnTo>
                <a:lnTo>
                  <a:pt x="8056" y="8264"/>
                </a:lnTo>
                <a:lnTo>
                  <a:pt x="10628" y="0"/>
                </a:lnTo>
              </a:path>
            </a:pathLst>
          </a:custGeom>
          <a:solidFill>
            <a:srgbClr val="C00000"/>
          </a:solidFill>
          <a:ln>
            <a:noFill/>
          </a:ln>
        </p:spPr>
        <p:txBody>
          <a:bodyPr/>
          <a:lstStyle/>
          <a:p>
            <a:endParaRPr lang="zh-CN" altLang="en-US">
              <a:solidFill>
                <a:srgbClr val="C00000"/>
              </a:solidFill>
            </a:endParaRPr>
          </a:p>
        </p:txBody>
      </p:sp>
      <p:sp>
        <p:nvSpPr>
          <p:cNvPr id="36" name="その他"/>
          <p:cNvSpPr>
            <a:spLocks noChangeAspect="1"/>
          </p:cNvSpPr>
          <p:nvPr/>
        </p:nvSpPr>
        <p:spPr bwMode="auto">
          <a:xfrm>
            <a:off x="1382713" y="2544763"/>
            <a:ext cx="457200" cy="407987"/>
          </a:xfrm>
          <a:custGeom>
            <a:avLst/>
            <a:gdLst>
              <a:gd name="T0" fmla="*/ 10714 w 21600"/>
              <a:gd name="T1" fmla="*/ 0 h 21600"/>
              <a:gd name="T2" fmla="*/ 13265 w 21600"/>
              <a:gd name="T3" fmla="*/ 8028 h 21600"/>
              <a:gd name="T4" fmla="*/ 21600 w 21600"/>
              <a:gd name="T5" fmla="*/ 8028 h 21600"/>
              <a:gd name="T6" fmla="*/ 14796 w 21600"/>
              <a:gd name="T7" fmla="*/ 13189 h 21600"/>
              <a:gd name="T8" fmla="*/ 17347 w 21600"/>
              <a:gd name="T9" fmla="*/ 21600 h 21600"/>
              <a:gd name="T10" fmla="*/ 10714 w 21600"/>
              <a:gd name="T11" fmla="*/ 16247 h 21600"/>
              <a:gd name="T12" fmla="*/ 3911 w 21600"/>
              <a:gd name="T13" fmla="*/ 21600 h 21600"/>
              <a:gd name="T14" fmla="*/ 6632 w 21600"/>
              <a:gd name="T15" fmla="*/ 13189 h 21600"/>
              <a:gd name="T16" fmla="*/ 0 w 21600"/>
              <a:gd name="T17" fmla="*/ 8028 h 21600"/>
              <a:gd name="T18" fmla="*/ 8163 w 21600"/>
              <a:gd name="T19" fmla="*/ 8028 h 21600"/>
              <a:gd name="T20" fmla="*/ 10714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714" y="0"/>
                </a:moveTo>
                <a:lnTo>
                  <a:pt x="13265" y="8028"/>
                </a:lnTo>
                <a:lnTo>
                  <a:pt x="21600" y="8028"/>
                </a:lnTo>
                <a:lnTo>
                  <a:pt x="14796" y="13189"/>
                </a:lnTo>
                <a:lnTo>
                  <a:pt x="17347" y="21600"/>
                </a:lnTo>
                <a:lnTo>
                  <a:pt x="10714" y="16247"/>
                </a:lnTo>
                <a:lnTo>
                  <a:pt x="3911" y="21600"/>
                </a:lnTo>
                <a:lnTo>
                  <a:pt x="6632" y="13189"/>
                </a:lnTo>
                <a:lnTo>
                  <a:pt x="0" y="8028"/>
                </a:lnTo>
                <a:lnTo>
                  <a:pt x="8163" y="8028"/>
                </a:lnTo>
                <a:lnTo>
                  <a:pt x="10714" y="0"/>
                </a:lnTo>
              </a:path>
            </a:pathLst>
          </a:custGeom>
          <a:solidFill>
            <a:srgbClr val="C00000"/>
          </a:solidFill>
          <a:ln>
            <a:noFill/>
          </a:ln>
        </p:spPr>
        <p:txBody>
          <a:bodyPr/>
          <a:lstStyle/>
          <a:p>
            <a:endParaRPr lang="zh-CN" altLang="en-US">
              <a:solidFill>
                <a:srgbClr val="C00000"/>
              </a:solidFill>
            </a:endParaRPr>
          </a:p>
        </p:txBody>
      </p:sp>
      <p:sp>
        <p:nvSpPr>
          <p:cNvPr id="37" name="その他"/>
          <p:cNvSpPr>
            <a:spLocks noChangeAspect="1"/>
          </p:cNvSpPr>
          <p:nvPr/>
        </p:nvSpPr>
        <p:spPr bwMode="auto">
          <a:xfrm>
            <a:off x="784225" y="3481388"/>
            <a:ext cx="220663" cy="198437"/>
          </a:xfrm>
          <a:custGeom>
            <a:avLst/>
            <a:gdLst>
              <a:gd name="T0" fmla="*/ 10622 w 21600"/>
              <a:gd name="T1" fmla="*/ 0 h 21600"/>
              <a:gd name="T2" fmla="*/ 13455 w 21600"/>
              <a:gd name="T3" fmla="*/ 8246 h 21600"/>
              <a:gd name="T4" fmla="*/ 21600 w 21600"/>
              <a:gd name="T5" fmla="*/ 8246 h 21600"/>
              <a:gd name="T6" fmla="*/ 14517 w 21600"/>
              <a:gd name="T7" fmla="*/ 13352 h 21600"/>
              <a:gd name="T8" fmla="*/ 17350 w 21600"/>
              <a:gd name="T9" fmla="*/ 21600 h 21600"/>
              <a:gd name="T10" fmla="*/ 10622 w 21600"/>
              <a:gd name="T11" fmla="*/ 16494 h 21600"/>
              <a:gd name="T12" fmla="*/ 3894 w 21600"/>
              <a:gd name="T13" fmla="*/ 21600 h 21600"/>
              <a:gd name="T14" fmla="*/ 6727 w 21600"/>
              <a:gd name="T15" fmla="*/ 13352 h 21600"/>
              <a:gd name="T16" fmla="*/ 0 w 21600"/>
              <a:gd name="T17" fmla="*/ 8246 h 21600"/>
              <a:gd name="T18" fmla="*/ 8144 w 21600"/>
              <a:gd name="T19" fmla="*/ 8246 h 21600"/>
              <a:gd name="T20" fmla="*/ 10622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22" y="0"/>
                </a:moveTo>
                <a:lnTo>
                  <a:pt x="13455" y="8246"/>
                </a:lnTo>
                <a:lnTo>
                  <a:pt x="21600" y="8246"/>
                </a:lnTo>
                <a:lnTo>
                  <a:pt x="14517" y="13352"/>
                </a:lnTo>
                <a:lnTo>
                  <a:pt x="17350" y="21600"/>
                </a:lnTo>
                <a:lnTo>
                  <a:pt x="10622" y="16494"/>
                </a:lnTo>
                <a:lnTo>
                  <a:pt x="3894" y="21600"/>
                </a:lnTo>
                <a:lnTo>
                  <a:pt x="6727" y="13352"/>
                </a:lnTo>
                <a:lnTo>
                  <a:pt x="0" y="8246"/>
                </a:lnTo>
                <a:lnTo>
                  <a:pt x="8144" y="8246"/>
                </a:lnTo>
                <a:lnTo>
                  <a:pt x="10622" y="0"/>
                </a:lnTo>
              </a:path>
            </a:pathLst>
          </a:custGeom>
          <a:solidFill>
            <a:srgbClr val="FFC000"/>
          </a:solidFill>
          <a:ln>
            <a:noFill/>
          </a:ln>
        </p:spPr>
        <p:txBody>
          <a:bodyPr/>
          <a:lstStyle/>
          <a:p>
            <a:endParaRPr lang="zh-CN" altLang="en-US">
              <a:solidFill>
                <a:srgbClr val="C00000"/>
              </a:solidFill>
            </a:endParaRPr>
          </a:p>
        </p:txBody>
      </p:sp>
      <p:sp>
        <p:nvSpPr>
          <p:cNvPr id="38" name="その他"/>
          <p:cNvSpPr>
            <a:spLocks noChangeAspect="1"/>
          </p:cNvSpPr>
          <p:nvPr/>
        </p:nvSpPr>
        <p:spPr bwMode="auto">
          <a:xfrm>
            <a:off x="690563" y="212725"/>
            <a:ext cx="1001712" cy="1000125"/>
          </a:xfrm>
          <a:custGeom>
            <a:avLst/>
            <a:gdLst>
              <a:gd name="T0" fmla="*/ 7691 w 21600"/>
              <a:gd name="T1" fmla="*/ 0 h 21600"/>
              <a:gd name="T2" fmla="*/ 13053 w 21600"/>
              <a:gd name="T3" fmla="*/ 6293 h 21600"/>
              <a:gd name="T4" fmla="*/ 21133 w 21600"/>
              <a:gd name="T5" fmla="*/ 3107 h 21600"/>
              <a:gd name="T6" fmla="*/ 16394 w 21600"/>
              <a:gd name="T7" fmla="*/ 10178 h 21600"/>
              <a:gd name="T8" fmla="*/ 21600 w 21600"/>
              <a:gd name="T9" fmla="*/ 16471 h 21600"/>
              <a:gd name="T10" fmla="*/ 13363 w 21600"/>
              <a:gd name="T11" fmla="*/ 14451 h 21600"/>
              <a:gd name="T12" fmla="*/ 8624 w 21600"/>
              <a:gd name="T13" fmla="*/ 21600 h 21600"/>
              <a:gd name="T14" fmla="*/ 8313 w 21600"/>
              <a:gd name="T15" fmla="*/ 13286 h 21600"/>
              <a:gd name="T16" fmla="*/ 0 w 21600"/>
              <a:gd name="T17" fmla="*/ 11343 h 21600"/>
              <a:gd name="T18" fmla="*/ 8080 w 21600"/>
              <a:gd name="T19" fmla="*/ 8158 h 21600"/>
              <a:gd name="T20" fmla="*/ 7691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7691" y="0"/>
                </a:moveTo>
                <a:lnTo>
                  <a:pt x="13053" y="6293"/>
                </a:lnTo>
                <a:lnTo>
                  <a:pt x="21133" y="3107"/>
                </a:lnTo>
                <a:lnTo>
                  <a:pt x="16394" y="10178"/>
                </a:lnTo>
                <a:lnTo>
                  <a:pt x="21600" y="16471"/>
                </a:lnTo>
                <a:lnTo>
                  <a:pt x="13363" y="14451"/>
                </a:lnTo>
                <a:lnTo>
                  <a:pt x="8624" y="21600"/>
                </a:lnTo>
                <a:lnTo>
                  <a:pt x="8313" y="13286"/>
                </a:lnTo>
                <a:lnTo>
                  <a:pt x="0" y="11343"/>
                </a:lnTo>
                <a:lnTo>
                  <a:pt x="8080" y="8158"/>
                </a:lnTo>
                <a:lnTo>
                  <a:pt x="7691" y="0"/>
                </a:lnTo>
              </a:path>
            </a:pathLst>
          </a:custGeom>
          <a:solidFill>
            <a:srgbClr val="C00000"/>
          </a:solidFill>
          <a:ln>
            <a:noFill/>
          </a:ln>
        </p:spPr>
        <p:txBody>
          <a:bodyPr/>
          <a:lstStyle/>
          <a:p>
            <a:endParaRPr lang="zh-CN" altLang="en-US">
              <a:solidFill>
                <a:srgbClr val="C00000"/>
              </a:solidFill>
            </a:endParaRPr>
          </a:p>
        </p:txBody>
      </p:sp>
      <p:sp>
        <p:nvSpPr>
          <p:cNvPr id="39" name="その他"/>
          <p:cNvSpPr>
            <a:spLocks noChangeAspect="1"/>
          </p:cNvSpPr>
          <p:nvPr/>
        </p:nvSpPr>
        <p:spPr bwMode="auto">
          <a:xfrm>
            <a:off x="266700" y="4518025"/>
            <a:ext cx="207963" cy="209550"/>
          </a:xfrm>
          <a:custGeom>
            <a:avLst/>
            <a:gdLst>
              <a:gd name="T0" fmla="*/ 12661 w 21600"/>
              <a:gd name="T1" fmla="*/ 0 h 21600"/>
              <a:gd name="T2" fmla="*/ 13034 w 21600"/>
              <a:gd name="T3" fmla="*/ 8565 h 21600"/>
              <a:gd name="T4" fmla="*/ 21600 w 21600"/>
              <a:gd name="T5" fmla="*/ 10800 h 21600"/>
              <a:gd name="T6" fmla="*/ 13034 w 21600"/>
              <a:gd name="T7" fmla="*/ 13406 h 21600"/>
              <a:gd name="T8" fmla="*/ 13406 w 21600"/>
              <a:gd name="T9" fmla="*/ 21600 h 21600"/>
              <a:gd name="T10" fmla="*/ 8192 w 21600"/>
              <a:gd name="T11" fmla="*/ 15268 h 21600"/>
              <a:gd name="T12" fmla="*/ 372 w 21600"/>
              <a:gd name="T13" fmla="*/ 17503 h 21600"/>
              <a:gd name="T14" fmla="*/ 5213 w 21600"/>
              <a:gd name="T15" fmla="*/ 10800 h 21600"/>
              <a:gd name="T16" fmla="*/ 0 w 21600"/>
              <a:gd name="T17" fmla="*/ 4468 h 21600"/>
              <a:gd name="T18" fmla="*/ 7820 w 21600"/>
              <a:gd name="T19" fmla="*/ 6703 h 21600"/>
              <a:gd name="T20" fmla="*/ 12661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661" y="0"/>
                </a:moveTo>
                <a:lnTo>
                  <a:pt x="13034" y="8565"/>
                </a:lnTo>
                <a:lnTo>
                  <a:pt x="21600" y="10800"/>
                </a:lnTo>
                <a:lnTo>
                  <a:pt x="13034" y="13406"/>
                </a:lnTo>
                <a:lnTo>
                  <a:pt x="13406" y="21600"/>
                </a:lnTo>
                <a:lnTo>
                  <a:pt x="8192" y="15268"/>
                </a:lnTo>
                <a:lnTo>
                  <a:pt x="372" y="17503"/>
                </a:lnTo>
                <a:lnTo>
                  <a:pt x="5213" y="10800"/>
                </a:lnTo>
                <a:lnTo>
                  <a:pt x="0" y="4468"/>
                </a:lnTo>
                <a:lnTo>
                  <a:pt x="7820" y="6703"/>
                </a:lnTo>
                <a:lnTo>
                  <a:pt x="12661" y="0"/>
                </a:lnTo>
              </a:path>
            </a:pathLst>
          </a:custGeom>
          <a:solidFill>
            <a:srgbClr val="FFC000"/>
          </a:solidFill>
          <a:ln>
            <a:noFill/>
          </a:ln>
        </p:spPr>
        <p:txBody>
          <a:bodyPr/>
          <a:lstStyle/>
          <a:p>
            <a:endParaRPr lang="zh-CN" altLang="en-US"/>
          </a:p>
        </p:txBody>
      </p:sp>
      <p:pic>
        <p:nvPicPr>
          <p:cNvPr id="40" name="Picture 4" descr="图片2"/>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12000" contrast="18000"/>
                    </a14:imgEffect>
                  </a14:imgLayer>
                </a14:imgProps>
              </a:ext>
              <a:ext uri="{28A0092B-C50C-407E-A947-70E740481C1C}">
                <a14:useLocalDpi xmlns:a14="http://schemas.microsoft.com/office/drawing/2010/main" val="0"/>
              </a:ext>
            </a:extLst>
          </a:blip>
          <a:srcRect/>
          <a:stretch>
            <a:fillRect/>
          </a:stretch>
        </p:blipFill>
        <p:spPr bwMode="auto">
          <a:xfrm>
            <a:off x="3871912" y="2413111"/>
            <a:ext cx="14033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Box 40"/>
          <p:cNvSpPr txBox="1"/>
          <p:nvPr/>
        </p:nvSpPr>
        <p:spPr>
          <a:xfrm>
            <a:off x="2483768" y="904398"/>
            <a:ext cx="4968552" cy="584775"/>
          </a:xfrm>
          <a:prstGeom prst="rect">
            <a:avLst/>
          </a:prstGeom>
          <a:noFill/>
        </p:spPr>
        <p:txBody>
          <a:bodyPr wrap="square" rtlCol="0">
            <a:spAutoFit/>
          </a:bodyPr>
          <a:lstStyle/>
          <a:p>
            <a:pPr algn="ctr"/>
            <a:r>
              <a:rPr lang="zh-CN" altLang="en-US" sz="3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单击此处添加您的标题</a:t>
            </a:r>
            <a:endParaRPr lang="zh-CN" altLang="en-US" sz="3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2" name="TextBox 41"/>
          <p:cNvSpPr txBox="1"/>
          <p:nvPr/>
        </p:nvSpPr>
        <p:spPr>
          <a:xfrm>
            <a:off x="2969822" y="1615901"/>
            <a:ext cx="3996444" cy="307777"/>
          </a:xfrm>
          <a:prstGeom prst="rect">
            <a:avLst/>
          </a:prstGeom>
          <a:noFill/>
        </p:spPr>
        <p:txBody>
          <a:bodyPr wrap="square" rtlCol="0">
            <a:spAutoFit/>
          </a:bodyPr>
          <a:lstStyle/>
          <a:p>
            <a:pPr algn="ctr"/>
            <a:r>
              <a:rPr lang="en-US" altLang="zh-CN" sz="1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1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适用于政府机关人大党建工作总结汇报会议</a:t>
            </a:r>
            <a:r>
              <a:rPr lang="en-US" altLang="zh-CN" sz="1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1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2" name="lh.mp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0" y="-631148"/>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2"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animEffect transition="in" filter="fade">
                                      <p:cBhvr>
                                        <p:cTn id="9" dur="1000"/>
                                        <p:tgtEl>
                                          <p:spTgt spid="28"/>
                                        </p:tgtEl>
                                      </p:cBhvr>
                                    </p:animEffect>
                                    <p:anim calcmode="lin" valueType="num">
                                      <p:cBhvr>
                                        <p:cTn id="10" dur="1000" fill="hold"/>
                                        <p:tgtEl>
                                          <p:spTgt spid="28"/>
                                        </p:tgtEl>
                                        <p:attrNameLst>
                                          <p:attrName>ppt_x</p:attrName>
                                        </p:attrNameLst>
                                      </p:cBhvr>
                                      <p:tavLst>
                                        <p:tav tm="0">
                                          <p:val>
                                            <p:strVal val="#ppt_x"/>
                                          </p:val>
                                        </p:tav>
                                        <p:tav tm="100000">
                                          <p:val>
                                            <p:strVal val="#ppt_x"/>
                                          </p:val>
                                        </p:tav>
                                      </p:tavLst>
                                    </p:anim>
                                    <p:anim calcmode="lin" valueType="num">
                                      <p:cBhvr>
                                        <p:cTn id="11" dur="1000" fill="hold"/>
                                        <p:tgtEl>
                                          <p:spTgt spid="28"/>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60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par>
                          <p:cTn id="17" fill="hold">
                            <p:stCondLst>
                              <p:cond delay="0"/>
                            </p:stCondLst>
                            <p:childTnLst>
                              <p:par>
                                <p:cTn id="18" presetID="15"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1000" fill="hold"/>
                                        <p:tgtEl>
                                          <p:spTgt spid="29"/>
                                        </p:tgtEl>
                                        <p:attrNameLst>
                                          <p:attrName>ppt_w</p:attrName>
                                        </p:attrNameLst>
                                      </p:cBhvr>
                                      <p:tavLst>
                                        <p:tav tm="0">
                                          <p:val>
                                            <p:fltVal val="0"/>
                                          </p:val>
                                        </p:tav>
                                        <p:tav tm="100000">
                                          <p:val>
                                            <p:strVal val="#ppt_w"/>
                                          </p:val>
                                        </p:tav>
                                      </p:tavLst>
                                    </p:anim>
                                    <p:anim calcmode="lin" valueType="num">
                                      <p:cBhvr>
                                        <p:cTn id="21" dur="1000" fill="hold"/>
                                        <p:tgtEl>
                                          <p:spTgt spid="29"/>
                                        </p:tgtEl>
                                        <p:attrNameLst>
                                          <p:attrName>ppt_h</p:attrName>
                                        </p:attrNameLst>
                                      </p:cBhvr>
                                      <p:tavLst>
                                        <p:tav tm="0">
                                          <p:val>
                                            <p:fltVal val="0"/>
                                          </p:val>
                                        </p:tav>
                                        <p:tav tm="100000">
                                          <p:val>
                                            <p:strVal val="#ppt_h"/>
                                          </p:val>
                                        </p:tav>
                                      </p:tavLst>
                                    </p:anim>
                                    <p:anim calcmode="lin" valueType="num">
                                      <p:cBhvr>
                                        <p:cTn id="22"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29"/>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600"/>
                                  </p:stCondLst>
                                  <p:childTnLst>
                                    <p:set>
                                      <p:cBhvr>
                                        <p:cTn id="25" dur="1" fill="hold">
                                          <p:stCondLst>
                                            <p:cond delay="0"/>
                                          </p:stCondLst>
                                        </p:cTn>
                                        <p:tgtEl>
                                          <p:spTgt spid="30"/>
                                        </p:tgtEl>
                                        <p:attrNameLst>
                                          <p:attrName>style.visibility</p:attrName>
                                        </p:attrNameLst>
                                      </p:cBhvr>
                                      <p:to>
                                        <p:strVal val="visible"/>
                                      </p:to>
                                    </p:set>
                                    <p:anim calcmode="lin" valueType="num">
                                      <p:cBhvr>
                                        <p:cTn id="26" dur="1000" fill="hold"/>
                                        <p:tgtEl>
                                          <p:spTgt spid="30"/>
                                        </p:tgtEl>
                                        <p:attrNameLst>
                                          <p:attrName>ppt_w</p:attrName>
                                        </p:attrNameLst>
                                      </p:cBhvr>
                                      <p:tavLst>
                                        <p:tav tm="0">
                                          <p:val>
                                            <p:fltVal val="0"/>
                                          </p:val>
                                        </p:tav>
                                        <p:tav tm="100000">
                                          <p:val>
                                            <p:strVal val="#ppt_w"/>
                                          </p:val>
                                        </p:tav>
                                      </p:tavLst>
                                    </p:anim>
                                    <p:anim calcmode="lin" valueType="num">
                                      <p:cBhvr>
                                        <p:cTn id="27" dur="1000" fill="hold"/>
                                        <p:tgtEl>
                                          <p:spTgt spid="30"/>
                                        </p:tgtEl>
                                        <p:attrNameLst>
                                          <p:attrName>ppt_h</p:attrName>
                                        </p:attrNameLst>
                                      </p:cBhvr>
                                      <p:tavLst>
                                        <p:tav tm="0">
                                          <p:val>
                                            <p:fltVal val="0"/>
                                          </p:val>
                                        </p:tav>
                                        <p:tav tm="100000">
                                          <p:val>
                                            <p:strVal val="#ppt_h"/>
                                          </p:val>
                                        </p:tav>
                                      </p:tavLst>
                                    </p:anim>
                                    <p:anim calcmode="lin" valueType="num">
                                      <p:cBhvr>
                                        <p:cTn id="28"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0"/>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3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1000" fill="hold"/>
                                        <p:tgtEl>
                                          <p:spTgt spid="31"/>
                                        </p:tgtEl>
                                        <p:attrNameLst>
                                          <p:attrName>ppt_w</p:attrName>
                                        </p:attrNameLst>
                                      </p:cBhvr>
                                      <p:tavLst>
                                        <p:tav tm="0">
                                          <p:val>
                                            <p:fltVal val="0"/>
                                          </p:val>
                                        </p:tav>
                                        <p:tav tm="100000">
                                          <p:val>
                                            <p:strVal val="#ppt_w"/>
                                          </p:val>
                                        </p:tav>
                                      </p:tavLst>
                                    </p:anim>
                                    <p:anim calcmode="lin" valueType="num">
                                      <p:cBhvr>
                                        <p:cTn id="33" dur="1000" fill="hold"/>
                                        <p:tgtEl>
                                          <p:spTgt spid="31"/>
                                        </p:tgtEl>
                                        <p:attrNameLst>
                                          <p:attrName>ppt_h</p:attrName>
                                        </p:attrNameLst>
                                      </p:cBhvr>
                                      <p:tavLst>
                                        <p:tav tm="0">
                                          <p:val>
                                            <p:fltVal val="0"/>
                                          </p:val>
                                        </p:tav>
                                        <p:tav tm="100000">
                                          <p:val>
                                            <p:strVal val="#ppt_h"/>
                                          </p:val>
                                        </p:tav>
                                      </p:tavLst>
                                    </p:anim>
                                    <p:anim calcmode="lin" valueType="num">
                                      <p:cBhvr>
                                        <p:cTn id="34"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1"/>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1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1000" fill="hold"/>
                                        <p:tgtEl>
                                          <p:spTgt spid="32"/>
                                        </p:tgtEl>
                                        <p:attrNameLst>
                                          <p:attrName>ppt_w</p:attrName>
                                        </p:attrNameLst>
                                      </p:cBhvr>
                                      <p:tavLst>
                                        <p:tav tm="0">
                                          <p:val>
                                            <p:fltVal val="0"/>
                                          </p:val>
                                        </p:tav>
                                        <p:tav tm="100000">
                                          <p:val>
                                            <p:strVal val="#ppt_w"/>
                                          </p:val>
                                        </p:tav>
                                      </p:tavLst>
                                    </p:anim>
                                    <p:anim calcmode="lin" valueType="num">
                                      <p:cBhvr>
                                        <p:cTn id="39" dur="1000" fill="hold"/>
                                        <p:tgtEl>
                                          <p:spTgt spid="32"/>
                                        </p:tgtEl>
                                        <p:attrNameLst>
                                          <p:attrName>ppt_h</p:attrName>
                                        </p:attrNameLst>
                                      </p:cBhvr>
                                      <p:tavLst>
                                        <p:tav tm="0">
                                          <p:val>
                                            <p:fltVal val="0"/>
                                          </p:val>
                                        </p:tav>
                                        <p:tav tm="100000">
                                          <p:val>
                                            <p:strVal val="#ppt_h"/>
                                          </p:val>
                                        </p:tav>
                                      </p:tavLst>
                                    </p:anim>
                                    <p:anim calcmode="lin" valueType="num">
                                      <p:cBhvr>
                                        <p:cTn id="40"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32"/>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grpId="0" nodeType="withEffect">
                                  <p:stCondLst>
                                    <p:cond delay="500"/>
                                  </p:stCondLst>
                                  <p:childTnLst>
                                    <p:set>
                                      <p:cBhvr>
                                        <p:cTn id="43" dur="1" fill="hold">
                                          <p:stCondLst>
                                            <p:cond delay="0"/>
                                          </p:stCondLst>
                                        </p:cTn>
                                        <p:tgtEl>
                                          <p:spTgt spid="33"/>
                                        </p:tgtEl>
                                        <p:attrNameLst>
                                          <p:attrName>style.visibility</p:attrName>
                                        </p:attrNameLst>
                                      </p:cBhvr>
                                      <p:to>
                                        <p:strVal val="visible"/>
                                      </p:to>
                                    </p:set>
                                    <p:anim calcmode="lin" valueType="num">
                                      <p:cBhvr>
                                        <p:cTn id="44" dur="1000" fill="hold"/>
                                        <p:tgtEl>
                                          <p:spTgt spid="33"/>
                                        </p:tgtEl>
                                        <p:attrNameLst>
                                          <p:attrName>ppt_w</p:attrName>
                                        </p:attrNameLst>
                                      </p:cBhvr>
                                      <p:tavLst>
                                        <p:tav tm="0">
                                          <p:val>
                                            <p:fltVal val="0"/>
                                          </p:val>
                                        </p:tav>
                                        <p:tav tm="100000">
                                          <p:val>
                                            <p:strVal val="#ppt_w"/>
                                          </p:val>
                                        </p:tav>
                                      </p:tavLst>
                                    </p:anim>
                                    <p:anim calcmode="lin" valueType="num">
                                      <p:cBhvr>
                                        <p:cTn id="45" dur="1000" fill="hold"/>
                                        <p:tgtEl>
                                          <p:spTgt spid="33"/>
                                        </p:tgtEl>
                                        <p:attrNameLst>
                                          <p:attrName>ppt_h</p:attrName>
                                        </p:attrNameLst>
                                      </p:cBhvr>
                                      <p:tavLst>
                                        <p:tav tm="0">
                                          <p:val>
                                            <p:fltVal val="0"/>
                                          </p:val>
                                        </p:tav>
                                        <p:tav tm="100000">
                                          <p:val>
                                            <p:strVal val="#ppt_h"/>
                                          </p:val>
                                        </p:tav>
                                      </p:tavLst>
                                    </p:anim>
                                    <p:anim calcmode="lin" valueType="num">
                                      <p:cBhvr>
                                        <p:cTn id="46"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33"/>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500"/>
                                  </p:stCondLst>
                                  <p:childTnLst>
                                    <p:set>
                                      <p:cBhvr>
                                        <p:cTn id="49" dur="1" fill="hold">
                                          <p:stCondLst>
                                            <p:cond delay="0"/>
                                          </p:stCondLst>
                                        </p:cTn>
                                        <p:tgtEl>
                                          <p:spTgt spid="34"/>
                                        </p:tgtEl>
                                        <p:attrNameLst>
                                          <p:attrName>style.visibility</p:attrName>
                                        </p:attrNameLst>
                                      </p:cBhvr>
                                      <p:to>
                                        <p:strVal val="visible"/>
                                      </p:to>
                                    </p:set>
                                    <p:anim calcmode="lin" valueType="num">
                                      <p:cBhvr>
                                        <p:cTn id="50" dur="1000" fill="hold"/>
                                        <p:tgtEl>
                                          <p:spTgt spid="34"/>
                                        </p:tgtEl>
                                        <p:attrNameLst>
                                          <p:attrName>ppt_w</p:attrName>
                                        </p:attrNameLst>
                                      </p:cBhvr>
                                      <p:tavLst>
                                        <p:tav tm="0">
                                          <p:val>
                                            <p:fltVal val="0"/>
                                          </p:val>
                                        </p:tav>
                                        <p:tav tm="100000">
                                          <p:val>
                                            <p:strVal val="#ppt_w"/>
                                          </p:val>
                                        </p:tav>
                                      </p:tavLst>
                                    </p:anim>
                                    <p:anim calcmode="lin" valueType="num">
                                      <p:cBhvr>
                                        <p:cTn id="51" dur="1000" fill="hold"/>
                                        <p:tgtEl>
                                          <p:spTgt spid="34"/>
                                        </p:tgtEl>
                                        <p:attrNameLst>
                                          <p:attrName>ppt_h</p:attrName>
                                        </p:attrNameLst>
                                      </p:cBhvr>
                                      <p:tavLst>
                                        <p:tav tm="0">
                                          <p:val>
                                            <p:fltVal val="0"/>
                                          </p:val>
                                        </p:tav>
                                        <p:tav tm="100000">
                                          <p:val>
                                            <p:strVal val="#ppt_h"/>
                                          </p:val>
                                        </p:tav>
                                      </p:tavLst>
                                    </p:anim>
                                    <p:anim calcmode="lin" valueType="num">
                                      <p:cBhvr>
                                        <p:cTn id="52"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34"/>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grpId="0" nodeType="withEffect">
                                  <p:stCondLst>
                                    <p:cond delay="100"/>
                                  </p:stCondLst>
                                  <p:childTnLst>
                                    <p:set>
                                      <p:cBhvr>
                                        <p:cTn id="55" dur="1" fill="hold">
                                          <p:stCondLst>
                                            <p:cond delay="0"/>
                                          </p:stCondLst>
                                        </p:cTn>
                                        <p:tgtEl>
                                          <p:spTgt spid="35"/>
                                        </p:tgtEl>
                                        <p:attrNameLst>
                                          <p:attrName>style.visibility</p:attrName>
                                        </p:attrNameLst>
                                      </p:cBhvr>
                                      <p:to>
                                        <p:strVal val="visible"/>
                                      </p:to>
                                    </p:set>
                                    <p:anim calcmode="lin" valueType="num">
                                      <p:cBhvr>
                                        <p:cTn id="56" dur="1000" fill="hold"/>
                                        <p:tgtEl>
                                          <p:spTgt spid="35"/>
                                        </p:tgtEl>
                                        <p:attrNameLst>
                                          <p:attrName>ppt_w</p:attrName>
                                        </p:attrNameLst>
                                      </p:cBhvr>
                                      <p:tavLst>
                                        <p:tav tm="0">
                                          <p:val>
                                            <p:fltVal val="0"/>
                                          </p:val>
                                        </p:tav>
                                        <p:tav tm="100000">
                                          <p:val>
                                            <p:strVal val="#ppt_w"/>
                                          </p:val>
                                        </p:tav>
                                      </p:tavLst>
                                    </p:anim>
                                    <p:anim calcmode="lin" valueType="num">
                                      <p:cBhvr>
                                        <p:cTn id="57" dur="1000" fill="hold"/>
                                        <p:tgtEl>
                                          <p:spTgt spid="35"/>
                                        </p:tgtEl>
                                        <p:attrNameLst>
                                          <p:attrName>ppt_h</p:attrName>
                                        </p:attrNameLst>
                                      </p:cBhvr>
                                      <p:tavLst>
                                        <p:tav tm="0">
                                          <p:val>
                                            <p:fltVal val="0"/>
                                          </p:val>
                                        </p:tav>
                                        <p:tav tm="100000">
                                          <p:val>
                                            <p:strVal val="#ppt_h"/>
                                          </p:val>
                                        </p:tav>
                                      </p:tavLst>
                                    </p:anim>
                                    <p:anim calcmode="lin" valueType="num">
                                      <p:cBhvr>
                                        <p:cTn id="58"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35"/>
                                        </p:tgtEl>
                                        <p:attrNameLst>
                                          <p:attrName>ppt_y</p:attrName>
                                        </p:attrNameLst>
                                      </p:cBhvr>
                                      <p:tavLst>
                                        <p:tav tm="0" fmla="#ppt_y+(sin(-2*pi*(1-$))*-#ppt_x+cos(-2*pi*(1-$))*(1-#ppt_y))*(1-$)">
                                          <p:val>
                                            <p:fltVal val="0"/>
                                          </p:val>
                                        </p:tav>
                                        <p:tav tm="100000">
                                          <p:val>
                                            <p:fltVal val="1"/>
                                          </p:val>
                                        </p:tav>
                                      </p:tavLst>
                                    </p:anim>
                                  </p:childTnLst>
                                </p:cTn>
                              </p:par>
                              <p:par>
                                <p:cTn id="60" presetID="15" presetClass="entr" presetSubtype="0" fill="hold" grpId="0" nodeType="withEffect">
                                  <p:stCondLst>
                                    <p:cond delay="800"/>
                                  </p:stCondLst>
                                  <p:childTnLst>
                                    <p:set>
                                      <p:cBhvr>
                                        <p:cTn id="61" dur="1" fill="hold">
                                          <p:stCondLst>
                                            <p:cond delay="0"/>
                                          </p:stCondLst>
                                        </p:cTn>
                                        <p:tgtEl>
                                          <p:spTgt spid="36"/>
                                        </p:tgtEl>
                                        <p:attrNameLst>
                                          <p:attrName>style.visibility</p:attrName>
                                        </p:attrNameLst>
                                      </p:cBhvr>
                                      <p:to>
                                        <p:strVal val="visible"/>
                                      </p:to>
                                    </p:set>
                                    <p:anim calcmode="lin" valueType="num">
                                      <p:cBhvr>
                                        <p:cTn id="62" dur="1000" fill="hold"/>
                                        <p:tgtEl>
                                          <p:spTgt spid="36"/>
                                        </p:tgtEl>
                                        <p:attrNameLst>
                                          <p:attrName>ppt_w</p:attrName>
                                        </p:attrNameLst>
                                      </p:cBhvr>
                                      <p:tavLst>
                                        <p:tav tm="0">
                                          <p:val>
                                            <p:fltVal val="0"/>
                                          </p:val>
                                        </p:tav>
                                        <p:tav tm="100000">
                                          <p:val>
                                            <p:strVal val="#ppt_w"/>
                                          </p:val>
                                        </p:tav>
                                      </p:tavLst>
                                    </p:anim>
                                    <p:anim calcmode="lin" valueType="num">
                                      <p:cBhvr>
                                        <p:cTn id="63" dur="1000" fill="hold"/>
                                        <p:tgtEl>
                                          <p:spTgt spid="36"/>
                                        </p:tgtEl>
                                        <p:attrNameLst>
                                          <p:attrName>ppt_h</p:attrName>
                                        </p:attrNameLst>
                                      </p:cBhvr>
                                      <p:tavLst>
                                        <p:tav tm="0">
                                          <p:val>
                                            <p:fltVal val="0"/>
                                          </p:val>
                                        </p:tav>
                                        <p:tav tm="100000">
                                          <p:val>
                                            <p:strVal val="#ppt_h"/>
                                          </p:val>
                                        </p:tav>
                                      </p:tavLst>
                                    </p:anim>
                                    <p:anim calcmode="lin" valueType="num">
                                      <p:cBhvr>
                                        <p:cTn id="6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36"/>
                                        </p:tgtEl>
                                        <p:attrNameLst>
                                          <p:attrName>ppt_y</p:attrName>
                                        </p:attrNameLst>
                                      </p:cBhvr>
                                      <p:tavLst>
                                        <p:tav tm="0" fmla="#ppt_y+(sin(-2*pi*(1-$))*-#ppt_x+cos(-2*pi*(1-$))*(1-#ppt_y))*(1-$)">
                                          <p:val>
                                            <p:fltVal val="0"/>
                                          </p:val>
                                        </p:tav>
                                        <p:tav tm="100000">
                                          <p:val>
                                            <p:fltVal val="1"/>
                                          </p:val>
                                        </p:tav>
                                      </p:tavLst>
                                    </p:anim>
                                  </p:childTnLst>
                                </p:cTn>
                              </p:par>
                              <p:par>
                                <p:cTn id="66" presetID="15" presetClass="entr" presetSubtype="0" fill="hold" grpId="0" nodeType="withEffect">
                                  <p:stCondLst>
                                    <p:cond delay="400"/>
                                  </p:stCondLst>
                                  <p:childTnLst>
                                    <p:set>
                                      <p:cBhvr>
                                        <p:cTn id="67" dur="1" fill="hold">
                                          <p:stCondLst>
                                            <p:cond delay="0"/>
                                          </p:stCondLst>
                                        </p:cTn>
                                        <p:tgtEl>
                                          <p:spTgt spid="37"/>
                                        </p:tgtEl>
                                        <p:attrNameLst>
                                          <p:attrName>style.visibility</p:attrName>
                                        </p:attrNameLst>
                                      </p:cBhvr>
                                      <p:to>
                                        <p:strVal val="visible"/>
                                      </p:to>
                                    </p:set>
                                    <p:anim calcmode="lin" valueType="num">
                                      <p:cBhvr>
                                        <p:cTn id="68" dur="1000" fill="hold"/>
                                        <p:tgtEl>
                                          <p:spTgt spid="37"/>
                                        </p:tgtEl>
                                        <p:attrNameLst>
                                          <p:attrName>ppt_w</p:attrName>
                                        </p:attrNameLst>
                                      </p:cBhvr>
                                      <p:tavLst>
                                        <p:tav tm="0">
                                          <p:val>
                                            <p:fltVal val="0"/>
                                          </p:val>
                                        </p:tav>
                                        <p:tav tm="100000">
                                          <p:val>
                                            <p:strVal val="#ppt_w"/>
                                          </p:val>
                                        </p:tav>
                                      </p:tavLst>
                                    </p:anim>
                                    <p:anim calcmode="lin" valueType="num">
                                      <p:cBhvr>
                                        <p:cTn id="69" dur="1000" fill="hold"/>
                                        <p:tgtEl>
                                          <p:spTgt spid="37"/>
                                        </p:tgtEl>
                                        <p:attrNameLst>
                                          <p:attrName>ppt_h</p:attrName>
                                        </p:attrNameLst>
                                      </p:cBhvr>
                                      <p:tavLst>
                                        <p:tav tm="0">
                                          <p:val>
                                            <p:fltVal val="0"/>
                                          </p:val>
                                        </p:tav>
                                        <p:tav tm="100000">
                                          <p:val>
                                            <p:strVal val="#ppt_h"/>
                                          </p:val>
                                        </p:tav>
                                      </p:tavLst>
                                    </p:anim>
                                    <p:anim calcmode="lin" valueType="num">
                                      <p:cBhvr>
                                        <p:cTn id="70"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71" dur="1000" fill="hold"/>
                                        <p:tgtEl>
                                          <p:spTgt spid="37"/>
                                        </p:tgtEl>
                                        <p:attrNameLst>
                                          <p:attrName>ppt_y</p:attrName>
                                        </p:attrNameLst>
                                      </p:cBhvr>
                                      <p:tavLst>
                                        <p:tav tm="0" fmla="#ppt_y+(sin(-2*pi*(1-$))*-#ppt_x+cos(-2*pi*(1-$))*(1-#ppt_y))*(1-$)">
                                          <p:val>
                                            <p:fltVal val="0"/>
                                          </p:val>
                                        </p:tav>
                                        <p:tav tm="100000">
                                          <p:val>
                                            <p:fltVal val="1"/>
                                          </p:val>
                                        </p:tav>
                                      </p:tavLst>
                                    </p:anim>
                                  </p:childTnLst>
                                </p:cTn>
                              </p:par>
                              <p:par>
                                <p:cTn id="72" presetID="15" presetClass="entr" presetSubtype="0" fill="hold" grpId="0" nodeType="with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1000" fill="hold"/>
                                        <p:tgtEl>
                                          <p:spTgt spid="38"/>
                                        </p:tgtEl>
                                        <p:attrNameLst>
                                          <p:attrName>ppt_w</p:attrName>
                                        </p:attrNameLst>
                                      </p:cBhvr>
                                      <p:tavLst>
                                        <p:tav tm="0">
                                          <p:val>
                                            <p:fltVal val="0"/>
                                          </p:val>
                                        </p:tav>
                                        <p:tav tm="100000">
                                          <p:val>
                                            <p:strVal val="#ppt_w"/>
                                          </p:val>
                                        </p:tav>
                                      </p:tavLst>
                                    </p:anim>
                                    <p:anim calcmode="lin" valueType="num">
                                      <p:cBhvr>
                                        <p:cTn id="75" dur="1000" fill="hold"/>
                                        <p:tgtEl>
                                          <p:spTgt spid="38"/>
                                        </p:tgtEl>
                                        <p:attrNameLst>
                                          <p:attrName>ppt_h</p:attrName>
                                        </p:attrNameLst>
                                      </p:cBhvr>
                                      <p:tavLst>
                                        <p:tav tm="0">
                                          <p:val>
                                            <p:fltVal val="0"/>
                                          </p:val>
                                        </p:tav>
                                        <p:tav tm="100000">
                                          <p:val>
                                            <p:strVal val="#ppt_h"/>
                                          </p:val>
                                        </p:tav>
                                      </p:tavLst>
                                    </p:anim>
                                    <p:anim calcmode="lin" valueType="num">
                                      <p:cBhvr>
                                        <p:cTn id="76" dur="1000" fill="hold"/>
                                        <p:tgtEl>
                                          <p:spTgt spid="38"/>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38"/>
                                        </p:tgtEl>
                                        <p:attrNameLst>
                                          <p:attrName>ppt_y</p:attrName>
                                        </p:attrNameLst>
                                      </p:cBhvr>
                                      <p:tavLst>
                                        <p:tav tm="0" fmla="#ppt_y+(sin(-2*pi*(1-$))*-#ppt_x+cos(-2*pi*(1-$))*(1-#ppt_y))*(1-$)">
                                          <p:val>
                                            <p:fltVal val="0"/>
                                          </p:val>
                                        </p:tav>
                                        <p:tav tm="100000">
                                          <p:val>
                                            <p:fltVal val="1"/>
                                          </p:val>
                                        </p:tav>
                                      </p:tavLst>
                                    </p:anim>
                                  </p:childTnLst>
                                </p:cTn>
                              </p:par>
                              <p:par>
                                <p:cTn id="78" presetID="15" presetClass="entr" presetSubtype="0" fill="hold" grpId="0" nodeType="withEffect">
                                  <p:stCondLst>
                                    <p:cond delay="500"/>
                                  </p:stCondLst>
                                  <p:childTnLst>
                                    <p:set>
                                      <p:cBhvr>
                                        <p:cTn id="79" dur="1" fill="hold">
                                          <p:stCondLst>
                                            <p:cond delay="0"/>
                                          </p:stCondLst>
                                        </p:cTn>
                                        <p:tgtEl>
                                          <p:spTgt spid="39"/>
                                        </p:tgtEl>
                                        <p:attrNameLst>
                                          <p:attrName>style.visibility</p:attrName>
                                        </p:attrNameLst>
                                      </p:cBhvr>
                                      <p:to>
                                        <p:strVal val="visible"/>
                                      </p:to>
                                    </p:set>
                                    <p:anim calcmode="lin" valueType="num">
                                      <p:cBhvr>
                                        <p:cTn id="80" dur="1000" fill="hold"/>
                                        <p:tgtEl>
                                          <p:spTgt spid="39"/>
                                        </p:tgtEl>
                                        <p:attrNameLst>
                                          <p:attrName>ppt_w</p:attrName>
                                        </p:attrNameLst>
                                      </p:cBhvr>
                                      <p:tavLst>
                                        <p:tav tm="0">
                                          <p:val>
                                            <p:fltVal val="0"/>
                                          </p:val>
                                        </p:tav>
                                        <p:tav tm="100000">
                                          <p:val>
                                            <p:strVal val="#ppt_w"/>
                                          </p:val>
                                        </p:tav>
                                      </p:tavLst>
                                    </p:anim>
                                    <p:anim calcmode="lin" valueType="num">
                                      <p:cBhvr>
                                        <p:cTn id="81" dur="1000" fill="hold"/>
                                        <p:tgtEl>
                                          <p:spTgt spid="39"/>
                                        </p:tgtEl>
                                        <p:attrNameLst>
                                          <p:attrName>ppt_h</p:attrName>
                                        </p:attrNameLst>
                                      </p:cBhvr>
                                      <p:tavLst>
                                        <p:tav tm="0">
                                          <p:val>
                                            <p:fltVal val="0"/>
                                          </p:val>
                                        </p:tav>
                                        <p:tav tm="100000">
                                          <p:val>
                                            <p:strVal val="#ppt_h"/>
                                          </p:val>
                                        </p:tav>
                                      </p:tavLst>
                                    </p:anim>
                                    <p:anim calcmode="lin" valueType="num">
                                      <p:cBhvr>
                                        <p:cTn id="82"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84" fill="hold">
                            <p:stCondLst>
                              <p:cond delay="10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200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41"/>
                                        </p:tgtEl>
                                        <p:attrNameLst>
                                          <p:attrName>style.visibility</p:attrName>
                                        </p:attrNameLst>
                                      </p:cBhvr>
                                      <p:to>
                                        <p:strVal val="visible"/>
                                      </p:to>
                                    </p:set>
                                    <p:anim calcmode="lin" valueType="num">
                                      <p:cBhvr>
                                        <p:cTn id="93"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41"/>
                                        </p:tgtEl>
                                        <p:attrNameLst>
                                          <p:attrName>ppt_y</p:attrName>
                                        </p:attrNameLst>
                                      </p:cBhvr>
                                      <p:tavLst>
                                        <p:tav tm="0">
                                          <p:val>
                                            <p:strVal val="#ppt_y"/>
                                          </p:val>
                                        </p:tav>
                                        <p:tav tm="100000">
                                          <p:val>
                                            <p:strVal val="#ppt_y"/>
                                          </p:val>
                                        </p:tav>
                                      </p:tavLst>
                                    </p:anim>
                                    <p:anim calcmode="lin" valueType="num">
                                      <p:cBhvr>
                                        <p:cTn id="95"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41"/>
                                        </p:tgtEl>
                                      </p:cBhvr>
                                    </p:animEffect>
                                  </p:childTnLst>
                                </p:cTn>
                              </p:par>
                            </p:childTnLst>
                          </p:cTn>
                        </p:par>
                        <p:par>
                          <p:cTn id="98" fill="hold">
                            <p:stCondLst>
                              <p:cond delay="3750"/>
                            </p:stCondLst>
                            <p:childTnLst>
                              <p:par>
                                <p:cTn id="99" presetID="53" presetClass="entr" presetSubtype="16" fill="hold" grpId="0" nodeType="afterEffect">
                                  <p:stCondLst>
                                    <p:cond delay="0"/>
                                  </p:stCondLst>
                                  <p:childTnLst>
                                    <p:set>
                                      <p:cBhvr>
                                        <p:cTn id="100" dur="1" fill="hold">
                                          <p:stCondLst>
                                            <p:cond delay="0"/>
                                          </p:stCondLst>
                                        </p:cTn>
                                        <p:tgtEl>
                                          <p:spTgt spid="42"/>
                                        </p:tgtEl>
                                        <p:attrNameLst>
                                          <p:attrName>style.visibility</p:attrName>
                                        </p:attrNameLst>
                                      </p:cBhvr>
                                      <p:to>
                                        <p:strVal val="visible"/>
                                      </p:to>
                                    </p:set>
                                    <p:anim calcmode="lin" valueType="num">
                                      <p:cBhvr>
                                        <p:cTn id="101" dur="500" fill="hold"/>
                                        <p:tgtEl>
                                          <p:spTgt spid="42"/>
                                        </p:tgtEl>
                                        <p:attrNameLst>
                                          <p:attrName>ppt_w</p:attrName>
                                        </p:attrNameLst>
                                      </p:cBhvr>
                                      <p:tavLst>
                                        <p:tav tm="0">
                                          <p:val>
                                            <p:fltVal val="0"/>
                                          </p:val>
                                        </p:tav>
                                        <p:tav tm="100000">
                                          <p:val>
                                            <p:strVal val="#ppt_w"/>
                                          </p:val>
                                        </p:tav>
                                      </p:tavLst>
                                    </p:anim>
                                    <p:anim calcmode="lin" valueType="num">
                                      <p:cBhvr>
                                        <p:cTn id="102" dur="500" fill="hold"/>
                                        <p:tgtEl>
                                          <p:spTgt spid="42"/>
                                        </p:tgtEl>
                                        <p:attrNameLst>
                                          <p:attrName>ppt_h</p:attrName>
                                        </p:attrNameLst>
                                      </p:cBhvr>
                                      <p:tavLst>
                                        <p:tav tm="0">
                                          <p:val>
                                            <p:fltVal val="0"/>
                                          </p:val>
                                        </p:tav>
                                        <p:tav tm="100000">
                                          <p:val>
                                            <p:strVal val="#ppt_h"/>
                                          </p:val>
                                        </p:tav>
                                      </p:tavLst>
                                    </p:anim>
                                    <p:animEffect transition="in" filter="fade">
                                      <p:cBhvr>
                                        <p:cTn id="10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45">
                <p:cTn id="104" fill="hold" display="0">
                  <p:stCondLst>
                    <p:cond delay="indefinite"/>
                  </p:stCondLst>
                  <p:endCondLst>
                    <p:cond evt="onStopAudio" delay="0">
                      <p:tgtEl>
                        <p:sldTgt/>
                      </p:tgtEl>
                    </p:cond>
                  </p:endCondLst>
                </p:cTn>
                <p:tgtEl>
                  <p:spTgt spid="2"/>
                </p:tgtEl>
              </p:cMediaNode>
            </p:audio>
          </p:childTnLst>
        </p:cTn>
      </p:par>
    </p:tnLst>
    <p:bldLst>
      <p:bldP spid="23"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1" grpId="0"/>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Rectangle 23"/>
          <p:cNvSpPr>
            <a:spLocks noChangeArrowheads="1"/>
          </p:cNvSpPr>
          <p:nvPr/>
        </p:nvSpPr>
        <p:spPr bwMode="auto">
          <a:xfrm>
            <a:off x="3713834" y="2199975"/>
            <a:ext cx="128905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2600" b="1" dirty="0" smtClean="0">
                <a:latin typeface="微软雅黑" panose="020B0503020204020204" pitchFamily="34" charset="-122"/>
                <a:ea typeface="微软雅黑" panose="020B0503020204020204" pitchFamily="34" charset="-122"/>
              </a:rPr>
              <a:t>单击此处添加标题</a:t>
            </a:r>
            <a:endParaRPr lang="en-US" altLang="zh-CN" sz="2600" b="1"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2368840" y="1155258"/>
            <a:ext cx="3763541" cy="3478292"/>
            <a:chOff x="2584069" y="1592195"/>
            <a:chExt cx="3763541" cy="3478292"/>
          </a:xfrm>
        </p:grpSpPr>
        <p:sp>
          <p:nvSpPr>
            <p:cNvPr id="5" name="AutoShape 4"/>
            <p:cNvSpPr>
              <a:spLocks noChangeArrowheads="1"/>
            </p:cNvSpPr>
            <p:nvPr/>
          </p:nvSpPr>
          <p:spPr bwMode="gray">
            <a:xfrm rot="19367479">
              <a:off x="2584069" y="1592195"/>
              <a:ext cx="3763541" cy="3478292"/>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C00000"/>
            </a:solidFill>
            <a:ln w="3175" cap="flat" cmpd="sng" algn="ctr">
              <a:solidFill>
                <a:schemeClr val="bg1"/>
              </a:solidFill>
              <a:prstDash val="solid"/>
            </a:ln>
            <a:effectLst>
              <a:outerShdw blurRad="50800" dist="38100" dir="2700000" algn="tl" rotWithShape="0">
                <a:prstClr val="black">
                  <a:alpha val="40000"/>
                </a:prstClr>
              </a:outerShdw>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defRPr/>
              </a:pPr>
              <a:endParaRPr kumimoji="0" lang="zh-CN" altLang="en-US" sz="28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cs typeface="+mn-cs"/>
              </a:endParaRPr>
            </a:p>
          </p:txBody>
        </p:sp>
        <p:sp>
          <p:nvSpPr>
            <p:cNvPr id="6" name="WordArt 7"/>
            <p:cNvSpPr>
              <a:spLocks noChangeArrowheads="1" noChangeShapeType="1" noTextEdit="1"/>
            </p:cNvSpPr>
            <p:nvPr/>
          </p:nvSpPr>
          <p:spPr bwMode="gray">
            <a:xfrm rot="3394332">
              <a:off x="3957638" y="2074625"/>
              <a:ext cx="2105025"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8676"/>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smtClean="0">
                  <a:ln w="6350">
                    <a:noFill/>
                    <a:round/>
                  </a:ln>
                  <a:solidFill>
                    <a:srgbClr val="FFFFFF"/>
                  </a:solidFill>
                  <a:effectLst/>
                  <a:uLnTx/>
                  <a:uFillTx/>
                  <a:latin typeface="微软雅黑" panose="020B0503020204020204" pitchFamily="34" charset="-122"/>
                  <a:ea typeface="微软雅黑" panose="020B0503020204020204" pitchFamily="34" charset="-122"/>
                  <a:cs typeface="Arial" panose="020B0604020202020204"/>
                </a:rPr>
                <a:t>单击此处添加文字</a:t>
              </a:r>
              <a:endParaRPr kumimoji="0" lang="zh-CN" altLang="en-US" sz="2000" b="0" i="0" u="none" strike="noStrike" kern="10" cap="none" spc="0" normalizeH="0" baseline="0" noProof="0" dirty="0">
                <a:ln w="6350">
                  <a:noFill/>
                  <a:round/>
                </a:ln>
                <a:solidFill>
                  <a:srgbClr val="FFFFFF"/>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7" name="组合 6"/>
          <p:cNvGrpSpPr/>
          <p:nvPr/>
        </p:nvGrpSpPr>
        <p:grpSpPr>
          <a:xfrm>
            <a:off x="5704559" y="1334662"/>
            <a:ext cx="2403475" cy="1403887"/>
            <a:chOff x="5919788" y="2047896"/>
            <a:chExt cx="2403475" cy="1403887"/>
          </a:xfrm>
        </p:grpSpPr>
        <p:sp>
          <p:nvSpPr>
            <p:cNvPr id="8" name="Line 19"/>
            <p:cNvSpPr>
              <a:spLocks noChangeShapeType="1"/>
            </p:cNvSpPr>
            <p:nvPr/>
          </p:nvSpPr>
          <p:spPr bwMode="auto">
            <a:xfrm flipH="1">
              <a:off x="5919788" y="2395372"/>
              <a:ext cx="2403475" cy="0"/>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 name="TextBox 19"/>
            <p:cNvSpPr txBox="1">
              <a:spLocks noChangeArrowheads="1"/>
            </p:cNvSpPr>
            <p:nvPr/>
          </p:nvSpPr>
          <p:spPr bwMode="auto">
            <a:xfrm>
              <a:off x="6558476" y="2047896"/>
              <a:ext cx="1728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1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0" name="TextBox 20"/>
            <p:cNvSpPr txBox="1"/>
            <p:nvPr/>
          </p:nvSpPr>
          <p:spPr bwMode="auto">
            <a:xfrm>
              <a:off x="6558476" y="2418487"/>
              <a:ext cx="1728787" cy="1033296"/>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11" name="组合 1"/>
          <p:cNvGrpSpPr/>
          <p:nvPr/>
        </p:nvGrpSpPr>
        <p:grpSpPr>
          <a:xfrm>
            <a:off x="2634471" y="1119750"/>
            <a:ext cx="3764584" cy="3477329"/>
            <a:chOff x="2849700" y="1556687"/>
            <a:chExt cx="3764584" cy="3477329"/>
          </a:xfrm>
        </p:grpSpPr>
        <p:sp>
          <p:nvSpPr>
            <p:cNvPr id="12" name="AutoShape 6"/>
            <p:cNvSpPr>
              <a:spLocks noChangeArrowheads="1"/>
            </p:cNvSpPr>
            <p:nvPr/>
          </p:nvSpPr>
          <p:spPr bwMode="gray">
            <a:xfrm rot="12146960">
              <a:off x="2849700" y="1556687"/>
              <a:ext cx="3764584" cy="3477329"/>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DB5810"/>
            </a:solidFill>
            <a:ln w="3175" cap="flat" cmpd="sng" algn="ctr">
              <a:solidFill>
                <a:srgbClr val="EAEAEA"/>
              </a:solidFill>
              <a:prstDash val="solid"/>
            </a:ln>
            <a:effectLst>
              <a:outerShdw blurRad="50800" dist="38100" dir="5400000" algn="t" rotWithShape="0">
                <a:prstClr val="black">
                  <a:alpha val="40000"/>
                </a:prstClr>
              </a:outerShdw>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defRPr/>
              </a:pPr>
              <a:endParaRPr kumimoji="0" lang="zh-CN" altLang="en-US" sz="12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3" name="WordArt 9"/>
            <p:cNvSpPr>
              <a:spLocks noChangeArrowheads="1" noChangeShapeType="1" noTextEdit="1"/>
            </p:cNvSpPr>
            <p:nvPr/>
          </p:nvSpPr>
          <p:spPr bwMode="gray">
            <a:xfrm rot="17984564">
              <a:off x="3069432" y="2134156"/>
              <a:ext cx="2105025" cy="177006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2807259"/>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smtClean="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rPr>
                <a:t>单击此处添加文字</a:t>
              </a:r>
              <a:endParaRPr kumimoji="0" lang="zh-CN" altLang="en-US" sz="2000" b="0" i="0" u="none" strike="noStrike" kern="10" cap="none" spc="0" normalizeH="0" baseline="0" noProof="0" dirty="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14" name="组合 13"/>
          <p:cNvGrpSpPr/>
          <p:nvPr/>
        </p:nvGrpSpPr>
        <p:grpSpPr>
          <a:xfrm>
            <a:off x="683568" y="1334662"/>
            <a:ext cx="2420666" cy="1425874"/>
            <a:chOff x="898797" y="2047896"/>
            <a:chExt cx="2420666" cy="1425874"/>
          </a:xfrm>
        </p:grpSpPr>
        <p:sp>
          <p:nvSpPr>
            <p:cNvPr id="15" name="Line 17"/>
            <p:cNvSpPr>
              <a:spLocks noChangeShapeType="1"/>
            </p:cNvSpPr>
            <p:nvPr/>
          </p:nvSpPr>
          <p:spPr bwMode="auto">
            <a:xfrm>
              <a:off x="914401" y="2395372"/>
              <a:ext cx="2405062" cy="0"/>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TextBox 15"/>
            <p:cNvSpPr txBox="1">
              <a:spLocks noChangeArrowheads="1"/>
            </p:cNvSpPr>
            <p:nvPr/>
          </p:nvSpPr>
          <p:spPr bwMode="auto">
            <a:xfrm>
              <a:off x="898797" y="2047896"/>
              <a:ext cx="1728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1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TextBox 16"/>
            <p:cNvSpPr txBox="1"/>
            <p:nvPr/>
          </p:nvSpPr>
          <p:spPr bwMode="auto">
            <a:xfrm>
              <a:off x="898797" y="2440474"/>
              <a:ext cx="1728787" cy="1033296"/>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18" name="组合 3"/>
          <p:cNvGrpSpPr/>
          <p:nvPr/>
        </p:nvGrpSpPr>
        <p:grpSpPr>
          <a:xfrm>
            <a:off x="2616548" y="771550"/>
            <a:ext cx="3477329" cy="3764584"/>
            <a:chOff x="2831777" y="1208487"/>
            <a:chExt cx="3477329" cy="3764584"/>
          </a:xfrm>
        </p:grpSpPr>
        <p:sp>
          <p:nvSpPr>
            <p:cNvPr id="19" name="AutoShape 5"/>
            <p:cNvSpPr>
              <a:spLocks noChangeArrowheads="1"/>
            </p:cNvSpPr>
            <p:nvPr/>
          </p:nvSpPr>
          <p:spPr bwMode="gray">
            <a:xfrm rot="5078397">
              <a:off x="2688150" y="1352114"/>
              <a:ext cx="3764584" cy="3477329"/>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FFC000"/>
            </a:solidFill>
            <a:ln w="3175" cap="flat" cmpd="sng" algn="ctr">
              <a:solidFill>
                <a:srgbClr val="2676FF">
                  <a:lumMod val="20000"/>
                  <a:lumOff val="80000"/>
                </a:srgbClr>
              </a:solidFill>
              <a:prstDash val="solid"/>
            </a:ln>
            <a:effectLst>
              <a:outerShdw blurRad="50800" dist="38100" dir="2700000" algn="tl" rotWithShape="0">
                <a:prstClr val="black">
                  <a:alpha val="40000"/>
                </a:prstClr>
              </a:outerShdw>
            </a:effectLst>
          </p:spPr>
          <p:txBody>
            <a:bodyPr lIns="0" rIns="0" anchor="ctr"/>
            <a:lstStyle/>
            <a:p>
              <a:pPr marL="182880" marR="0" lvl="0" indent="-182880" defTabSz="914400" eaLnBrk="1" fontAlgn="base" latinLnBrk="0" hangingPunct="1">
                <a:lnSpc>
                  <a:spcPct val="120000"/>
                </a:lnSpc>
                <a:spcBef>
                  <a:spcPts val="600"/>
                </a:spcBef>
                <a:spcAft>
                  <a:spcPts val="600"/>
                </a:spcAft>
                <a:buClrTx/>
                <a:buSzTx/>
                <a:buFont typeface="Arial" panose="020B0604020202020204" pitchFamily="34" charset="0"/>
                <a:buChar char="•"/>
                <a:defRPr/>
              </a:pPr>
              <a:endParaRPr kumimoji="0" lang="zh-CN" altLang="en-US" sz="14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WordArt 8"/>
            <p:cNvSpPr>
              <a:spLocks noChangeArrowheads="1" noChangeShapeType="1" noTextEdit="1"/>
            </p:cNvSpPr>
            <p:nvPr/>
          </p:nvSpPr>
          <p:spPr bwMode="gray">
            <a:xfrm rot="79672">
              <a:off x="3330576" y="2847737"/>
              <a:ext cx="2474912" cy="177165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Down">
                <a:avLst>
                  <a:gd name="adj" fmla="val 2320405"/>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10" cap="none" spc="0" normalizeH="0" baseline="0" noProof="0" dirty="0" smtClean="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rPr>
                <a:t>单击此处添加文字</a:t>
              </a:r>
              <a:endParaRPr kumimoji="0" lang="zh-CN" altLang="en-US" sz="2000" b="0" i="0" u="none" strike="noStrike" kern="10" cap="none" spc="0" normalizeH="0" baseline="0" noProof="0" dirty="0">
                <a:ln w="6350">
                  <a:noFill/>
                  <a:round/>
                </a:ln>
                <a:solidFill>
                  <a:schemeClr val="bg1"/>
                </a:solidFill>
                <a:effectLst/>
                <a:uLnTx/>
                <a:uFillTx/>
                <a:latin typeface="微软雅黑" panose="020B0503020204020204" pitchFamily="34" charset="-122"/>
                <a:ea typeface="微软雅黑" panose="020B0503020204020204" pitchFamily="34" charset="-122"/>
                <a:cs typeface="Arial" panose="020B0604020202020204"/>
              </a:endParaRPr>
            </a:p>
          </p:txBody>
        </p:sp>
      </p:grpSp>
      <p:grpSp>
        <p:nvGrpSpPr>
          <p:cNvPr id="21" name="组合 20"/>
          <p:cNvGrpSpPr/>
          <p:nvPr/>
        </p:nvGrpSpPr>
        <p:grpSpPr>
          <a:xfrm>
            <a:off x="5591090" y="3708409"/>
            <a:ext cx="2474298" cy="990946"/>
            <a:chOff x="5537201" y="4752996"/>
            <a:chExt cx="2474298" cy="990946"/>
          </a:xfrm>
        </p:grpSpPr>
        <p:sp>
          <p:nvSpPr>
            <p:cNvPr id="22" name="Line 18"/>
            <p:cNvSpPr>
              <a:spLocks noChangeShapeType="1"/>
            </p:cNvSpPr>
            <p:nvPr/>
          </p:nvSpPr>
          <p:spPr bwMode="auto">
            <a:xfrm flipH="1">
              <a:off x="5537201" y="5095709"/>
              <a:ext cx="2405062" cy="0"/>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 name="TextBox 19"/>
            <p:cNvSpPr txBox="1">
              <a:spLocks noChangeArrowheads="1"/>
            </p:cNvSpPr>
            <p:nvPr/>
          </p:nvSpPr>
          <p:spPr bwMode="auto">
            <a:xfrm>
              <a:off x="6228276" y="4752996"/>
              <a:ext cx="1728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1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4" name="TextBox 20"/>
            <p:cNvSpPr txBox="1"/>
            <p:nvPr/>
          </p:nvSpPr>
          <p:spPr bwMode="auto">
            <a:xfrm>
              <a:off x="6282712" y="5195394"/>
              <a:ext cx="1728787" cy="548548"/>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单击此处添加段落文本单击此处添加段落文本</a:t>
              </a:r>
              <a:r>
                <a:rPr kumimoji="0" lang="zh-CN" altLang="en-US" sz="105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单击</a:t>
              </a:r>
              <a:endPar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right)">
                                      <p:cBhvr>
                                        <p:cTn id="19" dur="500"/>
                                        <p:tgtEl>
                                          <p:spTgt spid="7"/>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500"/>
                                        <p:tgtEl>
                                          <p:spTgt spid="1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567986" y="1347614"/>
            <a:ext cx="1859685" cy="1296144"/>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67986" y="2651715"/>
            <a:ext cx="1859685"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1082456" y="2658707"/>
            <a:ext cx="877163" cy="369332"/>
          </a:xfrm>
          <a:prstGeom prst="rect">
            <a:avLst/>
          </a:prstGeom>
          <a:noFill/>
        </p:spPr>
        <p:txBody>
          <a:bodyPr wrap="none" rtlCol="0">
            <a:spAutoFit/>
          </a:bodyPr>
          <a:lstStyle/>
          <a:p>
            <a:r>
              <a:rPr lang="zh-CN" altLang="en-US" dirty="0" smtClean="0">
                <a:solidFill>
                  <a:schemeClr val="bg1"/>
                </a:solidFill>
              </a:rPr>
              <a:t>标题一</a:t>
            </a:r>
            <a:endParaRPr lang="zh-CN" altLang="en-US" dirty="0">
              <a:solidFill>
                <a:schemeClr val="bg1"/>
              </a:solidFill>
            </a:endParaRPr>
          </a:p>
        </p:txBody>
      </p:sp>
      <p:sp>
        <p:nvSpPr>
          <p:cNvPr id="6" name="TextBox 5"/>
          <p:cNvSpPr txBox="1"/>
          <p:nvPr/>
        </p:nvSpPr>
        <p:spPr>
          <a:xfrm>
            <a:off x="483455" y="3147814"/>
            <a:ext cx="2016224" cy="1169551"/>
          </a:xfrm>
          <a:prstGeom prst="rect">
            <a:avLst/>
          </a:prstGeom>
          <a:noFill/>
        </p:spPr>
        <p:txBody>
          <a:bodyPr wrap="square" rtlCol="0">
            <a:spAutoFit/>
          </a:bodyPr>
          <a:lstStyle/>
          <a:p>
            <a:r>
              <a:rPr lang="zh-CN" altLang="en-US" sz="1400" dirty="0" smtClean="0">
                <a:solidFill>
                  <a:schemeClr val="tx1">
                    <a:lumMod val="75000"/>
                    <a:lumOff val="25000"/>
                  </a:schemeClr>
                </a:solidFill>
              </a:rPr>
              <a:t>这里输入简单的文字概述里</a:t>
            </a:r>
            <a:r>
              <a:rPr lang="zh-CN" altLang="en-US" sz="1400" dirty="0">
                <a:solidFill>
                  <a:schemeClr val="tx1">
                    <a:lumMod val="75000"/>
                    <a:lumOff val="25000"/>
                  </a:schemeClr>
                </a:solidFill>
              </a:rPr>
              <a:t>输入</a:t>
            </a:r>
            <a:r>
              <a:rPr lang="zh-CN" altLang="en-US" sz="1400" dirty="0" smtClean="0">
                <a:solidFill>
                  <a:schemeClr val="tx1">
                    <a:lumMod val="75000"/>
                    <a:lumOff val="25000"/>
                  </a:schemeClr>
                </a:solidFill>
              </a:rPr>
              <a:t>简单文字概述这里</a:t>
            </a:r>
            <a:r>
              <a:rPr lang="zh-CN" altLang="en-US" sz="1400" dirty="0">
                <a:solidFill>
                  <a:schemeClr val="tx1">
                    <a:lumMod val="75000"/>
                    <a:lumOff val="25000"/>
                  </a:schemeClr>
                </a:solidFill>
              </a:rPr>
              <a:t>简单输入简单文字</a:t>
            </a:r>
            <a:r>
              <a:rPr lang="zh-CN" altLang="en-US" sz="1400" dirty="0" smtClean="0">
                <a:solidFill>
                  <a:schemeClr val="tx1">
                    <a:lumMod val="75000"/>
                    <a:lumOff val="25000"/>
                  </a:schemeClr>
                </a:solidFill>
              </a:rPr>
              <a:t>概述</a:t>
            </a:r>
            <a:r>
              <a:rPr lang="zh-CN" altLang="en-US" sz="1400" dirty="0">
                <a:solidFill>
                  <a:schemeClr val="tx1">
                    <a:lumMod val="75000"/>
                    <a:lumOff val="25000"/>
                  </a:schemeClr>
                </a:solidFill>
              </a:rPr>
              <a:t>输入简单文字</a:t>
            </a:r>
            <a:r>
              <a:rPr lang="zh-CN" altLang="en-US" sz="1400" dirty="0" smtClean="0">
                <a:solidFill>
                  <a:schemeClr val="tx1">
                    <a:lumMod val="75000"/>
                    <a:lumOff val="25000"/>
                  </a:schemeClr>
                </a:solidFill>
              </a:rPr>
              <a:t>概述</a:t>
            </a:r>
            <a:r>
              <a:rPr lang="zh-CN" altLang="en-US" sz="1400" dirty="0">
                <a:solidFill>
                  <a:schemeClr val="tx1">
                    <a:lumMod val="75000"/>
                    <a:lumOff val="25000"/>
                  </a:schemeClr>
                </a:solidFill>
              </a:rPr>
              <a:t>输入简单文字概述</a:t>
            </a:r>
            <a:endParaRPr lang="en-US" altLang="zh-CN" sz="1400" dirty="0" smtClean="0">
              <a:solidFill>
                <a:schemeClr val="tx1">
                  <a:lumMod val="75000"/>
                  <a:lumOff val="25000"/>
                </a:schemeClr>
              </a:solidFill>
            </a:endParaRPr>
          </a:p>
        </p:txBody>
      </p:sp>
      <p:sp>
        <p:nvSpPr>
          <p:cNvPr id="7" name="矩形 6"/>
          <p:cNvSpPr/>
          <p:nvPr/>
        </p:nvSpPr>
        <p:spPr>
          <a:xfrm>
            <a:off x="2668741" y="1347614"/>
            <a:ext cx="1859685" cy="129614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668741" y="2643758"/>
            <a:ext cx="1859685" cy="360040"/>
          </a:xfrm>
          <a:prstGeom prst="rect">
            <a:avLst/>
          </a:prstGeom>
          <a:solidFill>
            <a:srgbClr val="DB5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219759" y="2638727"/>
            <a:ext cx="877163" cy="369332"/>
          </a:xfrm>
          <a:prstGeom prst="rect">
            <a:avLst/>
          </a:prstGeom>
          <a:noFill/>
        </p:spPr>
        <p:txBody>
          <a:bodyPr wrap="none" rtlCol="0">
            <a:spAutoFit/>
          </a:bodyPr>
          <a:lstStyle/>
          <a:p>
            <a:r>
              <a:rPr lang="zh-CN" altLang="en-US" dirty="0" smtClean="0">
                <a:solidFill>
                  <a:schemeClr val="bg1"/>
                </a:solidFill>
              </a:rPr>
              <a:t>标题二</a:t>
            </a:r>
            <a:endParaRPr lang="zh-CN" altLang="en-US" dirty="0">
              <a:solidFill>
                <a:schemeClr val="bg1"/>
              </a:solidFill>
            </a:endParaRPr>
          </a:p>
        </p:txBody>
      </p:sp>
      <p:sp>
        <p:nvSpPr>
          <p:cNvPr id="10" name="矩形 9"/>
          <p:cNvSpPr/>
          <p:nvPr/>
        </p:nvSpPr>
        <p:spPr>
          <a:xfrm>
            <a:off x="4744450" y="1347614"/>
            <a:ext cx="1859685" cy="129614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744450" y="2638727"/>
            <a:ext cx="1859685" cy="3600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5235983" y="2641078"/>
            <a:ext cx="877163" cy="369332"/>
          </a:xfrm>
          <a:prstGeom prst="rect">
            <a:avLst/>
          </a:prstGeom>
          <a:noFill/>
        </p:spPr>
        <p:txBody>
          <a:bodyPr wrap="none" rtlCol="0">
            <a:spAutoFit/>
          </a:bodyPr>
          <a:lstStyle/>
          <a:p>
            <a:r>
              <a:rPr lang="zh-CN" altLang="en-US" dirty="0" smtClean="0">
                <a:solidFill>
                  <a:schemeClr val="bg1"/>
                </a:solidFill>
              </a:rPr>
              <a:t>标题三</a:t>
            </a:r>
            <a:endParaRPr lang="zh-CN" altLang="en-US" dirty="0">
              <a:solidFill>
                <a:schemeClr val="bg1"/>
              </a:solidFill>
            </a:endParaRPr>
          </a:p>
        </p:txBody>
      </p:sp>
      <p:sp>
        <p:nvSpPr>
          <p:cNvPr id="13" name="矩形 12"/>
          <p:cNvSpPr/>
          <p:nvPr/>
        </p:nvSpPr>
        <p:spPr>
          <a:xfrm>
            <a:off x="6832682" y="1355571"/>
            <a:ext cx="1859685" cy="129614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6832681" y="2663353"/>
            <a:ext cx="1859685" cy="3600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7383156" y="2665704"/>
            <a:ext cx="877163" cy="369332"/>
          </a:xfrm>
          <a:prstGeom prst="rect">
            <a:avLst/>
          </a:prstGeom>
          <a:noFill/>
        </p:spPr>
        <p:txBody>
          <a:bodyPr wrap="none" rtlCol="0">
            <a:spAutoFit/>
          </a:bodyPr>
          <a:lstStyle/>
          <a:p>
            <a:r>
              <a:rPr lang="zh-CN" altLang="en-US" dirty="0" smtClean="0">
                <a:solidFill>
                  <a:schemeClr val="bg1"/>
                </a:solidFill>
              </a:rPr>
              <a:t>标题四</a:t>
            </a:r>
            <a:endParaRPr lang="zh-CN" altLang="en-US" dirty="0">
              <a:solidFill>
                <a:schemeClr val="bg1"/>
              </a:solidFill>
            </a:endParaRPr>
          </a:p>
        </p:txBody>
      </p:sp>
      <p:sp>
        <p:nvSpPr>
          <p:cNvPr id="16" name="TextBox 15"/>
          <p:cNvSpPr txBox="1"/>
          <p:nvPr/>
        </p:nvSpPr>
        <p:spPr>
          <a:xfrm>
            <a:off x="2571687" y="3154295"/>
            <a:ext cx="2016224" cy="1169551"/>
          </a:xfrm>
          <a:prstGeom prst="rect">
            <a:avLst/>
          </a:prstGeom>
          <a:noFill/>
        </p:spPr>
        <p:txBody>
          <a:bodyPr wrap="square" rtlCol="0">
            <a:spAutoFit/>
          </a:bodyPr>
          <a:lstStyle/>
          <a:p>
            <a:r>
              <a:rPr lang="zh-CN" altLang="en-US" sz="1400" dirty="0" smtClean="0">
                <a:solidFill>
                  <a:schemeClr val="tx1">
                    <a:lumMod val="75000"/>
                    <a:lumOff val="25000"/>
                  </a:schemeClr>
                </a:solidFill>
              </a:rPr>
              <a:t>这里输入简单的文字概述里</a:t>
            </a:r>
            <a:r>
              <a:rPr lang="zh-CN" altLang="en-US" sz="1400" dirty="0">
                <a:solidFill>
                  <a:schemeClr val="tx1">
                    <a:lumMod val="75000"/>
                    <a:lumOff val="25000"/>
                  </a:schemeClr>
                </a:solidFill>
              </a:rPr>
              <a:t>输入</a:t>
            </a:r>
            <a:r>
              <a:rPr lang="zh-CN" altLang="en-US" sz="1400" dirty="0" smtClean="0">
                <a:solidFill>
                  <a:schemeClr val="tx1">
                    <a:lumMod val="75000"/>
                    <a:lumOff val="25000"/>
                  </a:schemeClr>
                </a:solidFill>
              </a:rPr>
              <a:t>简单文字概述这里</a:t>
            </a:r>
            <a:r>
              <a:rPr lang="zh-CN" altLang="en-US" sz="1400" dirty="0">
                <a:solidFill>
                  <a:schemeClr val="tx1">
                    <a:lumMod val="75000"/>
                    <a:lumOff val="25000"/>
                  </a:schemeClr>
                </a:solidFill>
              </a:rPr>
              <a:t>简单输入简单文字</a:t>
            </a:r>
            <a:r>
              <a:rPr lang="zh-CN" altLang="en-US" sz="1400" dirty="0" smtClean="0">
                <a:solidFill>
                  <a:schemeClr val="tx1">
                    <a:lumMod val="75000"/>
                    <a:lumOff val="25000"/>
                  </a:schemeClr>
                </a:solidFill>
              </a:rPr>
              <a:t>概述</a:t>
            </a:r>
            <a:r>
              <a:rPr lang="zh-CN" altLang="en-US" sz="1400" dirty="0">
                <a:solidFill>
                  <a:schemeClr val="tx1">
                    <a:lumMod val="75000"/>
                    <a:lumOff val="25000"/>
                  </a:schemeClr>
                </a:solidFill>
              </a:rPr>
              <a:t>输入简单文字</a:t>
            </a:r>
            <a:r>
              <a:rPr lang="zh-CN" altLang="en-US" sz="1400" dirty="0" smtClean="0">
                <a:solidFill>
                  <a:schemeClr val="tx1">
                    <a:lumMod val="75000"/>
                    <a:lumOff val="25000"/>
                  </a:schemeClr>
                </a:solidFill>
              </a:rPr>
              <a:t>概述</a:t>
            </a:r>
            <a:r>
              <a:rPr lang="zh-CN" altLang="en-US" sz="1400" dirty="0">
                <a:solidFill>
                  <a:schemeClr val="tx1">
                    <a:lumMod val="75000"/>
                    <a:lumOff val="25000"/>
                  </a:schemeClr>
                </a:solidFill>
              </a:rPr>
              <a:t>输入简单文字概述</a:t>
            </a:r>
            <a:endParaRPr lang="en-US" altLang="zh-CN" sz="1400" dirty="0" smtClean="0">
              <a:solidFill>
                <a:schemeClr val="tx1">
                  <a:lumMod val="75000"/>
                  <a:lumOff val="25000"/>
                </a:schemeClr>
              </a:solidFill>
            </a:endParaRPr>
          </a:p>
        </p:txBody>
      </p:sp>
      <p:sp>
        <p:nvSpPr>
          <p:cNvPr id="17" name="TextBox 16"/>
          <p:cNvSpPr txBox="1"/>
          <p:nvPr/>
        </p:nvSpPr>
        <p:spPr>
          <a:xfrm>
            <a:off x="4651256" y="3131206"/>
            <a:ext cx="2016224" cy="1169551"/>
          </a:xfrm>
          <a:prstGeom prst="rect">
            <a:avLst/>
          </a:prstGeom>
          <a:noFill/>
        </p:spPr>
        <p:txBody>
          <a:bodyPr wrap="square" rtlCol="0">
            <a:spAutoFit/>
          </a:bodyPr>
          <a:lstStyle/>
          <a:p>
            <a:r>
              <a:rPr lang="zh-CN" altLang="en-US" sz="1400" dirty="0" smtClean="0">
                <a:solidFill>
                  <a:schemeClr val="tx1">
                    <a:lumMod val="75000"/>
                    <a:lumOff val="25000"/>
                  </a:schemeClr>
                </a:solidFill>
              </a:rPr>
              <a:t>这里输入简单的文字概述里</a:t>
            </a:r>
            <a:r>
              <a:rPr lang="zh-CN" altLang="en-US" sz="1400" dirty="0">
                <a:solidFill>
                  <a:schemeClr val="tx1">
                    <a:lumMod val="75000"/>
                    <a:lumOff val="25000"/>
                  </a:schemeClr>
                </a:solidFill>
              </a:rPr>
              <a:t>输入</a:t>
            </a:r>
            <a:r>
              <a:rPr lang="zh-CN" altLang="en-US" sz="1400" dirty="0" smtClean="0">
                <a:solidFill>
                  <a:schemeClr val="tx1">
                    <a:lumMod val="75000"/>
                    <a:lumOff val="25000"/>
                  </a:schemeClr>
                </a:solidFill>
              </a:rPr>
              <a:t>简单文字概述这里</a:t>
            </a:r>
            <a:r>
              <a:rPr lang="zh-CN" altLang="en-US" sz="1400" dirty="0">
                <a:solidFill>
                  <a:schemeClr val="tx1">
                    <a:lumMod val="75000"/>
                    <a:lumOff val="25000"/>
                  </a:schemeClr>
                </a:solidFill>
              </a:rPr>
              <a:t>简单输入简单文字</a:t>
            </a:r>
            <a:r>
              <a:rPr lang="zh-CN" altLang="en-US" sz="1400" dirty="0" smtClean="0">
                <a:solidFill>
                  <a:schemeClr val="tx1">
                    <a:lumMod val="75000"/>
                    <a:lumOff val="25000"/>
                  </a:schemeClr>
                </a:solidFill>
              </a:rPr>
              <a:t>概述</a:t>
            </a:r>
            <a:r>
              <a:rPr lang="zh-CN" altLang="en-US" sz="1400" dirty="0">
                <a:solidFill>
                  <a:schemeClr val="tx1">
                    <a:lumMod val="75000"/>
                    <a:lumOff val="25000"/>
                  </a:schemeClr>
                </a:solidFill>
              </a:rPr>
              <a:t>输入简单文字</a:t>
            </a:r>
            <a:r>
              <a:rPr lang="zh-CN" altLang="en-US" sz="1400" dirty="0" smtClean="0">
                <a:solidFill>
                  <a:schemeClr val="tx1">
                    <a:lumMod val="75000"/>
                    <a:lumOff val="25000"/>
                  </a:schemeClr>
                </a:solidFill>
              </a:rPr>
              <a:t>概述</a:t>
            </a:r>
            <a:r>
              <a:rPr lang="zh-CN" altLang="en-US" sz="1400" dirty="0">
                <a:solidFill>
                  <a:schemeClr val="tx1">
                    <a:lumMod val="75000"/>
                    <a:lumOff val="25000"/>
                  </a:schemeClr>
                </a:solidFill>
              </a:rPr>
              <a:t>输入简单文字概述</a:t>
            </a:r>
            <a:endParaRPr lang="en-US" altLang="zh-CN" sz="1400" dirty="0" smtClean="0">
              <a:solidFill>
                <a:schemeClr val="tx1">
                  <a:lumMod val="75000"/>
                  <a:lumOff val="25000"/>
                </a:schemeClr>
              </a:solidFill>
            </a:endParaRPr>
          </a:p>
        </p:txBody>
      </p:sp>
      <p:sp>
        <p:nvSpPr>
          <p:cNvPr id="18" name="TextBox 17"/>
          <p:cNvSpPr txBox="1"/>
          <p:nvPr/>
        </p:nvSpPr>
        <p:spPr>
          <a:xfrm>
            <a:off x="6748151" y="3147814"/>
            <a:ext cx="2016224" cy="1169551"/>
          </a:xfrm>
          <a:prstGeom prst="rect">
            <a:avLst/>
          </a:prstGeom>
          <a:noFill/>
        </p:spPr>
        <p:txBody>
          <a:bodyPr wrap="square" rtlCol="0">
            <a:spAutoFit/>
          </a:bodyPr>
          <a:lstStyle/>
          <a:p>
            <a:r>
              <a:rPr lang="zh-CN" altLang="en-US" sz="1400" dirty="0" smtClean="0">
                <a:solidFill>
                  <a:schemeClr val="tx1">
                    <a:lumMod val="75000"/>
                    <a:lumOff val="25000"/>
                  </a:schemeClr>
                </a:solidFill>
              </a:rPr>
              <a:t>这里输入简单的文字概述里</a:t>
            </a:r>
            <a:r>
              <a:rPr lang="zh-CN" altLang="en-US" sz="1400" dirty="0">
                <a:solidFill>
                  <a:schemeClr val="tx1">
                    <a:lumMod val="75000"/>
                    <a:lumOff val="25000"/>
                  </a:schemeClr>
                </a:solidFill>
              </a:rPr>
              <a:t>输入</a:t>
            </a:r>
            <a:r>
              <a:rPr lang="zh-CN" altLang="en-US" sz="1400" dirty="0" smtClean="0">
                <a:solidFill>
                  <a:schemeClr val="tx1">
                    <a:lumMod val="75000"/>
                    <a:lumOff val="25000"/>
                  </a:schemeClr>
                </a:solidFill>
              </a:rPr>
              <a:t>简单文字概述这里</a:t>
            </a:r>
            <a:r>
              <a:rPr lang="zh-CN" altLang="en-US" sz="1400" dirty="0">
                <a:solidFill>
                  <a:schemeClr val="tx1">
                    <a:lumMod val="75000"/>
                    <a:lumOff val="25000"/>
                  </a:schemeClr>
                </a:solidFill>
              </a:rPr>
              <a:t>简单输入简单文字</a:t>
            </a:r>
            <a:r>
              <a:rPr lang="zh-CN" altLang="en-US" sz="1400" dirty="0" smtClean="0">
                <a:solidFill>
                  <a:schemeClr val="tx1">
                    <a:lumMod val="75000"/>
                    <a:lumOff val="25000"/>
                  </a:schemeClr>
                </a:solidFill>
              </a:rPr>
              <a:t>概述</a:t>
            </a:r>
            <a:r>
              <a:rPr lang="zh-CN" altLang="en-US" sz="1400" dirty="0">
                <a:solidFill>
                  <a:schemeClr val="tx1">
                    <a:lumMod val="75000"/>
                    <a:lumOff val="25000"/>
                  </a:schemeClr>
                </a:solidFill>
              </a:rPr>
              <a:t>输入简单文字</a:t>
            </a:r>
            <a:r>
              <a:rPr lang="zh-CN" altLang="en-US" sz="1400" dirty="0" smtClean="0">
                <a:solidFill>
                  <a:schemeClr val="tx1">
                    <a:lumMod val="75000"/>
                    <a:lumOff val="25000"/>
                  </a:schemeClr>
                </a:solidFill>
              </a:rPr>
              <a:t>概述</a:t>
            </a:r>
            <a:r>
              <a:rPr lang="zh-CN" altLang="en-US" sz="1400" dirty="0">
                <a:solidFill>
                  <a:schemeClr val="tx1">
                    <a:lumMod val="75000"/>
                    <a:lumOff val="25000"/>
                  </a:schemeClr>
                </a:solidFill>
              </a:rPr>
              <a:t>输入简单文字概述</a:t>
            </a:r>
            <a:endParaRPr lang="en-US" altLang="zh-CN" sz="1400" dirty="0" smtClean="0">
              <a:solidFill>
                <a:schemeClr val="tx1">
                  <a:lumMod val="75000"/>
                  <a:lumOff val="25000"/>
                </a:schemeClr>
              </a:solidFill>
            </a:endParaRPr>
          </a:p>
        </p:txBody>
      </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Vertical)">
                                      <p:cBhvr>
                                        <p:cTn id="17" dur="500"/>
                                        <p:tgtEl>
                                          <p:spTgt spid="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2500"/>
                            </p:stCondLst>
                            <p:childTnLst>
                              <p:par>
                                <p:cTn id="29" presetID="16" presetClass="entr" presetSubtype="37"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par>
                          <p:cTn id="42" fill="hold">
                            <p:stCondLst>
                              <p:cond delay="4000"/>
                            </p:stCondLst>
                            <p:childTnLst>
                              <p:par>
                                <p:cTn id="43" presetID="16" presetClass="entr" presetSubtype="37"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500"/>
                                        <p:tgtEl>
                                          <p:spTgt spid="11"/>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p:cTn id="53" dur="500" fill="hold"/>
                                        <p:tgtEl>
                                          <p:spTgt spid="13"/>
                                        </p:tgtEl>
                                        <p:attrNameLst>
                                          <p:attrName>ppt_w</p:attrName>
                                        </p:attrNameLst>
                                      </p:cBhvr>
                                      <p:tavLst>
                                        <p:tav tm="0">
                                          <p:val>
                                            <p:fltVal val="0"/>
                                          </p:val>
                                        </p:tav>
                                        <p:tav tm="100000">
                                          <p:val>
                                            <p:strVal val="#ppt_w"/>
                                          </p:val>
                                        </p:tav>
                                      </p:tavLst>
                                    </p:anim>
                                    <p:anim calcmode="lin" valueType="num">
                                      <p:cBhvr>
                                        <p:cTn id="54" dur="500" fill="hold"/>
                                        <p:tgtEl>
                                          <p:spTgt spid="13"/>
                                        </p:tgtEl>
                                        <p:attrNameLst>
                                          <p:attrName>ppt_h</p:attrName>
                                        </p:attrNameLst>
                                      </p:cBhvr>
                                      <p:tavLst>
                                        <p:tav tm="0">
                                          <p:val>
                                            <p:fltVal val="0"/>
                                          </p:val>
                                        </p:tav>
                                        <p:tav tm="100000">
                                          <p:val>
                                            <p:strVal val="#ppt_h"/>
                                          </p:val>
                                        </p:tav>
                                      </p:tavLst>
                                    </p:anim>
                                    <p:animEffect transition="in" filter="fade">
                                      <p:cBhvr>
                                        <p:cTn id="55" dur="500"/>
                                        <p:tgtEl>
                                          <p:spTgt spid="13"/>
                                        </p:tgtEl>
                                      </p:cBhvr>
                                    </p:animEffect>
                                  </p:childTnLst>
                                </p:cTn>
                              </p:par>
                            </p:childTnLst>
                          </p:cTn>
                        </p:par>
                        <p:par>
                          <p:cTn id="56" fill="hold">
                            <p:stCondLst>
                              <p:cond delay="5500"/>
                            </p:stCondLst>
                            <p:childTnLst>
                              <p:par>
                                <p:cTn id="57" presetID="16" presetClass="entr" presetSubtype="37"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outVertical)">
                                      <p:cBhvr>
                                        <p:cTn id="59" dur="500"/>
                                        <p:tgtEl>
                                          <p:spTgt spid="14"/>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up)">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animBg="1"/>
      <p:bldP spid="4" grpId="0" animBg="1"/>
      <p:bldP spid="6" grpId="0"/>
      <p:bldP spid="7" grpId="0" animBg="1"/>
      <p:bldP spid="8" grpId="0" animBg="1"/>
      <p:bldP spid="10" grpId="0" animBg="1"/>
      <p:bldP spid="11" grpId="0" animBg="1"/>
      <p:bldP spid="13" grpId="0" animBg="1"/>
      <p:bldP spid="14" grpId="0" animBg="1"/>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AutoShape 10"/>
          <p:cNvSpPr>
            <a:spLocks noChangeArrowheads="1"/>
          </p:cNvSpPr>
          <p:nvPr/>
        </p:nvSpPr>
        <p:spPr bwMode="auto">
          <a:xfrm rot="16200000">
            <a:off x="3936867" y="-1011120"/>
            <a:ext cx="1398833" cy="7676197"/>
          </a:xfrm>
          <a:prstGeom prst="downArrow">
            <a:avLst>
              <a:gd name="adj1" fmla="val 49065"/>
              <a:gd name="adj2" fmla="val 44827"/>
            </a:avLst>
          </a:prstGeom>
          <a:solidFill>
            <a:srgbClr val="C00000"/>
          </a:solidFill>
          <a:ln>
            <a:noFill/>
          </a:ln>
        </p:spPr>
        <p:txBody>
          <a:bodyPr vert="eaVert"/>
          <a:lstStyle/>
          <a:p>
            <a:endParaRPr lang="zh-CN" altLang="en-US" sz="2000">
              <a:solidFill>
                <a:schemeClr val="bg1"/>
              </a:solidFill>
              <a:latin typeface="微软雅黑" panose="020B0503020204020204" pitchFamily="34" charset="-122"/>
              <a:ea typeface="微软雅黑" panose="020B0503020204020204" pitchFamily="34" charset="-122"/>
            </a:endParaRPr>
          </a:p>
        </p:txBody>
      </p:sp>
      <p:grpSp>
        <p:nvGrpSpPr>
          <p:cNvPr id="4" name="组合 41"/>
          <p:cNvGrpSpPr/>
          <p:nvPr/>
        </p:nvGrpSpPr>
        <p:grpSpPr bwMode="auto">
          <a:xfrm>
            <a:off x="2632409" y="2092731"/>
            <a:ext cx="1701613" cy="1539687"/>
            <a:chOff x="1214414" y="2786058"/>
            <a:chExt cx="1935848" cy="1751017"/>
          </a:xfrm>
        </p:grpSpPr>
        <p:grpSp>
          <p:nvGrpSpPr>
            <p:cNvPr id="5" name="Group 6"/>
            <p:cNvGrpSpPr/>
            <p:nvPr/>
          </p:nvGrpSpPr>
          <p:grpSpPr bwMode="auto">
            <a:xfrm>
              <a:off x="1295400" y="2786058"/>
              <a:ext cx="1753450" cy="1751017"/>
              <a:chOff x="1823" y="2371"/>
              <a:chExt cx="1801" cy="1801"/>
            </a:xfrm>
          </p:grpSpPr>
          <p:sp>
            <p:nvSpPr>
              <p:cNvPr id="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8" name="Oval 8"/>
              <p:cNvSpPr>
                <a:spLocks noChangeArrowheads="1"/>
              </p:cNvSpPr>
              <p:nvPr/>
            </p:nvSpPr>
            <p:spPr bwMode="auto">
              <a:xfrm>
                <a:off x="1945" y="2493"/>
                <a:ext cx="1556" cy="1556"/>
              </a:xfrm>
              <a:prstGeom prst="ellipse">
                <a:avLst/>
              </a:prstGeom>
              <a:solidFill>
                <a:srgbClr val="C00000"/>
              </a:solidFill>
              <a:ln w="38100">
                <a:solidFill>
                  <a:srgbClr val="FFFFFF"/>
                </a:solidFill>
                <a:round/>
              </a:ln>
            </p:spPr>
            <p:txBody>
              <a:bodyPr/>
              <a:lstStyle/>
              <a:p>
                <a:pP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6"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46"/>
          <p:cNvGrpSpPr/>
          <p:nvPr/>
        </p:nvGrpSpPr>
        <p:grpSpPr bwMode="auto">
          <a:xfrm>
            <a:off x="4334022" y="2092731"/>
            <a:ext cx="1701612" cy="1539687"/>
            <a:chOff x="1214414" y="2786058"/>
            <a:chExt cx="1935848" cy="1751017"/>
          </a:xfrm>
        </p:grpSpPr>
        <p:grpSp>
          <p:nvGrpSpPr>
            <p:cNvPr id="10" name="Group 6"/>
            <p:cNvGrpSpPr/>
            <p:nvPr/>
          </p:nvGrpSpPr>
          <p:grpSpPr bwMode="auto">
            <a:xfrm>
              <a:off x="1295400" y="2786058"/>
              <a:ext cx="1753450" cy="1751017"/>
              <a:chOff x="1823" y="2371"/>
              <a:chExt cx="1801" cy="1801"/>
            </a:xfrm>
          </p:grpSpPr>
          <p:sp>
            <p:nvSpPr>
              <p:cNvPr id="1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3" name="Oval 8"/>
              <p:cNvSpPr>
                <a:spLocks noChangeArrowheads="1"/>
              </p:cNvSpPr>
              <p:nvPr/>
            </p:nvSpPr>
            <p:spPr bwMode="auto">
              <a:xfrm>
                <a:off x="1945" y="2493"/>
                <a:ext cx="1556" cy="1556"/>
              </a:xfrm>
              <a:prstGeom prst="ellipse">
                <a:avLst/>
              </a:prstGeom>
              <a:solidFill>
                <a:srgbClr val="DB5810"/>
              </a:solidFill>
              <a:ln w="38100">
                <a:solidFill>
                  <a:srgbClr val="FFFFFF"/>
                </a:solidFill>
                <a:round/>
              </a:ln>
            </p:spPr>
            <p:txBody>
              <a:bodyPr/>
              <a:lstStyle/>
              <a:p>
                <a:pP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1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51"/>
          <p:cNvGrpSpPr/>
          <p:nvPr/>
        </p:nvGrpSpPr>
        <p:grpSpPr bwMode="auto">
          <a:xfrm>
            <a:off x="6052385" y="2092731"/>
            <a:ext cx="1701613" cy="1539687"/>
            <a:chOff x="1214414" y="2786058"/>
            <a:chExt cx="1935848" cy="1751017"/>
          </a:xfrm>
        </p:grpSpPr>
        <p:grpSp>
          <p:nvGrpSpPr>
            <p:cNvPr id="15" name="Group 6"/>
            <p:cNvGrpSpPr/>
            <p:nvPr/>
          </p:nvGrpSpPr>
          <p:grpSpPr bwMode="auto">
            <a:xfrm>
              <a:off x="1295400" y="2786058"/>
              <a:ext cx="1753450" cy="1751017"/>
              <a:chOff x="1823" y="2371"/>
              <a:chExt cx="1801" cy="1801"/>
            </a:xfrm>
          </p:grpSpPr>
          <p:sp>
            <p:nvSpPr>
              <p:cNvPr id="1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18" name="Oval 8"/>
              <p:cNvSpPr>
                <a:spLocks noChangeArrowheads="1"/>
              </p:cNvSpPr>
              <p:nvPr/>
            </p:nvSpPr>
            <p:spPr bwMode="auto">
              <a:xfrm>
                <a:off x="1945" y="2493"/>
                <a:ext cx="1556" cy="1556"/>
              </a:xfrm>
              <a:prstGeom prst="ellipse">
                <a:avLst/>
              </a:prstGeom>
              <a:solidFill>
                <a:srgbClr val="C00000"/>
              </a:solidFill>
              <a:ln w="38100">
                <a:solidFill>
                  <a:srgbClr val="FFFFFF"/>
                </a:solidFill>
                <a:round/>
              </a:ln>
            </p:spPr>
            <p:txBody>
              <a:bodyPr/>
              <a:lstStyle/>
              <a:p>
                <a:pPr>
                  <a:defRPr/>
                </a:pP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16"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40"/>
          <p:cNvGrpSpPr/>
          <p:nvPr/>
        </p:nvGrpSpPr>
        <p:grpSpPr bwMode="auto">
          <a:xfrm>
            <a:off x="968574" y="2092731"/>
            <a:ext cx="1701613" cy="1539687"/>
            <a:chOff x="1214414" y="2786058"/>
            <a:chExt cx="1935848" cy="1751017"/>
          </a:xfrm>
        </p:grpSpPr>
        <p:grpSp>
          <p:nvGrpSpPr>
            <p:cNvPr id="20" name="Group 6"/>
            <p:cNvGrpSpPr/>
            <p:nvPr/>
          </p:nvGrpSpPr>
          <p:grpSpPr bwMode="auto">
            <a:xfrm>
              <a:off x="1295400" y="2786058"/>
              <a:ext cx="1753450" cy="1751017"/>
              <a:chOff x="1823" y="2371"/>
              <a:chExt cx="1801" cy="1801"/>
            </a:xfrm>
          </p:grpSpPr>
          <p:sp>
            <p:nvSpPr>
              <p:cNvPr id="2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sp>
            <p:nvSpPr>
              <p:cNvPr id="23" name="Oval 8"/>
              <p:cNvSpPr>
                <a:spLocks noChangeArrowheads="1"/>
              </p:cNvSpPr>
              <p:nvPr/>
            </p:nvSpPr>
            <p:spPr bwMode="auto">
              <a:xfrm>
                <a:off x="1946" y="2493"/>
                <a:ext cx="1556" cy="1556"/>
              </a:xfrm>
              <a:prstGeom prst="ellipse">
                <a:avLst/>
              </a:prstGeom>
              <a:solidFill>
                <a:srgbClr val="FFC000"/>
              </a:solidFill>
              <a:ln w="38100">
                <a:solidFill>
                  <a:srgbClr val="FFFFFF"/>
                </a:solidFill>
                <a:round/>
              </a:ln>
            </p:spPr>
            <p:txBody>
              <a:bodyPr/>
              <a:lstStyle/>
              <a:p>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21"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b="1" dirty="0" smtClean="0">
                  <a:solidFill>
                    <a:schemeClr val="bg1"/>
                  </a:solidFill>
                  <a:latin typeface="微软雅黑" panose="020B0503020204020204" pitchFamily="34" charset="-122"/>
                  <a:ea typeface="微软雅黑" panose="020B0503020204020204" pitchFamily="34" charset="-122"/>
                </a:rPr>
                <a:t>写入文本</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4" name="矩形标注 23"/>
          <p:cNvSpPr/>
          <p:nvPr/>
        </p:nvSpPr>
        <p:spPr>
          <a:xfrm>
            <a:off x="2964076" y="3910515"/>
            <a:ext cx="1477858" cy="45719"/>
          </a:xfrm>
          <a:prstGeom prst="wedgeRectCallout">
            <a:avLst>
              <a:gd name="adj1" fmla="val -17526"/>
              <a:gd name="adj2" fmla="val -50946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矩形标注 24"/>
          <p:cNvSpPr/>
          <p:nvPr/>
        </p:nvSpPr>
        <p:spPr>
          <a:xfrm>
            <a:off x="1272918" y="1746111"/>
            <a:ext cx="1584840" cy="64140"/>
          </a:xfrm>
          <a:prstGeom prst="wedgeRectCallout">
            <a:avLst>
              <a:gd name="adj1" fmla="val -23398"/>
              <a:gd name="adj2" fmla="val 40329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6" name="Rectangle 28"/>
          <p:cNvSpPr>
            <a:spLocks noChangeArrowheads="1"/>
          </p:cNvSpPr>
          <p:nvPr/>
        </p:nvSpPr>
        <p:spPr bwMode="auto">
          <a:xfrm>
            <a:off x="2943727" y="394861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Rectangle 28"/>
          <p:cNvSpPr>
            <a:spLocks noChangeArrowheads="1"/>
          </p:cNvSpPr>
          <p:nvPr/>
        </p:nvSpPr>
        <p:spPr bwMode="auto">
          <a:xfrm>
            <a:off x="1339990" y="120359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矩形标注 27"/>
          <p:cNvSpPr/>
          <p:nvPr/>
        </p:nvSpPr>
        <p:spPr>
          <a:xfrm>
            <a:off x="4585286" y="1746111"/>
            <a:ext cx="1584840" cy="64140"/>
          </a:xfrm>
          <a:prstGeom prst="wedgeRectCallout">
            <a:avLst>
              <a:gd name="adj1" fmla="val -23398"/>
              <a:gd name="adj2" fmla="val 403291"/>
            </a:avLst>
          </a:prstGeom>
          <a:solidFill>
            <a:srgbClr val="DB5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9" name="Rectangle 28"/>
          <p:cNvSpPr>
            <a:spLocks noChangeArrowheads="1"/>
          </p:cNvSpPr>
          <p:nvPr/>
        </p:nvSpPr>
        <p:spPr bwMode="auto">
          <a:xfrm>
            <a:off x="4652358" y="1203598"/>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0" name="矩形标注 29"/>
          <p:cNvSpPr/>
          <p:nvPr/>
        </p:nvSpPr>
        <p:spPr>
          <a:xfrm>
            <a:off x="6420460" y="3910515"/>
            <a:ext cx="1477858" cy="45719"/>
          </a:xfrm>
          <a:prstGeom prst="wedgeRectCallout">
            <a:avLst>
              <a:gd name="adj1" fmla="val -17526"/>
              <a:gd name="adj2" fmla="val -50946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Rectangle 28"/>
          <p:cNvSpPr>
            <a:spLocks noChangeArrowheads="1"/>
          </p:cNvSpPr>
          <p:nvPr/>
        </p:nvSpPr>
        <p:spPr bwMode="auto">
          <a:xfrm>
            <a:off x="6400111" y="3948619"/>
            <a:ext cx="1475159"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单击</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2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rPr>
              <a:t>单击此处添加文字</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15" presetClass="entr" presetSubtype="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fltVal val="0"/>
                                          </p:val>
                                        </p:tav>
                                        <p:tav tm="100000">
                                          <p:val>
                                            <p:strVal val="#ppt_w"/>
                                          </p:val>
                                        </p:tav>
                                      </p:tavLst>
                                    </p:anim>
                                    <p:anim calcmode="lin" valueType="num">
                                      <p:cBhvr>
                                        <p:cTn id="15" dur="1000" fill="hold"/>
                                        <p:tgtEl>
                                          <p:spTgt spid="19"/>
                                        </p:tgtEl>
                                        <p:attrNameLst>
                                          <p:attrName>ppt_h</p:attrName>
                                        </p:attrNameLst>
                                      </p:cBhvr>
                                      <p:tavLst>
                                        <p:tav tm="0">
                                          <p:val>
                                            <p:fltVal val="0"/>
                                          </p:val>
                                        </p:tav>
                                        <p:tav tm="100000">
                                          <p:val>
                                            <p:strVal val="#ppt_h"/>
                                          </p:val>
                                        </p:tav>
                                      </p:tavLst>
                                    </p:anim>
                                    <p:anim calcmode="lin" valueType="num">
                                      <p:cBhvr>
                                        <p:cTn id="16"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9"/>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25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50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9"/>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750"/>
                                  </p:stCondLst>
                                  <p:childTnLst>
                                    <p:set>
                                      <p:cBhvr>
                                        <p:cTn id="31" dur="1" fill="hold">
                                          <p:stCondLst>
                                            <p:cond delay="0"/>
                                          </p:stCondLst>
                                        </p:cTn>
                                        <p:tgtEl>
                                          <p:spTgt spid="14"/>
                                        </p:tgtEl>
                                        <p:attrNameLst>
                                          <p:attrName>style.visibility</p:attrName>
                                        </p:attrNameLst>
                                      </p:cBhvr>
                                      <p:to>
                                        <p:strVal val="visible"/>
                                      </p:to>
                                    </p:set>
                                    <p:anim calcmode="lin" valueType="num">
                                      <p:cBhvr>
                                        <p:cTn id="32" dur="1000" fill="hold"/>
                                        <p:tgtEl>
                                          <p:spTgt spid="14"/>
                                        </p:tgtEl>
                                        <p:attrNameLst>
                                          <p:attrName>ppt_w</p:attrName>
                                        </p:attrNameLst>
                                      </p:cBhvr>
                                      <p:tavLst>
                                        <p:tav tm="0">
                                          <p:val>
                                            <p:fltVal val="0"/>
                                          </p:val>
                                        </p:tav>
                                        <p:tav tm="100000">
                                          <p:val>
                                            <p:strVal val="#ppt_w"/>
                                          </p:val>
                                        </p:tav>
                                      </p:tavLst>
                                    </p:anim>
                                    <p:anim calcmode="lin" valueType="num">
                                      <p:cBhvr>
                                        <p:cTn id="33" dur="1000" fill="hold"/>
                                        <p:tgtEl>
                                          <p:spTgt spid="14"/>
                                        </p:tgtEl>
                                        <p:attrNameLst>
                                          <p:attrName>ppt_h</p:attrName>
                                        </p:attrNameLst>
                                      </p:cBhvr>
                                      <p:tavLst>
                                        <p:tav tm="0">
                                          <p:val>
                                            <p:fltVal val="0"/>
                                          </p:val>
                                        </p:tav>
                                        <p:tav tm="100000">
                                          <p:val>
                                            <p:strVal val="#ppt_h"/>
                                          </p:val>
                                        </p:tav>
                                      </p:tavLst>
                                    </p:anim>
                                    <p:anim calcmode="lin" valueType="num">
                                      <p:cBhvr>
                                        <p:cTn id="34"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1500"/>
                            </p:stCondLst>
                            <p:childTnLst>
                              <p:par>
                                <p:cTn id="37" presetID="2" presetClass="entr" presetSubtype="1"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32" presetClass="emph" presetSubtype="0" fill="hold" grpId="1" nodeType="afterEffect">
                                  <p:stCondLst>
                                    <p:cond delay="0"/>
                                  </p:stCondLst>
                                  <p:childTnLst>
                                    <p:animRot by="120000">
                                      <p:cBhvr>
                                        <p:cTn id="43" dur="50" fill="hold">
                                          <p:stCondLst>
                                            <p:cond delay="0"/>
                                          </p:stCondLst>
                                        </p:cTn>
                                        <p:tgtEl>
                                          <p:spTgt spid="25"/>
                                        </p:tgtEl>
                                        <p:attrNameLst>
                                          <p:attrName>r</p:attrName>
                                        </p:attrNameLst>
                                      </p:cBhvr>
                                    </p:animRot>
                                    <p:animRot by="-240000">
                                      <p:cBhvr>
                                        <p:cTn id="44" dur="100" fill="hold">
                                          <p:stCondLst>
                                            <p:cond delay="100"/>
                                          </p:stCondLst>
                                        </p:cTn>
                                        <p:tgtEl>
                                          <p:spTgt spid="25"/>
                                        </p:tgtEl>
                                        <p:attrNameLst>
                                          <p:attrName>r</p:attrName>
                                        </p:attrNameLst>
                                      </p:cBhvr>
                                    </p:animRot>
                                    <p:animRot by="240000">
                                      <p:cBhvr>
                                        <p:cTn id="45" dur="100" fill="hold">
                                          <p:stCondLst>
                                            <p:cond delay="200"/>
                                          </p:stCondLst>
                                        </p:cTn>
                                        <p:tgtEl>
                                          <p:spTgt spid="25"/>
                                        </p:tgtEl>
                                        <p:attrNameLst>
                                          <p:attrName>r</p:attrName>
                                        </p:attrNameLst>
                                      </p:cBhvr>
                                    </p:animRot>
                                    <p:animRot by="-240000">
                                      <p:cBhvr>
                                        <p:cTn id="46" dur="100" fill="hold">
                                          <p:stCondLst>
                                            <p:cond delay="300"/>
                                          </p:stCondLst>
                                        </p:cTn>
                                        <p:tgtEl>
                                          <p:spTgt spid="25"/>
                                        </p:tgtEl>
                                        <p:attrNameLst>
                                          <p:attrName>r</p:attrName>
                                        </p:attrNameLst>
                                      </p:cBhvr>
                                    </p:animRot>
                                    <p:animRot by="120000">
                                      <p:cBhvr>
                                        <p:cTn id="47" dur="100" fill="hold">
                                          <p:stCondLst>
                                            <p:cond delay="400"/>
                                          </p:stCondLst>
                                        </p:cTn>
                                        <p:tgtEl>
                                          <p:spTgt spid="25"/>
                                        </p:tgtEl>
                                        <p:attrNameLst>
                                          <p:attrName>r</p:attrName>
                                        </p:attrNameLst>
                                      </p:cBhvr>
                                    </p:animRot>
                                  </p:childTnLst>
                                </p:cTn>
                              </p:par>
                            </p:childTnLst>
                          </p:cTn>
                        </p:par>
                        <p:par>
                          <p:cTn id="48" fill="hold">
                            <p:stCondLst>
                              <p:cond delay="2500"/>
                            </p:stCondLst>
                            <p:childTnLst>
                              <p:par>
                                <p:cTn id="49" presetID="18" presetClass="entr" presetSubtype="9"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strips(upLeft)">
                                      <p:cBhvr>
                                        <p:cTn id="51" dur="500"/>
                                        <p:tgtEl>
                                          <p:spTgt spid="27"/>
                                        </p:tgtEl>
                                      </p:cBhvr>
                                    </p:animEffect>
                                  </p:childTnLst>
                                </p:cTn>
                              </p:par>
                            </p:childTnLst>
                          </p:cTn>
                        </p:par>
                        <p:par>
                          <p:cTn id="52" fill="hold">
                            <p:stCondLst>
                              <p:cond delay="3000"/>
                            </p:stCondLst>
                            <p:childTnLst>
                              <p:par>
                                <p:cTn id="53" presetID="2" presetClass="entr" presetSubtype="4"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par>
                          <p:cTn id="57" fill="hold">
                            <p:stCondLst>
                              <p:cond delay="3500"/>
                            </p:stCondLst>
                            <p:childTnLst>
                              <p:par>
                                <p:cTn id="58" presetID="32" presetClass="emph" presetSubtype="0" fill="hold" grpId="1" nodeType="afterEffect">
                                  <p:stCondLst>
                                    <p:cond delay="0"/>
                                  </p:stCondLst>
                                  <p:childTnLst>
                                    <p:animRot by="120000">
                                      <p:cBhvr>
                                        <p:cTn id="59" dur="50" fill="hold">
                                          <p:stCondLst>
                                            <p:cond delay="0"/>
                                          </p:stCondLst>
                                        </p:cTn>
                                        <p:tgtEl>
                                          <p:spTgt spid="24"/>
                                        </p:tgtEl>
                                        <p:attrNameLst>
                                          <p:attrName>r</p:attrName>
                                        </p:attrNameLst>
                                      </p:cBhvr>
                                    </p:animRot>
                                    <p:animRot by="-240000">
                                      <p:cBhvr>
                                        <p:cTn id="60" dur="100" fill="hold">
                                          <p:stCondLst>
                                            <p:cond delay="100"/>
                                          </p:stCondLst>
                                        </p:cTn>
                                        <p:tgtEl>
                                          <p:spTgt spid="24"/>
                                        </p:tgtEl>
                                        <p:attrNameLst>
                                          <p:attrName>r</p:attrName>
                                        </p:attrNameLst>
                                      </p:cBhvr>
                                    </p:animRot>
                                    <p:animRot by="240000">
                                      <p:cBhvr>
                                        <p:cTn id="61" dur="100" fill="hold">
                                          <p:stCondLst>
                                            <p:cond delay="200"/>
                                          </p:stCondLst>
                                        </p:cTn>
                                        <p:tgtEl>
                                          <p:spTgt spid="24"/>
                                        </p:tgtEl>
                                        <p:attrNameLst>
                                          <p:attrName>r</p:attrName>
                                        </p:attrNameLst>
                                      </p:cBhvr>
                                    </p:animRot>
                                    <p:animRot by="-240000">
                                      <p:cBhvr>
                                        <p:cTn id="62" dur="100" fill="hold">
                                          <p:stCondLst>
                                            <p:cond delay="300"/>
                                          </p:stCondLst>
                                        </p:cTn>
                                        <p:tgtEl>
                                          <p:spTgt spid="24"/>
                                        </p:tgtEl>
                                        <p:attrNameLst>
                                          <p:attrName>r</p:attrName>
                                        </p:attrNameLst>
                                      </p:cBhvr>
                                    </p:animRot>
                                    <p:animRot by="120000">
                                      <p:cBhvr>
                                        <p:cTn id="63" dur="100" fill="hold">
                                          <p:stCondLst>
                                            <p:cond delay="400"/>
                                          </p:stCondLst>
                                        </p:cTn>
                                        <p:tgtEl>
                                          <p:spTgt spid="24"/>
                                        </p:tgtEl>
                                        <p:attrNameLst>
                                          <p:attrName>r</p:attrName>
                                        </p:attrNameLst>
                                      </p:cBhvr>
                                    </p:animRot>
                                  </p:childTnLst>
                                </p:cTn>
                              </p:par>
                            </p:childTnLst>
                          </p:cTn>
                        </p:par>
                        <p:par>
                          <p:cTn id="64" fill="hold">
                            <p:stCondLst>
                              <p:cond delay="4000"/>
                            </p:stCondLst>
                            <p:childTnLst>
                              <p:par>
                                <p:cTn id="65" presetID="18" presetClass="entr" presetSubtype="9"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strips(upLeft)">
                                      <p:cBhvr>
                                        <p:cTn id="67" dur="500"/>
                                        <p:tgtEl>
                                          <p:spTgt spid="26"/>
                                        </p:tgtEl>
                                      </p:cBhvr>
                                    </p:animEffect>
                                  </p:childTnLst>
                                </p:cTn>
                              </p:par>
                            </p:childTnLst>
                          </p:cTn>
                        </p:par>
                        <p:par>
                          <p:cTn id="68" fill="hold">
                            <p:stCondLst>
                              <p:cond delay="4500"/>
                            </p:stCondLst>
                            <p:childTnLst>
                              <p:par>
                                <p:cTn id="69" presetID="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0-#ppt_h/2"/>
                                          </p:val>
                                        </p:tav>
                                        <p:tav tm="100000">
                                          <p:val>
                                            <p:strVal val="#ppt_y"/>
                                          </p:val>
                                        </p:tav>
                                      </p:tavLst>
                                    </p:anim>
                                  </p:childTnLst>
                                </p:cTn>
                              </p:par>
                            </p:childTnLst>
                          </p:cTn>
                        </p:par>
                        <p:par>
                          <p:cTn id="73" fill="hold">
                            <p:stCondLst>
                              <p:cond delay="5000"/>
                            </p:stCondLst>
                            <p:childTnLst>
                              <p:par>
                                <p:cTn id="74" presetID="32" presetClass="emph" presetSubtype="0" fill="hold" grpId="1" nodeType="afterEffect">
                                  <p:stCondLst>
                                    <p:cond delay="0"/>
                                  </p:stCondLst>
                                  <p:childTnLst>
                                    <p:animRot by="120000">
                                      <p:cBhvr>
                                        <p:cTn id="75" dur="50" fill="hold">
                                          <p:stCondLst>
                                            <p:cond delay="0"/>
                                          </p:stCondLst>
                                        </p:cTn>
                                        <p:tgtEl>
                                          <p:spTgt spid="28"/>
                                        </p:tgtEl>
                                        <p:attrNameLst>
                                          <p:attrName>r</p:attrName>
                                        </p:attrNameLst>
                                      </p:cBhvr>
                                    </p:animRot>
                                    <p:animRot by="-240000">
                                      <p:cBhvr>
                                        <p:cTn id="76" dur="100" fill="hold">
                                          <p:stCondLst>
                                            <p:cond delay="100"/>
                                          </p:stCondLst>
                                        </p:cTn>
                                        <p:tgtEl>
                                          <p:spTgt spid="28"/>
                                        </p:tgtEl>
                                        <p:attrNameLst>
                                          <p:attrName>r</p:attrName>
                                        </p:attrNameLst>
                                      </p:cBhvr>
                                    </p:animRot>
                                    <p:animRot by="240000">
                                      <p:cBhvr>
                                        <p:cTn id="77" dur="100" fill="hold">
                                          <p:stCondLst>
                                            <p:cond delay="200"/>
                                          </p:stCondLst>
                                        </p:cTn>
                                        <p:tgtEl>
                                          <p:spTgt spid="28"/>
                                        </p:tgtEl>
                                        <p:attrNameLst>
                                          <p:attrName>r</p:attrName>
                                        </p:attrNameLst>
                                      </p:cBhvr>
                                    </p:animRot>
                                    <p:animRot by="-240000">
                                      <p:cBhvr>
                                        <p:cTn id="78" dur="100" fill="hold">
                                          <p:stCondLst>
                                            <p:cond delay="300"/>
                                          </p:stCondLst>
                                        </p:cTn>
                                        <p:tgtEl>
                                          <p:spTgt spid="28"/>
                                        </p:tgtEl>
                                        <p:attrNameLst>
                                          <p:attrName>r</p:attrName>
                                        </p:attrNameLst>
                                      </p:cBhvr>
                                    </p:animRot>
                                    <p:animRot by="120000">
                                      <p:cBhvr>
                                        <p:cTn id="79" dur="100" fill="hold">
                                          <p:stCondLst>
                                            <p:cond delay="400"/>
                                          </p:stCondLst>
                                        </p:cTn>
                                        <p:tgtEl>
                                          <p:spTgt spid="28"/>
                                        </p:tgtEl>
                                        <p:attrNameLst>
                                          <p:attrName>r</p:attrName>
                                        </p:attrNameLst>
                                      </p:cBhvr>
                                    </p:animRot>
                                  </p:childTnLst>
                                </p:cTn>
                              </p:par>
                            </p:childTnLst>
                          </p:cTn>
                        </p:par>
                        <p:par>
                          <p:cTn id="80" fill="hold">
                            <p:stCondLst>
                              <p:cond delay="5500"/>
                            </p:stCondLst>
                            <p:childTnLst>
                              <p:par>
                                <p:cTn id="81" presetID="18" presetClass="entr" presetSubtype="9"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Left)">
                                      <p:cBhvr>
                                        <p:cTn id="83" dur="500"/>
                                        <p:tgtEl>
                                          <p:spTgt spid="29"/>
                                        </p:tgtEl>
                                      </p:cBhvr>
                                    </p:animEffect>
                                  </p:childTnLst>
                                </p:cTn>
                              </p:par>
                            </p:childTnLst>
                          </p:cTn>
                        </p:par>
                        <p:par>
                          <p:cTn id="84" fill="hold">
                            <p:stCondLst>
                              <p:cond delay="6000"/>
                            </p:stCondLst>
                            <p:childTnLst>
                              <p:par>
                                <p:cTn id="85" presetID="2" presetClass="entr" presetSubtype="4"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500" fill="hold"/>
                                        <p:tgtEl>
                                          <p:spTgt spid="30"/>
                                        </p:tgtEl>
                                        <p:attrNameLst>
                                          <p:attrName>ppt_x</p:attrName>
                                        </p:attrNameLst>
                                      </p:cBhvr>
                                      <p:tavLst>
                                        <p:tav tm="0">
                                          <p:val>
                                            <p:strVal val="#ppt_x"/>
                                          </p:val>
                                        </p:tav>
                                        <p:tav tm="100000">
                                          <p:val>
                                            <p:strVal val="#ppt_x"/>
                                          </p:val>
                                        </p:tav>
                                      </p:tavLst>
                                    </p:anim>
                                    <p:anim calcmode="lin" valueType="num">
                                      <p:cBhvr additive="base">
                                        <p:cTn id="88" dur="500" fill="hold"/>
                                        <p:tgtEl>
                                          <p:spTgt spid="30"/>
                                        </p:tgtEl>
                                        <p:attrNameLst>
                                          <p:attrName>ppt_y</p:attrName>
                                        </p:attrNameLst>
                                      </p:cBhvr>
                                      <p:tavLst>
                                        <p:tav tm="0">
                                          <p:val>
                                            <p:strVal val="1+#ppt_h/2"/>
                                          </p:val>
                                        </p:tav>
                                        <p:tav tm="100000">
                                          <p:val>
                                            <p:strVal val="#ppt_y"/>
                                          </p:val>
                                        </p:tav>
                                      </p:tavLst>
                                    </p:anim>
                                  </p:childTnLst>
                                </p:cTn>
                              </p:par>
                            </p:childTnLst>
                          </p:cTn>
                        </p:par>
                        <p:par>
                          <p:cTn id="89" fill="hold">
                            <p:stCondLst>
                              <p:cond delay="6500"/>
                            </p:stCondLst>
                            <p:childTnLst>
                              <p:par>
                                <p:cTn id="90" presetID="32" presetClass="emph" presetSubtype="0" fill="hold" grpId="1" nodeType="afterEffect">
                                  <p:stCondLst>
                                    <p:cond delay="0"/>
                                  </p:stCondLst>
                                  <p:childTnLst>
                                    <p:animRot by="120000">
                                      <p:cBhvr>
                                        <p:cTn id="91" dur="50" fill="hold">
                                          <p:stCondLst>
                                            <p:cond delay="0"/>
                                          </p:stCondLst>
                                        </p:cTn>
                                        <p:tgtEl>
                                          <p:spTgt spid="30"/>
                                        </p:tgtEl>
                                        <p:attrNameLst>
                                          <p:attrName>r</p:attrName>
                                        </p:attrNameLst>
                                      </p:cBhvr>
                                    </p:animRot>
                                    <p:animRot by="-240000">
                                      <p:cBhvr>
                                        <p:cTn id="92" dur="100" fill="hold">
                                          <p:stCondLst>
                                            <p:cond delay="100"/>
                                          </p:stCondLst>
                                        </p:cTn>
                                        <p:tgtEl>
                                          <p:spTgt spid="30"/>
                                        </p:tgtEl>
                                        <p:attrNameLst>
                                          <p:attrName>r</p:attrName>
                                        </p:attrNameLst>
                                      </p:cBhvr>
                                    </p:animRot>
                                    <p:animRot by="240000">
                                      <p:cBhvr>
                                        <p:cTn id="93" dur="100" fill="hold">
                                          <p:stCondLst>
                                            <p:cond delay="200"/>
                                          </p:stCondLst>
                                        </p:cTn>
                                        <p:tgtEl>
                                          <p:spTgt spid="30"/>
                                        </p:tgtEl>
                                        <p:attrNameLst>
                                          <p:attrName>r</p:attrName>
                                        </p:attrNameLst>
                                      </p:cBhvr>
                                    </p:animRot>
                                    <p:animRot by="-240000">
                                      <p:cBhvr>
                                        <p:cTn id="94" dur="100" fill="hold">
                                          <p:stCondLst>
                                            <p:cond delay="300"/>
                                          </p:stCondLst>
                                        </p:cTn>
                                        <p:tgtEl>
                                          <p:spTgt spid="30"/>
                                        </p:tgtEl>
                                        <p:attrNameLst>
                                          <p:attrName>r</p:attrName>
                                        </p:attrNameLst>
                                      </p:cBhvr>
                                    </p:animRot>
                                    <p:animRot by="120000">
                                      <p:cBhvr>
                                        <p:cTn id="95" dur="100" fill="hold">
                                          <p:stCondLst>
                                            <p:cond delay="400"/>
                                          </p:stCondLst>
                                        </p:cTn>
                                        <p:tgtEl>
                                          <p:spTgt spid="30"/>
                                        </p:tgtEl>
                                        <p:attrNameLst>
                                          <p:attrName>r</p:attrName>
                                        </p:attrNameLst>
                                      </p:cBhvr>
                                    </p:animRot>
                                  </p:childTnLst>
                                </p:cTn>
                              </p:par>
                            </p:childTnLst>
                          </p:cTn>
                        </p:par>
                        <p:par>
                          <p:cTn id="96" fill="hold">
                            <p:stCondLst>
                              <p:cond delay="7000"/>
                            </p:stCondLst>
                            <p:childTnLst>
                              <p:par>
                                <p:cTn id="97" presetID="18" presetClass="entr" presetSubtype="9"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500"/>
                                        <p:tgtEl>
                                          <p:spTgt spid="31"/>
                                        </p:tgtEl>
                                      </p:cBhvr>
                                    </p:animEffect>
                                  </p:childTnLst>
                                </p:cTn>
                              </p:par>
                            </p:childTnLst>
                          </p:cTn>
                        </p:par>
                        <p:par>
                          <p:cTn id="100" fill="hold">
                            <p:stCondLst>
                              <p:cond delay="7500"/>
                            </p:stCondLst>
                            <p:childTnLst>
                              <p:par>
                                <p:cTn id="101" presetID="2" presetClass="exit" presetSubtype="2" fill="hold" grpId="1" nodeType="afterEffect">
                                  <p:stCondLst>
                                    <p:cond delay="0"/>
                                  </p:stCondLst>
                                  <p:childTnLst>
                                    <p:anim calcmode="lin" valueType="num">
                                      <p:cBhvr additive="base">
                                        <p:cTn id="102" dur="500"/>
                                        <p:tgtEl>
                                          <p:spTgt spid="3"/>
                                        </p:tgtEl>
                                        <p:attrNameLst>
                                          <p:attrName>ppt_x</p:attrName>
                                        </p:attrNameLst>
                                      </p:cBhvr>
                                      <p:tavLst>
                                        <p:tav tm="0">
                                          <p:val>
                                            <p:strVal val="ppt_x"/>
                                          </p:val>
                                        </p:tav>
                                        <p:tav tm="100000">
                                          <p:val>
                                            <p:strVal val="1+ppt_w/2"/>
                                          </p:val>
                                        </p:tav>
                                      </p:tavLst>
                                    </p:anim>
                                    <p:anim calcmode="lin" valueType="num">
                                      <p:cBhvr additive="base">
                                        <p:cTn id="103" dur="500"/>
                                        <p:tgtEl>
                                          <p:spTgt spid="3"/>
                                        </p:tgtEl>
                                        <p:attrNameLst>
                                          <p:attrName>ppt_y</p:attrName>
                                        </p:attrNameLst>
                                      </p:cBhvr>
                                      <p:tavLst>
                                        <p:tav tm="0">
                                          <p:val>
                                            <p:strVal val="ppt_y"/>
                                          </p:val>
                                        </p:tav>
                                        <p:tav tm="100000">
                                          <p:val>
                                            <p:strVal val="ppt_y"/>
                                          </p:val>
                                        </p:tav>
                                      </p:tavLst>
                                    </p:anim>
                                    <p:set>
                                      <p:cBhvr>
                                        <p:cTn id="104" dur="1" fill="hold">
                                          <p:stCondLst>
                                            <p:cond delay="499"/>
                                          </p:stCondLst>
                                        </p:cTn>
                                        <p:tgtEl>
                                          <p:spTgt spid="3"/>
                                        </p:tgtEl>
                                        <p:attrNameLst>
                                          <p:attrName>style.visibility</p:attrName>
                                        </p:attrNameLst>
                                      </p:cBhvr>
                                      <p:to>
                                        <p:strVal val="hidden"/>
                                      </p:to>
                                    </p:set>
                                  </p:childTnLst>
                                </p:cTn>
                              </p:par>
                            </p:childTnLst>
                          </p:cTn>
                        </p:par>
                        <p:par>
                          <p:cTn id="105" fill="hold">
                            <p:stCondLst>
                              <p:cond delay="8000"/>
                            </p:stCondLst>
                            <p:childTnLst>
                              <p:par>
                                <p:cTn id="106" presetID="52" presetClass="exit" presetSubtype="0" fill="hold" nodeType="afterEffect">
                                  <p:stCondLst>
                                    <p:cond delay="0"/>
                                  </p:stCondLst>
                                  <p:childTnLst>
                                    <p:animScale>
                                      <p:cBhvr>
                                        <p:cTn id="107" dur="1000" accel="50000">
                                          <p:stCondLst>
                                            <p:cond delay="0"/>
                                          </p:stCondLst>
                                        </p:cTn>
                                        <p:tgtEl>
                                          <p:spTgt spid="1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8" dur="1000" accel="50000">
                                          <p:stCondLst>
                                            <p:cond delay="0"/>
                                          </p:stCondLst>
                                        </p:cTn>
                                        <p:tgtEl>
                                          <p:spTgt spid="19"/>
                                        </p:tgtEl>
                                        <p:attrNameLst>
                                          <p:attrName>ppt_x</p:attrName>
                                          <p:attrName>ppt_y</p:attrName>
                                        </p:attrNameLst>
                                      </p:cBhvr>
                                    </p:animMotion>
                                    <p:animEffect transition="out" filter="fade">
                                      <p:cBhvr>
                                        <p:cTn id="109" dur="1000"/>
                                        <p:tgtEl>
                                          <p:spTgt spid="19"/>
                                        </p:tgtEl>
                                      </p:cBhvr>
                                    </p:animEffect>
                                    <p:set>
                                      <p:cBhvr>
                                        <p:cTn id="110" dur="1" fill="hold">
                                          <p:stCondLst>
                                            <p:cond delay="999"/>
                                          </p:stCondLst>
                                        </p:cTn>
                                        <p:tgtEl>
                                          <p:spTgt spid="19"/>
                                        </p:tgtEl>
                                        <p:attrNameLst>
                                          <p:attrName>style.visibility</p:attrName>
                                        </p:attrNameLst>
                                      </p:cBhvr>
                                      <p:to>
                                        <p:strVal val="hidden"/>
                                      </p:to>
                                    </p:set>
                                  </p:childTnLst>
                                </p:cTn>
                              </p:par>
                              <p:par>
                                <p:cTn id="111" presetID="52" presetClass="exit" presetSubtype="0" fill="hold" nodeType="withEffect">
                                  <p:stCondLst>
                                    <p:cond delay="250"/>
                                  </p:stCondLst>
                                  <p:childTnLst>
                                    <p:animScale>
                                      <p:cBhvr>
                                        <p:cTn id="112" dur="1000" accel="50000">
                                          <p:stCondLst>
                                            <p:cond delay="0"/>
                                          </p:stCondLst>
                                        </p:cTn>
                                        <p:tgtEl>
                                          <p:spTgt spid="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3" dur="1000" accel="50000">
                                          <p:stCondLst>
                                            <p:cond delay="0"/>
                                          </p:stCondLst>
                                        </p:cTn>
                                        <p:tgtEl>
                                          <p:spTgt spid="4"/>
                                        </p:tgtEl>
                                        <p:attrNameLst>
                                          <p:attrName>ppt_x</p:attrName>
                                          <p:attrName>ppt_y</p:attrName>
                                        </p:attrNameLst>
                                      </p:cBhvr>
                                    </p:animMotion>
                                    <p:animEffect transition="out" filter="fade">
                                      <p:cBhvr>
                                        <p:cTn id="114" dur="1000"/>
                                        <p:tgtEl>
                                          <p:spTgt spid="4"/>
                                        </p:tgtEl>
                                      </p:cBhvr>
                                    </p:animEffect>
                                    <p:set>
                                      <p:cBhvr>
                                        <p:cTn id="115" dur="1" fill="hold">
                                          <p:stCondLst>
                                            <p:cond delay="999"/>
                                          </p:stCondLst>
                                        </p:cTn>
                                        <p:tgtEl>
                                          <p:spTgt spid="4"/>
                                        </p:tgtEl>
                                        <p:attrNameLst>
                                          <p:attrName>style.visibility</p:attrName>
                                        </p:attrNameLst>
                                      </p:cBhvr>
                                      <p:to>
                                        <p:strVal val="hidden"/>
                                      </p:to>
                                    </p:set>
                                  </p:childTnLst>
                                </p:cTn>
                              </p:par>
                              <p:par>
                                <p:cTn id="116" presetID="52" presetClass="exit" presetSubtype="0" fill="hold" nodeType="withEffect">
                                  <p:stCondLst>
                                    <p:cond delay="500"/>
                                  </p:stCondLst>
                                  <p:childTnLst>
                                    <p:animScale>
                                      <p:cBhvr>
                                        <p:cTn id="117" dur="1000" accel="50000">
                                          <p:stCondLst>
                                            <p:cond delay="0"/>
                                          </p:stCondLst>
                                        </p:cTn>
                                        <p:tgtEl>
                                          <p:spTgt spid="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8" dur="1000" accel="50000">
                                          <p:stCondLst>
                                            <p:cond delay="0"/>
                                          </p:stCondLst>
                                        </p:cTn>
                                        <p:tgtEl>
                                          <p:spTgt spid="9"/>
                                        </p:tgtEl>
                                        <p:attrNameLst>
                                          <p:attrName>ppt_x</p:attrName>
                                          <p:attrName>ppt_y</p:attrName>
                                        </p:attrNameLst>
                                      </p:cBhvr>
                                    </p:animMotion>
                                    <p:animEffect transition="out" filter="fade">
                                      <p:cBhvr>
                                        <p:cTn id="119" dur="1000"/>
                                        <p:tgtEl>
                                          <p:spTgt spid="9"/>
                                        </p:tgtEl>
                                      </p:cBhvr>
                                    </p:animEffect>
                                    <p:set>
                                      <p:cBhvr>
                                        <p:cTn id="120" dur="1" fill="hold">
                                          <p:stCondLst>
                                            <p:cond delay="999"/>
                                          </p:stCondLst>
                                        </p:cTn>
                                        <p:tgtEl>
                                          <p:spTgt spid="9"/>
                                        </p:tgtEl>
                                        <p:attrNameLst>
                                          <p:attrName>style.visibility</p:attrName>
                                        </p:attrNameLst>
                                      </p:cBhvr>
                                      <p:to>
                                        <p:strVal val="hidden"/>
                                      </p:to>
                                    </p:set>
                                  </p:childTnLst>
                                </p:cTn>
                              </p:par>
                              <p:par>
                                <p:cTn id="121" presetID="52" presetClass="exit" presetSubtype="0" fill="hold" nodeType="withEffect">
                                  <p:stCondLst>
                                    <p:cond delay="750"/>
                                  </p:stCondLst>
                                  <p:childTnLst>
                                    <p:animScale>
                                      <p:cBhvr>
                                        <p:cTn id="122" dur="1000" accel="50000">
                                          <p:stCondLst>
                                            <p:cond delay="0"/>
                                          </p:stCondLst>
                                        </p:cTn>
                                        <p:tgtEl>
                                          <p:spTgt spid="14"/>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3" dur="1000" accel="50000">
                                          <p:stCondLst>
                                            <p:cond delay="0"/>
                                          </p:stCondLst>
                                        </p:cTn>
                                        <p:tgtEl>
                                          <p:spTgt spid="14"/>
                                        </p:tgtEl>
                                        <p:attrNameLst>
                                          <p:attrName>ppt_x</p:attrName>
                                          <p:attrName>ppt_y</p:attrName>
                                        </p:attrNameLst>
                                      </p:cBhvr>
                                    </p:animMotion>
                                    <p:animEffect transition="out" filter="fade">
                                      <p:cBhvr>
                                        <p:cTn id="124" dur="1000"/>
                                        <p:tgtEl>
                                          <p:spTgt spid="14"/>
                                        </p:tgtEl>
                                      </p:cBhvr>
                                    </p:animEffect>
                                    <p:set>
                                      <p:cBhvr>
                                        <p:cTn id="125" dur="1" fill="hold">
                                          <p:stCondLst>
                                            <p:cond delay="999"/>
                                          </p:stCondLst>
                                        </p:cTn>
                                        <p:tgtEl>
                                          <p:spTgt spid="14"/>
                                        </p:tgtEl>
                                        <p:attrNameLst>
                                          <p:attrName>style.visibility</p:attrName>
                                        </p:attrNameLst>
                                      </p:cBhvr>
                                      <p:to>
                                        <p:strVal val="hidden"/>
                                      </p:to>
                                    </p:set>
                                  </p:childTnLst>
                                </p:cTn>
                              </p:par>
                            </p:childTnLst>
                          </p:cTn>
                        </p:par>
                        <p:par>
                          <p:cTn id="126" fill="hold">
                            <p:stCondLst>
                              <p:cond delay="9000"/>
                            </p:stCondLst>
                            <p:childTnLst>
                              <p:par>
                                <p:cTn id="127" presetID="2" presetClass="exit" presetSubtype="4" fill="hold" grpId="2" nodeType="afterEffect">
                                  <p:stCondLst>
                                    <p:cond delay="0"/>
                                  </p:stCondLst>
                                  <p:childTnLst>
                                    <p:anim calcmode="lin" valueType="num">
                                      <p:cBhvr additive="base">
                                        <p:cTn id="128" dur="500"/>
                                        <p:tgtEl>
                                          <p:spTgt spid="25"/>
                                        </p:tgtEl>
                                        <p:attrNameLst>
                                          <p:attrName>ppt_x</p:attrName>
                                        </p:attrNameLst>
                                      </p:cBhvr>
                                      <p:tavLst>
                                        <p:tav tm="0">
                                          <p:val>
                                            <p:strVal val="ppt_x"/>
                                          </p:val>
                                        </p:tav>
                                        <p:tav tm="100000">
                                          <p:val>
                                            <p:strVal val="ppt_x"/>
                                          </p:val>
                                        </p:tav>
                                      </p:tavLst>
                                    </p:anim>
                                    <p:anim calcmode="lin" valueType="num">
                                      <p:cBhvr additive="base">
                                        <p:cTn id="129" dur="500"/>
                                        <p:tgtEl>
                                          <p:spTgt spid="25"/>
                                        </p:tgtEl>
                                        <p:attrNameLst>
                                          <p:attrName>ppt_y</p:attrName>
                                        </p:attrNameLst>
                                      </p:cBhvr>
                                      <p:tavLst>
                                        <p:tav tm="0">
                                          <p:val>
                                            <p:strVal val="ppt_y"/>
                                          </p:val>
                                        </p:tav>
                                        <p:tav tm="100000">
                                          <p:val>
                                            <p:strVal val="1+ppt_h/2"/>
                                          </p:val>
                                        </p:tav>
                                      </p:tavLst>
                                    </p:anim>
                                    <p:set>
                                      <p:cBhvr>
                                        <p:cTn id="130" dur="1" fill="hold">
                                          <p:stCondLst>
                                            <p:cond delay="499"/>
                                          </p:stCondLst>
                                        </p:cTn>
                                        <p:tgtEl>
                                          <p:spTgt spid="25"/>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27"/>
                                        </p:tgtEl>
                                        <p:attrNameLst>
                                          <p:attrName>ppt_x</p:attrName>
                                        </p:attrNameLst>
                                      </p:cBhvr>
                                      <p:tavLst>
                                        <p:tav tm="0">
                                          <p:val>
                                            <p:strVal val="ppt_x"/>
                                          </p:val>
                                        </p:tav>
                                        <p:tav tm="100000">
                                          <p:val>
                                            <p:strVal val="ppt_x"/>
                                          </p:val>
                                        </p:tav>
                                      </p:tavLst>
                                    </p:anim>
                                    <p:anim calcmode="lin" valueType="num">
                                      <p:cBhvr additive="base">
                                        <p:cTn id="133" dur="500"/>
                                        <p:tgtEl>
                                          <p:spTgt spid="27"/>
                                        </p:tgtEl>
                                        <p:attrNameLst>
                                          <p:attrName>ppt_y</p:attrName>
                                        </p:attrNameLst>
                                      </p:cBhvr>
                                      <p:tavLst>
                                        <p:tav tm="0">
                                          <p:val>
                                            <p:strVal val="ppt_y"/>
                                          </p:val>
                                        </p:tav>
                                        <p:tav tm="100000">
                                          <p:val>
                                            <p:strVal val="1+ppt_h/2"/>
                                          </p:val>
                                        </p:tav>
                                      </p:tavLst>
                                    </p:anim>
                                    <p:set>
                                      <p:cBhvr>
                                        <p:cTn id="134" dur="1" fill="hold">
                                          <p:stCondLst>
                                            <p:cond delay="499"/>
                                          </p:stCondLst>
                                        </p:cTn>
                                        <p:tgtEl>
                                          <p:spTgt spid="27"/>
                                        </p:tgtEl>
                                        <p:attrNameLst>
                                          <p:attrName>style.visibility</p:attrName>
                                        </p:attrNameLst>
                                      </p:cBhvr>
                                      <p:to>
                                        <p:strVal val="hidden"/>
                                      </p:to>
                                    </p:set>
                                  </p:childTnLst>
                                </p:cTn>
                              </p:par>
                              <p:par>
                                <p:cTn id="135" presetID="2" presetClass="exit" presetSubtype="4" fill="hold" grpId="2" nodeType="withEffect">
                                  <p:stCondLst>
                                    <p:cond delay="0"/>
                                  </p:stCondLst>
                                  <p:childTnLst>
                                    <p:anim calcmode="lin" valueType="num">
                                      <p:cBhvr additive="base">
                                        <p:cTn id="136" dur="500"/>
                                        <p:tgtEl>
                                          <p:spTgt spid="28"/>
                                        </p:tgtEl>
                                        <p:attrNameLst>
                                          <p:attrName>ppt_x</p:attrName>
                                        </p:attrNameLst>
                                      </p:cBhvr>
                                      <p:tavLst>
                                        <p:tav tm="0">
                                          <p:val>
                                            <p:strVal val="ppt_x"/>
                                          </p:val>
                                        </p:tav>
                                        <p:tav tm="100000">
                                          <p:val>
                                            <p:strVal val="ppt_x"/>
                                          </p:val>
                                        </p:tav>
                                      </p:tavLst>
                                    </p:anim>
                                    <p:anim calcmode="lin" valueType="num">
                                      <p:cBhvr additive="base">
                                        <p:cTn id="137" dur="500"/>
                                        <p:tgtEl>
                                          <p:spTgt spid="28"/>
                                        </p:tgtEl>
                                        <p:attrNameLst>
                                          <p:attrName>ppt_y</p:attrName>
                                        </p:attrNameLst>
                                      </p:cBhvr>
                                      <p:tavLst>
                                        <p:tav tm="0">
                                          <p:val>
                                            <p:strVal val="ppt_y"/>
                                          </p:val>
                                        </p:tav>
                                        <p:tav tm="100000">
                                          <p:val>
                                            <p:strVal val="1+ppt_h/2"/>
                                          </p:val>
                                        </p:tav>
                                      </p:tavLst>
                                    </p:anim>
                                    <p:set>
                                      <p:cBhvr>
                                        <p:cTn id="138" dur="1" fill="hold">
                                          <p:stCondLst>
                                            <p:cond delay="499"/>
                                          </p:stCondLst>
                                        </p:cTn>
                                        <p:tgtEl>
                                          <p:spTgt spid="28"/>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29"/>
                                        </p:tgtEl>
                                        <p:attrNameLst>
                                          <p:attrName>ppt_x</p:attrName>
                                        </p:attrNameLst>
                                      </p:cBhvr>
                                      <p:tavLst>
                                        <p:tav tm="0">
                                          <p:val>
                                            <p:strVal val="ppt_x"/>
                                          </p:val>
                                        </p:tav>
                                        <p:tav tm="100000">
                                          <p:val>
                                            <p:strVal val="ppt_x"/>
                                          </p:val>
                                        </p:tav>
                                      </p:tavLst>
                                    </p:anim>
                                    <p:anim calcmode="lin" valueType="num">
                                      <p:cBhvr additive="base">
                                        <p:cTn id="141" dur="500"/>
                                        <p:tgtEl>
                                          <p:spTgt spid="29"/>
                                        </p:tgtEl>
                                        <p:attrNameLst>
                                          <p:attrName>ppt_y</p:attrName>
                                        </p:attrNameLst>
                                      </p:cBhvr>
                                      <p:tavLst>
                                        <p:tav tm="0">
                                          <p:val>
                                            <p:strVal val="ppt_y"/>
                                          </p:val>
                                        </p:tav>
                                        <p:tav tm="100000">
                                          <p:val>
                                            <p:strVal val="1+ppt_h/2"/>
                                          </p:val>
                                        </p:tav>
                                      </p:tavLst>
                                    </p:anim>
                                    <p:set>
                                      <p:cBhvr>
                                        <p:cTn id="142" dur="1" fill="hold">
                                          <p:stCondLst>
                                            <p:cond delay="499"/>
                                          </p:stCondLst>
                                        </p:cTn>
                                        <p:tgtEl>
                                          <p:spTgt spid="29"/>
                                        </p:tgtEl>
                                        <p:attrNameLst>
                                          <p:attrName>style.visibility</p:attrName>
                                        </p:attrNameLst>
                                      </p:cBhvr>
                                      <p:to>
                                        <p:strVal val="hidden"/>
                                      </p:to>
                                    </p:set>
                                  </p:childTnLst>
                                </p:cTn>
                              </p:par>
                              <p:par>
                                <p:cTn id="143" presetID="2" presetClass="exit" presetSubtype="1" fill="hold" grpId="2" nodeType="withEffect">
                                  <p:stCondLst>
                                    <p:cond delay="0"/>
                                  </p:stCondLst>
                                  <p:childTnLst>
                                    <p:anim calcmode="lin" valueType="num">
                                      <p:cBhvr additive="base">
                                        <p:cTn id="144" dur="500"/>
                                        <p:tgtEl>
                                          <p:spTgt spid="24"/>
                                        </p:tgtEl>
                                        <p:attrNameLst>
                                          <p:attrName>ppt_x</p:attrName>
                                        </p:attrNameLst>
                                      </p:cBhvr>
                                      <p:tavLst>
                                        <p:tav tm="0">
                                          <p:val>
                                            <p:strVal val="ppt_x"/>
                                          </p:val>
                                        </p:tav>
                                        <p:tav tm="100000">
                                          <p:val>
                                            <p:strVal val="ppt_x"/>
                                          </p:val>
                                        </p:tav>
                                      </p:tavLst>
                                    </p:anim>
                                    <p:anim calcmode="lin" valueType="num">
                                      <p:cBhvr additive="base">
                                        <p:cTn id="145" dur="500"/>
                                        <p:tgtEl>
                                          <p:spTgt spid="24"/>
                                        </p:tgtEl>
                                        <p:attrNameLst>
                                          <p:attrName>ppt_y</p:attrName>
                                        </p:attrNameLst>
                                      </p:cBhvr>
                                      <p:tavLst>
                                        <p:tav tm="0">
                                          <p:val>
                                            <p:strVal val="ppt_y"/>
                                          </p:val>
                                        </p:tav>
                                        <p:tav tm="100000">
                                          <p:val>
                                            <p:strVal val="0-ppt_h/2"/>
                                          </p:val>
                                        </p:tav>
                                      </p:tavLst>
                                    </p:anim>
                                    <p:set>
                                      <p:cBhvr>
                                        <p:cTn id="146" dur="1" fill="hold">
                                          <p:stCondLst>
                                            <p:cond delay="499"/>
                                          </p:stCondLst>
                                        </p:cTn>
                                        <p:tgtEl>
                                          <p:spTgt spid="24"/>
                                        </p:tgtEl>
                                        <p:attrNameLst>
                                          <p:attrName>style.visibility</p:attrName>
                                        </p:attrNameLst>
                                      </p:cBhvr>
                                      <p:to>
                                        <p:strVal val="hidden"/>
                                      </p:to>
                                    </p:set>
                                  </p:childTnLst>
                                </p:cTn>
                              </p:par>
                              <p:par>
                                <p:cTn id="147" presetID="2" presetClass="exit" presetSubtype="1" fill="hold" grpId="1" nodeType="withEffect">
                                  <p:stCondLst>
                                    <p:cond delay="0"/>
                                  </p:stCondLst>
                                  <p:childTnLst>
                                    <p:anim calcmode="lin" valueType="num">
                                      <p:cBhvr additive="base">
                                        <p:cTn id="148" dur="500"/>
                                        <p:tgtEl>
                                          <p:spTgt spid="26"/>
                                        </p:tgtEl>
                                        <p:attrNameLst>
                                          <p:attrName>ppt_x</p:attrName>
                                        </p:attrNameLst>
                                      </p:cBhvr>
                                      <p:tavLst>
                                        <p:tav tm="0">
                                          <p:val>
                                            <p:strVal val="ppt_x"/>
                                          </p:val>
                                        </p:tav>
                                        <p:tav tm="100000">
                                          <p:val>
                                            <p:strVal val="ppt_x"/>
                                          </p:val>
                                        </p:tav>
                                      </p:tavLst>
                                    </p:anim>
                                    <p:anim calcmode="lin" valueType="num">
                                      <p:cBhvr additive="base">
                                        <p:cTn id="149" dur="500"/>
                                        <p:tgtEl>
                                          <p:spTgt spid="26"/>
                                        </p:tgtEl>
                                        <p:attrNameLst>
                                          <p:attrName>ppt_y</p:attrName>
                                        </p:attrNameLst>
                                      </p:cBhvr>
                                      <p:tavLst>
                                        <p:tav tm="0">
                                          <p:val>
                                            <p:strVal val="ppt_y"/>
                                          </p:val>
                                        </p:tav>
                                        <p:tav tm="100000">
                                          <p:val>
                                            <p:strVal val="0-ppt_h/2"/>
                                          </p:val>
                                        </p:tav>
                                      </p:tavLst>
                                    </p:anim>
                                    <p:set>
                                      <p:cBhvr>
                                        <p:cTn id="150" dur="1" fill="hold">
                                          <p:stCondLst>
                                            <p:cond delay="499"/>
                                          </p:stCondLst>
                                        </p:cTn>
                                        <p:tgtEl>
                                          <p:spTgt spid="26"/>
                                        </p:tgtEl>
                                        <p:attrNameLst>
                                          <p:attrName>style.visibility</p:attrName>
                                        </p:attrNameLst>
                                      </p:cBhvr>
                                      <p:to>
                                        <p:strVal val="hidden"/>
                                      </p:to>
                                    </p:set>
                                  </p:childTnLst>
                                </p:cTn>
                              </p:par>
                              <p:par>
                                <p:cTn id="151" presetID="2" presetClass="exit" presetSubtype="1" fill="hold" grpId="2" nodeType="withEffect">
                                  <p:stCondLst>
                                    <p:cond delay="0"/>
                                  </p:stCondLst>
                                  <p:childTnLst>
                                    <p:anim calcmode="lin" valueType="num">
                                      <p:cBhvr additive="base">
                                        <p:cTn id="152" dur="500"/>
                                        <p:tgtEl>
                                          <p:spTgt spid="30"/>
                                        </p:tgtEl>
                                        <p:attrNameLst>
                                          <p:attrName>ppt_x</p:attrName>
                                        </p:attrNameLst>
                                      </p:cBhvr>
                                      <p:tavLst>
                                        <p:tav tm="0">
                                          <p:val>
                                            <p:strVal val="ppt_x"/>
                                          </p:val>
                                        </p:tav>
                                        <p:tav tm="100000">
                                          <p:val>
                                            <p:strVal val="ppt_x"/>
                                          </p:val>
                                        </p:tav>
                                      </p:tavLst>
                                    </p:anim>
                                    <p:anim calcmode="lin" valueType="num">
                                      <p:cBhvr additive="base">
                                        <p:cTn id="153" dur="500"/>
                                        <p:tgtEl>
                                          <p:spTgt spid="30"/>
                                        </p:tgtEl>
                                        <p:attrNameLst>
                                          <p:attrName>ppt_y</p:attrName>
                                        </p:attrNameLst>
                                      </p:cBhvr>
                                      <p:tavLst>
                                        <p:tav tm="0">
                                          <p:val>
                                            <p:strVal val="ppt_y"/>
                                          </p:val>
                                        </p:tav>
                                        <p:tav tm="100000">
                                          <p:val>
                                            <p:strVal val="0-ppt_h/2"/>
                                          </p:val>
                                        </p:tav>
                                      </p:tavLst>
                                    </p:anim>
                                    <p:set>
                                      <p:cBhvr>
                                        <p:cTn id="154" dur="1" fill="hold">
                                          <p:stCondLst>
                                            <p:cond delay="499"/>
                                          </p:stCondLst>
                                        </p:cTn>
                                        <p:tgtEl>
                                          <p:spTgt spid="30"/>
                                        </p:tgtEl>
                                        <p:attrNameLst>
                                          <p:attrName>style.visibility</p:attrName>
                                        </p:attrNameLst>
                                      </p:cBhvr>
                                      <p:to>
                                        <p:strVal val="hidden"/>
                                      </p:to>
                                    </p:set>
                                  </p:childTnLst>
                                </p:cTn>
                              </p:par>
                              <p:par>
                                <p:cTn id="155" presetID="2" presetClass="exit" presetSubtype="1" fill="hold" grpId="1" nodeType="withEffect">
                                  <p:stCondLst>
                                    <p:cond delay="0"/>
                                  </p:stCondLst>
                                  <p:childTnLst>
                                    <p:anim calcmode="lin" valueType="num">
                                      <p:cBhvr additive="base">
                                        <p:cTn id="156" dur="500"/>
                                        <p:tgtEl>
                                          <p:spTgt spid="31"/>
                                        </p:tgtEl>
                                        <p:attrNameLst>
                                          <p:attrName>ppt_x</p:attrName>
                                        </p:attrNameLst>
                                      </p:cBhvr>
                                      <p:tavLst>
                                        <p:tav tm="0">
                                          <p:val>
                                            <p:strVal val="ppt_x"/>
                                          </p:val>
                                        </p:tav>
                                        <p:tav tm="100000">
                                          <p:val>
                                            <p:strVal val="ppt_x"/>
                                          </p:val>
                                        </p:tav>
                                      </p:tavLst>
                                    </p:anim>
                                    <p:anim calcmode="lin" valueType="num">
                                      <p:cBhvr additive="base">
                                        <p:cTn id="157" dur="500"/>
                                        <p:tgtEl>
                                          <p:spTgt spid="31"/>
                                        </p:tgtEl>
                                        <p:attrNameLst>
                                          <p:attrName>ppt_y</p:attrName>
                                        </p:attrNameLst>
                                      </p:cBhvr>
                                      <p:tavLst>
                                        <p:tav tm="0">
                                          <p:val>
                                            <p:strVal val="ppt_y"/>
                                          </p:val>
                                        </p:tav>
                                        <p:tav tm="100000">
                                          <p:val>
                                            <p:strVal val="0-ppt_h/2"/>
                                          </p:val>
                                        </p:tav>
                                      </p:tavLst>
                                    </p:anim>
                                    <p:set>
                                      <p:cBhvr>
                                        <p:cTn id="158"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animBg="1"/>
      <p:bldP spid="3" grpId="1" animBg="1"/>
      <p:bldP spid="24" grpId="0" animBg="1"/>
      <p:bldP spid="24" grpId="1" animBg="1"/>
      <p:bldP spid="24" grpId="2" animBg="1"/>
      <p:bldP spid="25" grpId="0" animBg="1"/>
      <p:bldP spid="25" grpId="1" animBg="1"/>
      <p:bldP spid="25" grpId="2" animBg="1"/>
      <p:bldP spid="26" grpId="0"/>
      <p:bldP spid="26" grpId="1"/>
      <p:bldP spid="27" grpId="0"/>
      <p:bldP spid="27" grpId="1"/>
      <p:bldP spid="28" grpId="0" animBg="1"/>
      <p:bldP spid="28" grpId="1" animBg="1"/>
      <p:bldP spid="28" grpId="2" animBg="1"/>
      <p:bldP spid="29" grpId="0"/>
      <p:bldP spid="29" grpId="1"/>
      <p:bldP spid="30" grpId="0" animBg="1"/>
      <p:bldP spid="30" grpId="1" animBg="1"/>
      <p:bldP spid="30" grpId="2" animBg="1"/>
      <p:bldP spid="31" grpId="0"/>
      <p:bldP spid="31"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 name="组合 56"/>
          <p:cNvGrpSpPr/>
          <p:nvPr/>
        </p:nvGrpSpPr>
        <p:grpSpPr bwMode="auto">
          <a:xfrm>
            <a:off x="1259632" y="1334127"/>
            <a:ext cx="2754312" cy="2752725"/>
            <a:chOff x="1222170" y="1373784"/>
            <a:chExt cx="2754000" cy="2754000"/>
          </a:xfrm>
        </p:grpSpPr>
        <p:grpSp>
          <p:nvGrpSpPr>
            <p:cNvPr id="4" name="组合 28"/>
            <p:cNvGrpSpPr/>
            <p:nvPr/>
          </p:nvGrpSpPr>
          <p:grpSpPr bwMode="auto">
            <a:xfrm>
              <a:off x="1222170" y="1373784"/>
              <a:ext cx="2754000" cy="2754000"/>
              <a:chOff x="817310" y="2201172"/>
              <a:chExt cx="3060000" cy="3060000"/>
            </a:xfrm>
          </p:grpSpPr>
          <p:sp>
            <p:nvSpPr>
              <p:cNvPr id="6" name="椭圆 30"/>
              <p:cNvSpPr>
                <a:spLocks noChangeAspect="1"/>
              </p:cNvSpPr>
              <p:nvPr/>
            </p:nvSpPr>
            <p:spPr bwMode="auto">
              <a:xfrm>
                <a:off x="1051880" y="2435878"/>
                <a:ext cx="2590860" cy="2590588"/>
              </a:xfrm>
              <a:prstGeom prst="ellipse">
                <a:avLst/>
              </a:prstGeom>
              <a:gradFill>
                <a:gsLst>
                  <a:gs pos="0">
                    <a:srgbClr val="F8E7C9"/>
                  </a:gs>
                  <a:gs pos="50000">
                    <a:srgbClr val="FCF3E4"/>
                  </a:gs>
                  <a:gs pos="100000">
                    <a:srgbClr val="F8E7C9"/>
                  </a:gs>
                </a:gsLst>
                <a:lin ang="10800000" scaled="0"/>
              </a:gradFill>
              <a:ln w="25400" algn="ctr">
                <a:solidFill>
                  <a:srgbClr val="C00000"/>
                </a:solidFill>
                <a:round/>
              </a:ln>
            </p:spPr>
            <p:txBody>
              <a:bodyPr anchor="ctr"/>
              <a:lstStyle/>
              <a:p>
                <a:pPr fontAlgn="auto">
                  <a:spcBef>
                    <a:spcPts val="0"/>
                  </a:spcBef>
                  <a:spcAft>
                    <a:spcPts val="0"/>
                  </a:spcAft>
                  <a:defRPr/>
                </a:pPr>
                <a:endParaRPr lang="zh-CN" altLang="en-US">
                  <a:solidFill>
                    <a:srgbClr val="080808"/>
                  </a:solidFill>
                  <a:latin typeface="Calibri" panose="020F0502020204030204" charset="0"/>
                  <a:ea typeface="+mn-ea"/>
                </a:endParaRPr>
              </a:p>
            </p:txBody>
          </p:sp>
          <p:sp>
            <p:nvSpPr>
              <p:cNvPr id="7" name="椭圆 6"/>
              <p:cNvSpPr>
                <a:spLocks noChangeAspect="1"/>
              </p:cNvSpPr>
              <p:nvPr/>
            </p:nvSpPr>
            <p:spPr>
              <a:xfrm>
                <a:off x="817310" y="2201172"/>
                <a:ext cx="3060000" cy="3060000"/>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080808"/>
                  </a:solidFill>
                </a:endParaRPr>
              </a:p>
            </p:txBody>
          </p:sp>
        </p:grpSp>
        <p:sp>
          <p:nvSpPr>
            <p:cNvPr id="5" name="Rectangle 13"/>
            <p:cNvSpPr>
              <a:spLocks noChangeArrowheads="1"/>
            </p:cNvSpPr>
            <p:nvPr/>
          </p:nvSpPr>
          <p:spPr bwMode="auto">
            <a:xfrm>
              <a:off x="1912654" y="2398196"/>
              <a:ext cx="1373032" cy="708214"/>
            </a:xfrm>
            <a:prstGeom prst="rect">
              <a:avLst/>
            </a:prstGeom>
            <a:noFill/>
            <a:ln w="9525">
              <a:noFill/>
              <a:miter lim="800000"/>
            </a:ln>
            <a:effectLst/>
          </p:spPr>
          <p:txBody>
            <a:bodyPr>
              <a:spAutoFit/>
            </a:bodyPr>
            <a:lstStyle/>
            <a:p>
              <a:pPr algn="ctr" fontAlgn="auto">
                <a:spcBef>
                  <a:spcPts val="0"/>
                </a:spcBef>
                <a:spcAft>
                  <a:spcPts val="0"/>
                </a:spcAft>
                <a:defRPr/>
              </a:pPr>
              <a:r>
                <a:rPr lang="zh-CN" altLang="en-US" sz="2000" dirty="0">
                  <a:solidFill>
                    <a:srgbClr val="080808"/>
                  </a:solidFill>
                  <a:latin typeface="微软雅黑" panose="020B0503020204020204" pitchFamily="34" charset="-122"/>
                  <a:ea typeface="微软雅黑" panose="020B0503020204020204" pitchFamily="34" charset="-122"/>
                </a:rPr>
                <a:t>单击此处添加标题</a:t>
              </a:r>
              <a:endParaRPr lang="zh-CN" altLang="en-US" sz="2000" dirty="0">
                <a:solidFill>
                  <a:srgbClr val="080808"/>
                </a:solidFill>
                <a:latin typeface="微软雅黑" panose="020B0503020204020204" pitchFamily="34" charset="-122"/>
                <a:ea typeface="微软雅黑" panose="020B0503020204020204" pitchFamily="34" charset="-122"/>
              </a:endParaRPr>
            </a:p>
          </p:txBody>
        </p:sp>
      </p:grpSp>
      <p:grpSp>
        <p:nvGrpSpPr>
          <p:cNvPr id="8" name="组合 57"/>
          <p:cNvGrpSpPr/>
          <p:nvPr/>
        </p:nvGrpSpPr>
        <p:grpSpPr bwMode="auto">
          <a:xfrm>
            <a:off x="3586911" y="1351590"/>
            <a:ext cx="4371975" cy="753982"/>
            <a:chOff x="3549824" y="1390483"/>
            <a:chExt cx="4372005" cy="753879"/>
          </a:xfrm>
        </p:grpSpPr>
        <p:sp>
          <p:nvSpPr>
            <p:cNvPr id="9" name="矩形 33"/>
            <p:cNvSpPr/>
            <p:nvPr/>
          </p:nvSpPr>
          <p:spPr bwMode="auto">
            <a:xfrm>
              <a:off x="3549824" y="1390483"/>
              <a:ext cx="4372005" cy="388800"/>
            </a:xfrm>
            <a:prstGeom prst="rect">
              <a:avLst/>
            </a:prstGeom>
            <a:solidFill>
              <a:srgbClr val="C00000"/>
            </a:solidFill>
            <a:ln w="12700" algn="ctr">
              <a:solidFill>
                <a:schemeClr val="bg1"/>
              </a:solidFill>
              <a:round/>
            </a:ln>
          </p:spPr>
          <p:txBody>
            <a:bodyPr anchor="ctr"/>
            <a:lstStyle/>
            <a:p>
              <a:pPr>
                <a:buClr>
                  <a:srgbClr val="FF0000"/>
                </a:buClr>
                <a:buSzPct val="70000"/>
              </a:pPr>
              <a:endParaRPr lang="zh-CN" altLang="en-US">
                <a:solidFill>
                  <a:srgbClr val="080808"/>
                </a:solidFill>
                <a:latin typeface="Calibri" panose="020F0502020204030204" charset="0"/>
              </a:endParaRPr>
            </a:p>
          </p:txBody>
        </p:sp>
        <p:sp>
          <p:nvSpPr>
            <p:cNvPr id="10" name="TextBox 146"/>
            <p:cNvSpPr txBox="1">
              <a:spLocks noChangeArrowheads="1"/>
            </p:cNvSpPr>
            <p:nvPr/>
          </p:nvSpPr>
          <p:spPr bwMode="auto">
            <a:xfrm>
              <a:off x="3742706" y="1446383"/>
              <a:ext cx="1911600" cy="3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80808"/>
                  </a:solidFill>
                  <a:latin typeface="微软雅黑" panose="020B0503020204020204" pitchFamily="34" charset="-122"/>
                  <a:ea typeface="微软雅黑" panose="020B0503020204020204" pitchFamily="34" charset="-122"/>
                </a:rPr>
                <a:t>单击此处添加标题</a:t>
              </a:r>
              <a:endParaRPr lang="en-US" altLang="zh-CN" sz="1400">
                <a:solidFill>
                  <a:srgbClr val="080808"/>
                </a:solidFill>
                <a:latin typeface="微软雅黑" panose="020B0503020204020204" pitchFamily="34" charset="-122"/>
                <a:ea typeface="微软雅黑" panose="020B0503020204020204" pitchFamily="34" charset="-122"/>
              </a:endParaRPr>
            </a:p>
          </p:txBody>
        </p:sp>
        <p:sp>
          <p:nvSpPr>
            <p:cNvPr id="11" name="TextBox 146"/>
            <p:cNvSpPr txBox="1">
              <a:spLocks noChangeArrowheads="1"/>
            </p:cNvSpPr>
            <p:nvPr/>
          </p:nvSpPr>
          <p:spPr bwMode="auto">
            <a:xfrm>
              <a:off x="3889551" y="1836627"/>
              <a:ext cx="4032278" cy="307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80808"/>
                  </a:solidFill>
                  <a:latin typeface="微软雅黑" panose="020B0503020204020204" pitchFamily="34" charset="-122"/>
                  <a:ea typeface="微软雅黑" panose="020B0503020204020204" pitchFamily="34" charset="-122"/>
                </a:rPr>
                <a:t>单击添加文本 </a:t>
              </a:r>
              <a:r>
                <a:rPr lang="en-US" altLang="zh-CN" sz="1400">
                  <a:solidFill>
                    <a:srgbClr val="080808"/>
                  </a:solidFill>
                  <a:latin typeface="微软雅黑" panose="020B0503020204020204" pitchFamily="34" charset="-122"/>
                  <a:ea typeface="微软雅黑" panose="020B0503020204020204" pitchFamily="34" charset="-122"/>
                </a:rPr>
                <a:t>… …</a:t>
              </a:r>
              <a:endParaRPr lang="en-US" altLang="zh-CN" sz="1400">
                <a:solidFill>
                  <a:srgbClr val="080808"/>
                </a:solidFill>
                <a:latin typeface="微软雅黑" panose="020B0503020204020204" pitchFamily="34" charset="-122"/>
                <a:ea typeface="微软雅黑" panose="020B0503020204020204" pitchFamily="34" charset="-122"/>
              </a:endParaRPr>
            </a:p>
          </p:txBody>
        </p:sp>
      </p:grpSp>
      <p:grpSp>
        <p:nvGrpSpPr>
          <p:cNvPr id="12" name="组合 58"/>
          <p:cNvGrpSpPr/>
          <p:nvPr/>
        </p:nvGrpSpPr>
        <p:grpSpPr bwMode="auto">
          <a:xfrm>
            <a:off x="4229844" y="2516818"/>
            <a:ext cx="3729038" cy="748284"/>
            <a:chOff x="4192766" y="2556384"/>
            <a:chExt cx="3729063" cy="749660"/>
          </a:xfrm>
        </p:grpSpPr>
        <p:sp>
          <p:nvSpPr>
            <p:cNvPr id="13" name="矩形 11"/>
            <p:cNvSpPr/>
            <p:nvPr/>
          </p:nvSpPr>
          <p:spPr bwMode="auto">
            <a:xfrm>
              <a:off x="4192766" y="2556384"/>
              <a:ext cx="3729063" cy="388827"/>
            </a:xfrm>
            <a:prstGeom prst="rect">
              <a:avLst/>
            </a:prstGeom>
            <a:solidFill>
              <a:srgbClr val="DB5810"/>
            </a:solidFill>
            <a:ln w="15875" algn="ctr">
              <a:solidFill>
                <a:schemeClr val="bg1"/>
              </a:solidFill>
              <a:miter lim="800000"/>
            </a:ln>
          </p:spPr>
          <p:txBody>
            <a:bodyPr wrap="none" anchor="ctr"/>
            <a:lstStyle/>
            <a:p>
              <a:pPr algn="ctr" eaLnBrk="0" hangingPunct="0">
                <a:buClr>
                  <a:srgbClr val="FF0000"/>
                </a:buClr>
                <a:buSzPct val="70000"/>
              </a:pPr>
              <a:endParaRPr lang="zh-CN" altLang="en-US" sz="2000">
                <a:solidFill>
                  <a:srgbClr val="080808"/>
                </a:solidFill>
                <a:latin typeface="Calibri" panose="020F0502020204030204" charset="0"/>
                <a:ea typeface="微软雅黑" panose="020B0503020204020204" pitchFamily="34" charset="-122"/>
              </a:endParaRPr>
            </a:p>
          </p:txBody>
        </p:sp>
        <p:sp>
          <p:nvSpPr>
            <p:cNvPr id="14" name="TextBox 146"/>
            <p:cNvSpPr txBox="1">
              <a:spLocks noChangeArrowheads="1"/>
            </p:cNvSpPr>
            <p:nvPr/>
          </p:nvSpPr>
          <p:spPr bwMode="auto">
            <a:xfrm>
              <a:off x="4448485" y="2596964"/>
              <a:ext cx="1911600" cy="30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80808"/>
                  </a:solidFill>
                  <a:latin typeface="微软雅黑" panose="020B0503020204020204" pitchFamily="34" charset="-122"/>
                  <a:ea typeface="微软雅黑" panose="020B0503020204020204" pitchFamily="34" charset="-122"/>
                </a:rPr>
                <a:t>单击此处添加标题</a:t>
              </a:r>
              <a:endParaRPr lang="en-US" altLang="zh-CN" sz="1400">
                <a:solidFill>
                  <a:srgbClr val="080808"/>
                </a:solidFill>
                <a:latin typeface="微软雅黑" panose="020B0503020204020204" pitchFamily="34" charset="-122"/>
                <a:ea typeface="微软雅黑" panose="020B0503020204020204" pitchFamily="34" charset="-122"/>
              </a:endParaRPr>
            </a:p>
          </p:txBody>
        </p:sp>
        <p:sp>
          <p:nvSpPr>
            <p:cNvPr id="15" name="TextBox 146"/>
            <p:cNvSpPr txBox="1">
              <a:spLocks noChangeArrowheads="1"/>
            </p:cNvSpPr>
            <p:nvPr/>
          </p:nvSpPr>
          <p:spPr bwMode="auto">
            <a:xfrm>
              <a:off x="4256266" y="2997701"/>
              <a:ext cx="3665563" cy="30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80808"/>
                  </a:solidFill>
                  <a:latin typeface="微软雅黑" panose="020B0503020204020204" pitchFamily="34" charset="-122"/>
                  <a:ea typeface="微软雅黑" panose="020B0503020204020204" pitchFamily="34" charset="-122"/>
                </a:rPr>
                <a:t>单击添加文本 </a:t>
              </a:r>
              <a:r>
                <a:rPr lang="en-US" altLang="zh-CN" sz="1400">
                  <a:solidFill>
                    <a:srgbClr val="080808"/>
                  </a:solidFill>
                  <a:latin typeface="微软雅黑" panose="020B0503020204020204" pitchFamily="34" charset="-122"/>
                  <a:ea typeface="微软雅黑" panose="020B0503020204020204" pitchFamily="34" charset="-122"/>
                </a:rPr>
                <a:t>… …</a:t>
              </a:r>
              <a:endParaRPr lang="en-US" altLang="zh-CN" sz="1400">
                <a:solidFill>
                  <a:srgbClr val="080808"/>
                </a:solidFill>
                <a:latin typeface="微软雅黑" panose="020B0503020204020204" pitchFamily="34" charset="-122"/>
                <a:ea typeface="微软雅黑" panose="020B0503020204020204" pitchFamily="34" charset="-122"/>
              </a:endParaRPr>
            </a:p>
          </p:txBody>
        </p:sp>
      </p:grpSp>
      <p:grpSp>
        <p:nvGrpSpPr>
          <p:cNvPr id="16" name="组合 59"/>
          <p:cNvGrpSpPr/>
          <p:nvPr/>
        </p:nvGrpSpPr>
        <p:grpSpPr bwMode="auto">
          <a:xfrm>
            <a:off x="3586911" y="3689976"/>
            <a:ext cx="4371975" cy="753982"/>
            <a:chOff x="3549824" y="3731202"/>
            <a:chExt cx="4372005" cy="752717"/>
          </a:xfrm>
        </p:grpSpPr>
        <p:sp>
          <p:nvSpPr>
            <p:cNvPr id="17" name="矩形 15"/>
            <p:cNvSpPr/>
            <p:nvPr/>
          </p:nvSpPr>
          <p:spPr bwMode="auto">
            <a:xfrm>
              <a:off x="3549824" y="3731202"/>
              <a:ext cx="4372005" cy="388285"/>
            </a:xfrm>
            <a:prstGeom prst="rect">
              <a:avLst/>
            </a:prstGeom>
            <a:solidFill>
              <a:srgbClr val="FFC000"/>
            </a:solidFill>
            <a:ln w="15875" algn="ctr">
              <a:solidFill>
                <a:schemeClr val="bg1"/>
              </a:solidFill>
              <a:miter lim="800000"/>
            </a:ln>
          </p:spPr>
          <p:txBody>
            <a:bodyPr wrap="none" anchor="ctr"/>
            <a:lstStyle/>
            <a:p>
              <a:pPr algn="ctr" eaLnBrk="0" hangingPunct="0">
                <a:buClr>
                  <a:srgbClr val="FF0000"/>
                </a:buClr>
                <a:buSzPct val="70000"/>
              </a:pPr>
              <a:endParaRPr lang="zh-CN" altLang="en-US" sz="2000">
                <a:solidFill>
                  <a:srgbClr val="080808"/>
                </a:solidFill>
                <a:latin typeface="Calibri" panose="020F0502020204030204" charset="0"/>
                <a:ea typeface="微软雅黑" panose="020B0503020204020204" pitchFamily="34" charset="-122"/>
              </a:endParaRPr>
            </a:p>
          </p:txBody>
        </p:sp>
        <p:sp>
          <p:nvSpPr>
            <p:cNvPr id="18" name="TextBox 146"/>
            <p:cNvSpPr txBox="1">
              <a:spLocks noChangeArrowheads="1"/>
            </p:cNvSpPr>
            <p:nvPr/>
          </p:nvSpPr>
          <p:spPr bwMode="auto">
            <a:xfrm>
              <a:off x="3742706" y="3771726"/>
              <a:ext cx="1911600" cy="30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80808"/>
                  </a:solidFill>
                  <a:latin typeface="微软雅黑" panose="020B0503020204020204" pitchFamily="34" charset="-122"/>
                  <a:ea typeface="微软雅黑" panose="020B0503020204020204" pitchFamily="34" charset="-122"/>
                </a:rPr>
                <a:t>单击此处添加标题</a:t>
              </a:r>
              <a:endParaRPr lang="en-US" altLang="zh-CN" sz="1400">
                <a:solidFill>
                  <a:srgbClr val="080808"/>
                </a:solidFill>
                <a:latin typeface="微软雅黑" panose="020B0503020204020204" pitchFamily="34" charset="-122"/>
                <a:ea typeface="微软雅黑" panose="020B0503020204020204" pitchFamily="34" charset="-122"/>
              </a:endParaRPr>
            </a:p>
          </p:txBody>
        </p:sp>
        <p:sp>
          <p:nvSpPr>
            <p:cNvPr id="19" name="TextBox 146"/>
            <p:cNvSpPr txBox="1">
              <a:spLocks noChangeArrowheads="1"/>
            </p:cNvSpPr>
            <p:nvPr/>
          </p:nvSpPr>
          <p:spPr bwMode="auto">
            <a:xfrm>
              <a:off x="3741913" y="4176658"/>
              <a:ext cx="4032278" cy="30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80808"/>
                  </a:solidFill>
                  <a:latin typeface="微软雅黑" panose="020B0503020204020204" pitchFamily="34" charset="-122"/>
                  <a:ea typeface="微软雅黑" panose="020B0503020204020204" pitchFamily="34" charset="-122"/>
                </a:rPr>
                <a:t>单击添加文本 </a:t>
              </a:r>
              <a:r>
                <a:rPr lang="en-US" altLang="zh-CN" sz="1400">
                  <a:solidFill>
                    <a:srgbClr val="080808"/>
                  </a:solidFill>
                  <a:latin typeface="微软雅黑" panose="020B0503020204020204" pitchFamily="34" charset="-122"/>
                  <a:ea typeface="微软雅黑" panose="020B0503020204020204" pitchFamily="34" charset="-122"/>
                </a:rPr>
                <a:t>… …</a:t>
              </a:r>
              <a:endParaRPr lang="en-US" altLang="zh-CN" sz="1400">
                <a:solidFill>
                  <a:srgbClr val="080808"/>
                </a:solidFill>
                <a:latin typeface="微软雅黑" panose="020B0503020204020204" pitchFamily="34" charset="-122"/>
                <a:ea typeface="微软雅黑" panose="020B0503020204020204" pitchFamily="34" charset="-122"/>
              </a:endParaRPr>
            </a:p>
          </p:txBody>
        </p:sp>
      </p:grpSp>
      <p:grpSp>
        <p:nvGrpSpPr>
          <p:cNvPr id="20" name="组合 53"/>
          <p:cNvGrpSpPr/>
          <p:nvPr/>
        </p:nvGrpSpPr>
        <p:grpSpPr bwMode="auto">
          <a:xfrm>
            <a:off x="2913807" y="1175378"/>
            <a:ext cx="741362" cy="741363"/>
            <a:chOff x="2877131" y="1214426"/>
            <a:chExt cx="740914" cy="740914"/>
          </a:xfrm>
        </p:grpSpPr>
        <p:grpSp>
          <p:nvGrpSpPr>
            <p:cNvPr id="21" name="组合 37"/>
            <p:cNvGrpSpPr/>
            <p:nvPr/>
          </p:nvGrpSpPr>
          <p:grpSpPr bwMode="auto">
            <a:xfrm>
              <a:off x="2877131" y="1214426"/>
              <a:ext cx="740914" cy="740914"/>
              <a:chOff x="1026678" y="2401342"/>
              <a:chExt cx="823237" cy="823237"/>
            </a:xfrm>
          </p:grpSpPr>
          <p:sp>
            <p:nvSpPr>
              <p:cNvPr id="23" name="椭圆 38"/>
              <p:cNvSpPr>
                <a:spLocks noChangeAspect="1"/>
              </p:cNvSpPr>
              <p:nvPr/>
            </p:nvSpPr>
            <p:spPr bwMode="auto">
              <a:xfrm>
                <a:off x="1026678" y="2401342"/>
                <a:ext cx="823237" cy="823237"/>
              </a:xfrm>
              <a:prstGeom prst="ellipse">
                <a:avLst/>
              </a:prstGeom>
              <a:solidFill>
                <a:schemeClr val="bg1"/>
              </a:solidFill>
              <a:ln>
                <a:noFill/>
              </a:ln>
              <a:extLst>
                <a:ext uri="{91240B29-F687-4F45-9708-019B960494DF}">
                  <a14:hiddenLine xmlns:a14="http://schemas.microsoft.com/office/drawing/2010/main" w="12700">
                    <a:solidFill>
                      <a:srgbClr val="000000"/>
                    </a:solidFill>
                    <a:round/>
                  </a14:hiddenLine>
                </a:ext>
              </a:extLst>
            </p:spPr>
            <p:txBody>
              <a:bodyPr wrap="none" anchor="ctr"/>
              <a:lstStyle/>
              <a:p>
                <a:pPr algn="ctr" eaLnBrk="0" fontAlgn="ctr" hangingPunct="0">
                  <a:buClr>
                    <a:srgbClr val="FF0000"/>
                  </a:buClr>
                  <a:buSzPct val="70000"/>
                </a:pPr>
                <a:endParaRPr lang="zh-CN" altLang="en-US" sz="2000">
                  <a:solidFill>
                    <a:srgbClr val="080808"/>
                  </a:solidFill>
                  <a:latin typeface="Calibri" panose="020F0502020204030204" charset="0"/>
                  <a:ea typeface="微软雅黑" panose="020B0503020204020204" pitchFamily="34" charset="-122"/>
                </a:endParaRPr>
              </a:p>
            </p:txBody>
          </p:sp>
          <p:sp>
            <p:nvSpPr>
              <p:cNvPr id="24" name="椭圆 39"/>
              <p:cNvSpPr>
                <a:spLocks noChangeAspect="1"/>
              </p:cNvSpPr>
              <p:nvPr/>
            </p:nvSpPr>
            <p:spPr bwMode="auto">
              <a:xfrm>
                <a:off x="1078297" y="2452964"/>
                <a:ext cx="720000" cy="720000"/>
              </a:xfrm>
              <a:prstGeom prst="ellipse">
                <a:avLst/>
              </a:prstGeom>
              <a:solidFill>
                <a:srgbClr val="C00000"/>
              </a:solidFill>
              <a:ln w="12700" algn="ctr">
                <a:solidFill>
                  <a:schemeClr val="bg1"/>
                </a:solidFill>
                <a:round/>
              </a:ln>
            </p:spPr>
            <p:txBody>
              <a:bodyPr anchor="ctr"/>
              <a:lstStyle/>
              <a:p>
                <a:pPr>
                  <a:buClr>
                    <a:srgbClr val="FF0000"/>
                  </a:buClr>
                  <a:buSzPct val="70000"/>
                </a:pPr>
                <a:endParaRPr lang="zh-CN" altLang="en-US">
                  <a:solidFill>
                    <a:srgbClr val="080808"/>
                  </a:solidFill>
                  <a:latin typeface="Calibri" panose="020F0502020204030204" charset="0"/>
                </a:endParaRPr>
              </a:p>
            </p:txBody>
          </p:sp>
        </p:grpSp>
        <p:sp>
          <p:nvSpPr>
            <p:cNvPr id="22" name="Rectangle 13"/>
            <p:cNvSpPr>
              <a:spLocks noChangeArrowheads="1"/>
            </p:cNvSpPr>
            <p:nvPr/>
          </p:nvSpPr>
          <p:spPr bwMode="auto">
            <a:xfrm>
              <a:off x="2994568" y="1384828"/>
              <a:ext cx="506041" cy="399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a:solidFill>
                    <a:srgbClr val="080808"/>
                  </a:solidFill>
                  <a:latin typeface="Calibri" panose="020F0502020204030204" charset="0"/>
                  <a:ea typeface="微软雅黑" panose="020B0503020204020204" pitchFamily="34" charset="-122"/>
                </a:rPr>
                <a:t>1</a:t>
              </a:r>
              <a:endParaRPr lang="zh-CN" altLang="en-US" sz="2000" b="1">
                <a:solidFill>
                  <a:srgbClr val="080808"/>
                </a:solidFill>
                <a:latin typeface="Calibri" panose="020F0502020204030204" charset="0"/>
                <a:ea typeface="微软雅黑" panose="020B0503020204020204" pitchFamily="34" charset="-122"/>
              </a:endParaRPr>
            </a:p>
          </p:txBody>
        </p:sp>
      </p:grpSp>
      <p:grpSp>
        <p:nvGrpSpPr>
          <p:cNvPr id="25" name="组合 54"/>
          <p:cNvGrpSpPr/>
          <p:nvPr/>
        </p:nvGrpSpPr>
        <p:grpSpPr bwMode="auto">
          <a:xfrm>
            <a:off x="3621832" y="2342189"/>
            <a:ext cx="741362" cy="738187"/>
            <a:chOff x="3584829" y="2380790"/>
            <a:chExt cx="739990" cy="739990"/>
          </a:xfrm>
        </p:grpSpPr>
        <p:grpSp>
          <p:nvGrpSpPr>
            <p:cNvPr id="26" name="组合 34"/>
            <p:cNvGrpSpPr/>
            <p:nvPr/>
          </p:nvGrpSpPr>
          <p:grpSpPr bwMode="auto">
            <a:xfrm>
              <a:off x="3584829" y="2380790"/>
              <a:ext cx="739990" cy="739990"/>
              <a:chOff x="4396580" y="2306605"/>
              <a:chExt cx="822211" cy="822211"/>
            </a:xfrm>
          </p:grpSpPr>
          <p:sp>
            <p:nvSpPr>
              <p:cNvPr id="28" name="椭圆 35"/>
              <p:cNvSpPr>
                <a:spLocks noChangeAspect="1"/>
              </p:cNvSpPr>
              <p:nvPr/>
            </p:nvSpPr>
            <p:spPr bwMode="auto">
              <a:xfrm>
                <a:off x="4396580" y="2306605"/>
                <a:ext cx="822211" cy="822211"/>
              </a:xfrm>
              <a:prstGeom prst="ellipse">
                <a:avLst/>
              </a:prstGeom>
              <a:solidFill>
                <a:schemeClr val="bg1"/>
              </a:solidFill>
              <a:ln>
                <a:noFill/>
              </a:ln>
              <a:extLst>
                <a:ext uri="{91240B29-F687-4F45-9708-019B960494DF}">
                  <a14:hiddenLine xmlns:a14="http://schemas.microsoft.com/office/drawing/2010/main" w="12700">
                    <a:solidFill>
                      <a:srgbClr val="000000"/>
                    </a:solidFill>
                    <a:round/>
                  </a14:hiddenLine>
                </a:ext>
              </a:extLst>
            </p:spPr>
            <p:txBody>
              <a:bodyPr wrap="none" anchor="ctr"/>
              <a:lstStyle/>
              <a:p>
                <a:pPr algn="ctr" eaLnBrk="0" fontAlgn="ctr" hangingPunct="0">
                  <a:buClr>
                    <a:srgbClr val="FF0000"/>
                  </a:buClr>
                  <a:buSzPct val="70000"/>
                </a:pPr>
                <a:endParaRPr lang="zh-CN" altLang="en-US" sz="2000">
                  <a:solidFill>
                    <a:srgbClr val="080808"/>
                  </a:solidFill>
                  <a:latin typeface="Calibri" panose="020F0502020204030204" charset="0"/>
                  <a:ea typeface="微软雅黑" panose="020B0503020204020204" pitchFamily="34" charset="-122"/>
                </a:endParaRPr>
              </a:p>
            </p:txBody>
          </p:sp>
          <p:sp>
            <p:nvSpPr>
              <p:cNvPr id="29" name="椭圆 27"/>
              <p:cNvSpPr>
                <a:spLocks noChangeAspect="1"/>
              </p:cNvSpPr>
              <p:nvPr/>
            </p:nvSpPr>
            <p:spPr bwMode="auto">
              <a:xfrm>
                <a:off x="4447638" y="2357772"/>
                <a:ext cx="720096" cy="719876"/>
              </a:xfrm>
              <a:prstGeom prst="ellipse">
                <a:avLst/>
              </a:prstGeom>
              <a:solidFill>
                <a:srgbClr val="DB5810"/>
              </a:solidFill>
              <a:ln w="15875" algn="ctr">
                <a:solidFill>
                  <a:schemeClr val="bg1"/>
                </a:solidFill>
                <a:miter lim="800000"/>
              </a:ln>
            </p:spPr>
            <p:txBody>
              <a:bodyPr wrap="none" anchor="ctr"/>
              <a:lstStyle/>
              <a:p>
                <a:pPr algn="ctr" eaLnBrk="0" hangingPunct="0">
                  <a:buClr>
                    <a:srgbClr val="FF0000"/>
                  </a:buClr>
                  <a:buSzPct val="70000"/>
                </a:pPr>
                <a:endParaRPr lang="zh-CN" altLang="en-US" sz="2000">
                  <a:solidFill>
                    <a:srgbClr val="080808"/>
                  </a:solidFill>
                  <a:latin typeface="Calibri" panose="020F0502020204030204" charset="0"/>
                  <a:ea typeface="微软雅黑" panose="020B0503020204020204" pitchFamily="34" charset="-122"/>
                </a:endParaRPr>
              </a:p>
            </p:txBody>
          </p:sp>
        </p:grpSp>
        <p:sp>
          <p:nvSpPr>
            <p:cNvPr id="27" name="Rectangle 13"/>
            <p:cNvSpPr>
              <a:spLocks noChangeArrowheads="1"/>
            </p:cNvSpPr>
            <p:nvPr/>
          </p:nvSpPr>
          <p:spPr bwMode="auto">
            <a:xfrm>
              <a:off x="3695748" y="2550702"/>
              <a:ext cx="518151" cy="40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a:solidFill>
                    <a:srgbClr val="080808"/>
                  </a:solidFill>
                  <a:latin typeface="Calibri" panose="020F0502020204030204" charset="0"/>
                  <a:ea typeface="微软雅黑" panose="020B0503020204020204" pitchFamily="34" charset="-122"/>
                </a:rPr>
                <a:t>2</a:t>
              </a:r>
              <a:endParaRPr lang="zh-CN" altLang="en-US" sz="2000" b="1">
                <a:solidFill>
                  <a:srgbClr val="080808"/>
                </a:solidFill>
                <a:latin typeface="Calibri" panose="020F0502020204030204" charset="0"/>
                <a:ea typeface="微软雅黑" panose="020B0503020204020204" pitchFamily="34" charset="-122"/>
              </a:endParaRPr>
            </a:p>
          </p:txBody>
        </p:sp>
      </p:grpSp>
      <p:grpSp>
        <p:nvGrpSpPr>
          <p:cNvPr id="30" name="组合 55"/>
          <p:cNvGrpSpPr/>
          <p:nvPr/>
        </p:nvGrpSpPr>
        <p:grpSpPr bwMode="auto">
          <a:xfrm>
            <a:off x="2913807" y="3515353"/>
            <a:ext cx="741362" cy="739775"/>
            <a:chOff x="2877529" y="3555541"/>
            <a:chExt cx="740120" cy="740120"/>
          </a:xfrm>
        </p:grpSpPr>
        <p:grpSp>
          <p:nvGrpSpPr>
            <p:cNvPr id="31" name="组合 40"/>
            <p:cNvGrpSpPr/>
            <p:nvPr/>
          </p:nvGrpSpPr>
          <p:grpSpPr bwMode="auto">
            <a:xfrm>
              <a:off x="2877529" y="3555541"/>
              <a:ext cx="740120" cy="740120"/>
              <a:chOff x="4396507" y="3324383"/>
              <a:chExt cx="822355" cy="822355"/>
            </a:xfrm>
          </p:grpSpPr>
          <p:sp>
            <p:nvSpPr>
              <p:cNvPr id="33" name="椭圆 41"/>
              <p:cNvSpPr>
                <a:spLocks noChangeAspect="1"/>
              </p:cNvSpPr>
              <p:nvPr/>
            </p:nvSpPr>
            <p:spPr bwMode="auto">
              <a:xfrm>
                <a:off x="4396507" y="3324383"/>
                <a:ext cx="822355" cy="822355"/>
              </a:xfrm>
              <a:prstGeom prst="ellipse">
                <a:avLst/>
              </a:prstGeom>
              <a:solidFill>
                <a:schemeClr val="bg1"/>
              </a:solidFill>
              <a:ln>
                <a:noFill/>
              </a:ln>
              <a:extLst>
                <a:ext uri="{91240B29-F687-4F45-9708-019B960494DF}">
                  <a14:hiddenLine xmlns:a14="http://schemas.microsoft.com/office/drawing/2010/main" w="12700">
                    <a:solidFill>
                      <a:srgbClr val="000000"/>
                    </a:solidFill>
                    <a:round/>
                  </a14:hiddenLine>
                </a:ext>
              </a:extLst>
            </p:spPr>
            <p:txBody>
              <a:bodyPr wrap="none" anchor="ctr"/>
              <a:lstStyle/>
              <a:p>
                <a:pPr algn="ctr" eaLnBrk="0" fontAlgn="ctr" hangingPunct="0">
                  <a:buClr>
                    <a:srgbClr val="FF0000"/>
                  </a:buClr>
                  <a:buSzPct val="70000"/>
                </a:pPr>
                <a:endParaRPr lang="zh-CN" altLang="en-US" sz="2000">
                  <a:solidFill>
                    <a:srgbClr val="080808"/>
                  </a:solidFill>
                  <a:latin typeface="Calibri" panose="020F0502020204030204" charset="0"/>
                  <a:ea typeface="微软雅黑" panose="020B0503020204020204" pitchFamily="34" charset="-122"/>
                </a:endParaRPr>
              </a:p>
            </p:txBody>
          </p:sp>
          <p:sp>
            <p:nvSpPr>
              <p:cNvPr id="34" name="椭圆 32"/>
              <p:cNvSpPr>
                <a:spLocks noChangeAspect="1"/>
              </p:cNvSpPr>
              <p:nvPr/>
            </p:nvSpPr>
            <p:spPr bwMode="auto">
              <a:xfrm>
                <a:off x="4447573" y="3375559"/>
                <a:ext cx="720222" cy="720002"/>
              </a:xfrm>
              <a:prstGeom prst="ellipse">
                <a:avLst/>
              </a:prstGeom>
              <a:solidFill>
                <a:srgbClr val="FFC000"/>
              </a:solidFill>
              <a:ln w="15875" algn="ctr">
                <a:solidFill>
                  <a:schemeClr val="bg1"/>
                </a:solidFill>
                <a:miter lim="800000"/>
              </a:ln>
            </p:spPr>
            <p:txBody>
              <a:bodyPr wrap="none" anchor="ctr"/>
              <a:lstStyle/>
              <a:p>
                <a:pPr algn="ctr" eaLnBrk="0" hangingPunct="0">
                  <a:buClr>
                    <a:srgbClr val="FF0000"/>
                  </a:buClr>
                  <a:buSzPct val="70000"/>
                </a:pPr>
                <a:endParaRPr lang="zh-CN" altLang="en-US" sz="2000">
                  <a:solidFill>
                    <a:srgbClr val="080808"/>
                  </a:solidFill>
                  <a:latin typeface="Calibri" panose="020F0502020204030204" charset="0"/>
                  <a:ea typeface="微软雅黑" panose="020B0503020204020204" pitchFamily="34" charset="-122"/>
                </a:endParaRPr>
              </a:p>
            </p:txBody>
          </p:sp>
        </p:grpSp>
        <p:sp>
          <p:nvSpPr>
            <p:cNvPr id="32" name="Rectangle 13"/>
            <p:cNvSpPr>
              <a:spLocks noChangeArrowheads="1"/>
            </p:cNvSpPr>
            <p:nvPr/>
          </p:nvSpPr>
          <p:spPr bwMode="auto">
            <a:xfrm>
              <a:off x="2994807" y="3725483"/>
              <a:ext cx="505564" cy="40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sz="2000" b="1" dirty="0">
                  <a:solidFill>
                    <a:srgbClr val="080808"/>
                  </a:solidFill>
                  <a:latin typeface="Calibri" panose="020F0502020204030204" charset="0"/>
                  <a:ea typeface="微软雅黑" panose="020B0503020204020204" pitchFamily="34" charset="-122"/>
                </a:rPr>
                <a:t>3</a:t>
              </a:r>
              <a:endParaRPr lang="zh-CN" altLang="en-US" sz="2000" b="1" dirty="0">
                <a:solidFill>
                  <a:srgbClr val="080808"/>
                </a:solidFill>
                <a:latin typeface="Calibri" panose="020F050202020403020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childTnLst>
                          </p:cTn>
                        </p:par>
                        <p:par>
                          <p:cTn id="18" fill="hold">
                            <p:stCondLst>
                              <p:cond delay="3000"/>
                            </p:stCondLst>
                            <p:childTnLst>
                              <p:par>
                                <p:cTn id="19" presetID="1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ppt_x</p:attrName>
                                        </p:attrNameLst>
                                      </p:cBhvr>
                                      <p:tavLst>
                                        <p:tav tm="0">
                                          <p:val>
                                            <p:strVal val="#ppt_x-#ppt_w*1.125000"/>
                                          </p:val>
                                        </p:tav>
                                        <p:tav tm="100000">
                                          <p:val>
                                            <p:strVal val="#ppt_x"/>
                                          </p:val>
                                        </p:tav>
                                      </p:tavLst>
                                    </p:anim>
                                    <p:animEffect transition="in" filter="wipe(right)">
                                      <p:cBhvr>
                                        <p:cTn id="22" dur="500"/>
                                        <p:tgtEl>
                                          <p:spTgt spid="8"/>
                                        </p:tgtEl>
                                      </p:cBhvr>
                                    </p:animEffect>
                                  </p:childTnLst>
                                </p:cTn>
                              </p:par>
                            </p:childTnLst>
                          </p:cTn>
                        </p:par>
                        <p:par>
                          <p:cTn id="23" fill="hold">
                            <p:stCondLst>
                              <p:cond delay="3500"/>
                            </p:stCondLst>
                            <p:childTnLst>
                              <p:par>
                                <p:cTn id="24" presetID="53" presetClass="entr" presetSubtype="16"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par>
                          <p:cTn id="29" fill="hold">
                            <p:stCondLst>
                              <p:cond delay="4000"/>
                            </p:stCondLst>
                            <p:childTnLst>
                              <p:par>
                                <p:cTn id="30" presetID="1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ppt_x</p:attrName>
                                        </p:attrNameLst>
                                      </p:cBhvr>
                                      <p:tavLst>
                                        <p:tav tm="0">
                                          <p:val>
                                            <p:strVal val="#ppt_x-#ppt_w*1.125000"/>
                                          </p:val>
                                        </p:tav>
                                        <p:tav tm="100000">
                                          <p:val>
                                            <p:strVal val="#ppt_x"/>
                                          </p:val>
                                        </p:tav>
                                      </p:tavLst>
                                    </p:anim>
                                    <p:animEffect transition="in" filter="wipe(right)">
                                      <p:cBhvr>
                                        <p:cTn id="33" dur="500"/>
                                        <p:tgtEl>
                                          <p:spTgt spid="12"/>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childTnLst>
                          </p:cTn>
                        </p:par>
                        <p:par>
                          <p:cTn id="40" fill="hold">
                            <p:stCondLst>
                              <p:cond delay="5000"/>
                            </p:stCondLst>
                            <p:childTnLst>
                              <p:par>
                                <p:cTn id="41" presetID="12" presetClass="entr" presetSubtype="8"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ppt_x</p:attrName>
                                        </p:attrNameLst>
                                      </p:cBhvr>
                                      <p:tavLst>
                                        <p:tav tm="0">
                                          <p:val>
                                            <p:strVal val="#ppt_x-#ppt_w*1.125000"/>
                                          </p:val>
                                        </p:tav>
                                        <p:tav tm="100000">
                                          <p:val>
                                            <p:strVal val="#ppt_x"/>
                                          </p:val>
                                        </p:tav>
                                      </p:tavLst>
                                    </p:anim>
                                    <p:animEffect transition="in" filter="wipe(right)">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その他"/>
          <p:cNvSpPr>
            <a:spLocks noChangeAspect="1"/>
          </p:cNvSpPr>
          <p:nvPr/>
        </p:nvSpPr>
        <p:spPr bwMode="auto">
          <a:xfrm>
            <a:off x="0" y="2708276"/>
            <a:ext cx="9144000" cy="1922326"/>
          </a:xfrm>
          <a:custGeom>
            <a:avLst/>
            <a:gdLst>
              <a:gd name="T0" fmla="*/ 0 w 21600"/>
              <a:gd name="T1" fmla="*/ 21600 h 21600"/>
              <a:gd name="T2" fmla="*/ 21600 w 21600"/>
              <a:gd name="T3" fmla="*/ 21600 h 21600"/>
              <a:gd name="T4" fmla="*/ 21600 w 21600"/>
              <a:gd name="T5" fmla="*/ 3410 h 21600"/>
              <a:gd name="T6" fmla="*/ 20833 w 21600"/>
              <a:gd name="T7" fmla="*/ 2533 h 21600"/>
              <a:gd name="T8" fmla="*/ 20103 w 21600"/>
              <a:gd name="T9" fmla="*/ 1799 h 21600"/>
              <a:gd name="T10" fmla="*/ 19391 w 21600"/>
              <a:gd name="T11" fmla="*/ 1183 h 21600"/>
              <a:gd name="T12" fmla="*/ 18715 w 21600"/>
              <a:gd name="T13" fmla="*/ 733 h 21600"/>
              <a:gd name="T14" fmla="*/ 18056 w 21600"/>
              <a:gd name="T15" fmla="*/ 378 h 21600"/>
              <a:gd name="T16" fmla="*/ 17425 w 21600"/>
              <a:gd name="T17" fmla="*/ 165 h 21600"/>
              <a:gd name="T18" fmla="*/ 16803 w 21600"/>
              <a:gd name="T19" fmla="*/ 23 h 21600"/>
              <a:gd name="T20" fmla="*/ 16208 w 21600"/>
              <a:gd name="T21" fmla="*/ 0 h 21600"/>
              <a:gd name="T22" fmla="*/ 15622 w 21600"/>
              <a:gd name="T23" fmla="*/ 47 h 21600"/>
              <a:gd name="T24" fmla="*/ 15045 w 21600"/>
              <a:gd name="T25" fmla="*/ 165 h 21600"/>
              <a:gd name="T26" fmla="*/ 14477 w 21600"/>
              <a:gd name="T27" fmla="*/ 331 h 21600"/>
              <a:gd name="T28" fmla="*/ 13918 w 21600"/>
              <a:gd name="T29" fmla="*/ 591 h 21600"/>
              <a:gd name="T30" fmla="*/ 13360 w 21600"/>
              <a:gd name="T31" fmla="*/ 852 h 21600"/>
              <a:gd name="T32" fmla="*/ 12801 w 21600"/>
              <a:gd name="T33" fmla="*/ 1160 h 21600"/>
              <a:gd name="T34" fmla="*/ 12242 w 21600"/>
              <a:gd name="T35" fmla="*/ 1492 h 21600"/>
              <a:gd name="T36" fmla="*/ 11674 w 21600"/>
              <a:gd name="T37" fmla="*/ 1847 h 21600"/>
              <a:gd name="T38" fmla="*/ 11106 w 21600"/>
              <a:gd name="T39" fmla="*/ 2226 h 21600"/>
              <a:gd name="T40" fmla="*/ 10520 w 21600"/>
              <a:gd name="T41" fmla="*/ 2581 h 21600"/>
              <a:gd name="T42" fmla="*/ 9934 w 21600"/>
              <a:gd name="T43" fmla="*/ 2936 h 21600"/>
              <a:gd name="T44" fmla="*/ 9321 w 21600"/>
              <a:gd name="T45" fmla="*/ 3244 h 21600"/>
              <a:gd name="T46" fmla="*/ 8699 w 21600"/>
              <a:gd name="T47" fmla="*/ 3505 h 21600"/>
              <a:gd name="T48" fmla="*/ 8050 w 21600"/>
              <a:gd name="T49" fmla="*/ 3765 h 21600"/>
              <a:gd name="T50" fmla="*/ 7383 w 21600"/>
              <a:gd name="T51" fmla="*/ 3955 h 21600"/>
              <a:gd name="T52" fmla="*/ 6697 w 21600"/>
              <a:gd name="T53" fmla="*/ 4073 h 21600"/>
              <a:gd name="T54" fmla="*/ 5985 w 21600"/>
              <a:gd name="T55" fmla="*/ 4144 h 21600"/>
              <a:gd name="T56" fmla="*/ 5237 w 21600"/>
              <a:gd name="T57" fmla="*/ 4097 h 21600"/>
              <a:gd name="T58" fmla="*/ 4462 w 21600"/>
              <a:gd name="T59" fmla="*/ 3978 h 21600"/>
              <a:gd name="T60" fmla="*/ 3641 w 21600"/>
              <a:gd name="T61" fmla="*/ 3765 h 21600"/>
              <a:gd name="T62" fmla="*/ 2794 w 21600"/>
              <a:gd name="T63" fmla="*/ 3410 h 21600"/>
              <a:gd name="T64" fmla="*/ 1902 w 21600"/>
              <a:gd name="T65" fmla="*/ 2984 h 21600"/>
              <a:gd name="T66" fmla="*/ 973 w 21600"/>
              <a:gd name="T67" fmla="*/ 2391 h 21600"/>
              <a:gd name="T68" fmla="*/ 0 w 21600"/>
              <a:gd name="T69" fmla="*/ 1681 h 21600"/>
              <a:gd name="T70" fmla="*/ 0 w 21600"/>
              <a:gd name="T71" fmla="*/ 2160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0" y="21600"/>
                </a:moveTo>
                <a:lnTo>
                  <a:pt x="21600" y="21600"/>
                </a:lnTo>
                <a:lnTo>
                  <a:pt x="21600" y="3410"/>
                </a:lnTo>
                <a:lnTo>
                  <a:pt x="20833" y="2533"/>
                </a:lnTo>
                <a:lnTo>
                  <a:pt x="20103" y="1799"/>
                </a:lnTo>
                <a:lnTo>
                  <a:pt x="19391" y="1183"/>
                </a:lnTo>
                <a:lnTo>
                  <a:pt x="18715" y="733"/>
                </a:lnTo>
                <a:lnTo>
                  <a:pt x="18056" y="378"/>
                </a:lnTo>
                <a:lnTo>
                  <a:pt x="17425" y="165"/>
                </a:lnTo>
                <a:lnTo>
                  <a:pt x="16803" y="23"/>
                </a:lnTo>
                <a:lnTo>
                  <a:pt x="16208" y="0"/>
                </a:lnTo>
                <a:lnTo>
                  <a:pt x="15622" y="47"/>
                </a:lnTo>
                <a:lnTo>
                  <a:pt x="15045" y="165"/>
                </a:lnTo>
                <a:lnTo>
                  <a:pt x="14477" y="331"/>
                </a:lnTo>
                <a:lnTo>
                  <a:pt x="13918" y="591"/>
                </a:lnTo>
                <a:lnTo>
                  <a:pt x="13360" y="852"/>
                </a:lnTo>
                <a:lnTo>
                  <a:pt x="12801" y="1160"/>
                </a:lnTo>
                <a:lnTo>
                  <a:pt x="12242" y="1492"/>
                </a:lnTo>
                <a:lnTo>
                  <a:pt x="11674" y="1847"/>
                </a:lnTo>
                <a:lnTo>
                  <a:pt x="11106" y="2226"/>
                </a:lnTo>
                <a:lnTo>
                  <a:pt x="10520" y="2581"/>
                </a:lnTo>
                <a:lnTo>
                  <a:pt x="9934" y="2936"/>
                </a:lnTo>
                <a:lnTo>
                  <a:pt x="9321" y="3244"/>
                </a:lnTo>
                <a:lnTo>
                  <a:pt x="8699" y="3505"/>
                </a:lnTo>
                <a:lnTo>
                  <a:pt x="8050" y="3765"/>
                </a:lnTo>
                <a:lnTo>
                  <a:pt x="7383" y="3955"/>
                </a:lnTo>
                <a:lnTo>
                  <a:pt x="6697" y="4073"/>
                </a:lnTo>
                <a:lnTo>
                  <a:pt x="5985" y="4144"/>
                </a:lnTo>
                <a:lnTo>
                  <a:pt x="5237" y="4097"/>
                </a:lnTo>
                <a:lnTo>
                  <a:pt x="4462" y="3978"/>
                </a:lnTo>
                <a:lnTo>
                  <a:pt x="3641" y="3765"/>
                </a:lnTo>
                <a:lnTo>
                  <a:pt x="2794" y="3410"/>
                </a:lnTo>
                <a:lnTo>
                  <a:pt x="1902" y="2984"/>
                </a:lnTo>
                <a:lnTo>
                  <a:pt x="973" y="2391"/>
                </a:lnTo>
                <a:lnTo>
                  <a:pt x="0" y="1681"/>
                </a:lnTo>
                <a:lnTo>
                  <a:pt x="0" y="21600"/>
                </a:lnTo>
              </a:path>
            </a:pathLst>
          </a:custGeom>
          <a:solidFill>
            <a:srgbClr val="FFC000"/>
          </a:solidFill>
          <a:ln>
            <a:noFill/>
          </a:ln>
        </p:spPr>
        <p:txBody>
          <a:bodyPr/>
          <a:lstStyle/>
          <a:p>
            <a:endParaRPr lang="zh-CN" altLang="en-US"/>
          </a:p>
        </p:txBody>
      </p:sp>
      <p:sp>
        <p:nvSpPr>
          <p:cNvPr id="13" name="その他"/>
          <p:cNvSpPr>
            <a:spLocks noChangeAspect="1"/>
          </p:cNvSpPr>
          <p:nvPr/>
        </p:nvSpPr>
        <p:spPr bwMode="auto">
          <a:xfrm>
            <a:off x="3175" y="3284538"/>
            <a:ext cx="9140825" cy="1858962"/>
          </a:xfrm>
          <a:custGeom>
            <a:avLst/>
            <a:gdLst>
              <a:gd name="T0" fmla="*/ 0 w 21600"/>
              <a:gd name="T1" fmla="*/ 0 h 21600"/>
              <a:gd name="T2" fmla="*/ 973 w 21600"/>
              <a:gd name="T3" fmla="*/ 645 h 21600"/>
              <a:gd name="T4" fmla="*/ 1902 w 21600"/>
              <a:gd name="T5" fmla="*/ 1210 h 21600"/>
              <a:gd name="T6" fmla="*/ 2794 w 21600"/>
              <a:gd name="T7" fmla="*/ 1667 h 21600"/>
              <a:gd name="T8" fmla="*/ 3641 w 21600"/>
              <a:gd name="T9" fmla="*/ 2044 h 21600"/>
              <a:gd name="T10" fmla="*/ 4462 w 21600"/>
              <a:gd name="T11" fmla="*/ 2313 h 21600"/>
              <a:gd name="T12" fmla="*/ 5237 w 21600"/>
              <a:gd name="T13" fmla="*/ 2501 h 21600"/>
              <a:gd name="T14" fmla="*/ 5985 w 21600"/>
              <a:gd name="T15" fmla="*/ 2636 h 21600"/>
              <a:gd name="T16" fmla="*/ 6697 w 21600"/>
              <a:gd name="T17" fmla="*/ 2716 h 21600"/>
              <a:gd name="T18" fmla="*/ 7383 w 21600"/>
              <a:gd name="T19" fmla="*/ 2743 h 21600"/>
              <a:gd name="T20" fmla="*/ 8050 w 21600"/>
              <a:gd name="T21" fmla="*/ 2689 h 21600"/>
              <a:gd name="T22" fmla="*/ 8699 w 21600"/>
              <a:gd name="T23" fmla="*/ 2609 h 21600"/>
              <a:gd name="T24" fmla="*/ 9321 w 21600"/>
              <a:gd name="T25" fmla="*/ 2474 h 21600"/>
              <a:gd name="T26" fmla="*/ 9934 w 21600"/>
              <a:gd name="T27" fmla="*/ 2340 h 21600"/>
              <a:gd name="T28" fmla="*/ 10520 w 21600"/>
              <a:gd name="T29" fmla="*/ 2205 h 21600"/>
              <a:gd name="T30" fmla="*/ 11106 w 21600"/>
              <a:gd name="T31" fmla="*/ 2017 h 21600"/>
              <a:gd name="T32" fmla="*/ 11674 w 21600"/>
              <a:gd name="T33" fmla="*/ 1855 h 21600"/>
              <a:gd name="T34" fmla="*/ 12242 w 21600"/>
              <a:gd name="T35" fmla="*/ 1694 h 21600"/>
              <a:gd name="T36" fmla="*/ 12801 w 21600"/>
              <a:gd name="T37" fmla="*/ 1532 h 21600"/>
              <a:gd name="T38" fmla="*/ 13360 w 21600"/>
              <a:gd name="T39" fmla="*/ 1398 h 21600"/>
              <a:gd name="T40" fmla="*/ 13918 w 21600"/>
              <a:gd name="T41" fmla="*/ 1291 h 21600"/>
              <a:gd name="T42" fmla="*/ 14477 w 21600"/>
              <a:gd name="T43" fmla="*/ 1237 h 21600"/>
              <a:gd name="T44" fmla="*/ 15045 w 21600"/>
              <a:gd name="T45" fmla="*/ 1210 h 21600"/>
              <a:gd name="T46" fmla="*/ 15622 w 21600"/>
              <a:gd name="T47" fmla="*/ 1237 h 21600"/>
              <a:gd name="T48" fmla="*/ 16208 w 21600"/>
              <a:gd name="T49" fmla="*/ 1318 h 21600"/>
              <a:gd name="T50" fmla="*/ 16803 w 21600"/>
              <a:gd name="T51" fmla="*/ 1452 h 21600"/>
              <a:gd name="T52" fmla="*/ 17425 w 21600"/>
              <a:gd name="T53" fmla="*/ 1667 h 21600"/>
              <a:gd name="T54" fmla="*/ 18056 w 21600"/>
              <a:gd name="T55" fmla="*/ 1963 h 21600"/>
              <a:gd name="T56" fmla="*/ 18715 w 21600"/>
              <a:gd name="T57" fmla="*/ 2367 h 21600"/>
              <a:gd name="T58" fmla="*/ 19391 w 21600"/>
              <a:gd name="T59" fmla="*/ 2851 h 21600"/>
              <a:gd name="T60" fmla="*/ 20103 w 21600"/>
              <a:gd name="T61" fmla="*/ 3442 h 21600"/>
              <a:gd name="T62" fmla="*/ 20833 w 21600"/>
              <a:gd name="T63" fmla="*/ 4142 h 21600"/>
              <a:gd name="T64" fmla="*/ 21600 w 21600"/>
              <a:gd name="T65" fmla="*/ 4976 h 21600"/>
              <a:gd name="T66" fmla="*/ 21600 w 21600"/>
              <a:gd name="T67" fmla="*/ 21600 h 21600"/>
              <a:gd name="T68" fmla="*/ 0 w 21600"/>
              <a:gd name="T69" fmla="*/ 2160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0" y="0"/>
                </a:moveTo>
                <a:lnTo>
                  <a:pt x="973" y="645"/>
                </a:lnTo>
                <a:lnTo>
                  <a:pt x="1902" y="1210"/>
                </a:lnTo>
                <a:lnTo>
                  <a:pt x="2794" y="1667"/>
                </a:lnTo>
                <a:lnTo>
                  <a:pt x="3641" y="2044"/>
                </a:lnTo>
                <a:lnTo>
                  <a:pt x="4462" y="2313"/>
                </a:lnTo>
                <a:lnTo>
                  <a:pt x="5237" y="2501"/>
                </a:lnTo>
                <a:lnTo>
                  <a:pt x="5985" y="2636"/>
                </a:lnTo>
                <a:lnTo>
                  <a:pt x="6697" y="2716"/>
                </a:lnTo>
                <a:lnTo>
                  <a:pt x="7383" y="2743"/>
                </a:lnTo>
                <a:lnTo>
                  <a:pt x="8050" y="2689"/>
                </a:lnTo>
                <a:lnTo>
                  <a:pt x="8699" y="2609"/>
                </a:lnTo>
                <a:lnTo>
                  <a:pt x="9321" y="2474"/>
                </a:lnTo>
                <a:lnTo>
                  <a:pt x="9934" y="2340"/>
                </a:lnTo>
                <a:lnTo>
                  <a:pt x="10520" y="2205"/>
                </a:lnTo>
                <a:lnTo>
                  <a:pt x="11106" y="2017"/>
                </a:lnTo>
                <a:lnTo>
                  <a:pt x="11674" y="1855"/>
                </a:lnTo>
                <a:lnTo>
                  <a:pt x="12242" y="1694"/>
                </a:lnTo>
                <a:lnTo>
                  <a:pt x="12801" y="1532"/>
                </a:lnTo>
                <a:lnTo>
                  <a:pt x="13360" y="1398"/>
                </a:lnTo>
                <a:lnTo>
                  <a:pt x="13918" y="1291"/>
                </a:lnTo>
                <a:lnTo>
                  <a:pt x="14477" y="1237"/>
                </a:lnTo>
                <a:lnTo>
                  <a:pt x="15045" y="1210"/>
                </a:lnTo>
                <a:lnTo>
                  <a:pt x="15622" y="1237"/>
                </a:lnTo>
                <a:lnTo>
                  <a:pt x="16208" y="1318"/>
                </a:lnTo>
                <a:lnTo>
                  <a:pt x="16803" y="1452"/>
                </a:lnTo>
                <a:lnTo>
                  <a:pt x="17425" y="1667"/>
                </a:lnTo>
                <a:lnTo>
                  <a:pt x="18056" y="1963"/>
                </a:lnTo>
                <a:lnTo>
                  <a:pt x="18715" y="2367"/>
                </a:lnTo>
                <a:lnTo>
                  <a:pt x="19391" y="2851"/>
                </a:lnTo>
                <a:lnTo>
                  <a:pt x="20103" y="3442"/>
                </a:lnTo>
                <a:lnTo>
                  <a:pt x="20833" y="4142"/>
                </a:lnTo>
                <a:lnTo>
                  <a:pt x="21600" y="4976"/>
                </a:lnTo>
                <a:lnTo>
                  <a:pt x="21600" y="21600"/>
                </a:lnTo>
                <a:lnTo>
                  <a:pt x="0" y="21600"/>
                </a:lnTo>
                <a:lnTo>
                  <a:pt x="0" y="0"/>
                </a:lnTo>
              </a:path>
            </a:pathLst>
          </a:custGeom>
          <a:solidFill>
            <a:srgbClr val="C00000"/>
          </a:solidFill>
          <a:ln>
            <a:noFill/>
          </a:ln>
        </p:spPr>
        <p:txBody>
          <a:bodyPr/>
          <a:lstStyle/>
          <a:p>
            <a:endParaRPr lang="zh-CN" altLang="en-US"/>
          </a:p>
        </p:txBody>
      </p:sp>
      <p:sp>
        <p:nvSpPr>
          <p:cNvPr id="17" name="その他"/>
          <p:cNvSpPr>
            <a:spLocks noChangeAspect="1"/>
          </p:cNvSpPr>
          <p:nvPr/>
        </p:nvSpPr>
        <p:spPr bwMode="auto">
          <a:xfrm>
            <a:off x="749300" y="2339975"/>
            <a:ext cx="650875" cy="644525"/>
          </a:xfrm>
          <a:custGeom>
            <a:avLst/>
            <a:gdLst>
              <a:gd name="T0" fmla="*/ 12649 w 21600"/>
              <a:gd name="T1" fmla="*/ 0 h 21600"/>
              <a:gd name="T2" fmla="*/ 13365 w 21600"/>
              <a:gd name="T3" fmla="*/ 8205 h 21600"/>
              <a:gd name="T4" fmla="*/ 21600 w 21600"/>
              <a:gd name="T5" fmla="*/ 10256 h 21600"/>
              <a:gd name="T6" fmla="*/ 13723 w 21600"/>
              <a:gd name="T7" fmla="*/ 13273 h 21600"/>
              <a:gd name="T8" fmla="*/ 14439 w 21600"/>
              <a:gd name="T9" fmla="*/ 21600 h 21600"/>
              <a:gd name="T10" fmla="*/ 8950 w 21600"/>
              <a:gd name="T11" fmla="*/ 15083 h 21600"/>
              <a:gd name="T12" fmla="*/ 1193 w 21600"/>
              <a:gd name="T13" fmla="*/ 18221 h 21600"/>
              <a:gd name="T14" fmla="*/ 5608 w 21600"/>
              <a:gd name="T15" fmla="*/ 11222 h 21600"/>
              <a:gd name="T16" fmla="*/ 0 w 21600"/>
              <a:gd name="T17" fmla="*/ 4826 h 21600"/>
              <a:gd name="T18" fmla="*/ 8234 w 21600"/>
              <a:gd name="T19" fmla="*/ 6878 h 21600"/>
              <a:gd name="T20" fmla="*/ 12649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649" y="0"/>
                </a:moveTo>
                <a:lnTo>
                  <a:pt x="13365" y="8205"/>
                </a:lnTo>
                <a:lnTo>
                  <a:pt x="21600" y="10256"/>
                </a:lnTo>
                <a:lnTo>
                  <a:pt x="13723" y="13273"/>
                </a:lnTo>
                <a:lnTo>
                  <a:pt x="14439" y="21600"/>
                </a:lnTo>
                <a:lnTo>
                  <a:pt x="8950" y="15083"/>
                </a:lnTo>
                <a:lnTo>
                  <a:pt x="1193" y="18221"/>
                </a:lnTo>
                <a:lnTo>
                  <a:pt x="5608" y="11222"/>
                </a:lnTo>
                <a:lnTo>
                  <a:pt x="0" y="4826"/>
                </a:lnTo>
                <a:lnTo>
                  <a:pt x="8234" y="6878"/>
                </a:lnTo>
                <a:lnTo>
                  <a:pt x="12649" y="0"/>
                </a:lnTo>
              </a:path>
            </a:pathLst>
          </a:custGeom>
          <a:solidFill>
            <a:srgbClr val="FFC000"/>
          </a:solidFill>
          <a:ln>
            <a:noFill/>
          </a:ln>
        </p:spPr>
        <p:txBody>
          <a:bodyPr/>
          <a:lstStyle/>
          <a:p>
            <a:endParaRPr lang="zh-CN" altLang="en-US"/>
          </a:p>
        </p:txBody>
      </p:sp>
      <p:sp>
        <p:nvSpPr>
          <p:cNvPr id="18" name="その他"/>
          <p:cNvSpPr>
            <a:spLocks noChangeAspect="1"/>
          </p:cNvSpPr>
          <p:nvPr/>
        </p:nvSpPr>
        <p:spPr bwMode="auto">
          <a:xfrm>
            <a:off x="1584325" y="3532188"/>
            <a:ext cx="492125" cy="488950"/>
          </a:xfrm>
          <a:custGeom>
            <a:avLst/>
            <a:gdLst>
              <a:gd name="T0" fmla="*/ 12770 w 21600"/>
              <a:gd name="T1" fmla="*/ 0 h 21600"/>
              <a:gd name="T2" fmla="*/ 13243 w 21600"/>
              <a:gd name="T3" fmla="*/ 8258 h 21600"/>
              <a:gd name="T4" fmla="*/ 21600 w 21600"/>
              <a:gd name="T5" fmla="*/ 10482 h 21600"/>
              <a:gd name="T6" fmla="*/ 13558 w 21600"/>
              <a:gd name="T7" fmla="*/ 13182 h 21600"/>
              <a:gd name="T8" fmla="*/ 13874 w 21600"/>
              <a:gd name="T9" fmla="*/ 21600 h 21600"/>
              <a:gd name="T10" fmla="*/ 8513 w 21600"/>
              <a:gd name="T11" fmla="*/ 14929 h 21600"/>
              <a:gd name="T12" fmla="*/ 630 w 21600"/>
              <a:gd name="T13" fmla="*/ 17787 h 21600"/>
              <a:gd name="T14" fmla="*/ 5360 w 21600"/>
              <a:gd name="T15" fmla="*/ 10958 h 21600"/>
              <a:gd name="T16" fmla="*/ 0 w 21600"/>
              <a:gd name="T17" fmla="*/ 4446 h 21600"/>
              <a:gd name="T18" fmla="*/ 8198 w 21600"/>
              <a:gd name="T19" fmla="*/ 6670 h 21600"/>
              <a:gd name="T20" fmla="*/ 1277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70" y="0"/>
                </a:moveTo>
                <a:lnTo>
                  <a:pt x="13243" y="8258"/>
                </a:lnTo>
                <a:lnTo>
                  <a:pt x="21600" y="10482"/>
                </a:lnTo>
                <a:lnTo>
                  <a:pt x="13558" y="13182"/>
                </a:lnTo>
                <a:lnTo>
                  <a:pt x="13874" y="21600"/>
                </a:lnTo>
                <a:lnTo>
                  <a:pt x="8513" y="14929"/>
                </a:lnTo>
                <a:lnTo>
                  <a:pt x="630" y="17787"/>
                </a:lnTo>
                <a:lnTo>
                  <a:pt x="5360" y="10958"/>
                </a:lnTo>
                <a:lnTo>
                  <a:pt x="0" y="4446"/>
                </a:lnTo>
                <a:lnTo>
                  <a:pt x="8198" y="6670"/>
                </a:lnTo>
                <a:lnTo>
                  <a:pt x="12770" y="0"/>
                </a:lnTo>
              </a:path>
            </a:pathLst>
          </a:custGeom>
          <a:solidFill>
            <a:srgbClr val="FFC000"/>
          </a:solidFill>
          <a:ln>
            <a:noFill/>
          </a:ln>
        </p:spPr>
        <p:txBody>
          <a:bodyPr/>
          <a:lstStyle/>
          <a:p>
            <a:endParaRPr lang="zh-CN" altLang="en-US"/>
          </a:p>
        </p:txBody>
      </p:sp>
      <p:sp>
        <p:nvSpPr>
          <p:cNvPr id="19" name="その他"/>
          <p:cNvSpPr>
            <a:spLocks noChangeAspect="1"/>
          </p:cNvSpPr>
          <p:nvPr/>
        </p:nvSpPr>
        <p:spPr bwMode="auto">
          <a:xfrm>
            <a:off x="488950" y="3300413"/>
            <a:ext cx="263525" cy="271462"/>
          </a:xfrm>
          <a:custGeom>
            <a:avLst/>
            <a:gdLst>
              <a:gd name="T0" fmla="*/ 14202 w 21600"/>
              <a:gd name="T1" fmla="*/ 0 h 21600"/>
              <a:gd name="T2" fmla="*/ 13610 w 21600"/>
              <a:gd name="T3" fmla="*/ 8351 h 21600"/>
              <a:gd name="T4" fmla="*/ 21600 w 21600"/>
              <a:gd name="T5" fmla="*/ 11231 h 21600"/>
              <a:gd name="T6" fmla="*/ 13019 w 21600"/>
              <a:gd name="T7" fmla="*/ 13247 h 21600"/>
              <a:gd name="T8" fmla="*/ 12131 w 21600"/>
              <a:gd name="T9" fmla="*/ 21600 h 21600"/>
              <a:gd name="T10" fmla="*/ 8284 w 21600"/>
              <a:gd name="T11" fmla="*/ 14687 h 21600"/>
              <a:gd name="T12" fmla="*/ 0 w 21600"/>
              <a:gd name="T13" fmla="*/ 16703 h 21600"/>
              <a:gd name="T14" fmla="*/ 5325 w 21600"/>
              <a:gd name="T15" fmla="*/ 10079 h 21600"/>
              <a:gd name="T16" fmla="*/ 1479 w 21600"/>
              <a:gd name="T17" fmla="*/ 3743 h 21600"/>
              <a:gd name="T18" fmla="*/ 8876 w 21600"/>
              <a:gd name="T19" fmla="*/ 6335 h 21600"/>
              <a:gd name="T20" fmla="*/ 14202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4202" y="0"/>
                </a:moveTo>
                <a:lnTo>
                  <a:pt x="13610" y="8351"/>
                </a:lnTo>
                <a:lnTo>
                  <a:pt x="21600" y="11231"/>
                </a:lnTo>
                <a:lnTo>
                  <a:pt x="13019" y="13247"/>
                </a:lnTo>
                <a:lnTo>
                  <a:pt x="12131" y="21600"/>
                </a:lnTo>
                <a:lnTo>
                  <a:pt x="8284" y="14687"/>
                </a:lnTo>
                <a:lnTo>
                  <a:pt x="0" y="16703"/>
                </a:lnTo>
                <a:lnTo>
                  <a:pt x="5325" y="10079"/>
                </a:lnTo>
                <a:lnTo>
                  <a:pt x="1479" y="3743"/>
                </a:lnTo>
                <a:lnTo>
                  <a:pt x="8876" y="6335"/>
                </a:lnTo>
                <a:lnTo>
                  <a:pt x="14202" y="0"/>
                </a:lnTo>
              </a:path>
            </a:pathLst>
          </a:custGeom>
          <a:solidFill>
            <a:srgbClr val="FFC000"/>
          </a:solidFill>
          <a:ln>
            <a:noFill/>
          </a:ln>
        </p:spPr>
        <p:txBody>
          <a:bodyPr/>
          <a:lstStyle/>
          <a:p>
            <a:endParaRPr lang="zh-CN" altLang="en-US"/>
          </a:p>
        </p:txBody>
      </p:sp>
      <p:sp>
        <p:nvSpPr>
          <p:cNvPr id="20" name="その他"/>
          <p:cNvSpPr>
            <a:spLocks noChangeAspect="1"/>
          </p:cNvSpPr>
          <p:nvPr/>
        </p:nvSpPr>
        <p:spPr bwMode="auto">
          <a:xfrm>
            <a:off x="723900" y="4052888"/>
            <a:ext cx="360363" cy="331787"/>
          </a:xfrm>
          <a:custGeom>
            <a:avLst/>
            <a:gdLst>
              <a:gd name="T0" fmla="*/ 10367 w 21600"/>
              <a:gd name="T1" fmla="*/ 0 h 21600"/>
              <a:gd name="T2" fmla="*/ 13391 w 21600"/>
              <a:gd name="T3" fmla="*/ 7747 h 21600"/>
              <a:gd name="T4" fmla="*/ 21600 w 21600"/>
              <a:gd name="T5" fmla="*/ 7513 h 21600"/>
              <a:gd name="T6" fmla="*/ 15119 w 21600"/>
              <a:gd name="T7" fmla="*/ 12678 h 21600"/>
              <a:gd name="T8" fmla="*/ 17927 w 21600"/>
              <a:gd name="T9" fmla="*/ 20660 h 21600"/>
              <a:gd name="T10" fmla="*/ 11015 w 21600"/>
              <a:gd name="T11" fmla="*/ 15965 h 21600"/>
              <a:gd name="T12" fmla="*/ 4535 w 21600"/>
              <a:gd name="T13" fmla="*/ 21600 h 21600"/>
              <a:gd name="T14" fmla="*/ 6695 w 21600"/>
              <a:gd name="T15" fmla="*/ 13147 h 21600"/>
              <a:gd name="T16" fmla="*/ 0 w 21600"/>
              <a:gd name="T17" fmla="*/ 8686 h 21600"/>
              <a:gd name="T18" fmla="*/ 8207 w 21600"/>
              <a:gd name="T19" fmla="*/ 8217 h 21600"/>
              <a:gd name="T20" fmla="*/ 10367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367" y="0"/>
                </a:moveTo>
                <a:lnTo>
                  <a:pt x="13391" y="7747"/>
                </a:lnTo>
                <a:lnTo>
                  <a:pt x="21600" y="7513"/>
                </a:lnTo>
                <a:lnTo>
                  <a:pt x="15119" y="12678"/>
                </a:lnTo>
                <a:lnTo>
                  <a:pt x="17927" y="20660"/>
                </a:lnTo>
                <a:lnTo>
                  <a:pt x="11015" y="15965"/>
                </a:lnTo>
                <a:lnTo>
                  <a:pt x="4535" y="21600"/>
                </a:lnTo>
                <a:lnTo>
                  <a:pt x="6695" y="13147"/>
                </a:lnTo>
                <a:lnTo>
                  <a:pt x="0" y="8686"/>
                </a:lnTo>
                <a:lnTo>
                  <a:pt x="8207" y="8217"/>
                </a:lnTo>
                <a:lnTo>
                  <a:pt x="10367" y="0"/>
                </a:lnTo>
              </a:path>
            </a:pathLst>
          </a:custGeom>
          <a:solidFill>
            <a:srgbClr val="FFC000"/>
          </a:solidFill>
          <a:ln>
            <a:noFill/>
          </a:ln>
        </p:spPr>
        <p:txBody>
          <a:bodyPr/>
          <a:lstStyle/>
          <a:p>
            <a:endParaRPr lang="zh-CN" altLang="en-US"/>
          </a:p>
        </p:txBody>
      </p:sp>
      <p:sp>
        <p:nvSpPr>
          <p:cNvPr id="21" name="その他"/>
          <p:cNvSpPr>
            <a:spLocks noChangeAspect="1"/>
          </p:cNvSpPr>
          <p:nvPr/>
        </p:nvSpPr>
        <p:spPr bwMode="auto">
          <a:xfrm>
            <a:off x="536575" y="1274763"/>
            <a:ext cx="979488" cy="971550"/>
          </a:xfrm>
          <a:custGeom>
            <a:avLst/>
            <a:gdLst>
              <a:gd name="T0" fmla="*/ 7385 w 21600"/>
              <a:gd name="T1" fmla="*/ 0 h 21600"/>
              <a:gd name="T2" fmla="*/ 12785 w 21600"/>
              <a:gd name="T3" fmla="*/ 6159 h 21600"/>
              <a:gd name="T4" fmla="*/ 20726 w 21600"/>
              <a:gd name="T5" fmla="*/ 2959 h 21600"/>
              <a:gd name="T6" fmla="*/ 16120 w 21600"/>
              <a:gd name="T7" fmla="*/ 9999 h 21600"/>
              <a:gd name="T8" fmla="*/ 21600 w 21600"/>
              <a:gd name="T9" fmla="*/ 16319 h 21600"/>
              <a:gd name="T10" fmla="*/ 13261 w 21600"/>
              <a:gd name="T11" fmla="*/ 14399 h 21600"/>
              <a:gd name="T12" fmla="*/ 8655 w 21600"/>
              <a:gd name="T13" fmla="*/ 21600 h 21600"/>
              <a:gd name="T14" fmla="*/ 8100 w 21600"/>
              <a:gd name="T15" fmla="*/ 13279 h 21600"/>
              <a:gd name="T16" fmla="*/ 0 w 21600"/>
              <a:gd name="T17" fmla="*/ 11439 h 21600"/>
              <a:gd name="T18" fmla="*/ 7861 w 21600"/>
              <a:gd name="T19" fmla="*/ 8239 h 21600"/>
              <a:gd name="T20" fmla="*/ 7385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7385" y="0"/>
                </a:moveTo>
                <a:lnTo>
                  <a:pt x="12785" y="6159"/>
                </a:lnTo>
                <a:lnTo>
                  <a:pt x="20726" y="2959"/>
                </a:lnTo>
                <a:lnTo>
                  <a:pt x="16120" y="9999"/>
                </a:lnTo>
                <a:lnTo>
                  <a:pt x="21600" y="16319"/>
                </a:lnTo>
                <a:lnTo>
                  <a:pt x="13261" y="14399"/>
                </a:lnTo>
                <a:lnTo>
                  <a:pt x="8655" y="21600"/>
                </a:lnTo>
                <a:lnTo>
                  <a:pt x="8100" y="13279"/>
                </a:lnTo>
                <a:lnTo>
                  <a:pt x="0" y="11439"/>
                </a:lnTo>
                <a:lnTo>
                  <a:pt x="7861" y="8239"/>
                </a:lnTo>
                <a:lnTo>
                  <a:pt x="7385" y="0"/>
                </a:lnTo>
              </a:path>
            </a:pathLst>
          </a:custGeom>
          <a:solidFill>
            <a:srgbClr val="FFC000"/>
          </a:solidFill>
          <a:ln>
            <a:noFill/>
          </a:ln>
        </p:spPr>
        <p:txBody>
          <a:bodyPr/>
          <a:lstStyle/>
          <a:p>
            <a:endParaRPr lang="zh-CN" altLang="en-US"/>
          </a:p>
        </p:txBody>
      </p:sp>
      <p:sp>
        <p:nvSpPr>
          <p:cNvPr id="22" name="その他"/>
          <p:cNvSpPr>
            <a:spLocks noChangeAspect="1"/>
          </p:cNvSpPr>
          <p:nvPr/>
        </p:nvSpPr>
        <p:spPr bwMode="auto">
          <a:xfrm>
            <a:off x="1698625" y="1814513"/>
            <a:ext cx="547688" cy="496887"/>
          </a:xfrm>
          <a:custGeom>
            <a:avLst/>
            <a:gdLst>
              <a:gd name="T0" fmla="*/ 10800 w 21600"/>
              <a:gd name="T1" fmla="*/ 0 h 21600"/>
              <a:gd name="T2" fmla="*/ 13357 w 21600"/>
              <a:gd name="T3" fmla="*/ 8138 h 21600"/>
              <a:gd name="T4" fmla="*/ 21600 w 21600"/>
              <a:gd name="T5" fmla="*/ 8138 h 21600"/>
              <a:gd name="T6" fmla="*/ 14920 w 21600"/>
              <a:gd name="T7" fmla="*/ 13304 h 21600"/>
              <a:gd name="T8" fmla="*/ 17478 w 21600"/>
              <a:gd name="T9" fmla="*/ 21600 h 21600"/>
              <a:gd name="T10" fmla="*/ 10800 w 21600"/>
              <a:gd name="T11" fmla="*/ 16434 h 21600"/>
              <a:gd name="T12" fmla="*/ 4120 w 21600"/>
              <a:gd name="T13" fmla="*/ 21600 h 21600"/>
              <a:gd name="T14" fmla="*/ 6678 w 21600"/>
              <a:gd name="T15" fmla="*/ 13304 h 21600"/>
              <a:gd name="T16" fmla="*/ 0 w 21600"/>
              <a:gd name="T17" fmla="*/ 8138 h 21600"/>
              <a:gd name="T18" fmla="*/ 8242 w 21600"/>
              <a:gd name="T19" fmla="*/ 8138 h 21600"/>
              <a:gd name="T20" fmla="*/ 1080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lnTo>
                  <a:pt x="13357" y="8138"/>
                </a:lnTo>
                <a:lnTo>
                  <a:pt x="21600" y="8138"/>
                </a:lnTo>
                <a:lnTo>
                  <a:pt x="14920" y="13304"/>
                </a:lnTo>
                <a:lnTo>
                  <a:pt x="17478" y="21600"/>
                </a:lnTo>
                <a:lnTo>
                  <a:pt x="10800" y="16434"/>
                </a:lnTo>
                <a:lnTo>
                  <a:pt x="4120" y="21600"/>
                </a:lnTo>
                <a:lnTo>
                  <a:pt x="6678" y="13304"/>
                </a:lnTo>
                <a:lnTo>
                  <a:pt x="0" y="8138"/>
                </a:lnTo>
                <a:lnTo>
                  <a:pt x="8242" y="8138"/>
                </a:lnTo>
                <a:lnTo>
                  <a:pt x="10800" y="0"/>
                </a:lnTo>
              </a:path>
            </a:pathLst>
          </a:custGeom>
          <a:solidFill>
            <a:srgbClr val="C00000"/>
          </a:solidFill>
          <a:ln>
            <a:noFill/>
          </a:ln>
        </p:spPr>
        <p:txBody>
          <a:bodyPr/>
          <a:lstStyle/>
          <a:p>
            <a:endParaRPr lang="zh-CN" altLang="en-US">
              <a:solidFill>
                <a:srgbClr val="C00000"/>
              </a:solidFill>
            </a:endParaRPr>
          </a:p>
        </p:txBody>
      </p:sp>
      <p:sp>
        <p:nvSpPr>
          <p:cNvPr id="23" name="その他"/>
          <p:cNvSpPr>
            <a:spLocks noChangeAspect="1"/>
          </p:cNvSpPr>
          <p:nvPr/>
        </p:nvSpPr>
        <p:spPr bwMode="auto">
          <a:xfrm>
            <a:off x="1192213" y="3135313"/>
            <a:ext cx="452437" cy="414337"/>
          </a:xfrm>
          <a:custGeom>
            <a:avLst/>
            <a:gdLst>
              <a:gd name="T0" fmla="*/ 10628 w 21600"/>
              <a:gd name="T1" fmla="*/ 0 h 21600"/>
              <a:gd name="T2" fmla="*/ 13371 w 21600"/>
              <a:gd name="T3" fmla="*/ 8264 h 21600"/>
              <a:gd name="T4" fmla="*/ 21600 w 21600"/>
              <a:gd name="T5" fmla="*/ 8264 h 21600"/>
              <a:gd name="T6" fmla="*/ 14742 w 21600"/>
              <a:gd name="T7" fmla="*/ 13335 h 21600"/>
              <a:gd name="T8" fmla="*/ 17314 w 21600"/>
              <a:gd name="T9" fmla="*/ 21600 h 21600"/>
              <a:gd name="T10" fmla="*/ 10628 w 21600"/>
              <a:gd name="T11" fmla="*/ 16528 h 21600"/>
              <a:gd name="T12" fmla="*/ 4114 w 21600"/>
              <a:gd name="T13" fmla="*/ 21600 h 21600"/>
              <a:gd name="T14" fmla="*/ 6514 w 21600"/>
              <a:gd name="T15" fmla="*/ 13335 h 21600"/>
              <a:gd name="T16" fmla="*/ 0 w 21600"/>
              <a:gd name="T17" fmla="*/ 8264 h 21600"/>
              <a:gd name="T18" fmla="*/ 8056 w 21600"/>
              <a:gd name="T19" fmla="*/ 8264 h 21600"/>
              <a:gd name="T20" fmla="*/ 10628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28" y="0"/>
                </a:moveTo>
                <a:lnTo>
                  <a:pt x="13371" y="8264"/>
                </a:lnTo>
                <a:lnTo>
                  <a:pt x="21600" y="8264"/>
                </a:lnTo>
                <a:lnTo>
                  <a:pt x="14742" y="13335"/>
                </a:lnTo>
                <a:lnTo>
                  <a:pt x="17314" y="21600"/>
                </a:lnTo>
                <a:lnTo>
                  <a:pt x="10628" y="16528"/>
                </a:lnTo>
                <a:lnTo>
                  <a:pt x="4114" y="21600"/>
                </a:lnTo>
                <a:lnTo>
                  <a:pt x="6514" y="13335"/>
                </a:lnTo>
                <a:lnTo>
                  <a:pt x="0" y="8264"/>
                </a:lnTo>
                <a:lnTo>
                  <a:pt x="8056" y="8264"/>
                </a:lnTo>
                <a:lnTo>
                  <a:pt x="10628" y="0"/>
                </a:lnTo>
              </a:path>
            </a:pathLst>
          </a:custGeom>
          <a:solidFill>
            <a:srgbClr val="C00000"/>
          </a:solidFill>
          <a:ln>
            <a:noFill/>
          </a:ln>
        </p:spPr>
        <p:txBody>
          <a:bodyPr/>
          <a:lstStyle/>
          <a:p>
            <a:endParaRPr lang="zh-CN" altLang="en-US">
              <a:solidFill>
                <a:srgbClr val="C00000"/>
              </a:solidFill>
            </a:endParaRPr>
          </a:p>
        </p:txBody>
      </p:sp>
      <p:sp>
        <p:nvSpPr>
          <p:cNvPr id="34" name="その他"/>
          <p:cNvSpPr>
            <a:spLocks noChangeAspect="1"/>
          </p:cNvSpPr>
          <p:nvPr/>
        </p:nvSpPr>
        <p:spPr bwMode="auto">
          <a:xfrm>
            <a:off x="1382713" y="2544763"/>
            <a:ext cx="457200" cy="407987"/>
          </a:xfrm>
          <a:custGeom>
            <a:avLst/>
            <a:gdLst>
              <a:gd name="T0" fmla="*/ 10714 w 21600"/>
              <a:gd name="T1" fmla="*/ 0 h 21600"/>
              <a:gd name="T2" fmla="*/ 13265 w 21600"/>
              <a:gd name="T3" fmla="*/ 8028 h 21600"/>
              <a:gd name="T4" fmla="*/ 21600 w 21600"/>
              <a:gd name="T5" fmla="*/ 8028 h 21600"/>
              <a:gd name="T6" fmla="*/ 14796 w 21600"/>
              <a:gd name="T7" fmla="*/ 13189 h 21600"/>
              <a:gd name="T8" fmla="*/ 17347 w 21600"/>
              <a:gd name="T9" fmla="*/ 21600 h 21600"/>
              <a:gd name="T10" fmla="*/ 10714 w 21600"/>
              <a:gd name="T11" fmla="*/ 16247 h 21600"/>
              <a:gd name="T12" fmla="*/ 3911 w 21600"/>
              <a:gd name="T13" fmla="*/ 21600 h 21600"/>
              <a:gd name="T14" fmla="*/ 6632 w 21600"/>
              <a:gd name="T15" fmla="*/ 13189 h 21600"/>
              <a:gd name="T16" fmla="*/ 0 w 21600"/>
              <a:gd name="T17" fmla="*/ 8028 h 21600"/>
              <a:gd name="T18" fmla="*/ 8163 w 21600"/>
              <a:gd name="T19" fmla="*/ 8028 h 21600"/>
              <a:gd name="T20" fmla="*/ 10714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714" y="0"/>
                </a:moveTo>
                <a:lnTo>
                  <a:pt x="13265" y="8028"/>
                </a:lnTo>
                <a:lnTo>
                  <a:pt x="21600" y="8028"/>
                </a:lnTo>
                <a:lnTo>
                  <a:pt x="14796" y="13189"/>
                </a:lnTo>
                <a:lnTo>
                  <a:pt x="17347" y="21600"/>
                </a:lnTo>
                <a:lnTo>
                  <a:pt x="10714" y="16247"/>
                </a:lnTo>
                <a:lnTo>
                  <a:pt x="3911" y="21600"/>
                </a:lnTo>
                <a:lnTo>
                  <a:pt x="6632" y="13189"/>
                </a:lnTo>
                <a:lnTo>
                  <a:pt x="0" y="8028"/>
                </a:lnTo>
                <a:lnTo>
                  <a:pt x="8163" y="8028"/>
                </a:lnTo>
                <a:lnTo>
                  <a:pt x="10714" y="0"/>
                </a:lnTo>
              </a:path>
            </a:pathLst>
          </a:custGeom>
          <a:solidFill>
            <a:srgbClr val="C00000"/>
          </a:solidFill>
          <a:ln>
            <a:noFill/>
          </a:ln>
        </p:spPr>
        <p:txBody>
          <a:bodyPr/>
          <a:lstStyle/>
          <a:p>
            <a:endParaRPr lang="zh-CN" altLang="en-US">
              <a:solidFill>
                <a:srgbClr val="C00000"/>
              </a:solidFill>
            </a:endParaRPr>
          </a:p>
        </p:txBody>
      </p:sp>
      <p:sp>
        <p:nvSpPr>
          <p:cNvPr id="35" name="その他"/>
          <p:cNvSpPr>
            <a:spLocks noChangeAspect="1"/>
          </p:cNvSpPr>
          <p:nvPr/>
        </p:nvSpPr>
        <p:spPr bwMode="auto">
          <a:xfrm>
            <a:off x="784225" y="3481388"/>
            <a:ext cx="220663" cy="198437"/>
          </a:xfrm>
          <a:custGeom>
            <a:avLst/>
            <a:gdLst>
              <a:gd name="T0" fmla="*/ 10622 w 21600"/>
              <a:gd name="T1" fmla="*/ 0 h 21600"/>
              <a:gd name="T2" fmla="*/ 13455 w 21600"/>
              <a:gd name="T3" fmla="*/ 8246 h 21600"/>
              <a:gd name="T4" fmla="*/ 21600 w 21600"/>
              <a:gd name="T5" fmla="*/ 8246 h 21600"/>
              <a:gd name="T6" fmla="*/ 14517 w 21600"/>
              <a:gd name="T7" fmla="*/ 13352 h 21600"/>
              <a:gd name="T8" fmla="*/ 17350 w 21600"/>
              <a:gd name="T9" fmla="*/ 21600 h 21600"/>
              <a:gd name="T10" fmla="*/ 10622 w 21600"/>
              <a:gd name="T11" fmla="*/ 16494 h 21600"/>
              <a:gd name="T12" fmla="*/ 3894 w 21600"/>
              <a:gd name="T13" fmla="*/ 21600 h 21600"/>
              <a:gd name="T14" fmla="*/ 6727 w 21600"/>
              <a:gd name="T15" fmla="*/ 13352 h 21600"/>
              <a:gd name="T16" fmla="*/ 0 w 21600"/>
              <a:gd name="T17" fmla="*/ 8246 h 21600"/>
              <a:gd name="T18" fmla="*/ 8144 w 21600"/>
              <a:gd name="T19" fmla="*/ 8246 h 21600"/>
              <a:gd name="T20" fmla="*/ 10622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22" y="0"/>
                </a:moveTo>
                <a:lnTo>
                  <a:pt x="13455" y="8246"/>
                </a:lnTo>
                <a:lnTo>
                  <a:pt x="21600" y="8246"/>
                </a:lnTo>
                <a:lnTo>
                  <a:pt x="14517" y="13352"/>
                </a:lnTo>
                <a:lnTo>
                  <a:pt x="17350" y="21600"/>
                </a:lnTo>
                <a:lnTo>
                  <a:pt x="10622" y="16494"/>
                </a:lnTo>
                <a:lnTo>
                  <a:pt x="3894" y="21600"/>
                </a:lnTo>
                <a:lnTo>
                  <a:pt x="6727" y="13352"/>
                </a:lnTo>
                <a:lnTo>
                  <a:pt x="0" y="8246"/>
                </a:lnTo>
                <a:lnTo>
                  <a:pt x="8144" y="8246"/>
                </a:lnTo>
                <a:lnTo>
                  <a:pt x="10622" y="0"/>
                </a:lnTo>
              </a:path>
            </a:pathLst>
          </a:custGeom>
          <a:solidFill>
            <a:srgbClr val="FFC000"/>
          </a:solidFill>
          <a:ln>
            <a:noFill/>
          </a:ln>
        </p:spPr>
        <p:txBody>
          <a:bodyPr/>
          <a:lstStyle/>
          <a:p>
            <a:endParaRPr lang="zh-CN" altLang="en-US">
              <a:solidFill>
                <a:srgbClr val="C00000"/>
              </a:solidFill>
            </a:endParaRPr>
          </a:p>
        </p:txBody>
      </p:sp>
      <p:sp>
        <p:nvSpPr>
          <p:cNvPr id="36" name="その他"/>
          <p:cNvSpPr>
            <a:spLocks noChangeAspect="1"/>
          </p:cNvSpPr>
          <p:nvPr/>
        </p:nvSpPr>
        <p:spPr bwMode="auto">
          <a:xfrm>
            <a:off x="690563" y="212725"/>
            <a:ext cx="1001712" cy="1000125"/>
          </a:xfrm>
          <a:custGeom>
            <a:avLst/>
            <a:gdLst>
              <a:gd name="T0" fmla="*/ 7691 w 21600"/>
              <a:gd name="T1" fmla="*/ 0 h 21600"/>
              <a:gd name="T2" fmla="*/ 13053 w 21600"/>
              <a:gd name="T3" fmla="*/ 6293 h 21600"/>
              <a:gd name="T4" fmla="*/ 21133 w 21600"/>
              <a:gd name="T5" fmla="*/ 3107 h 21600"/>
              <a:gd name="T6" fmla="*/ 16394 w 21600"/>
              <a:gd name="T7" fmla="*/ 10178 h 21600"/>
              <a:gd name="T8" fmla="*/ 21600 w 21600"/>
              <a:gd name="T9" fmla="*/ 16471 h 21600"/>
              <a:gd name="T10" fmla="*/ 13363 w 21600"/>
              <a:gd name="T11" fmla="*/ 14451 h 21600"/>
              <a:gd name="T12" fmla="*/ 8624 w 21600"/>
              <a:gd name="T13" fmla="*/ 21600 h 21600"/>
              <a:gd name="T14" fmla="*/ 8313 w 21600"/>
              <a:gd name="T15" fmla="*/ 13286 h 21600"/>
              <a:gd name="T16" fmla="*/ 0 w 21600"/>
              <a:gd name="T17" fmla="*/ 11343 h 21600"/>
              <a:gd name="T18" fmla="*/ 8080 w 21600"/>
              <a:gd name="T19" fmla="*/ 8158 h 21600"/>
              <a:gd name="T20" fmla="*/ 7691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7691" y="0"/>
                </a:moveTo>
                <a:lnTo>
                  <a:pt x="13053" y="6293"/>
                </a:lnTo>
                <a:lnTo>
                  <a:pt x="21133" y="3107"/>
                </a:lnTo>
                <a:lnTo>
                  <a:pt x="16394" y="10178"/>
                </a:lnTo>
                <a:lnTo>
                  <a:pt x="21600" y="16471"/>
                </a:lnTo>
                <a:lnTo>
                  <a:pt x="13363" y="14451"/>
                </a:lnTo>
                <a:lnTo>
                  <a:pt x="8624" y="21600"/>
                </a:lnTo>
                <a:lnTo>
                  <a:pt x="8313" y="13286"/>
                </a:lnTo>
                <a:lnTo>
                  <a:pt x="0" y="11343"/>
                </a:lnTo>
                <a:lnTo>
                  <a:pt x="8080" y="8158"/>
                </a:lnTo>
                <a:lnTo>
                  <a:pt x="7691" y="0"/>
                </a:lnTo>
              </a:path>
            </a:pathLst>
          </a:custGeom>
          <a:solidFill>
            <a:srgbClr val="C00000"/>
          </a:solidFill>
          <a:ln>
            <a:noFill/>
          </a:ln>
        </p:spPr>
        <p:txBody>
          <a:bodyPr/>
          <a:lstStyle/>
          <a:p>
            <a:endParaRPr lang="zh-CN" altLang="en-US">
              <a:solidFill>
                <a:srgbClr val="C00000"/>
              </a:solidFill>
            </a:endParaRPr>
          </a:p>
        </p:txBody>
      </p:sp>
      <p:sp>
        <p:nvSpPr>
          <p:cNvPr id="37" name="その他"/>
          <p:cNvSpPr>
            <a:spLocks noChangeAspect="1"/>
          </p:cNvSpPr>
          <p:nvPr/>
        </p:nvSpPr>
        <p:spPr bwMode="auto">
          <a:xfrm>
            <a:off x="266700" y="4518025"/>
            <a:ext cx="207963" cy="209550"/>
          </a:xfrm>
          <a:custGeom>
            <a:avLst/>
            <a:gdLst>
              <a:gd name="T0" fmla="*/ 12661 w 21600"/>
              <a:gd name="T1" fmla="*/ 0 h 21600"/>
              <a:gd name="T2" fmla="*/ 13034 w 21600"/>
              <a:gd name="T3" fmla="*/ 8565 h 21600"/>
              <a:gd name="T4" fmla="*/ 21600 w 21600"/>
              <a:gd name="T5" fmla="*/ 10800 h 21600"/>
              <a:gd name="T6" fmla="*/ 13034 w 21600"/>
              <a:gd name="T7" fmla="*/ 13406 h 21600"/>
              <a:gd name="T8" fmla="*/ 13406 w 21600"/>
              <a:gd name="T9" fmla="*/ 21600 h 21600"/>
              <a:gd name="T10" fmla="*/ 8192 w 21600"/>
              <a:gd name="T11" fmla="*/ 15268 h 21600"/>
              <a:gd name="T12" fmla="*/ 372 w 21600"/>
              <a:gd name="T13" fmla="*/ 17503 h 21600"/>
              <a:gd name="T14" fmla="*/ 5213 w 21600"/>
              <a:gd name="T15" fmla="*/ 10800 h 21600"/>
              <a:gd name="T16" fmla="*/ 0 w 21600"/>
              <a:gd name="T17" fmla="*/ 4468 h 21600"/>
              <a:gd name="T18" fmla="*/ 7820 w 21600"/>
              <a:gd name="T19" fmla="*/ 6703 h 21600"/>
              <a:gd name="T20" fmla="*/ 12661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661" y="0"/>
                </a:moveTo>
                <a:lnTo>
                  <a:pt x="13034" y="8565"/>
                </a:lnTo>
                <a:lnTo>
                  <a:pt x="21600" y="10800"/>
                </a:lnTo>
                <a:lnTo>
                  <a:pt x="13034" y="13406"/>
                </a:lnTo>
                <a:lnTo>
                  <a:pt x="13406" y="21600"/>
                </a:lnTo>
                <a:lnTo>
                  <a:pt x="8192" y="15268"/>
                </a:lnTo>
                <a:lnTo>
                  <a:pt x="372" y="17503"/>
                </a:lnTo>
                <a:lnTo>
                  <a:pt x="5213" y="10800"/>
                </a:lnTo>
                <a:lnTo>
                  <a:pt x="0" y="4468"/>
                </a:lnTo>
                <a:lnTo>
                  <a:pt x="7820" y="6703"/>
                </a:lnTo>
                <a:lnTo>
                  <a:pt x="12661" y="0"/>
                </a:lnTo>
              </a:path>
            </a:pathLst>
          </a:custGeom>
          <a:solidFill>
            <a:srgbClr val="FFC000"/>
          </a:solidFill>
          <a:ln>
            <a:noFill/>
          </a:ln>
        </p:spPr>
        <p:txBody>
          <a:bodyPr/>
          <a:lstStyle/>
          <a:p>
            <a:endParaRPr lang="zh-CN" altLang="en-US"/>
          </a:p>
        </p:txBody>
      </p:sp>
      <p:sp>
        <p:nvSpPr>
          <p:cNvPr id="38" name="TextBox 37"/>
          <p:cNvSpPr txBox="1"/>
          <p:nvPr/>
        </p:nvSpPr>
        <p:spPr>
          <a:xfrm>
            <a:off x="3786350" y="542895"/>
            <a:ext cx="1872208" cy="240065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15000" b="1" spc="50" dirty="0" smtClean="0">
                <a:ln w="11430"/>
                <a:solidFill>
                  <a:srgbClr val="C0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2</a:t>
            </a:r>
            <a:endParaRPr lang="zh-CN" altLang="en-US" sz="15000" b="1" spc="50" dirty="0">
              <a:ln w="11430"/>
              <a:solidFill>
                <a:srgbClr val="C0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39" name="TextBox 38"/>
          <p:cNvSpPr txBox="1"/>
          <p:nvPr/>
        </p:nvSpPr>
        <p:spPr>
          <a:xfrm>
            <a:off x="3489042" y="3651870"/>
            <a:ext cx="2736304" cy="58176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lnSpc>
                <a:spcPct val="125000"/>
              </a:lnSpc>
            </a:pPr>
            <a:r>
              <a:rPr lang="zh-CN" altLang="en-US" sz="2800" b="1" spc="50" dirty="0" smtClean="0">
                <a:ln w="11430"/>
                <a:solidFill>
                  <a:srgbClr val="FFC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点此输入标题</a:t>
            </a:r>
            <a:endParaRPr lang="zh-CN" altLang="en-US" sz="2800" b="1" spc="50" dirty="0">
              <a:ln w="11430"/>
              <a:solidFill>
                <a:srgbClr val="FFC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40" name="TextBox 39"/>
          <p:cNvSpPr txBox="1"/>
          <p:nvPr/>
        </p:nvSpPr>
        <p:spPr>
          <a:xfrm>
            <a:off x="3489042" y="4245064"/>
            <a:ext cx="3566505" cy="630942"/>
          </a:xfrm>
          <a:prstGeom prst="rect">
            <a:avLst/>
          </a:prstGeom>
          <a:noFill/>
        </p:spPr>
        <p:txBody>
          <a:bodyPr wrap="square" rtlCol="0">
            <a:spAutoFit/>
          </a:bodyPr>
          <a:lstStyle/>
          <a:p>
            <a:pPr algn="just">
              <a:lnSpc>
                <a:spcPct val="125000"/>
              </a:lnSpc>
            </a:pPr>
            <a:r>
              <a:rPr lang="zh-CN" altLang="en-US" sz="1400" dirty="0" smtClean="0">
                <a:solidFill>
                  <a:srgbClr val="FFC000"/>
                </a:solidFill>
                <a:latin typeface="微软雅黑" panose="020B0503020204020204" pitchFamily="34" charset="-122"/>
                <a:ea typeface="微软雅黑" panose="020B0503020204020204" pitchFamily="34" charset="-122"/>
              </a:rPr>
              <a:t>点此输入</a:t>
            </a:r>
            <a:r>
              <a:rPr lang="zh-CN" altLang="en-US" sz="1400" dirty="0">
                <a:solidFill>
                  <a:srgbClr val="FFC000"/>
                </a:solidFill>
                <a:latin typeface="微软雅黑" panose="020B0503020204020204" pitchFamily="34" charset="-122"/>
                <a:ea typeface="微软雅黑" panose="020B0503020204020204" pitchFamily="34" charset="-122"/>
              </a:rPr>
              <a:t>文字点此输入文字点此输入</a:t>
            </a:r>
            <a:r>
              <a:rPr lang="zh-CN" altLang="en-US" sz="1400" dirty="0" smtClean="0">
                <a:solidFill>
                  <a:srgbClr val="FFC000"/>
                </a:solidFill>
                <a:latin typeface="微软雅黑" panose="020B0503020204020204" pitchFamily="34" charset="-122"/>
                <a:ea typeface="微软雅黑" panose="020B0503020204020204" pitchFamily="34" charset="-122"/>
              </a:rPr>
              <a:t>文字</a:t>
            </a:r>
            <a:endParaRPr lang="en-US" altLang="zh-CN" sz="1400" dirty="0" smtClean="0">
              <a:solidFill>
                <a:srgbClr val="FFC000"/>
              </a:solidFill>
              <a:latin typeface="微软雅黑" panose="020B0503020204020204" pitchFamily="34" charset="-122"/>
              <a:ea typeface="微软雅黑" panose="020B0503020204020204" pitchFamily="34" charset="-122"/>
            </a:endParaRPr>
          </a:p>
          <a:p>
            <a:pPr algn="just">
              <a:lnSpc>
                <a:spcPct val="125000"/>
              </a:lnSpc>
            </a:pPr>
            <a:r>
              <a:rPr lang="zh-CN" altLang="en-US" sz="1400" dirty="0" smtClean="0">
                <a:solidFill>
                  <a:srgbClr val="FFC000"/>
                </a:solidFill>
                <a:latin typeface="微软雅黑" panose="020B0503020204020204" pitchFamily="34" charset="-122"/>
                <a:ea typeface="微软雅黑" panose="020B0503020204020204" pitchFamily="34" charset="-122"/>
              </a:rPr>
              <a:t>点此输入文字点此输入文字点此输入文字</a:t>
            </a:r>
            <a:endParaRPr lang="zh-CN" altLang="en-US" sz="1400" dirty="0" smtClean="0">
              <a:solidFill>
                <a:srgbClr val="FFC000"/>
              </a:solidFill>
              <a:latin typeface="微软雅黑" panose="020B0503020204020204" pitchFamily="34" charset="-122"/>
              <a:ea typeface="微软雅黑" panose="020B0503020204020204" pitchFamily="34" charset="-122"/>
            </a:endParaRPr>
          </a:p>
        </p:txBody>
      </p:sp>
      <p:pic>
        <p:nvPicPr>
          <p:cNvPr id="41" name="Picture 4" descr="图片2"/>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12000" contrast="18000"/>
                    </a14:imgEffect>
                  </a14:imgLayer>
                </a14:imgProps>
              </a:ext>
              <a:ext uri="{28A0092B-C50C-407E-A947-70E740481C1C}">
                <a14:useLocalDpi xmlns:a14="http://schemas.microsoft.com/office/drawing/2010/main" val="0"/>
              </a:ext>
            </a:extLst>
          </a:blip>
          <a:srcRect/>
          <a:stretch>
            <a:fillRect/>
          </a:stretch>
        </p:blipFill>
        <p:spPr bwMode="auto">
          <a:xfrm>
            <a:off x="7956376" y="88105"/>
            <a:ext cx="1043310" cy="112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500" advTm="0">
        <p:checker dir="vert"/>
      </p:transition>
    </mc:Choice>
    <mc:Fallback>
      <p:transition spd="slow" advTm="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6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5"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7"/>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6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fltVal val="0"/>
                                          </p:val>
                                        </p:tav>
                                        <p:tav tm="100000">
                                          <p:val>
                                            <p:strVal val="#ppt_w"/>
                                          </p:val>
                                        </p:tav>
                                      </p:tavLst>
                                    </p:anim>
                                    <p:anim calcmode="lin" valueType="num">
                                      <p:cBhvr>
                                        <p:cTn id="25" dur="1000" fill="hold"/>
                                        <p:tgtEl>
                                          <p:spTgt spid="18"/>
                                        </p:tgtEl>
                                        <p:attrNameLst>
                                          <p:attrName>ppt_h</p:attrName>
                                        </p:attrNameLst>
                                      </p:cBhvr>
                                      <p:tavLst>
                                        <p:tav tm="0">
                                          <p:val>
                                            <p:fltVal val="0"/>
                                          </p:val>
                                        </p:tav>
                                        <p:tav tm="100000">
                                          <p:val>
                                            <p:strVal val="#ppt_h"/>
                                          </p:val>
                                        </p:tav>
                                      </p:tavLst>
                                    </p:anim>
                                    <p:anim calcmode="lin" valueType="num">
                                      <p:cBhvr>
                                        <p:cTn id="26"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8"/>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3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1000" fill="hold"/>
                                        <p:tgtEl>
                                          <p:spTgt spid="19"/>
                                        </p:tgtEl>
                                        <p:attrNameLst>
                                          <p:attrName>ppt_w</p:attrName>
                                        </p:attrNameLst>
                                      </p:cBhvr>
                                      <p:tavLst>
                                        <p:tav tm="0">
                                          <p:val>
                                            <p:fltVal val="0"/>
                                          </p:val>
                                        </p:tav>
                                        <p:tav tm="100000">
                                          <p:val>
                                            <p:strVal val="#ppt_w"/>
                                          </p:val>
                                        </p:tav>
                                      </p:tavLst>
                                    </p:anim>
                                    <p:anim calcmode="lin" valueType="num">
                                      <p:cBhvr>
                                        <p:cTn id="31" dur="1000" fill="hold"/>
                                        <p:tgtEl>
                                          <p:spTgt spid="19"/>
                                        </p:tgtEl>
                                        <p:attrNameLst>
                                          <p:attrName>ppt_h</p:attrName>
                                        </p:attrNameLst>
                                      </p:cBhvr>
                                      <p:tavLst>
                                        <p:tav tm="0">
                                          <p:val>
                                            <p:fltVal val="0"/>
                                          </p:val>
                                        </p:tav>
                                        <p:tav tm="100000">
                                          <p:val>
                                            <p:strVal val="#ppt_h"/>
                                          </p:val>
                                        </p:tav>
                                      </p:tavLst>
                                    </p:anim>
                                    <p:anim calcmode="lin" valueType="num">
                                      <p:cBhvr>
                                        <p:cTn id="32"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9"/>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grpId="0" nodeType="withEffect">
                                  <p:stCondLst>
                                    <p:cond delay="10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 calcmode="lin" valueType="num">
                                      <p:cBhvr>
                                        <p:cTn id="38"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20"/>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1000" fill="hold"/>
                                        <p:tgtEl>
                                          <p:spTgt spid="21"/>
                                        </p:tgtEl>
                                        <p:attrNameLst>
                                          <p:attrName>ppt_w</p:attrName>
                                        </p:attrNameLst>
                                      </p:cBhvr>
                                      <p:tavLst>
                                        <p:tav tm="0">
                                          <p:val>
                                            <p:fltVal val="0"/>
                                          </p:val>
                                        </p:tav>
                                        <p:tav tm="100000">
                                          <p:val>
                                            <p:strVal val="#ppt_w"/>
                                          </p:val>
                                        </p:tav>
                                      </p:tavLst>
                                    </p:anim>
                                    <p:anim calcmode="lin" valueType="num">
                                      <p:cBhvr>
                                        <p:cTn id="43" dur="1000" fill="hold"/>
                                        <p:tgtEl>
                                          <p:spTgt spid="21"/>
                                        </p:tgtEl>
                                        <p:attrNameLst>
                                          <p:attrName>ppt_h</p:attrName>
                                        </p:attrNameLst>
                                      </p:cBhvr>
                                      <p:tavLst>
                                        <p:tav tm="0">
                                          <p:val>
                                            <p:fltVal val="0"/>
                                          </p:val>
                                        </p:tav>
                                        <p:tav tm="100000">
                                          <p:val>
                                            <p:strVal val="#ppt_h"/>
                                          </p:val>
                                        </p:tav>
                                      </p:tavLst>
                                    </p:anim>
                                    <p:anim calcmode="lin" valueType="num">
                                      <p:cBhvr>
                                        <p:cTn id="44"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21"/>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 calcmode="lin" valueType="num">
                                      <p:cBhvr>
                                        <p:cTn id="48" dur="1000" fill="hold"/>
                                        <p:tgtEl>
                                          <p:spTgt spid="22"/>
                                        </p:tgtEl>
                                        <p:attrNameLst>
                                          <p:attrName>ppt_w</p:attrName>
                                        </p:attrNameLst>
                                      </p:cBhvr>
                                      <p:tavLst>
                                        <p:tav tm="0">
                                          <p:val>
                                            <p:fltVal val="0"/>
                                          </p:val>
                                        </p:tav>
                                        <p:tav tm="100000">
                                          <p:val>
                                            <p:strVal val="#ppt_w"/>
                                          </p:val>
                                        </p:tav>
                                      </p:tavLst>
                                    </p:anim>
                                    <p:anim calcmode="lin" valueType="num">
                                      <p:cBhvr>
                                        <p:cTn id="49" dur="1000" fill="hold"/>
                                        <p:tgtEl>
                                          <p:spTgt spid="22"/>
                                        </p:tgtEl>
                                        <p:attrNameLst>
                                          <p:attrName>ppt_h</p:attrName>
                                        </p:attrNameLst>
                                      </p:cBhvr>
                                      <p:tavLst>
                                        <p:tav tm="0">
                                          <p:val>
                                            <p:fltVal val="0"/>
                                          </p:val>
                                        </p:tav>
                                        <p:tav tm="100000">
                                          <p:val>
                                            <p:strVal val="#ppt_h"/>
                                          </p:val>
                                        </p:tav>
                                      </p:tavLst>
                                    </p:anim>
                                    <p:anim calcmode="lin" valueType="num">
                                      <p:cBhvr>
                                        <p:cTn id="50"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22"/>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grpId="0" nodeType="withEffect">
                                  <p:stCondLst>
                                    <p:cond delay="10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23"/>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grpId="0" nodeType="withEffect">
                                  <p:stCondLst>
                                    <p:cond delay="800"/>
                                  </p:stCondLst>
                                  <p:childTnLst>
                                    <p:set>
                                      <p:cBhvr>
                                        <p:cTn id="59" dur="1" fill="hold">
                                          <p:stCondLst>
                                            <p:cond delay="0"/>
                                          </p:stCondLst>
                                        </p:cTn>
                                        <p:tgtEl>
                                          <p:spTgt spid="34"/>
                                        </p:tgtEl>
                                        <p:attrNameLst>
                                          <p:attrName>style.visibility</p:attrName>
                                        </p:attrNameLst>
                                      </p:cBhvr>
                                      <p:to>
                                        <p:strVal val="visible"/>
                                      </p:to>
                                    </p:set>
                                    <p:anim calcmode="lin" valueType="num">
                                      <p:cBhvr>
                                        <p:cTn id="60" dur="1000" fill="hold"/>
                                        <p:tgtEl>
                                          <p:spTgt spid="34"/>
                                        </p:tgtEl>
                                        <p:attrNameLst>
                                          <p:attrName>ppt_w</p:attrName>
                                        </p:attrNameLst>
                                      </p:cBhvr>
                                      <p:tavLst>
                                        <p:tav tm="0">
                                          <p:val>
                                            <p:fltVal val="0"/>
                                          </p:val>
                                        </p:tav>
                                        <p:tav tm="100000">
                                          <p:val>
                                            <p:strVal val="#ppt_w"/>
                                          </p:val>
                                        </p:tav>
                                      </p:tavLst>
                                    </p:anim>
                                    <p:anim calcmode="lin" valueType="num">
                                      <p:cBhvr>
                                        <p:cTn id="61" dur="1000" fill="hold"/>
                                        <p:tgtEl>
                                          <p:spTgt spid="34"/>
                                        </p:tgtEl>
                                        <p:attrNameLst>
                                          <p:attrName>ppt_h</p:attrName>
                                        </p:attrNameLst>
                                      </p:cBhvr>
                                      <p:tavLst>
                                        <p:tav tm="0">
                                          <p:val>
                                            <p:fltVal val="0"/>
                                          </p:val>
                                        </p:tav>
                                        <p:tav tm="100000">
                                          <p:val>
                                            <p:strVal val="#ppt_h"/>
                                          </p:val>
                                        </p:tav>
                                      </p:tavLst>
                                    </p:anim>
                                    <p:anim calcmode="lin" valueType="num">
                                      <p:cBhvr>
                                        <p:cTn id="62"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34"/>
                                        </p:tgtEl>
                                        <p:attrNameLst>
                                          <p:attrName>ppt_y</p:attrName>
                                        </p:attrNameLst>
                                      </p:cBhvr>
                                      <p:tavLst>
                                        <p:tav tm="0" fmla="#ppt_y+(sin(-2*pi*(1-$))*-#ppt_x+cos(-2*pi*(1-$))*(1-#ppt_y))*(1-$)">
                                          <p:val>
                                            <p:fltVal val="0"/>
                                          </p:val>
                                        </p:tav>
                                        <p:tav tm="100000">
                                          <p:val>
                                            <p:fltVal val="1"/>
                                          </p:val>
                                        </p:tav>
                                      </p:tavLst>
                                    </p:anim>
                                  </p:childTnLst>
                                </p:cTn>
                              </p:par>
                              <p:par>
                                <p:cTn id="64" presetID="15" presetClass="entr" presetSubtype="0" fill="hold" grpId="0" nodeType="withEffect">
                                  <p:stCondLst>
                                    <p:cond delay="400"/>
                                  </p:stCondLst>
                                  <p:childTnLst>
                                    <p:set>
                                      <p:cBhvr>
                                        <p:cTn id="65" dur="1" fill="hold">
                                          <p:stCondLst>
                                            <p:cond delay="0"/>
                                          </p:stCondLst>
                                        </p:cTn>
                                        <p:tgtEl>
                                          <p:spTgt spid="35"/>
                                        </p:tgtEl>
                                        <p:attrNameLst>
                                          <p:attrName>style.visibility</p:attrName>
                                        </p:attrNameLst>
                                      </p:cBhvr>
                                      <p:to>
                                        <p:strVal val="visible"/>
                                      </p:to>
                                    </p:set>
                                    <p:anim calcmode="lin" valueType="num">
                                      <p:cBhvr>
                                        <p:cTn id="66" dur="1000" fill="hold"/>
                                        <p:tgtEl>
                                          <p:spTgt spid="35"/>
                                        </p:tgtEl>
                                        <p:attrNameLst>
                                          <p:attrName>ppt_w</p:attrName>
                                        </p:attrNameLst>
                                      </p:cBhvr>
                                      <p:tavLst>
                                        <p:tav tm="0">
                                          <p:val>
                                            <p:fltVal val="0"/>
                                          </p:val>
                                        </p:tav>
                                        <p:tav tm="100000">
                                          <p:val>
                                            <p:strVal val="#ppt_w"/>
                                          </p:val>
                                        </p:tav>
                                      </p:tavLst>
                                    </p:anim>
                                    <p:anim calcmode="lin" valueType="num">
                                      <p:cBhvr>
                                        <p:cTn id="67" dur="1000" fill="hold"/>
                                        <p:tgtEl>
                                          <p:spTgt spid="35"/>
                                        </p:tgtEl>
                                        <p:attrNameLst>
                                          <p:attrName>ppt_h</p:attrName>
                                        </p:attrNameLst>
                                      </p:cBhvr>
                                      <p:tavLst>
                                        <p:tav tm="0">
                                          <p:val>
                                            <p:fltVal val="0"/>
                                          </p:val>
                                        </p:tav>
                                        <p:tav tm="100000">
                                          <p:val>
                                            <p:strVal val="#ppt_h"/>
                                          </p:val>
                                        </p:tav>
                                      </p:tavLst>
                                    </p:anim>
                                    <p:anim calcmode="lin" valueType="num">
                                      <p:cBhvr>
                                        <p:cTn id="68"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5"/>
                                        </p:tgtEl>
                                        <p:attrNameLst>
                                          <p:attrName>ppt_y</p:attrName>
                                        </p:attrNameLst>
                                      </p:cBhvr>
                                      <p:tavLst>
                                        <p:tav tm="0" fmla="#ppt_y+(sin(-2*pi*(1-$))*-#ppt_x+cos(-2*pi*(1-$))*(1-#ppt_y))*(1-$)">
                                          <p:val>
                                            <p:fltVal val="0"/>
                                          </p:val>
                                        </p:tav>
                                        <p:tav tm="100000">
                                          <p:val>
                                            <p:fltVal val="1"/>
                                          </p:val>
                                        </p:tav>
                                      </p:tavLst>
                                    </p:anim>
                                  </p:childTnLst>
                                </p:cTn>
                              </p:par>
                              <p:par>
                                <p:cTn id="70" presetID="15"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1000" fill="hold"/>
                                        <p:tgtEl>
                                          <p:spTgt spid="36"/>
                                        </p:tgtEl>
                                        <p:attrNameLst>
                                          <p:attrName>ppt_w</p:attrName>
                                        </p:attrNameLst>
                                      </p:cBhvr>
                                      <p:tavLst>
                                        <p:tav tm="0">
                                          <p:val>
                                            <p:fltVal val="0"/>
                                          </p:val>
                                        </p:tav>
                                        <p:tav tm="100000">
                                          <p:val>
                                            <p:strVal val="#ppt_w"/>
                                          </p:val>
                                        </p:tav>
                                      </p:tavLst>
                                    </p:anim>
                                    <p:anim calcmode="lin" valueType="num">
                                      <p:cBhvr>
                                        <p:cTn id="73" dur="1000" fill="hold"/>
                                        <p:tgtEl>
                                          <p:spTgt spid="36"/>
                                        </p:tgtEl>
                                        <p:attrNameLst>
                                          <p:attrName>ppt_h</p:attrName>
                                        </p:attrNameLst>
                                      </p:cBhvr>
                                      <p:tavLst>
                                        <p:tav tm="0">
                                          <p:val>
                                            <p:fltVal val="0"/>
                                          </p:val>
                                        </p:tav>
                                        <p:tav tm="100000">
                                          <p:val>
                                            <p:strVal val="#ppt_h"/>
                                          </p:val>
                                        </p:tav>
                                      </p:tavLst>
                                    </p:anim>
                                    <p:anim calcmode="lin" valueType="num">
                                      <p:cBhvr>
                                        <p:cTn id="7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36"/>
                                        </p:tgtEl>
                                        <p:attrNameLst>
                                          <p:attrName>ppt_y</p:attrName>
                                        </p:attrNameLst>
                                      </p:cBhvr>
                                      <p:tavLst>
                                        <p:tav tm="0" fmla="#ppt_y+(sin(-2*pi*(1-$))*-#ppt_x+cos(-2*pi*(1-$))*(1-#ppt_y))*(1-$)">
                                          <p:val>
                                            <p:fltVal val="0"/>
                                          </p:val>
                                        </p:tav>
                                        <p:tav tm="100000">
                                          <p:val>
                                            <p:fltVal val="1"/>
                                          </p:val>
                                        </p:tav>
                                      </p:tavLst>
                                    </p:anim>
                                  </p:childTnLst>
                                </p:cTn>
                              </p:par>
                              <p:par>
                                <p:cTn id="76" presetID="15" presetClass="entr" presetSubtype="0" fill="hold" grpId="0" nodeType="withEffect">
                                  <p:stCondLst>
                                    <p:cond delay="500"/>
                                  </p:stCondLst>
                                  <p:childTnLst>
                                    <p:set>
                                      <p:cBhvr>
                                        <p:cTn id="77" dur="1" fill="hold">
                                          <p:stCondLst>
                                            <p:cond delay="0"/>
                                          </p:stCondLst>
                                        </p:cTn>
                                        <p:tgtEl>
                                          <p:spTgt spid="37"/>
                                        </p:tgtEl>
                                        <p:attrNameLst>
                                          <p:attrName>style.visibility</p:attrName>
                                        </p:attrNameLst>
                                      </p:cBhvr>
                                      <p:to>
                                        <p:strVal val="visible"/>
                                      </p:to>
                                    </p:set>
                                    <p:anim calcmode="lin" valueType="num">
                                      <p:cBhvr>
                                        <p:cTn id="78" dur="1000" fill="hold"/>
                                        <p:tgtEl>
                                          <p:spTgt spid="37"/>
                                        </p:tgtEl>
                                        <p:attrNameLst>
                                          <p:attrName>ppt_w</p:attrName>
                                        </p:attrNameLst>
                                      </p:cBhvr>
                                      <p:tavLst>
                                        <p:tav tm="0">
                                          <p:val>
                                            <p:fltVal val="0"/>
                                          </p:val>
                                        </p:tav>
                                        <p:tav tm="100000">
                                          <p:val>
                                            <p:strVal val="#ppt_w"/>
                                          </p:val>
                                        </p:tav>
                                      </p:tavLst>
                                    </p:anim>
                                    <p:anim calcmode="lin" valueType="num">
                                      <p:cBhvr>
                                        <p:cTn id="79" dur="1000" fill="hold"/>
                                        <p:tgtEl>
                                          <p:spTgt spid="37"/>
                                        </p:tgtEl>
                                        <p:attrNameLst>
                                          <p:attrName>ppt_h</p:attrName>
                                        </p:attrNameLst>
                                      </p:cBhvr>
                                      <p:tavLst>
                                        <p:tav tm="0">
                                          <p:val>
                                            <p:fltVal val="0"/>
                                          </p:val>
                                        </p:tav>
                                        <p:tav tm="100000">
                                          <p:val>
                                            <p:strVal val="#ppt_h"/>
                                          </p:val>
                                        </p:tav>
                                      </p:tavLst>
                                    </p:anim>
                                    <p:anim calcmode="lin" valueType="num">
                                      <p:cBhvr>
                                        <p:cTn id="80"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37"/>
                                        </p:tgtEl>
                                        <p:attrNameLst>
                                          <p:attrName>ppt_y</p:attrName>
                                        </p:attrNameLst>
                                      </p:cBhvr>
                                      <p:tavLst>
                                        <p:tav tm="0" fmla="#ppt_y+(sin(-2*pi*(1-$))*-#ppt_x+cos(-2*pi*(1-$))*(1-#ppt_y))*(1-$)">
                                          <p:val>
                                            <p:fltVal val="0"/>
                                          </p:val>
                                        </p:tav>
                                        <p:tav tm="100000">
                                          <p:val>
                                            <p:fltVal val="1"/>
                                          </p:val>
                                        </p:tav>
                                      </p:tavLst>
                                    </p:anim>
                                  </p:childTnLst>
                                </p:cTn>
                              </p:par>
                            </p:childTnLst>
                          </p:cTn>
                        </p:par>
                        <p:par>
                          <p:cTn id="82" fill="hold">
                            <p:stCondLst>
                              <p:cond delay="2000"/>
                            </p:stCondLst>
                            <p:childTnLst>
                              <p:par>
                                <p:cTn id="83" presetID="42" presetClass="entr" presetSubtype="0"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3000"/>
                            </p:stCondLst>
                            <p:childTnLst>
                              <p:par>
                                <p:cTn id="89" presetID="42"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1000"/>
                                        <p:tgtEl>
                                          <p:spTgt spid="38"/>
                                        </p:tgtEl>
                                      </p:cBhvr>
                                    </p:animEffect>
                                    <p:anim calcmode="lin" valueType="num">
                                      <p:cBhvr>
                                        <p:cTn id="92" dur="1000" fill="hold"/>
                                        <p:tgtEl>
                                          <p:spTgt spid="38"/>
                                        </p:tgtEl>
                                        <p:attrNameLst>
                                          <p:attrName>ppt_x</p:attrName>
                                        </p:attrNameLst>
                                      </p:cBhvr>
                                      <p:tavLst>
                                        <p:tav tm="0">
                                          <p:val>
                                            <p:strVal val="#ppt_x"/>
                                          </p:val>
                                        </p:tav>
                                        <p:tav tm="100000">
                                          <p:val>
                                            <p:strVal val="#ppt_x"/>
                                          </p:val>
                                        </p:tav>
                                      </p:tavLst>
                                    </p:anim>
                                    <p:anim calcmode="lin" valueType="num">
                                      <p:cBhvr>
                                        <p:cTn id="93" dur="1000" fill="hold"/>
                                        <p:tgtEl>
                                          <p:spTgt spid="38"/>
                                        </p:tgtEl>
                                        <p:attrNameLst>
                                          <p:attrName>ppt_y</p:attrName>
                                        </p:attrNameLst>
                                      </p:cBhvr>
                                      <p:tavLst>
                                        <p:tav tm="0">
                                          <p:val>
                                            <p:strVal val="#ppt_y+.1"/>
                                          </p:val>
                                        </p:tav>
                                        <p:tav tm="100000">
                                          <p:val>
                                            <p:strVal val="#ppt_y"/>
                                          </p:val>
                                        </p:tav>
                                      </p:tavLst>
                                    </p:anim>
                                  </p:childTnLst>
                                </p:cTn>
                              </p:par>
                            </p:childTnLst>
                          </p:cTn>
                        </p:par>
                        <p:par>
                          <p:cTn id="94" fill="hold">
                            <p:stCondLst>
                              <p:cond delay="400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39"/>
                                        </p:tgtEl>
                                        <p:attrNameLst>
                                          <p:attrName>style.visibility</p:attrName>
                                        </p:attrNameLst>
                                      </p:cBhvr>
                                      <p:to>
                                        <p:strVal val="visible"/>
                                      </p:to>
                                    </p:set>
                                    <p:anim calcmode="lin" valueType="num">
                                      <p:cBhvr>
                                        <p:cTn id="9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39"/>
                                        </p:tgtEl>
                                        <p:attrNameLst>
                                          <p:attrName>ppt_y</p:attrName>
                                        </p:attrNameLst>
                                      </p:cBhvr>
                                      <p:tavLst>
                                        <p:tav tm="0">
                                          <p:val>
                                            <p:strVal val="#ppt_y"/>
                                          </p:val>
                                        </p:tav>
                                        <p:tav tm="100000">
                                          <p:val>
                                            <p:strVal val="#ppt_y"/>
                                          </p:val>
                                        </p:tav>
                                      </p:tavLst>
                                    </p:anim>
                                    <p:anim calcmode="lin" valueType="num">
                                      <p:cBhvr>
                                        <p:cTn id="9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39"/>
                                        </p:tgtEl>
                                      </p:cBhvr>
                                    </p:animEffect>
                                  </p:childTnLst>
                                </p:cTn>
                              </p:par>
                              <p:par>
                                <p:cTn id="102" presetID="41" presetClass="entr" presetSubtype="0" fill="hold" grpId="0" nodeType="withEffect">
                                  <p:stCondLst>
                                    <p:cond delay="0"/>
                                  </p:stCondLst>
                                  <p:iterate type="lt">
                                    <p:tmPct val="10000"/>
                                  </p:iterate>
                                  <p:childTnLst>
                                    <p:set>
                                      <p:cBhvr>
                                        <p:cTn id="103" dur="1" fill="hold">
                                          <p:stCondLst>
                                            <p:cond delay="0"/>
                                          </p:stCondLst>
                                        </p:cTn>
                                        <p:tgtEl>
                                          <p:spTgt spid="40"/>
                                        </p:tgtEl>
                                        <p:attrNameLst>
                                          <p:attrName>style.visibility</p:attrName>
                                        </p:attrNameLst>
                                      </p:cBhvr>
                                      <p:to>
                                        <p:strVal val="visible"/>
                                      </p:to>
                                    </p:set>
                                    <p:anim calcmode="lin" valueType="num">
                                      <p:cBhvr>
                                        <p:cTn id="104"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40"/>
                                        </p:tgtEl>
                                        <p:attrNameLst>
                                          <p:attrName>ppt_y</p:attrName>
                                        </p:attrNameLst>
                                      </p:cBhvr>
                                      <p:tavLst>
                                        <p:tav tm="0">
                                          <p:val>
                                            <p:strVal val="#ppt_y"/>
                                          </p:val>
                                        </p:tav>
                                        <p:tav tm="100000">
                                          <p:val>
                                            <p:strVal val="#ppt_y"/>
                                          </p:val>
                                        </p:tav>
                                      </p:tavLst>
                                    </p:anim>
                                    <p:anim calcmode="lin" valueType="num">
                                      <p:cBhvr>
                                        <p:cTn id="106"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18" grpId="0" animBg="1"/>
      <p:bldP spid="19" grpId="0" animBg="1"/>
      <p:bldP spid="20" grpId="0" animBg="1"/>
      <p:bldP spid="21" grpId="0" animBg="1"/>
      <p:bldP spid="22" grpId="0" animBg="1"/>
      <p:bldP spid="23" grpId="0" animBg="1"/>
      <p:bldP spid="34" grpId="0" animBg="1"/>
      <p:bldP spid="35" grpId="0" animBg="1"/>
      <p:bldP spid="36" grpId="0" animBg="1"/>
      <p:bldP spid="37" grpId="0" animBg="1"/>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 name="组合 33"/>
          <p:cNvGrpSpPr/>
          <p:nvPr/>
        </p:nvGrpSpPr>
        <p:grpSpPr bwMode="auto">
          <a:xfrm>
            <a:off x="7048500" y="2151608"/>
            <a:ext cx="1485900" cy="1217612"/>
            <a:chOff x="7647017" y="2699415"/>
            <a:chExt cx="2617944" cy="2145185"/>
          </a:xfrm>
        </p:grpSpPr>
        <p:sp>
          <p:nvSpPr>
            <p:cNvPr id="4"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5" name="Oval 19"/>
            <p:cNvSpPr>
              <a:spLocks noChangeArrowheads="1"/>
            </p:cNvSpPr>
            <p:nvPr/>
          </p:nvSpPr>
          <p:spPr bwMode="auto">
            <a:xfrm>
              <a:off x="8011516" y="2699415"/>
              <a:ext cx="1931237" cy="1931674"/>
            </a:xfrm>
            <a:prstGeom prst="ellipse">
              <a:avLst/>
            </a:prstGeom>
            <a:solidFill>
              <a:srgbClr val="C00000"/>
            </a:solidFill>
            <a:ln>
              <a:noFill/>
            </a:ln>
            <a:extLst>
              <a:ext uri="{91240B29-F687-4F45-9708-019B960494DF}">
                <a14:hiddenLine xmlns:a14="http://schemas.microsoft.com/office/drawing/2010/main" w="9525">
                  <a:solidFill>
                    <a:srgbClr val="0051DC"/>
                  </a:solidFill>
                  <a:round/>
                </a14:hiddenLine>
              </a:ext>
            </a:extLst>
          </p:spPr>
          <p:txBody>
            <a:bodyPr wrap="none" anchor="ctr"/>
            <a:lstStyle/>
            <a:p>
              <a:pPr algn="l" eaLnBrk="1" fontAlgn="auto" hangingPunct="1">
                <a:spcBef>
                  <a:spcPts val="0"/>
                </a:spcBef>
                <a:spcAft>
                  <a:spcPts val="0"/>
                </a:spcAft>
                <a:buClrTx/>
                <a:buSzTx/>
                <a:defRPr/>
              </a:pPr>
              <a:endParaRPr lang="zh-CN" altLang="en-US" sz="1800" kern="0" dirty="0">
                <a:latin typeface="Arial" panose="020B0604020202020204" pitchFamily="34" charset="0"/>
              </a:endParaRPr>
            </a:p>
          </p:txBody>
        </p:sp>
        <p:sp>
          <p:nvSpPr>
            <p:cNvPr id="6" name="未知"/>
            <p:cNvSpPr/>
            <p:nvPr/>
          </p:nvSpPr>
          <p:spPr bwMode="auto">
            <a:xfrm>
              <a:off x="8234376" y="2744165"/>
              <a:ext cx="1487977" cy="72718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p:spPr>
          <p:txBody>
            <a:bodyPr/>
            <a:lstStyle/>
            <a:p>
              <a:pPr algn="l" eaLnBrk="1" fontAlgn="auto" hangingPunct="1">
                <a:spcBef>
                  <a:spcPts val="0"/>
                </a:spcBef>
                <a:spcAft>
                  <a:spcPts val="0"/>
                </a:spcAft>
                <a:buClrTx/>
                <a:buSzTx/>
                <a:defRPr/>
              </a:pPr>
              <a:endParaRPr lang="zh-CN" altLang="en-US" sz="1800" kern="0" dirty="0">
                <a:latin typeface="+mn-lt"/>
              </a:endParaRPr>
            </a:p>
          </p:txBody>
        </p:sp>
      </p:grpSp>
      <p:sp>
        <p:nvSpPr>
          <p:cNvPr id="7" name="AutoShape 7"/>
          <p:cNvSpPr>
            <a:spLocks noChangeArrowheads="1"/>
          </p:cNvSpPr>
          <p:nvPr/>
        </p:nvSpPr>
        <p:spPr bwMode="auto">
          <a:xfrm>
            <a:off x="836613" y="2330995"/>
            <a:ext cx="5916612" cy="809625"/>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anchor="ctr"/>
          <a:lstStyle/>
          <a:p>
            <a:pPr marL="357505" indent="-357505" algn="l" eaLnBrk="1" fontAlgn="auto" hangingPunct="1">
              <a:lnSpc>
                <a:spcPct val="120000"/>
              </a:lnSpc>
              <a:spcBef>
                <a:spcPts val="0"/>
              </a:spcBef>
              <a:spcAft>
                <a:spcPts val="0"/>
              </a:spcAft>
              <a:buClrTx/>
              <a:buSzTx/>
              <a:defRPr/>
            </a:pPr>
            <a:endParaRPr lang="zh-CN" altLang="en-US" sz="1200" kern="0" dirty="0">
              <a:latin typeface="Arial" panose="020B0604020202020204" pitchFamily="34" charset="0"/>
            </a:endParaRPr>
          </a:p>
        </p:txBody>
      </p:sp>
      <p:sp>
        <p:nvSpPr>
          <p:cNvPr id="8" name="AutoShape 8"/>
          <p:cNvSpPr>
            <a:spLocks noChangeArrowheads="1"/>
          </p:cNvSpPr>
          <p:nvPr/>
        </p:nvSpPr>
        <p:spPr bwMode="auto">
          <a:xfrm>
            <a:off x="4840288" y="2319883"/>
            <a:ext cx="503237" cy="828675"/>
          </a:xfrm>
          <a:prstGeom prst="chevron">
            <a:avLst>
              <a:gd name="adj" fmla="val 55472"/>
            </a:avLst>
          </a:prstGeom>
          <a:solidFill>
            <a:srgbClr val="DB5810"/>
          </a:solidFill>
          <a:ln w="9525">
            <a:solidFill>
              <a:srgbClr val="FFFFFF"/>
            </a:solidFill>
            <a:miter lim="800000"/>
          </a:ln>
        </p:spPr>
        <p:txBody>
          <a:bodyPr wrap="none" anchor="ctr"/>
          <a:lstStyle/>
          <a:p>
            <a:pPr algn="l" eaLnBrk="1" fontAlgn="auto" hangingPunct="1">
              <a:spcBef>
                <a:spcPts val="0"/>
              </a:spcBef>
              <a:spcAft>
                <a:spcPts val="0"/>
              </a:spcAft>
              <a:buClrTx/>
              <a:buSzTx/>
              <a:defRPr/>
            </a:pPr>
            <a:endParaRPr lang="zh-CN" altLang="en-US" sz="1800" kern="0" dirty="0">
              <a:latin typeface="Arial" panose="020B0604020202020204" pitchFamily="34" charset="0"/>
            </a:endParaRPr>
          </a:p>
        </p:txBody>
      </p:sp>
      <p:sp>
        <p:nvSpPr>
          <p:cNvPr id="9" name="AutoShape 8"/>
          <p:cNvSpPr>
            <a:spLocks noChangeArrowheads="1"/>
          </p:cNvSpPr>
          <p:nvPr/>
        </p:nvSpPr>
        <p:spPr bwMode="auto">
          <a:xfrm>
            <a:off x="3260725" y="2319883"/>
            <a:ext cx="501650" cy="828675"/>
          </a:xfrm>
          <a:prstGeom prst="chevron">
            <a:avLst>
              <a:gd name="adj" fmla="val 55472"/>
            </a:avLst>
          </a:prstGeom>
          <a:solidFill>
            <a:srgbClr val="C00000"/>
          </a:solidFill>
          <a:ln w="9525">
            <a:solidFill>
              <a:srgbClr val="FFFFFF"/>
            </a:solidFill>
            <a:miter lim="800000"/>
          </a:ln>
        </p:spPr>
        <p:txBody>
          <a:bodyPr wrap="none" anchor="ctr"/>
          <a:lstStyle/>
          <a:p>
            <a:pPr algn="l" eaLnBrk="1" fontAlgn="auto" hangingPunct="1">
              <a:spcBef>
                <a:spcPts val="0"/>
              </a:spcBef>
              <a:spcAft>
                <a:spcPts val="0"/>
              </a:spcAft>
              <a:buClrTx/>
              <a:buSzTx/>
              <a:defRPr/>
            </a:pPr>
            <a:endParaRPr lang="zh-CN" altLang="en-US" sz="1800" kern="0" dirty="0">
              <a:latin typeface="Arial" panose="020B0604020202020204" pitchFamily="34" charset="0"/>
            </a:endParaRPr>
          </a:p>
        </p:txBody>
      </p:sp>
      <p:sp>
        <p:nvSpPr>
          <p:cNvPr id="10" name="AutoShape 8"/>
          <p:cNvSpPr>
            <a:spLocks noChangeArrowheads="1"/>
          </p:cNvSpPr>
          <p:nvPr/>
        </p:nvSpPr>
        <p:spPr bwMode="auto">
          <a:xfrm>
            <a:off x="1679575" y="2319883"/>
            <a:ext cx="503238" cy="828675"/>
          </a:xfrm>
          <a:prstGeom prst="chevron">
            <a:avLst>
              <a:gd name="adj" fmla="val 55472"/>
            </a:avLst>
          </a:prstGeom>
          <a:solidFill>
            <a:srgbClr val="FFC000"/>
          </a:solidFill>
          <a:ln w="9525">
            <a:solidFill>
              <a:srgbClr val="FFFFFF"/>
            </a:solidFill>
            <a:miter lim="800000"/>
          </a:ln>
        </p:spPr>
        <p:txBody>
          <a:bodyPr wrap="none" anchor="ctr"/>
          <a:lstStyle/>
          <a:p>
            <a:pPr algn="l" eaLnBrk="1" fontAlgn="auto" hangingPunct="1">
              <a:spcBef>
                <a:spcPts val="0"/>
              </a:spcBef>
              <a:spcAft>
                <a:spcPts val="0"/>
              </a:spcAft>
              <a:buClrTx/>
              <a:buSzTx/>
              <a:defRPr/>
            </a:pPr>
            <a:endParaRPr lang="zh-CN" altLang="en-US" sz="1800" kern="0" dirty="0">
              <a:latin typeface="Arial" panose="020B0604020202020204" pitchFamily="34" charset="0"/>
            </a:endParaRPr>
          </a:p>
        </p:txBody>
      </p:sp>
      <p:sp>
        <p:nvSpPr>
          <p:cNvPr id="11" name="AutoShape 8"/>
          <p:cNvSpPr>
            <a:spLocks noChangeArrowheads="1"/>
          </p:cNvSpPr>
          <p:nvPr/>
        </p:nvSpPr>
        <p:spPr bwMode="auto">
          <a:xfrm>
            <a:off x="6421438" y="2319883"/>
            <a:ext cx="501650" cy="828675"/>
          </a:xfrm>
          <a:prstGeom prst="chevron">
            <a:avLst>
              <a:gd name="adj" fmla="val 55472"/>
            </a:avLst>
          </a:prstGeom>
          <a:solidFill>
            <a:srgbClr val="C00000"/>
          </a:solidFill>
          <a:ln w="9525">
            <a:solidFill>
              <a:srgbClr val="FFFFFF"/>
            </a:solidFill>
            <a:miter lim="800000"/>
          </a:ln>
        </p:spPr>
        <p:txBody>
          <a:bodyPr wrap="none" anchor="ctr"/>
          <a:lstStyle/>
          <a:p>
            <a:pPr algn="l" eaLnBrk="1" fontAlgn="auto" hangingPunct="1">
              <a:spcBef>
                <a:spcPts val="0"/>
              </a:spcBef>
              <a:spcAft>
                <a:spcPts val="0"/>
              </a:spcAft>
              <a:buClrTx/>
              <a:buSzTx/>
              <a:defRPr/>
            </a:pPr>
            <a:endParaRPr lang="zh-CN" altLang="en-US" sz="1800" kern="0" dirty="0">
              <a:latin typeface="Arial" panose="020B0604020202020204" pitchFamily="34" charset="0"/>
            </a:endParaRPr>
          </a:p>
        </p:txBody>
      </p:sp>
      <p:sp>
        <p:nvSpPr>
          <p:cNvPr id="12" name="TextBox 11"/>
          <p:cNvSpPr txBox="1"/>
          <p:nvPr/>
        </p:nvSpPr>
        <p:spPr>
          <a:xfrm>
            <a:off x="852488" y="2572295"/>
            <a:ext cx="627095"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smtClean="0">
                <a:latin typeface="Impact" panose="020B0806030902050204" pitchFamily="34" charset="0"/>
              </a:rPr>
              <a:t>2012</a:t>
            </a:r>
            <a:endParaRPr lang="zh-CN" altLang="en-US" sz="1800" i="1" dirty="0">
              <a:latin typeface="Impact" panose="020B0806030902050204" pitchFamily="34" charset="0"/>
            </a:endParaRPr>
          </a:p>
        </p:txBody>
      </p:sp>
      <p:sp>
        <p:nvSpPr>
          <p:cNvPr id="13" name="TextBox 12"/>
          <p:cNvSpPr txBox="1"/>
          <p:nvPr/>
        </p:nvSpPr>
        <p:spPr>
          <a:xfrm>
            <a:off x="2433638" y="2572295"/>
            <a:ext cx="633507"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smtClean="0">
                <a:latin typeface="Impact" panose="020B0806030902050204" pitchFamily="34" charset="0"/>
              </a:rPr>
              <a:t>2013</a:t>
            </a:r>
            <a:endParaRPr lang="zh-CN" altLang="en-US" sz="1800" i="1" dirty="0">
              <a:latin typeface="Impact" panose="020B0806030902050204" pitchFamily="34" charset="0"/>
            </a:endParaRPr>
          </a:p>
        </p:txBody>
      </p:sp>
      <p:sp>
        <p:nvSpPr>
          <p:cNvPr id="14" name="TextBox 13"/>
          <p:cNvSpPr txBox="1"/>
          <p:nvPr/>
        </p:nvSpPr>
        <p:spPr>
          <a:xfrm>
            <a:off x="4013200" y="2572295"/>
            <a:ext cx="627095"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smtClean="0">
                <a:latin typeface="Impact" panose="020B0806030902050204" pitchFamily="34" charset="0"/>
              </a:rPr>
              <a:t>2014</a:t>
            </a:r>
            <a:endParaRPr lang="zh-CN" altLang="en-US" sz="1800" i="1" dirty="0">
              <a:latin typeface="Impact" panose="020B0806030902050204" pitchFamily="34" charset="0"/>
            </a:endParaRPr>
          </a:p>
        </p:txBody>
      </p:sp>
      <p:sp>
        <p:nvSpPr>
          <p:cNvPr id="15" name="TextBox 14"/>
          <p:cNvSpPr txBox="1"/>
          <p:nvPr/>
        </p:nvSpPr>
        <p:spPr>
          <a:xfrm>
            <a:off x="5592763" y="2572295"/>
            <a:ext cx="635110" cy="369332"/>
          </a:xfrm>
          <a:prstGeom prst="rect">
            <a:avLst/>
          </a:prstGeom>
          <a:noFill/>
        </p:spPr>
        <p:txBody>
          <a:bodyPr wrap="none">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ClrTx/>
              <a:buSzTx/>
            </a:pPr>
            <a:r>
              <a:rPr lang="en-US" altLang="zh-CN" sz="1800" i="1" dirty="0" smtClean="0">
                <a:latin typeface="Impact" panose="020B0806030902050204" pitchFamily="34" charset="0"/>
              </a:rPr>
              <a:t>2015</a:t>
            </a:r>
            <a:endParaRPr lang="zh-CN" altLang="en-US" sz="1800" i="1" dirty="0">
              <a:latin typeface="Impact" panose="020B0806030902050204" pitchFamily="34" charset="0"/>
            </a:endParaRPr>
          </a:p>
        </p:txBody>
      </p:sp>
      <p:grpSp>
        <p:nvGrpSpPr>
          <p:cNvPr id="16" name="组合 13"/>
          <p:cNvGrpSpPr/>
          <p:nvPr/>
        </p:nvGrpSpPr>
        <p:grpSpPr bwMode="auto">
          <a:xfrm>
            <a:off x="1085850" y="3005683"/>
            <a:ext cx="2419350" cy="1417637"/>
            <a:chOff x="941884" y="3983470"/>
            <a:chExt cx="1925931" cy="1602874"/>
          </a:xfrm>
        </p:grpSpPr>
        <p:cxnSp>
          <p:nvCxnSpPr>
            <p:cNvPr id="17" name="直接连接符 23"/>
            <p:cNvCxnSpPr>
              <a:cxnSpLocks noChangeShapeType="1"/>
            </p:cNvCxnSpPr>
            <p:nvPr/>
          </p:nvCxnSpPr>
          <p:spPr bwMode="auto">
            <a:xfrm>
              <a:off x="941884" y="3983470"/>
              <a:ext cx="0" cy="1358533"/>
            </a:xfrm>
            <a:prstGeom prst="line">
              <a:avLst/>
            </a:prstGeom>
            <a:noFill/>
            <a:ln w="9525" algn="ctr">
              <a:solidFill>
                <a:srgbClr val="888888"/>
              </a:solidFill>
              <a:round/>
              <a:headEnd type="oval" w="med" len="med"/>
              <a:tailEnd type="oval" w="med" len="med"/>
            </a:ln>
            <a:extLst>
              <a:ext uri="{909E8E84-426E-40DD-AFC4-6F175D3DCCD1}">
                <a14:hiddenFill xmlns:a14="http://schemas.microsoft.com/office/drawing/2010/main">
                  <a:noFill/>
                </a14:hiddenFill>
              </a:ext>
            </a:extLst>
          </p:spPr>
        </p:cxnSp>
        <p:sp>
          <p:nvSpPr>
            <p:cNvPr id="18" name="TextBox 17"/>
            <p:cNvSpPr txBox="1"/>
            <p:nvPr/>
          </p:nvSpPr>
          <p:spPr>
            <a:xfrm>
              <a:off x="941884" y="4394509"/>
              <a:ext cx="1925931" cy="1191835"/>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latin typeface="+mn-lt"/>
                </a:rPr>
                <a:t>此处添加标题</a:t>
              </a:r>
              <a:endParaRPr lang="en-US" altLang="zh-CN" sz="1800" b="1"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endParaRPr lang="zh-CN" altLang="en-US" sz="1200"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endParaRPr lang="zh-CN" altLang="en-US" sz="1200" kern="0" dirty="0">
                <a:latin typeface="+mn-lt"/>
              </a:endParaRPr>
            </a:p>
          </p:txBody>
        </p:sp>
      </p:grpSp>
      <p:grpSp>
        <p:nvGrpSpPr>
          <p:cNvPr id="19" name="组合 14"/>
          <p:cNvGrpSpPr/>
          <p:nvPr/>
        </p:nvGrpSpPr>
        <p:grpSpPr bwMode="auto">
          <a:xfrm>
            <a:off x="2667000" y="1176883"/>
            <a:ext cx="2286000" cy="1330325"/>
            <a:chOff x="2293144" y="1916832"/>
            <a:chExt cx="1925931" cy="1502549"/>
          </a:xfrm>
        </p:grpSpPr>
        <p:cxnSp>
          <p:nvCxnSpPr>
            <p:cNvPr id="20" name="直接连接符 21"/>
            <p:cNvCxnSpPr>
              <a:cxnSpLocks noChangeShapeType="1"/>
            </p:cNvCxnSpPr>
            <p:nvPr/>
          </p:nvCxnSpPr>
          <p:spPr bwMode="auto">
            <a:xfrm>
              <a:off x="2293144" y="2060848"/>
              <a:ext cx="0" cy="1358533"/>
            </a:xfrm>
            <a:prstGeom prst="line">
              <a:avLst/>
            </a:prstGeom>
            <a:noFill/>
            <a:ln w="9525" algn="ctr">
              <a:solidFill>
                <a:srgbClr val="888888"/>
              </a:solidFill>
              <a:round/>
              <a:headEnd type="oval" w="med" len="med"/>
              <a:tailEnd type="oval" w="med" len="med"/>
            </a:ln>
            <a:extLst>
              <a:ext uri="{909E8E84-426E-40DD-AFC4-6F175D3DCCD1}">
                <a14:hiddenFill xmlns:a14="http://schemas.microsoft.com/office/drawing/2010/main">
                  <a:noFill/>
                </a14:hiddenFill>
              </a:ext>
            </a:extLst>
          </p:spPr>
        </p:cxnSp>
        <p:sp>
          <p:nvSpPr>
            <p:cNvPr id="21" name="TextBox 20"/>
            <p:cNvSpPr txBox="1"/>
            <p:nvPr/>
          </p:nvSpPr>
          <p:spPr>
            <a:xfrm>
              <a:off x="2293144"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latin typeface="+mn-lt"/>
                </a:rPr>
                <a:t>此处添加标题</a:t>
              </a:r>
              <a:endParaRPr lang="en-US" altLang="zh-CN" sz="1800" b="1"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endParaRPr lang="zh-CN" altLang="en-US" sz="1200"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endParaRPr lang="zh-CN" altLang="en-US" sz="1200" kern="0" dirty="0">
                <a:latin typeface="+mn-lt"/>
              </a:endParaRPr>
            </a:p>
          </p:txBody>
        </p:sp>
      </p:grpSp>
      <p:grpSp>
        <p:nvGrpSpPr>
          <p:cNvPr id="22" name="组合 15"/>
          <p:cNvGrpSpPr/>
          <p:nvPr/>
        </p:nvGrpSpPr>
        <p:grpSpPr bwMode="auto">
          <a:xfrm>
            <a:off x="4214813" y="3024733"/>
            <a:ext cx="2109787" cy="1419225"/>
            <a:chOff x="3641104" y="3980384"/>
            <a:chExt cx="1925931" cy="1603059"/>
          </a:xfrm>
        </p:grpSpPr>
        <p:cxnSp>
          <p:nvCxnSpPr>
            <p:cNvPr id="23" name="直接连接符 19"/>
            <p:cNvCxnSpPr>
              <a:cxnSpLocks noChangeShapeType="1"/>
            </p:cNvCxnSpPr>
            <p:nvPr/>
          </p:nvCxnSpPr>
          <p:spPr bwMode="auto">
            <a:xfrm>
              <a:off x="3648596" y="3980384"/>
              <a:ext cx="0" cy="1358533"/>
            </a:xfrm>
            <a:prstGeom prst="line">
              <a:avLst/>
            </a:prstGeom>
            <a:noFill/>
            <a:ln w="9525" algn="ctr">
              <a:solidFill>
                <a:srgbClr val="888888"/>
              </a:solidFill>
              <a:round/>
              <a:headEnd type="oval" w="med" len="med"/>
              <a:tailEnd type="oval" w="med" len="med"/>
            </a:ln>
            <a:extLst>
              <a:ext uri="{909E8E84-426E-40DD-AFC4-6F175D3DCCD1}">
                <a14:hiddenFill xmlns:a14="http://schemas.microsoft.com/office/drawing/2010/main">
                  <a:noFill/>
                </a14:hiddenFill>
              </a:ext>
            </a:extLst>
          </p:spPr>
        </p:cxnSp>
        <p:sp>
          <p:nvSpPr>
            <p:cNvPr id="24" name="TextBox 23"/>
            <p:cNvSpPr txBox="1"/>
            <p:nvPr/>
          </p:nvSpPr>
          <p:spPr>
            <a:xfrm>
              <a:off x="3641104" y="4392804"/>
              <a:ext cx="1925931" cy="1190639"/>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latin typeface="+mn-lt"/>
                </a:rPr>
                <a:t>此处添加标题</a:t>
              </a:r>
              <a:endParaRPr lang="en-US" altLang="zh-CN" sz="1800" b="1"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endParaRPr lang="zh-CN" altLang="en-US" sz="1200"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endParaRPr lang="zh-CN" altLang="en-US" sz="1200" kern="0" dirty="0">
                <a:latin typeface="+mn-lt"/>
              </a:endParaRPr>
            </a:p>
          </p:txBody>
        </p:sp>
      </p:grpSp>
      <p:grpSp>
        <p:nvGrpSpPr>
          <p:cNvPr id="25" name="组合 16"/>
          <p:cNvGrpSpPr/>
          <p:nvPr/>
        </p:nvGrpSpPr>
        <p:grpSpPr bwMode="auto">
          <a:xfrm>
            <a:off x="5822950" y="1176883"/>
            <a:ext cx="2178050" cy="1330325"/>
            <a:chOff x="5044092" y="1916832"/>
            <a:chExt cx="1925931" cy="1502549"/>
          </a:xfrm>
        </p:grpSpPr>
        <p:cxnSp>
          <p:nvCxnSpPr>
            <p:cNvPr id="26" name="直接连接符 17"/>
            <p:cNvCxnSpPr>
              <a:cxnSpLocks noChangeShapeType="1"/>
            </p:cNvCxnSpPr>
            <p:nvPr/>
          </p:nvCxnSpPr>
          <p:spPr bwMode="auto">
            <a:xfrm>
              <a:off x="5044092" y="2060848"/>
              <a:ext cx="0" cy="1358533"/>
            </a:xfrm>
            <a:prstGeom prst="line">
              <a:avLst/>
            </a:prstGeom>
            <a:noFill/>
            <a:ln w="9525" algn="ctr">
              <a:solidFill>
                <a:srgbClr val="888888"/>
              </a:solidFill>
              <a:round/>
              <a:headEnd type="oval" w="med" len="med"/>
              <a:tailEnd type="oval" w="med" len="med"/>
            </a:ln>
            <a:extLst>
              <a:ext uri="{909E8E84-426E-40DD-AFC4-6F175D3DCCD1}">
                <a14:hiddenFill xmlns:a14="http://schemas.microsoft.com/office/drawing/2010/main">
                  <a:noFill/>
                </a14:hiddenFill>
              </a:ext>
            </a:extLst>
          </p:spPr>
        </p:cxnSp>
        <p:sp>
          <p:nvSpPr>
            <p:cNvPr id="27" name="TextBox 26"/>
            <p:cNvSpPr txBox="1"/>
            <p:nvPr/>
          </p:nvSpPr>
          <p:spPr>
            <a:xfrm>
              <a:off x="5044092"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latin typeface="+mn-lt"/>
                </a:rPr>
                <a:t>此处添加标题</a:t>
              </a:r>
              <a:endParaRPr lang="en-US" altLang="zh-CN" sz="1800" b="1"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endParaRPr lang="zh-CN" altLang="en-US" sz="1200"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endParaRPr lang="zh-CN" altLang="en-US" sz="1200" kern="0" dirty="0">
                <a:latin typeface="+mn-lt"/>
              </a:endParaRPr>
            </a:p>
          </p:txBody>
        </p:sp>
      </p:grpSp>
      <p:grpSp>
        <p:nvGrpSpPr>
          <p:cNvPr id="28" name="Group 13"/>
          <p:cNvGrpSpPr/>
          <p:nvPr/>
        </p:nvGrpSpPr>
        <p:grpSpPr bwMode="auto">
          <a:xfrm rot="-1693754" flipH="1" flipV="1">
            <a:off x="7513638" y="3019970"/>
            <a:ext cx="904875" cy="195263"/>
            <a:chOff x="1565" y="2568"/>
            <a:chExt cx="1118" cy="279"/>
          </a:xfrm>
        </p:grpSpPr>
        <p:sp>
          <p:nvSpPr>
            <p:cNvPr id="29" name="AutoShape 14"/>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30" name="AutoShape 15"/>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31" name="AutoShape 16"/>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32" name="AutoShape 17"/>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grpSp>
      <p:grpSp>
        <p:nvGrpSpPr>
          <p:cNvPr id="33" name="Group 18"/>
          <p:cNvGrpSpPr/>
          <p:nvPr/>
        </p:nvGrpSpPr>
        <p:grpSpPr bwMode="auto">
          <a:xfrm rot="-340214" flipH="1" flipV="1">
            <a:off x="7321550" y="3050133"/>
            <a:ext cx="903288" cy="196850"/>
            <a:chOff x="1565" y="2568"/>
            <a:chExt cx="1118" cy="279"/>
          </a:xfrm>
        </p:grpSpPr>
        <p:sp>
          <p:nvSpPr>
            <p:cNvPr id="34" name="AutoShape 19"/>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35" name="AutoShape 20"/>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36" name="AutoShape 21"/>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37" name="AutoShape 22"/>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grpSp>
      <p:sp>
        <p:nvSpPr>
          <p:cNvPr id="38" name="Rectangle 162"/>
          <p:cNvSpPr>
            <a:spLocks noChangeArrowheads="1"/>
          </p:cNvSpPr>
          <p:nvPr/>
        </p:nvSpPr>
        <p:spPr bwMode="auto">
          <a:xfrm>
            <a:off x="7283450" y="2391320"/>
            <a:ext cx="1011815" cy="419474"/>
          </a:xfrm>
          <a:prstGeom prst="rect">
            <a:avLst/>
          </a:prstGeom>
          <a:noFill/>
          <a:ln>
            <a:noFill/>
          </a:ln>
          <a:effectLst/>
          <a:extLst>
            <a:ext uri="{909E8E84-426E-40DD-AFC4-6F175D3DCCD1}">
              <a14:hiddenFill xmlns:a14="http://schemas.microsoft.com/office/drawing/2010/main">
                <a:gradFill rotWithShape="1">
                  <a:gsLst>
                    <a:gs pos="0">
                      <a:srgbClr val="0F6FC6"/>
                    </a:gs>
                    <a:gs pos="100000">
                      <a:srgbClr val="009DD9">
                        <a:alpha val="89998"/>
                      </a:srgbClr>
                    </a:gs>
                  </a:gsLst>
                  <a:lin ang="27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90500" dir="5400000" algn="ctr"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lang="zh-CN" altLang="en-US" sz="1600" b="1" dirty="0">
                <a:solidFill>
                  <a:schemeClr val="bg1"/>
                </a:solidFill>
              </a:rPr>
              <a:t>添加标题</a:t>
            </a:r>
            <a:endParaRPr lang="en-US" altLang="zh-CN" sz="16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400" advTm="0">
        <p:blinds/>
      </p:transition>
    </mc:Choice>
    <mc:Fallback>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0-#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49" presetClass="entr" presetSubtype="0" decel="10000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 calcmode="lin" valueType="num">
                                      <p:cBhvr>
                                        <p:cTn id="41" dur="500" fill="hold"/>
                                        <p:tgtEl>
                                          <p:spTgt spid="13"/>
                                        </p:tgtEl>
                                        <p:attrNameLst>
                                          <p:attrName>style.rotation</p:attrName>
                                        </p:attrNameLst>
                                      </p:cBhvr>
                                      <p:tavLst>
                                        <p:tav tm="0">
                                          <p:val>
                                            <p:fltVal val="360"/>
                                          </p:val>
                                        </p:tav>
                                        <p:tav tm="100000">
                                          <p:val>
                                            <p:fltVal val="0"/>
                                          </p:val>
                                        </p:tav>
                                      </p:tavLst>
                                    </p:anim>
                                    <p:animEffect transition="in" filter="fade">
                                      <p:cBhvr>
                                        <p:cTn id="42" dur="500"/>
                                        <p:tgtEl>
                                          <p:spTgt spid="13"/>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 calcmode="lin" valueType="num">
                                      <p:cBhvr>
                                        <p:cTn id="47" dur="500" fill="hold"/>
                                        <p:tgtEl>
                                          <p:spTgt spid="14"/>
                                        </p:tgtEl>
                                        <p:attrNameLst>
                                          <p:attrName>style.rotation</p:attrName>
                                        </p:attrNameLst>
                                      </p:cBhvr>
                                      <p:tavLst>
                                        <p:tav tm="0">
                                          <p:val>
                                            <p:fltVal val="360"/>
                                          </p:val>
                                        </p:tav>
                                        <p:tav tm="100000">
                                          <p:val>
                                            <p:fltVal val="0"/>
                                          </p:val>
                                        </p:tav>
                                      </p:tavLst>
                                    </p:anim>
                                    <p:animEffect transition="in" filter="fade">
                                      <p:cBhvr>
                                        <p:cTn id="48" dur="500"/>
                                        <p:tgtEl>
                                          <p:spTgt spid="14"/>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fltVal val="0"/>
                                          </p:val>
                                        </p:tav>
                                        <p:tav tm="100000">
                                          <p:val>
                                            <p:strVal val="#ppt_h"/>
                                          </p:val>
                                        </p:tav>
                                      </p:tavLst>
                                    </p:anim>
                                    <p:anim calcmode="lin" valueType="num">
                                      <p:cBhvr>
                                        <p:cTn id="53" dur="500" fill="hold"/>
                                        <p:tgtEl>
                                          <p:spTgt spid="15"/>
                                        </p:tgtEl>
                                        <p:attrNameLst>
                                          <p:attrName>style.rotation</p:attrName>
                                        </p:attrNameLst>
                                      </p:cBhvr>
                                      <p:tavLst>
                                        <p:tav tm="0">
                                          <p:val>
                                            <p:fltVal val="360"/>
                                          </p:val>
                                        </p:tav>
                                        <p:tav tm="100000">
                                          <p:val>
                                            <p:fltVal val="0"/>
                                          </p:val>
                                        </p:tav>
                                      </p:tavLst>
                                    </p:anim>
                                    <p:animEffect transition="in" filter="fade">
                                      <p:cBhvr>
                                        <p:cTn id="54" dur="500"/>
                                        <p:tgtEl>
                                          <p:spTgt spid="15"/>
                                        </p:tgtEl>
                                      </p:cBhvr>
                                    </p:animEffect>
                                  </p:childTnLst>
                                </p:cTn>
                              </p:par>
                            </p:childTnLst>
                          </p:cTn>
                        </p:par>
                        <p:par>
                          <p:cTn id="55" fill="hold">
                            <p:stCondLst>
                              <p:cond delay="2000"/>
                            </p:stCondLst>
                            <p:childTnLst>
                              <p:par>
                                <p:cTn id="56" presetID="47" presetClass="entr" presetSubtype="0" fill="hold" nodeType="after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
                                          </p:val>
                                        </p:tav>
                                        <p:tav tm="100000">
                                          <p:val>
                                            <p:strVal val="#ppt_x"/>
                                          </p:val>
                                        </p:tav>
                                      </p:tavLst>
                                    </p:anim>
                                    <p:anim calcmode="lin" valueType="num">
                                      <p:cBhvr>
                                        <p:cTn id="60" dur="1000" fill="hold"/>
                                        <p:tgtEl>
                                          <p:spTgt spid="3"/>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23" presetClass="entr" presetSubtype="16"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p:cTn id="64" dur="500" fill="hold"/>
                                        <p:tgtEl>
                                          <p:spTgt spid="38"/>
                                        </p:tgtEl>
                                        <p:attrNameLst>
                                          <p:attrName>ppt_w</p:attrName>
                                        </p:attrNameLst>
                                      </p:cBhvr>
                                      <p:tavLst>
                                        <p:tav tm="0">
                                          <p:val>
                                            <p:fltVal val="0"/>
                                          </p:val>
                                        </p:tav>
                                        <p:tav tm="100000">
                                          <p:val>
                                            <p:strVal val="#ppt_w"/>
                                          </p:val>
                                        </p:tav>
                                      </p:tavLst>
                                    </p:anim>
                                    <p:anim calcmode="lin" valueType="num">
                                      <p:cBhvr>
                                        <p:cTn id="65" dur="500" fill="hold"/>
                                        <p:tgtEl>
                                          <p:spTgt spid="38"/>
                                        </p:tgtEl>
                                        <p:attrNameLst>
                                          <p:attrName>ppt_h</p:attrName>
                                        </p:attrNameLst>
                                      </p:cBhvr>
                                      <p:tavLst>
                                        <p:tav tm="0">
                                          <p:val>
                                            <p:fltVal val="0"/>
                                          </p:val>
                                        </p:tav>
                                        <p:tav tm="100000">
                                          <p:val>
                                            <p:strVal val="#ppt_h"/>
                                          </p:val>
                                        </p:tav>
                                      </p:tavLst>
                                    </p:anim>
                                  </p:childTnLst>
                                </p:cTn>
                              </p:par>
                              <p:par>
                                <p:cTn id="66" presetID="42" presetClass="entr" presetSubtype="0"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1000"/>
                                        <p:tgtEl>
                                          <p:spTgt spid="19"/>
                                        </p:tgtEl>
                                      </p:cBhvr>
                                    </p:animEffect>
                                    <p:anim calcmode="lin" valueType="num">
                                      <p:cBhvr>
                                        <p:cTn id="69" dur="1000" fill="hold"/>
                                        <p:tgtEl>
                                          <p:spTgt spid="19"/>
                                        </p:tgtEl>
                                        <p:attrNameLst>
                                          <p:attrName>ppt_x</p:attrName>
                                        </p:attrNameLst>
                                      </p:cBhvr>
                                      <p:tavLst>
                                        <p:tav tm="0">
                                          <p:val>
                                            <p:strVal val="#ppt_x"/>
                                          </p:val>
                                        </p:tav>
                                        <p:tav tm="100000">
                                          <p:val>
                                            <p:strVal val="#ppt_x"/>
                                          </p:val>
                                        </p:tav>
                                      </p:tavLst>
                                    </p:anim>
                                    <p:anim calcmode="lin" valueType="num">
                                      <p:cBhvr>
                                        <p:cTn id="70" dur="1000" fill="hold"/>
                                        <p:tgtEl>
                                          <p:spTgt spid="19"/>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1000"/>
                                        <p:tgtEl>
                                          <p:spTgt spid="25"/>
                                        </p:tgtEl>
                                      </p:cBhvr>
                                    </p:animEffect>
                                    <p:anim calcmode="lin" valueType="num">
                                      <p:cBhvr>
                                        <p:cTn id="74" dur="1000" fill="hold"/>
                                        <p:tgtEl>
                                          <p:spTgt spid="25"/>
                                        </p:tgtEl>
                                        <p:attrNameLst>
                                          <p:attrName>ppt_x</p:attrName>
                                        </p:attrNameLst>
                                      </p:cBhvr>
                                      <p:tavLst>
                                        <p:tav tm="0">
                                          <p:val>
                                            <p:strVal val="#ppt_x"/>
                                          </p:val>
                                        </p:tav>
                                        <p:tav tm="100000">
                                          <p:val>
                                            <p:strVal val="#ppt_x"/>
                                          </p:val>
                                        </p:tav>
                                      </p:tavLst>
                                    </p:anim>
                                    <p:anim calcmode="lin" valueType="num">
                                      <p:cBhvr>
                                        <p:cTn id="75" dur="1000" fill="hold"/>
                                        <p:tgtEl>
                                          <p:spTgt spid="25"/>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fade">
                                      <p:cBhvr>
                                        <p:cTn id="78" dur="1000"/>
                                        <p:tgtEl>
                                          <p:spTgt spid="16"/>
                                        </p:tgtEl>
                                      </p:cBhvr>
                                    </p:animEffect>
                                    <p:anim calcmode="lin" valueType="num">
                                      <p:cBhvr>
                                        <p:cTn id="79" dur="1000" fill="hold"/>
                                        <p:tgtEl>
                                          <p:spTgt spid="16"/>
                                        </p:tgtEl>
                                        <p:attrNameLst>
                                          <p:attrName>ppt_x</p:attrName>
                                        </p:attrNameLst>
                                      </p:cBhvr>
                                      <p:tavLst>
                                        <p:tav tm="0">
                                          <p:val>
                                            <p:strVal val="#ppt_x"/>
                                          </p:val>
                                        </p:tav>
                                        <p:tav tm="100000">
                                          <p:val>
                                            <p:strVal val="#ppt_x"/>
                                          </p:val>
                                        </p:tav>
                                      </p:tavLst>
                                    </p:anim>
                                    <p:anim calcmode="lin" valueType="num">
                                      <p:cBhvr>
                                        <p:cTn id="80" dur="1000" fill="hold"/>
                                        <p:tgtEl>
                                          <p:spTgt spid="16"/>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7" grpId="0" animBg="1"/>
      <p:bldP spid="8" grpId="0" animBg="1"/>
      <p:bldP spid="9" grpId="0" animBg="1"/>
      <p:bldP spid="10" grpId="0" animBg="1"/>
      <p:bldP spid="11" grpId="0" animBg="1"/>
      <p:bldP spid="12" grpId="0"/>
      <p:bldP spid="13" grpId="0"/>
      <p:bldP spid="14" grpId="0"/>
      <p:bldP spid="15"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Line 3"/>
          <p:cNvSpPr>
            <a:spLocks noChangeShapeType="1"/>
          </p:cNvSpPr>
          <p:nvPr/>
        </p:nvSpPr>
        <p:spPr bwMode="auto">
          <a:xfrm rot="10800000">
            <a:off x="1713185" y="3912378"/>
            <a:ext cx="2381250" cy="0"/>
          </a:xfrm>
          <a:prstGeom prst="line">
            <a:avLst/>
          </a:prstGeom>
          <a:noFill/>
          <a:ln w="9525">
            <a:solidFill>
              <a:schemeClr val="bg1">
                <a:lumMod val="50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 name="Line 4"/>
          <p:cNvSpPr>
            <a:spLocks noChangeShapeType="1"/>
          </p:cNvSpPr>
          <p:nvPr/>
        </p:nvSpPr>
        <p:spPr bwMode="auto">
          <a:xfrm rot="10800000">
            <a:off x="1717948" y="3144028"/>
            <a:ext cx="3557587" cy="0"/>
          </a:xfrm>
          <a:prstGeom prst="line">
            <a:avLst/>
          </a:prstGeom>
          <a:noFill/>
          <a:ln w="9525">
            <a:solidFill>
              <a:schemeClr val="bg1">
                <a:lumMod val="50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 name="Line 5"/>
          <p:cNvSpPr>
            <a:spLocks noChangeShapeType="1"/>
          </p:cNvSpPr>
          <p:nvPr/>
        </p:nvSpPr>
        <p:spPr bwMode="auto">
          <a:xfrm rot="10800000">
            <a:off x="1698898" y="2534428"/>
            <a:ext cx="4805362" cy="0"/>
          </a:xfrm>
          <a:prstGeom prst="line">
            <a:avLst/>
          </a:prstGeom>
          <a:noFill/>
          <a:ln w="9525">
            <a:solidFill>
              <a:schemeClr val="bg1">
                <a:lumMod val="50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 name="Line 6"/>
          <p:cNvSpPr>
            <a:spLocks noChangeShapeType="1"/>
          </p:cNvSpPr>
          <p:nvPr/>
        </p:nvSpPr>
        <p:spPr bwMode="auto">
          <a:xfrm rot="10800000">
            <a:off x="1710010" y="1877203"/>
            <a:ext cx="5994400" cy="0"/>
          </a:xfrm>
          <a:prstGeom prst="line">
            <a:avLst/>
          </a:prstGeom>
          <a:noFill/>
          <a:ln w="9525">
            <a:solidFill>
              <a:schemeClr val="bg1">
                <a:lumMod val="50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7" name="Rectangle 9"/>
          <p:cNvSpPr>
            <a:spLocks noChangeArrowheads="1"/>
          </p:cNvSpPr>
          <p:nvPr/>
        </p:nvSpPr>
        <p:spPr bwMode="auto">
          <a:xfrm>
            <a:off x="6520658" y="1880378"/>
            <a:ext cx="1219200" cy="495300"/>
          </a:xfrm>
          <a:prstGeom prst="rect">
            <a:avLst/>
          </a:prstGeom>
          <a:gradFill rotWithShape="1">
            <a:gsLst>
              <a:gs pos="0">
                <a:srgbClr val="DDDDDD"/>
              </a:gs>
              <a:gs pos="100000">
                <a:srgbClr val="FFFFFF"/>
              </a:gs>
            </a:gsLst>
            <a:lin ang="5400000" scaled="1"/>
          </a:gra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 name="Rectangle 10"/>
          <p:cNvSpPr>
            <a:spLocks noChangeArrowheads="1"/>
          </p:cNvSpPr>
          <p:nvPr/>
        </p:nvSpPr>
        <p:spPr bwMode="auto">
          <a:xfrm>
            <a:off x="5299348" y="2528078"/>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9" name="Rectangle 11"/>
          <p:cNvSpPr>
            <a:spLocks noChangeArrowheads="1"/>
          </p:cNvSpPr>
          <p:nvPr/>
        </p:nvSpPr>
        <p:spPr bwMode="auto">
          <a:xfrm>
            <a:off x="4113485" y="3149024"/>
            <a:ext cx="1185863"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 name="Rectangle 12"/>
          <p:cNvSpPr>
            <a:spLocks noChangeArrowheads="1"/>
          </p:cNvSpPr>
          <p:nvPr/>
        </p:nvSpPr>
        <p:spPr bwMode="auto">
          <a:xfrm>
            <a:off x="2646635" y="3909203"/>
            <a:ext cx="146685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1" name="Line 13"/>
          <p:cNvSpPr>
            <a:spLocks noChangeShapeType="1"/>
          </p:cNvSpPr>
          <p:nvPr/>
        </p:nvSpPr>
        <p:spPr bwMode="auto">
          <a:xfrm>
            <a:off x="1705248" y="4420378"/>
            <a:ext cx="6103937" cy="0"/>
          </a:xfrm>
          <a:prstGeom prst="line">
            <a:avLst/>
          </a:prstGeom>
          <a:noFill/>
          <a:ln w="9525">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2" name="Line 14"/>
          <p:cNvSpPr>
            <a:spLocks noChangeShapeType="1"/>
          </p:cNvSpPr>
          <p:nvPr/>
        </p:nvSpPr>
        <p:spPr bwMode="auto">
          <a:xfrm rot="16200000">
            <a:off x="51073" y="2767791"/>
            <a:ext cx="3308350" cy="0"/>
          </a:xfrm>
          <a:prstGeom prst="line">
            <a:avLst/>
          </a:prstGeom>
          <a:noFill/>
          <a:ln w="9525">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 name="Line 15"/>
          <p:cNvSpPr>
            <a:spLocks noChangeShapeType="1"/>
          </p:cNvSpPr>
          <p:nvPr/>
        </p:nvSpPr>
        <p:spPr bwMode="auto">
          <a:xfrm flipV="1">
            <a:off x="1708423" y="1164416"/>
            <a:ext cx="6103937" cy="3248025"/>
          </a:xfrm>
          <a:prstGeom prst="line">
            <a:avLst/>
          </a:prstGeom>
          <a:noFill/>
          <a:ln w="38100">
            <a:solidFill>
              <a:schemeClr val="bg1">
                <a:lumMod val="50000"/>
              </a:schemeClr>
            </a:solidFill>
            <a:rou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 name="Line 16"/>
          <p:cNvSpPr>
            <a:spLocks noChangeShapeType="1"/>
          </p:cNvSpPr>
          <p:nvPr/>
        </p:nvSpPr>
        <p:spPr bwMode="auto">
          <a:xfrm rot="16200000">
            <a:off x="996429" y="2768585"/>
            <a:ext cx="3309937" cy="0"/>
          </a:xfrm>
          <a:prstGeom prst="line">
            <a:avLst/>
          </a:prstGeom>
          <a:noFill/>
          <a:ln w="9525">
            <a:solidFill>
              <a:schemeClr val="bg1">
                <a:lumMod val="50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 name="Line 17"/>
          <p:cNvSpPr>
            <a:spLocks noChangeShapeType="1"/>
          </p:cNvSpPr>
          <p:nvPr/>
        </p:nvSpPr>
        <p:spPr bwMode="auto">
          <a:xfrm rot="16200000">
            <a:off x="2456929" y="2768585"/>
            <a:ext cx="3309937" cy="0"/>
          </a:xfrm>
          <a:prstGeom prst="line">
            <a:avLst/>
          </a:prstGeom>
          <a:noFill/>
          <a:ln w="9525">
            <a:solidFill>
              <a:schemeClr val="bg1">
                <a:lumMod val="50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 name="Line 18"/>
          <p:cNvSpPr>
            <a:spLocks noChangeShapeType="1"/>
          </p:cNvSpPr>
          <p:nvPr/>
        </p:nvSpPr>
        <p:spPr bwMode="auto">
          <a:xfrm rot="16200000">
            <a:off x="3644379" y="2768585"/>
            <a:ext cx="3309937" cy="0"/>
          </a:xfrm>
          <a:prstGeom prst="line">
            <a:avLst/>
          </a:prstGeom>
          <a:noFill/>
          <a:ln w="9525">
            <a:solidFill>
              <a:schemeClr val="bg1">
                <a:lumMod val="50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 name="Line 19"/>
          <p:cNvSpPr>
            <a:spLocks noChangeShapeType="1"/>
          </p:cNvSpPr>
          <p:nvPr/>
        </p:nvSpPr>
        <p:spPr bwMode="auto">
          <a:xfrm rot="16200000">
            <a:off x="4863579" y="2768585"/>
            <a:ext cx="3309937" cy="0"/>
          </a:xfrm>
          <a:prstGeom prst="line">
            <a:avLst/>
          </a:prstGeom>
          <a:noFill/>
          <a:ln w="9525">
            <a:solidFill>
              <a:schemeClr val="bg1">
                <a:lumMod val="50000"/>
              </a:schemeClr>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18" name="Group 20"/>
          <p:cNvGrpSpPr/>
          <p:nvPr/>
        </p:nvGrpSpPr>
        <p:grpSpPr bwMode="auto">
          <a:xfrm>
            <a:off x="2416448" y="3701241"/>
            <a:ext cx="479425" cy="466725"/>
            <a:chOff x="0" y="0"/>
            <a:chExt cx="784" cy="765"/>
          </a:xfrm>
        </p:grpSpPr>
        <p:grpSp>
          <p:nvGrpSpPr>
            <p:cNvPr id="19" name="Group 22"/>
            <p:cNvGrpSpPr/>
            <p:nvPr/>
          </p:nvGrpSpPr>
          <p:grpSpPr bwMode="auto">
            <a:xfrm>
              <a:off x="0" y="0"/>
              <a:ext cx="784" cy="765"/>
              <a:chOff x="0" y="0"/>
              <a:chExt cx="1042" cy="1019"/>
            </a:xfrm>
          </p:grpSpPr>
          <p:pic>
            <p:nvPicPr>
              <p:cNvPr id="21" name="Picture 23"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24"/>
              <p:cNvSpPr>
                <a:spLocks noChangeArrowheads="1"/>
              </p:cNvSpPr>
              <p:nvPr/>
            </p:nvSpPr>
            <p:spPr bwMode="auto">
              <a:xfrm>
                <a:off x="0" y="0"/>
                <a:ext cx="1035" cy="1019"/>
              </a:xfrm>
              <a:prstGeom prst="ellipse">
                <a:avLst/>
              </a:prstGeom>
              <a:solidFill>
                <a:srgbClr val="C00000"/>
              </a:solidFill>
              <a:ln w="19050">
                <a:solidFill>
                  <a:srgbClr val="FFFF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i="0" u="none" strike="noStrike" kern="0" cap="none" spc="0" normalizeH="0" baseline="0" noProof="0" dirty="0" smtClean="0">
                  <a:solidFill>
                    <a:sysClr val="windowText" lastClr="000000"/>
                  </a:solidFill>
                  <a:effectLst/>
                  <a:uLnTx/>
                  <a:uFillTx/>
                  <a:latin typeface="Impact" panose="020B0806030902050204" pitchFamily="34" charset="0"/>
                  <a:ea typeface="微软雅黑" panose="020B0503020204020204" pitchFamily="34" charset="-122"/>
                </a:endParaRPr>
              </a:p>
            </p:txBody>
          </p:sp>
        </p:grpSp>
        <p:sp>
          <p:nvSpPr>
            <p:cNvPr id="20"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rPr>
                <a:t>1</a:t>
              </a:r>
              <a:endParaRPr kumimoji="0" lang="zh-CN" altLang="en-US"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23" name="Group 27"/>
          <p:cNvGrpSpPr/>
          <p:nvPr/>
        </p:nvGrpSpPr>
        <p:grpSpPr bwMode="auto">
          <a:xfrm>
            <a:off x="3865835" y="2859866"/>
            <a:ext cx="479425" cy="466725"/>
            <a:chOff x="0" y="0"/>
            <a:chExt cx="302" cy="294"/>
          </a:xfrm>
        </p:grpSpPr>
        <p:grpSp>
          <p:nvGrpSpPr>
            <p:cNvPr id="24" name="Group 29"/>
            <p:cNvGrpSpPr/>
            <p:nvPr/>
          </p:nvGrpSpPr>
          <p:grpSpPr bwMode="auto">
            <a:xfrm>
              <a:off x="0" y="0"/>
              <a:ext cx="302" cy="294"/>
              <a:chOff x="0" y="0"/>
              <a:chExt cx="1042" cy="1019"/>
            </a:xfrm>
          </p:grpSpPr>
          <p:pic>
            <p:nvPicPr>
              <p:cNvPr id="26" name="Picture 30"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Oval 31"/>
              <p:cNvSpPr>
                <a:spLocks noChangeArrowheads="1"/>
              </p:cNvSpPr>
              <p:nvPr/>
            </p:nvSpPr>
            <p:spPr bwMode="auto">
              <a:xfrm>
                <a:off x="0" y="0"/>
                <a:ext cx="1035" cy="1019"/>
              </a:xfrm>
              <a:prstGeom prst="ellipse">
                <a:avLst/>
              </a:prstGeom>
              <a:solidFill>
                <a:srgbClr val="DB5810"/>
              </a:solidFill>
              <a:ln w="19050">
                <a:solidFill>
                  <a:srgbClr val="FFFFFF"/>
                </a:solidFill>
                <a:round/>
              </a:ln>
            </p:spPr>
            <p:txBody>
              <a:bodyPr wrap="none" anchor="ctr"/>
              <a:lstStyle/>
              <a:p>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grpSp>
        <p:sp>
          <p:nvSpPr>
            <p:cNvPr id="25"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rPr>
                <a:t>2</a:t>
              </a:r>
              <a:endParaRPr kumimoji="0" lang="zh-CN" altLang="en-US"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grpSp>
        <p:nvGrpSpPr>
          <p:cNvPr id="28" name="Group 34"/>
          <p:cNvGrpSpPr/>
          <p:nvPr/>
        </p:nvGrpSpPr>
        <p:grpSpPr bwMode="auto">
          <a:xfrm>
            <a:off x="4996135" y="2216928"/>
            <a:ext cx="605563" cy="593725"/>
            <a:chOff x="0" y="0"/>
            <a:chExt cx="300" cy="294"/>
          </a:xfrm>
        </p:grpSpPr>
        <p:sp>
          <p:nvSpPr>
            <p:cNvPr id="29" name="Oval 38"/>
            <p:cNvSpPr>
              <a:spLocks noChangeArrowheads="1"/>
            </p:cNvSpPr>
            <p:nvPr/>
          </p:nvSpPr>
          <p:spPr bwMode="auto">
            <a:xfrm>
              <a:off x="0" y="0"/>
              <a:ext cx="300" cy="294"/>
            </a:xfrm>
            <a:prstGeom prst="ellipse">
              <a:avLst/>
            </a:prstGeom>
            <a:solidFill>
              <a:srgbClr val="C00000"/>
            </a:solidFill>
            <a:ln w="9525">
              <a:solidFill>
                <a:schemeClr val="bg1">
                  <a:lumMod val="95000"/>
                </a:schemeClr>
              </a:solid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0"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10" cap="none" spc="0" normalizeH="0" baseline="0" noProof="0" dirty="0" smtClean="0">
                  <a:ln w="9525">
                    <a:noFill/>
                    <a:round/>
                  </a:ln>
                  <a:solidFill>
                    <a:srgbClr val="FFFFFF"/>
                  </a:solidFill>
                  <a:effectLst/>
                  <a:uLnTx/>
                  <a:uFillTx/>
                  <a:latin typeface="Impact" panose="020B0806030902050204" pitchFamily="34" charset="0"/>
                  <a:ea typeface="微软雅黑" panose="020B0503020204020204" pitchFamily="34" charset="-122"/>
                </a:rPr>
                <a:t>3</a:t>
              </a:r>
              <a:endParaRPr kumimoji="0" lang="zh-CN" altLang="en-US" sz="2400" b="0" i="0" u="none" strike="noStrike" kern="10" cap="none" spc="0" normalizeH="0" baseline="0" noProof="0" dirty="0" smtClean="0">
                <a:ln w="9525">
                  <a:noFill/>
                  <a:round/>
                </a:ln>
                <a:solidFill>
                  <a:srgbClr val="FFFFFF"/>
                </a:solidFill>
                <a:effectLst/>
                <a:uLnTx/>
                <a:uFillTx/>
                <a:latin typeface="Impact" panose="020B0806030902050204" pitchFamily="34" charset="0"/>
                <a:ea typeface="微软雅黑" panose="020B0503020204020204" pitchFamily="34" charset="-122"/>
              </a:endParaRPr>
            </a:p>
          </p:txBody>
        </p:sp>
      </p:grpSp>
      <p:grpSp>
        <p:nvGrpSpPr>
          <p:cNvPr id="31" name="Group 41"/>
          <p:cNvGrpSpPr/>
          <p:nvPr/>
        </p:nvGrpSpPr>
        <p:grpSpPr bwMode="auto">
          <a:xfrm>
            <a:off x="6288360" y="1624791"/>
            <a:ext cx="479425" cy="466725"/>
            <a:chOff x="0" y="0"/>
            <a:chExt cx="302" cy="294"/>
          </a:xfrm>
        </p:grpSpPr>
        <p:grpSp>
          <p:nvGrpSpPr>
            <p:cNvPr id="32" name="Group 43"/>
            <p:cNvGrpSpPr/>
            <p:nvPr/>
          </p:nvGrpSpPr>
          <p:grpSpPr bwMode="auto">
            <a:xfrm>
              <a:off x="0" y="0"/>
              <a:ext cx="302" cy="294"/>
              <a:chOff x="0" y="0"/>
              <a:chExt cx="1042" cy="1019"/>
            </a:xfrm>
          </p:grpSpPr>
          <p:pic>
            <p:nvPicPr>
              <p:cNvPr id="34" name="Picture 44" descr="circuler_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45"/>
              <p:cNvSpPr>
                <a:spLocks noChangeArrowheads="1"/>
              </p:cNvSpPr>
              <p:nvPr/>
            </p:nvSpPr>
            <p:spPr bwMode="auto">
              <a:xfrm>
                <a:off x="0" y="0"/>
                <a:ext cx="1035" cy="1019"/>
              </a:xfrm>
              <a:prstGeom prst="ellipse">
                <a:avLst/>
              </a:prstGeom>
              <a:solidFill>
                <a:srgbClr val="FFC000"/>
              </a:solidFill>
              <a:ln w="19050">
                <a:solidFill>
                  <a:srgbClr val="FFFFFF"/>
                </a:solidFill>
                <a:round/>
              </a:ln>
            </p:spPr>
            <p:txBody>
              <a:bodyPr wrap="none" anchor="ctr"/>
              <a:lstStyle/>
              <a:p>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grpSp>
        <p:sp>
          <p:nvSpPr>
            <p:cNvPr id="33"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rPr>
                <a:t>4</a:t>
              </a:r>
              <a:endParaRPr kumimoji="0" lang="zh-CN" altLang="en-US" sz="2400" i="0" u="none" strike="noStrike" kern="10" cap="none" spc="0" normalizeH="0" baseline="0" noProof="0" dirty="0" smtClean="0">
                <a:ln w="9525">
                  <a:noFill/>
                  <a:round/>
                </a:ln>
                <a:solidFill>
                  <a:schemeClr val="bg1"/>
                </a:solidFill>
                <a:effectLst/>
                <a:uLnTx/>
                <a:uFillTx/>
                <a:latin typeface="Impact" panose="020B0806030902050204" pitchFamily="34" charset="0"/>
                <a:ea typeface="微软雅黑" panose="020B0503020204020204" pitchFamily="34" charset="-122"/>
              </a:endParaRPr>
            </a:p>
          </p:txBody>
        </p:sp>
      </p:grpSp>
      <p:sp>
        <p:nvSpPr>
          <p:cNvPr id="36" name="Rectangle 48"/>
          <p:cNvSpPr>
            <a:spLocks noChangeArrowheads="1"/>
          </p:cNvSpPr>
          <p:nvPr/>
        </p:nvSpPr>
        <p:spPr bwMode="auto">
          <a:xfrm>
            <a:off x="2652985" y="3917512"/>
            <a:ext cx="14493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latin typeface="微软雅黑" panose="020B0503020204020204" pitchFamily="34" charset="-122"/>
                <a:ea typeface="微软雅黑" panose="020B0503020204020204" pitchFamily="34" charset="-122"/>
              </a:rPr>
              <a:t>单击此处添加</a:t>
            </a:r>
            <a:endParaRPr lang="zh-CN" altLang="en-US" sz="1000" kern="0" dirty="0">
              <a:latin typeface="微软雅黑" panose="020B0503020204020204" pitchFamily="34" charset="-122"/>
              <a:ea typeface="微软雅黑" panose="020B0503020204020204" pitchFamily="34" charset="-122"/>
            </a:endParaRPr>
          </a:p>
          <a:p>
            <a:pPr algn="ctr">
              <a:lnSpc>
                <a:spcPct val="150000"/>
              </a:lnSpc>
            </a:pPr>
            <a:r>
              <a:rPr lang="zh-CN" altLang="en-US" sz="1000" kern="0" dirty="0">
                <a:latin typeface="微软雅黑" panose="020B0503020204020204" pitchFamily="34" charset="-122"/>
                <a:ea typeface="微软雅黑" panose="020B0503020204020204" pitchFamily="34" charset="-122"/>
              </a:rPr>
              <a:t>段落文字内容</a:t>
            </a:r>
            <a:endParaRPr lang="zh-CN" altLang="en-US" sz="1000" kern="0" dirty="0">
              <a:latin typeface="微软雅黑" panose="020B0503020204020204" pitchFamily="34" charset="-122"/>
              <a:ea typeface="微软雅黑" panose="020B0503020204020204" pitchFamily="34" charset="-122"/>
            </a:endParaRPr>
          </a:p>
        </p:txBody>
      </p:sp>
      <p:sp>
        <p:nvSpPr>
          <p:cNvPr id="37" name="Rectangle 49"/>
          <p:cNvSpPr>
            <a:spLocks noChangeArrowheads="1"/>
          </p:cNvSpPr>
          <p:nvPr/>
        </p:nvSpPr>
        <p:spPr bwMode="auto">
          <a:xfrm>
            <a:off x="4108723" y="3144028"/>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latin typeface="微软雅黑" panose="020B0503020204020204" pitchFamily="34" charset="-122"/>
                <a:ea typeface="微软雅黑" panose="020B0503020204020204" pitchFamily="34" charset="-122"/>
              </a:rPr>
              <a:t>单击此处添加</a:t>
            </a:r>
            <a:endParaRPr lang="zh-CN" altLang="en-US" sz="1000" kern="0" dirty="0">
              <a:latin typeface="微软雅黑" panose="020B0503020204020204" pitchFamily="34" charset="-122"/>
              <a:ea typeface="微软雅黑" panose="020B0503020204020204" pitchFamily="34" charset="-122"/>
            </a:endParaRPr>
          </a:p>
          <a:p>
            <a:pPr algn="ctr">
              <a:lnSpc>
                <a:spcPct val="150000"/>
              </a:lnSpc>
            </a:pPr>
            <a:r>
              <a:rPr lang="zh-CN" altLang="en-US" sz="1000" kern="0" dirty="0">
                <a:latin typeface="微软雅黑" panose="020B0503020204020204" pitchFamily="34" charset="-122"/>
                <a:ea typeface="微软雅黑" panose="020B0503020204020204" pitchFamily="34" charset="-122"/>
              </a:rPr>
              <a:t>段落文字内容</a:t>
            </a:r>
            <a:endParaRPr lang="zh-CN" altLang="en-US" sz="1000" kern="0" dirty="0">
              <a:latin typeface="微软雅黑" panose="020B0503020204020204" pitchFamily="34" charset="-122"/>
              <a:ea typeface="微软雅黑" panose="020B0503020204020204" pitchFamily="34" charset="-122"/>
            </a:endParaRPr>
          </a:p>
        </p:txBody>
      </p:sp>
      <p:sp>
        <p:nvSpPr>
          <p:cNvPr id="38" name="Rectangle 50"/>
          <p:cNvSpPr>
            <a:spLocks noChangeArrowheads="1"/>
          </p:cNvSpPr>
          <p:nvPr/>
        </p:nvSpPr>
        <p:spPr bwMode="auto">
          <a:xfrm>
            <a:off x="5416226" y="2534429"/>
            <a:ext cx="1198562"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latin typeface="微软雅黑" panose="020B0503020204020204" pitchFamily="34" charset="-122"/>
                <a:ea typeface="微软雅黑" panose="020B0503020204020204" pitchFamily="34" charset="-122"/>
              </a:rPr>
              <a:t>单击此处添加</a:t>
            </a:r>
            <a:endParaRPr lang="zh-CN" altLang="en-US" sz="1000" kern="0" dirty="0">
              <a:latin typeface="微软雅黑" panose="020B0503020204020204" pitchFamily="34" charset="-122"/>
              <a:ea typeface="微软雅黑" panose="020B0503020204020204" pitchFamily="34" charset="-122"/>
            </a:endParaRPr>
          </a:p>
          <a:p>
            <a:pPr algn="ctr">
              <a:lnSpc>
                <a:spcPct val="150000"/>
              </a:lnSpc>
            </a:pPr>
            <a:r>
              <a:rPr lang="zh-CN" altLang="en-US" sz="1000" kern="0" dirty="0">
                <a:latin typeface="微软雅黑" panose="020B0503020204020204" pitchFamily="34" charset="-122"/>
                <a:ea typeface="微软雅黑" panose="020B0503020204020204" pitchFamily="34" charset="-122"/>
              </a:rPr>
              <a:t>段落文字内容</a:t>
            </a:r>
            <a:endParaRPr lang="zh-CN" altLang="en-US" sz="1000" kern="0" dirty="0">
              <a:latin typeface="微软雅黑" panose="020B0503020204020204" pitchFamily="34" charset="-122"/>
              <a:ea typeface="微软雅黑" panose="020B0503020204020204" pitchFamily="34" charset="-122"/>
            </a:endParaRPr>
          </a:p>
        </p:txBody>
      </p:sp>
      <p:sp>
        <p:nvSpPr>
          <p:cNvPr id="39" name="Rectangle 51"/>
          <p:cNvSpPr>
            <a:spLocks noChangeArrowheads="1"/>
          </p:cNvSpPr>
          <p:nvPr/>
        </p:nvSpPr>
        <p:spPr bwMode="auto">
          <a:xfrm>
            <a:off x="6528596" y="1873234"/>
            <a:ext cx="11985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zh-CN" altLang="en-US" sz="1000" kern="0" dirty="0">
                <a:latin typeface="微软雅黑" panose="020B0503020204020204" pitchFamily="34" charset="-122"/>
                <a:ea typeface="微软雅黑" panose="020B0503020204020204" pitchFamily="34" charset="-122"/>
              </a:rPr>
              <a:t>单击此处添加</a:t>
            </a:r>
            <a:endParaRPr lang="zh-CN" altLang="en-US" sz="1000" kern="0" dirty="0">
              <a:latin typeface="微软雅黑" panose="020B0503020204020204" pitchFamily="34" charset="-122"/>
              <a:ea typeface="微软雅黑" panose="020B0503020204020204" pitchFamily="34" charset="-122"/>
            </a:endParaRPr>
          </a:p>
          <a:p>
            <a:pPr algn="ctr">
              <a:lnSpc>
                <a:spcPct val="150000"/>
              </a:lnSpc>
            </a:pPr>
            <a:r>
              <a:rPr lang="zh-CN" altLang="en-US" sz="1000" kern="0" dirty="0">
                <a:latin typeface="微软雅黑" panose="020B0503020204020204" pitchFamily="34" charset="-122"/>
                <a:ea typeface="微软雅黑" panose="020B0503020204020204" pitchFamily="34" charset="-122"/>
              </a:rPr>
              <a:t>段落文字内容</a:t>
            </a:r>
            <a:endParaRPr lang="zh-CN" altLang="en-US" sz="1000" kern="0" dirty="0">
              <a:latin typeface="微软雅黑" panose="020B0503020204020204" pitchFamily="34" charset="-122"/>
              <a:ea typeface="微软雅黑" panose="020B0503020204020204" pitchFamily="34" charset="-122"/>
            </a:endParaRPr>
          </a:p>
        </p:txBody>
      </p:sp>
      <p:sp>
        <p:nvSpPr>
          <p:cNvPr id="40" name="Text Box 52"/>
          <p:cNvSpPr txBox="1">
            <a:spLocks noChangeArrowheads="1"/>
          </p:cNvSpPr>
          <p:nvPr/>
        </p:nvSpPr>
        <p:spPr bwMode="auto">
          <a:xfrm>
            <a:off x="1197545" y="1094026"/>
            <a:ext cx="46166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b="1" i="0" kern="0" dirty="0">
                <a:latin typeface="微软雅黑" panose="020B0503020204020204" pitchFamily="34" charset="-122"/>
                <a:ea typeface="微软雅黑" panose="020B0503020204020204" pitchFamily="34" charset="-122"/>
              </a:rPr>
              <a:t>标题</a:t>
            </a:r>
            <a:endParaRPr kumimoji="0" lang="zh-CN" altLang="en-US" sz="18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endParaRPr>
          </a:p>
        </p:txBody>
      </p:sp>
      <p:sp>
        <p:nvSpPr>
          <p:cNvPr id="42" name="Text Box 53"/>
          <p:cNvSpPr txBox="1">
            <a:spLocks noChangeArrowheads="1"/>
          </p:cNvSpPr>
          <p:nvPr/>
        </p:nvSpPr>
        <p:spPr bwMode="auto">
          <a:xfrm>
            <a:off x="2275160" y="4434666"/>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lang="zh-CN" altLang="en-US" i="0" kern="0" dirty="0" smtClean="0">
                <a:latin typeface="Impact" panose="020B0806030902050204" pitchFamily="34" charset="0"/>
                <a:ea typeface="微软雅黑" panose="020B0503020204020204" pitchFamily="34" charset="-122"/>
              </a:rPr>
              <a:t>文字</a:t>
            </a:r>
            <a:endParaRPr kumimoji="0" lang="en-US" altLang="zh-CN" sz="1800" i="0" u="none" strike="noStrike" kern="0" cap="none" spc="0" normalizeH="0" baseline="0" noProof="0" dirty="0" smtClean="0">
              <a:ln>
                <a:noFill/>
              </a:ln>
              <a:effectLst/>
              <a:uLnTx/>
              <a:uFillTx/>
              <a:latin typeface="Impact" panose="020B0806030902050204" pitchFamily="34" charset="0"/>
              <a:ea typeface="微软雅黑" panose="020B0503020204020204" pitchFamily="34" charset="-122"/>
            </a:endParaRPr>
          </a:p>
        </p:txBody>
      </p:sp>
      <p:sp>
        <p:nvSpPr>
          <p:cNvPr id="43" name="Text Box 54"/>
          <p:cNvSpPr txBox="1">
            <a:spLocks noChangeArrowheads="1"/>
          </p:cNvSpPr>
          <p:nvPr/>
        </p:nvSpPr>
        <p:spPr bwMode="auto">
          <a:xfrm>
            <a:off x="3732485" y="4434666"/>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smtClean="0">
                <a:ln>
                  <a:noFill/>
                </a:ln>
                <a:effectLst/>
                <a:uLnTx/>
                <a:uFillTx/>
                <a:latin typeface="Impact" panose="020B0806030902050204" pitchFamily="34" charset="0"/>
                <a:ea typeface="微软雅黑" panose="020B0503020204020204" pitchFamily="34" charset="-122"/>
              </a:rPr>
              <a:t>文</a:t>
            </a:r>
            <a:r>
              <a:rPr lang="zh-CN" altLang="en-US" i="0" kern="0" dirty="0">
                <a:latin typeface="Impact" panose="020B0806030902050204" pitchFamily="34" charset="0"/>
                <a:ea typeface="微软雅黑" panose="020B0503020204020204" pitchFamily="34" charset="-122"/>
              </a:rPr>
              <a:t>字</a:t>
            </a:r>
            <a:endParaRPr kumimoji="0" lang="en-US" altLang="zh-CN" sz="1800" i="0" u="none" strike="noStrike" kern="0" cap="none" spc="0" normalizeH="0" baseline="0" noProof="0" dirty="0" smtClean="0">
              <a:ln>
                <a:noFill/>
              </a:ln>
              <a:effectLst/>
              <a:uLnTx/>
              <a:uFillTx/>
              <a:latin typeface="Impact" panose="020B0806030902050204" pitchFamily="34" charset="0"/>
              <a:ea typeface="微软雅黑" panose="020B0503020204020204" pitchFamily="34" charset="-122"/>
            </a:endParaRPr>
          </a:p>
        </p:txBody>
      </p:sp>
      <p:sp>
        <p:nvSpPr>
          <p:cNvPr id="44" name="Text Box 55"/>
          <p:cNvSpPr txBox="1">
            <a:spLocks noChangeArrowheads="1"/>
          </p:cNvSpPr>
          <p:nvPr/>
        </p:nvSpPr>
        <p:spPr bwMode="auto">
          <a:xfrm>
            <a:off x="4923110" y="4434666"/>
            <a:ext cx="749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smtClean="0">
                <a:ln>
                  <a:noFill/>
                </a:ln>
                <a:effectLst/>
                <a:uLnTx/>
                <a:uFillTx/>
                <a:latin typeface="Impact" panose="020B0806030902050204" pitchFamily="34" charset="0"/>
                <a:ea typeface="微软雅黑" panose="020B0503020204020204" pitchFamily="34" charset="-122"/>
              </a:rPr>
              <a:t>文字</a:t>
            </a:r>
            <a:endParaRPr kumimoji="0" lang="en-US" altLang="zh-CN" sz="1800" i="0" u="none" strike="noStrike" kern="0" cap="none" spc="0" normalizeH="0" baseline="0" noProof="0" dirty="0" smtClean="0">
              <a:ln>
                <a:noFill/>
              </a:ln>
              <a:effectLst/>
              <a:uLnTx/>
              <a:uFillTx/>
              <a:latin typeface="Impact" panose="020B0806030902050204" pitchFamily="34" charset="0"/>
              <a:ea typeface="微软雅黑" panose="020B0503020204020204" pitchFamily="34" charset="-122"/>
            </a:endParaRPr>
          </a:p>
        </p:txBody>
      </p:sp>
      <p:sp>
        <p:nvSpPr>
          <p:cNvPr id="45" name="Text Box 56"/>
          <p:cNvSpPr txBox="1">
            <a:spLocks noChangeArrowheads="1"/>
          </p:cNvSpPr>
          <p:nvPr/>
        </p:nvSpPr>
        <p:spPr bwMode="auto">
          <a:xfrm>
            <a:off x="6137548" y="4434666"/>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1"/>
                </a:solidFill>
                <a:latin typeface="Arial" panose="020B0604020202020204" pitchFamily="34" charset="0"/>
                <a:ea typeface="华文细黑" panose="02010600040101010101" pitchFamily="2" charset="-122"/>
              </a:defRPr>
            </a:lvl1pPr>
            <a:lvl2pPr marL="742950" indent="-285750" eaLnBrk="0" hangingPunct="0">
              <a:defRPr i="1">
                <a:solidFill>
                  <a:schemeClr val="tx1"/>
                </a:solidFill>
                <a:latin typeface="Arial" panose="020B0604020202020204" pitchFamily="34" charset="0"/>
                <a:ea typeface="华文细黑" panose="02010600040101010101" pitchFamily="2" charset="-122"/>
              </a:defRPr>
            </a:lvl2pPr>
            <a:lvl3pPr marL="1143000" indent="-228600" eaLnBrk="0" hangingPunct="0">
              <a:defRPr i="1">
                <a:solidFill>
                  <a:schemeClr val="tx1"/>
                </a:solidFill>
                <a:latin typeface="Arial" panose="020B0604020202020204" pitchFamily="34" charset="0"/>
                <a:ea typeface="华文细黑" panose="02010600040101010101" pitchFamily="2" charset="-122"/>
              </a:defRPr>
            </a:lvl3pPr>
            <a:lvl4pPr marL="1600200" indent="-228600" eaLnBrk="0" hangingPunct="0">
              <a:defRPr i="1">
                <a:solidFill>
                  <a:schemeClr val="tx1"/>
                </a:solidFill>
                <a:latin typeface="Arial" panose="020B0604020202020204" pitchFamily="34" charset="0"/>
                <a:ea typeface="华文细黑" panose="02010600040101010101" pitchFamily="2" charset="-122"/>
              </a:defRPr>
            </a:lvl4pPr>
            <a:lvl5pPr marL="2057400" indent="-228600" eaLnBrk="0" hangingPunc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defRPr i="1">
                <a:solidFill>
                  <a:schemeClr val="tx1"/>
                </a:solidFill>
                <a:latin typeface="Arial" panose="020B0604020202020204" pitchFamily="34" charset="0"/>
                <a:ea typeface="华文细黑" panose="02010600040101010101" pitchFamily="2" charset="-122"/>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zh-CN" altLang="en-US" sz="1800" i="0" u="none" strike="noStrike" kern="0" cap="none" spc="0" normalizeH="0" baseline="0" noProof="0" dirty="0" smtClean="0">
                <a:ln>
                  <a:noFill/>
                </a:ln>
                <a:effectLst/>
                <a:uLnTx/>
                <a:uFillTx/>
                <a:latin typeface="Impact" panose="020B0806030902050204" pitchFamily="34" charset="0"/>
                <a:ea typeface="微软雅黑" panose="020B0503020204020204" pitchFamily="34" charset="-122"/>
              </a:rPr>
              <a:t>文</a:t>
            </a:r>
            <a:r>
              <a:rPr lang="zh-CN" altLang="en-US" i="0" kern="0" dirty="0">
                <a:latin typeface="Impact" panose="020B0806030902050204" pitchFamily="34" charset="0"/>
                <a:ea typeface="微软雅黑" panose="020B0503020204020204" pitchFamily="34" charset="-122"/>
              </a:rPr>
              <a:t>字</a:t>
            </a:r>
            <a:endParaRPr kumimoji="0" lang="en-US" altLang="zh-CN" sz="1800" i="0" u="none" strike="noStrike" kern="0" cap="none" spc="0" normalizeH="0" baseline="0" noProof="0" dirty="0" smtClean="0">
              <a:ln>
                <a:noFill/>
              </a:ln>
              <a:effectLst/>
              <a:uLnTx/>
              <a:uFillTx/>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par>
                          <p:cTn id="41" fill="hold">
                            <p:stCondLst>
                              <p:cond delay="2000"/>
                            </p:stCondLst>
                            <p:childTnLst>
                              <p:par>
                                <p:cTn id="42" presetID="22" presetClass="entr" presetSubtype="4"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par>
                          <p:cTn id="45" fill="hold">
                            <p:stCondLst>
                              <p:cond delay="2500"/>
                            </p:stCondLst>
                            <p:childTnLst>
                              <p:par>
                                <p:cTn id="46" presetID="5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Scale>
                                      <p:cBhvr>
                                        <p:cTn id="48" dur="2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250" decel="50000" fill="hold">
                                          <p:stCondLst>
                                            <p:cond delay="0"/>
                                          </p:stCondLst>
                                        </p:cTn>
                                        <p:tgtEl>
                                          <p:spTgt spid="18"/>
                                        </p:tgtEl>
                                        <p:attrNameLst>
                                          <p:attrName>ppt_x</p:attrName>
                                          <p:attrName>ppt_y</p:attrName>
                                        </p:attrNameLst>
                                      </p:cBhvr>
                                    </p:animMotion>
                                    <p:animEffect transition="in" filter="fade">
                                      <p:cBhvr>
                                        <p:cTn id="50" dur="250"/>
                                        <p:tgtEl>
                                          <p:spTgt spid="18"/>
                                        </p:tgtEl>
                                      </p:cBhvr>
                                    </p:animEffect>
                                  </p:childTnLst>
                                </p:cTn>
                              </p:par>
                              <p:par>
                                <p:cTn id="51" presetID="52" presetClass="entr" presetSubtype="0" fill="hold" nodeType="withEffect">
                                  <p:stCondLst>
                                    <p:cond delay="250"/>
                                  </p:stCondLst>
                                  <p:childTnLst>
                                    <p:set>
                                      <p:cBhvr>
                                        <p:cTn id="52" dur="1" fill="hold">
                                          <p:stCondLst>
                                            <p:cond delay="0"/>
                                          </p:stCondLst>
                                        </p:cTn>
                                        <p:tgtEl>
                                          <p:spTgt spid="23"/>
                                        </p:tgtEl>
                                        <p:attrNameLst>
                                          <p:attrName>style.visibility</p:attrName>
                                        </p:attrNameLst>
                                      </p:cBhvr>
                                      <p:to>
                                        <p:strVal val="visible"/>
                                      </p:to>
                                    </p:set>
                                    <p:animScale>
                                      <p:cBhvr>
                                        <p:cTn id="53" dur="25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250" decel="50000" fill="hold">
                                          <p:stCondLst>
                                            <p:cond delay="0"/>
                                          </p:stCondLst>
                                        </p:cTn>
                                        <p:tgtEl>
                                          <p:spTgt spid="23"/>
                                        </p:tgtEl>
                                        <p:attrNameLst>
                                          <p:attrName>ppt_x</p:attrName>
                                          <p:attrName>ppt_y</p:attrName>
                                        </p:attrNameLst>
                                      </p:cBhvr>
                                    </p:animMotion>
                                    <p:animEffect transition="in" filter="fade">
                                      <p:cBhvr>
                                        <p:cTn id="55" dur="250"/>
                                        <p:tgtEl>
                                          <p:spTgt spid="23"/>
                                        </p:tgtEl>
                                      </p:cBhvr>
                                    </p:animEffect>
                                  </p:childTnLst>
                                </p:cTn>
                              </p:par>
                              <p:par>
                                <p:cTn id="56" presetID="52" presetClass="entr" presetSubtype="0" fill="hold" nodeType="withEffect">
                                  <p:stCondLst>
                                    <p:cond delay="500"/>
                                  </p:stCondLst>
                                  <p:childTnLst>
                                    <p:set>
                                      <p:cBhvr>
                                        <p:cTn id="57" dur="1" fill="hold">
                                          <p:stCondLst>
                                            <p:cond delay="0"/>
                                          </p:stCondLst>
                                        </p:cTn>
                                        <p:tgtEl>
                                          <p:spTgt spid="28"/>
                                        </p:tgtEl>
                                        <p:attrNameLst>
                                          <p:attrName>style.visibility</p:attrName>
                                        </p:attrNameLst>
                                      </p:cBhvr>
                                      <p:to>
                                        <p:strVal val="visible"/>
                                      </p:to>
                                    </p:set>
                                    <p:animScale>
                                      <p:cBhvr>
                                        <p:cTn id="58" dur="25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250" decel="50000" fill="hold">
                                          <p:stCondLst>
                                            <p:cond delay="0"/>
                                          </p:stCondLst>
                                        </p:cTn>
                                        <p:tgtEl>
                                          <p:spTgt spid="28"/>
                                        </p:tgtEl>
                                        <p:attrNameLst>
                                          <p:attrName>ppt_x</p:attrName>
                                          <p:attrName>ppt_y</p:attrName>
                                        </p:attrNameLst>
                                      </p:cBhvr>
                                    </p:animMotion>
                                    <p:animEffect transition="in" filter="fade">
                                      <p:cBhvr>
                                        <p:cTn id="60" dur="250"/>
                                        <p:tgtEl>
                                          <p:spTgt spid="28"/>
                                        </p:tgtEl>
                                      </p:cBhvr>
                                    </p:animEffect>
                                  </p:childTnLst>
                                </p:cTn>
                              </p:par>
                              <p:par>
                                <p:cTn id="61" presetID="52" presetClass="entr" presetSubtype="0" fill="hold" nodeType="withEffect">
                                  <p:stCondLst>
                                    <p:cond delay="750"/>
                                  </p:stCondLst>
                                  <p:childTnLst>
                                    <p:set>
                                      <p:cBhvr>
                                        <p:cTn id="62" dur="1" fill="hold">
                                          <p:stCondLst>
                                            <p:cond delay="0"/>
                                          </p:stCondLst>
                                        </p:cTn>
                                        <p:tgtEl>
                                          <p:spTgt spid="31"/>
                                        </p:tgtEl>
                                        <p:attrNameLst>
                                          <p:attrName>style.visibility</p:attrName>
                                        </p:attrNameLst>
                                      </p:cBhvr>
                                      <p:to>
                                        <p:strVal val="visible"/>
                                      </p:to>
                                    </p:set>
                                    <p:animScale>
                                      <p:cBhvr>
                                        <p:cTn id="63" dur="25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250" decel="50000" fill="hold">
                                          <p:stCondLst>
                                            <p:cond delay="0"/>
                                          </p:stCondLst>
                                        </p:cTn>
                                        <p:tgtEl>
                                          <p:spTgt spid="31"/>
                                        </p:tgtEl>
                                        <p:attrNameLst>
                                          <p:attrName>ppt_x</p:attrName>
                                          <p:attrName>ppt_y</p:attrName>
                                        </p:attrNameLst>
                                      </p:cBhvr>
                                    </p:animMotion>
                                    <p:animEffect transition="in" filter="fade">
                                      <p:cBhvr>
                                        <p:cTn id="65" dur="250"/>
                                        <p:tgtEl>
                                          <p:spTgt spid="31"/>
                                        </p:tgtEl>
                                      </p:cBhvr>
                                    </p:animEffect>
                                  </p:childTnLst>
                                </p:cTn>
                              </p:par>
                            </p:childTnLst>
                          </p:cTn>
                        </p:par>
                        <p:par>
                          <p:cTn id="66" fill="hold">
                            <p:stCondLst>
                              <p:cond delay="3000"/>
                            </p:stCondLst>
                            <p:childTnLst>
                              <p:par>
                                <p:cTn id="67" presetID="2" presetClass="entr" presetSubtype="8"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 calcmode="lin" valueType="num">
                                      <p:cBhvr additive="base">
                                        <p:cTn id="69" dur="250" fill="hold"/>
                                        <p:tgtEl>
                                          <p:spTgt spid="40"/>
                                        </p:tgtEl>
                                        <p:attrNameLst>
                                          <p:attrName>ppt_x</p:attrName>
                                        </p:attrNameLst>
                                      </p:cBhvr>
                                      <p:tavLst>
                                        <p:tav tm="0">
                                          <p:val>
                                            <p:strVal val="0-#ppt_w/2"/>
                                          </p:val>
                                        </p:tav>
                                        <p:tav tm="100000">
                                          <p:val>
                                            <p:strVal val="#ppt_x"/>
                                          </p:val>
                                        </p:tav>
                                      </p:tavLst>
                                    </p:anim>
                                    <p:anim calcmode="lin" valueType="num">
                                      <p:cBhvr additive="base">
                                        <p:cTn id="70" dur="250" fill="hold"/>
                                        <p:tgtEl>
                                          <p:spTgt spid="40"/>
                                        </p:tgtEl>
                                        <p:attrNameLst>
                                          <p:attrName>ppt_y</p:attrName>
                                        </p:attrNameLst>
                                      </p:cBhvr>
                                      <p:tavLst>
                                        <p:tav tm="0">
                                          <p:val>
                                            <p:strVal val="#ppt_y"/>
                                          </p:val>
                                        </p:tav>
                                        <p:tav tm="100000">
                                          <p:val>
                                            <p:strVal val="#ppt_y"/>
                                          </p:val>
                                        </p:tav>
                                      </p:tavLst>
                                    </p:anim>
                                  </p:childTnLst>
                                </p:cTn>
                              </p:par>
                            </p:childTnLst>
                          </p:cTn>
                        </p:par>
                        <p:par>
                          <p:cTn id="71" fill="hold">
                            <p:stCondLst>
                              <p:cond delay="3500"/>
                            </p:stCondLst>
                            <p:childTnLst>
                              <p:par>
                                <p:cTn id="72" presetID="2" presetClass="entr" presetSubtype="4"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fill="hold"/>
                                        <p:tgtEl>
                                          <p:spTgt spid="42"/>
                                        </p:tgtEl>
                                        <p:attrNameLst>
                                          <p:attrName>ppt_x</p:attrName>
                                        </p:attrNameLst>
                                      </p:cBhvr>
                                      <p:tavLst>
                                        <p:tav tm="0">
                                          <p:val>
                                            <p:strVal val="#ppt_x"/>
                                          </p:val>
                                        </p:tav>
                                        <p:tav tm="100000">
                                          <p:val>
                                            <p:strVal val="#ppt_x"/>
                                          </p:val>
                                        </p:tav>
                                      </p:tavLst>
                                    </p:anim>
                                    <p:anim calcmode="lin" valueType="num">
                                      <p:cBhvr additive="base">
                                        <p:cTn id="75" dur="500" fill="hold"/>
                                        <p:tgtEl>
                                          <p:spTgt spid="4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 calcmode="lin" valueType="num">
                                      <p:cBhvr additive="base">
                                        <p:cTn id="78" dur="500" fill="hold"/>
                                        <p:tgtEl>
                                          <p:spTgt spid="43"/>
                                        </p:tgtEl>
                                        <p:attrNameLst>
                                          <p:attrName>ppt_x</p:attrName>
                                        </p:attrNameLst>
                                      </p:cBhvr>
                                      <p:tavLst>
                                        <p:tav tm="0">
                                          <p:val>
                                            <p:strVal val="#ppt_x"/>
                                          </p:val>
                                        </p:tav>
                                        <p:tav tm="100000">
                                          <p:val>
                                            <p:strVal val="#ppt_x"/>
                                          </p:val>
                                        </p:tav>
                                      </p:tavLst>
                                    </p:anim>
                                    <p:anim calcmode="lin" valueType="num">
                                      <p:cBhvr additive="base">
                                        <p:cTn id="79" dur="500" fill="hold"/>
                                        <p:tgtEl>
                                          <p:spTgt spid="43"/>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500" fill="hold"/>
                                        <p:tgtEl>
                                          <p:spTgt spid="44"/>
                                        </p:tgtEl>
                                        <p:attrNameLst>
                                          <p:attrName>ppt_x</p:attrName>
                                        </p:attrNameLst>
                                      </p:cBhvr>
                                      <p:tavLst>
                                        <p:tav tm="0">
                                          <p:val>
                                            <p:strVal val="#ppt_x"/>
                                          </p:val>
                                        </p:tav>
                                        <p:tav tm="100000">
                                          <p:val>
                                            <p:strVal val="#ppt_x"/>
                                          </p:val>
                                        </p:tav>
                                      </p:tavLst>
                                    </p:anim>
                                    <p:anim calcmode="lin" valueType="num">
                                      <p:cBhvr additive="base">
                                        <p:cTn id="83" dur="500" fill="hold"/>
                                        <p:tgtEl>
                                          <p:spTgt spid="44"/>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500" fill="hold"/>
                                        <p:tgtEl>
                                          <p:spTgt spid="45"/>
                                        </p:tgtEl>
                                        <p:attrNameLst>
                                          <p:attrName>ppt_x</p:attrName>
                                        </p:attrNameLst>
                                      </p:cBhvr>
                                      <p:tavLst>
                                        <p:tav tm="0">
                                          <p:val>
                                            <p:strVal val="#ppt_x"/>
                                          </p:val>
                                        </p:tav>
                                        <p:tav tm="100000">
                                          <p:val>
                                            <p:strVal val="#ppt_x"/>
                                          </p:val>
                                        </p:tav>
                                      </p:tavLst>
                                    </p:anim>
                                    <p:anim calcmode="lin" valueType="num">
                                      <p:cBhvr additive="base">
                                        <p:cTn id="87" dur="500" fill="hold"/>
                                        <p:tgtEl>
                                          <p:spTgt spid="45"/>
                                        </p:tgtEl>
                                        <p:attrNameLst>
                                          <p:attrName>ppt_y</p:attrName>
                                        </p:attrNameLst>
                                      </p:cBhvr>
                                      <p:tavLst>
                                        <p:tav tm="0">
                                          <p:val>
                                            <p:strVal val="1+#ppt_h/2"/>
                                          </p:val>
                                        </p:tav>
                                        <p:tav tm="100000">
                                          <p:val>
                                            <p:strVal val="#ppt_y"/>
                                          </p:val>
                                        </p:tav>
                                      </p:tavLst>
                                    </p:anim>
                                  </p:childTnLst>
                                </p:cTn>
                              </p:par>
                            </p:childTnLst>
                          </p:cTn>
                        </p:par>
                        <p:par>
                          <p:cTn id="88" fill="hold">
                            <p:stCondLst>
                              <p:cond delay="4000"/>
                            </p:stCondLst>
                            <p:childTnLst>
                              <p:par>
                                <p:cTn id="89" presetID="2" presetClass="entr" presetSubtype="2" fill="hold" grpId="0" nodeType="after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500" fill="hold"/>
                                        <p:tgtEl>
                                          <p:spTgt spid="10"/>
                                        </p:tgtEl>
                                        <p:attrNameLst>
                                          <p:attrName>ppt_x</p:attrName>
                                        </p:attrNameLst>
                                      </p:cBhvr>
                                      <p:tavLst>
                                        <p:tav tm="0">
                                          <p:val>
                                            <p:strVal val="1+#ppt_w/2"/>
                                          </p:val>
                                        </p:tav>
                                        <p:tav tm="100000">
                                          <p:val>
                                            <p:strVal val="#ppt_x"/>
                                          </p:val>
                                        </p:tav>
                                      </p:tavLst>
                                    </p:anim>
                                    <p:anim calcmode="lin" valueType="num">
                                      <p:cBhvr additive="base">
                                        <p:cTn id="92" dur="500" fill="hold"/>
                                        <p:tgtEl>
                                          <p:spTgt spid="10"/>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500" fill="hold"/>
                                        <p:tgtEl>
                                          <p:spTgt spid="36"/>
                                        </p:tgtEl>
                                        <p:attrNameLst>
                                          <p:attrName>ppt_x</p:attrName>
                                        </p:attrNameLst>
                                      </p:cBhvr>
                                      <p:tavLst>
                                        <p:tav tm="0">
                                          <p:val>
                                            <p:strVal val="1+#ppt_w/2"/>
                                          </p:val>
                                        </p:tav>
                                        <p:tav tm="100000">
                                          <p:val>
                                            <p:strVal val="#ppt_x"/>
                                          </p:val>
                                        </p:tav>
                                      </p:tavLst>
                                    </p:anim>
                                    <p:anim calcmode="lin" valueType="num">
                                      <p:cBhvr additive="base">
                                        <p:cTn id="96" dur="500" fill="hold"/>
                                        <p:tgtEl>
                                          <p:spTgt spid="36"/>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9"/>
                                        </p:tgtEl>
                                        <p:attrNameLst>
                                          <p:attrName>style.visibility</p:attrName>
                                        </p:attrNameLst>
                                      </p:cBhvr>
                                      <p:to>
                                        <p:strVal val="visible"/>
                                      </p:to>
                                    </p:set>
                                    <p:anim calcmode="lin" valueType="num">
                                      <p:cBhvr additive="base">
                                        <p:cTn id="99" dur="500" fill="hold"/>
                                        <p:tgtEl>
                                          <p:spTgt spid="9"/>
                                        </p:tgtEl>
                                        <p:attrNameLst>
                                          <p:attrName>ppt_x</p:attrName>
                                        </p:attrNameLst>
                                      </p:cBhvr>
                                      <p:tavLst>
                                        <p:tav tm="0">
                                          <p:val>
                                            <p:strVal val="1+#ppt_w/2"/>
                                          </p:val>
                                        </p:tav>
                                        <p:tav tm="100000">
                                          <p:val>
                                            <p:strVal val="#ppt_x"/>
                                          </p:val>
                                        </p:tav>
                                      </p:tavLst>
                                    </p:anim>
                                    <p:anim calcmode="lin" valueType="num">
                                      <p:cBhvr additive="base">
                                        <p:cTn id="100" dur="500" fill="hold"/>
                                        <p:tgtEl>
                                          <p:spTgt spid="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500" fill="hold"/>
                                        <p:tgtEl>
                                          <p:spTgt spid="37"/>
                                        </p:tgtEl>
                                        <p:attrNameLst>
                                          <p:attrName>ppt_x</p:attrName>
                                        </p:attrNameLst>
                                      </p:cBhvr>
                                      <p:tavLst>
                                        <p:tav tm="0">
                                          <p:val>
                                            <p:strVal val="1+#ppt_w/2"/>
                                          </p:val>
                                        </p:tav>
                                        <p:tav tm="100000">
                                          <p:val>
                                            <p:strVal val="#ppt_x"/>
                                          </p:val>
                                        </p:tav>
                                      </p:tavLst>
                                    </p:anim>
                                    <p:anim calcmode="lin" valueType="num">
                                      <p:cBhvr additive="base">
                                        <p:cTn id="104" dur="500" fill="hold"/>
                                        <p:tgtEl>
                                          <p:spTgt spid="37"/>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8"/>
                                        </p:tgtEl>
                                        <p:attrNameLst>
                                          <p:attrName>style.visibility</p:attrName>
                                        </p:attrNameLst>
                                      </p:cBhvr>
                                      <p:to>
                                        <p:strVal val="visible"/>
                                      </p:to>
                                    </p:set>
                                    <p:anim calcmode="lin" valueType="num">
                                      <p:cBhvr additive="base">
                                        <p:cTn id="107" dur="500" fill="hold"/>
                                        <p:tgtEl>
                                          <p:spTgt spid="8"/>
                                        </p:tgtEl>
                                        <p:attrNameLst>
                                          <p:attrName>ppt_x</p:attrName>
                                        </p:attrNameLst>
                                      </p:cBhvr>
                                      <p:tavLst>
                                        <p:tav tm="0">
                                          <p:val>
                                            <p:strVal val="1+#ppt_w/2"/>
                                          </p:val>
                                        </p:tav>
                                        <p:tav tm="100000">
                                          <p:val>
                                            <p:strVal val="#ppt_x"/>
                                          </p:val>
                                        </p:tav>
                                      </p:tavLst>
                                    </p:anim>
                                    <p:anim calcmode="lin" valueType="num">
                                      <p:cBhvr additive="base">
                                        <p:cTn id="108" dur="500" fill="hold"/>
                                        <p:tgtEl>
                                          <p:spTgt spid="8"/>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38"/>
                                        </p:tgtEl>
                                        <p:attrNameLst>
                                          <p:attrName>style.visibility</p:attrName>
                                        </p:attrNameLst>
                                      </p:cBhvr>
                                      <p:to>
                                        <p:strVal val="visible"/>
                                      </p:to>
                                    </p:set>
                                    <p:anim calcmode="lin" valueType="num">
                                      <p:cBhvr additive="base">
                                        <p:cTn id="111" dur="500" fill="hold"/>
                                        <p:tgtEl>
                                          <p:spTgt spid="38"/>
                                        </p:tgtEl>
                                        <p:attrNameLst>
                                          <p:attrName>ppt_x</p:attrName>
                                        </p:attrNameLst>
                                      </p:cBhvr>
                                      <p:tavLst>
                                        <p:tav tm="0">
                                          <p:val>
                                            <p:strVal val="1+#ppt_w/2"/>
                                          </p:val>
                                        </p:tav>
                                        <p:tav tm="100000">
                                          <p:val>
                                            <p:strVal val="#ppt_x"/>
                                          </p:val>
                                        </p:tav>
                                      </p:tavLst>
                                    </p:anim>
                                    <p:anim calcmode="lin" valueType="num">
                                      <p:cBhvr additive="base">
                                        <p:cTn id="112" dur="500" fill="hold"/>
                                        <p:tgtEl>
                                          <p:spTgt spid="38"/>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7"/>
                                        </p:tgtEl>
                                        <p:attrNameLst>
                                          <p:attrName>style.visibility</p:attrName>
                                        </p:attrNameLst>
                                      </p:cBhvr>
                                      <p:to>
                                        <p:strVal val="visible"/>
                                      </p:to>
                                    </p:set>
                                    <p:anim calcmode="lin" valueType="num">
                                      <p:cBhvr additive="base">
                                        <p:cTn id="115" dur="500" fill="hold"/>
                                        <p:tgtEl>
                                          <p:spTgt spid="7"/>
                                        </p:tgtEl>
                                        <p:attrNameLst>
                                          <p:attrName>ppt_x</p:attrName>
                                        </p:attrNameLst>
                                      </p:cBhvr>
                                      <p:tavLst>
                                        <p:tav tm="0">
                                          <p:val>
                                            <p:strVal val="1+#ppt_w/2"/>
                                          </p:val>
                                        </p:tav>
                                        <p:tav tm="100000">
                                          <p:val>
                                            <p:strVal val="#ppt_x"/>
                                          </p:val>
                                        </p:tav>
                                      </p:tavLst>
                                    </p:anim>
                                    <p:anim calcmode="lin" valueType="num">
                                      <p:cBhvr additive="base">
                                        <p:cTn id="116" dur="500" fill="hold"/>
                                        <p:tgtEl>
                                          <p:spTgt spid="7"/>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500" fill="hold"/>
                                        <p:tgtEl>
                                          <p:spTgt spid="39"/>
                                        </p:tgtEl>
                                        <p:attrNameLst>
                                          <p:attrName>ppt_x</p:attrName>
                                        </p:attrNameLst>
                                      </p:cBhvr>
                                      <p:tavLst>
                                        <p:tav tm="0">
                                          <p:val>
                                            <p:strVal val="1+#ppt_w/2"/>
                                          </p:val>
                                        </p:tav>
                                        <p:tav tm="100000">
                                          <p:val>
                                            <p:strVal val="#ppt_x"/>
                                          </p:val>
                                        </p:tav>
                                      </p:tavLst>
                                    </p:anim>
                                    <p:anim calcmode="lin" valueType="num">
                                      <p:cBhvr additive="base">
                                        <p:cTn id="120"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36" grpId="0"/>
      <p:bldP spid="37" grpId="0"/>
      <p:bldP spid="38" grpId="0"/>
      <p:bldP spid="39" grpId="0"/>
      <p:bldP spid="40"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426091" y="1254575"/>
            <a:ext cx="1512168" cy="1512168"/>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2093397" y="1254575"/>
            <a:ext cx="1512168" cy="151216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3779912" y="1254575"/>
            <a:ext cx="1512168" cy="151216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426091" y="2931790"/>
            <a:ext cx="1512168" cy="1512168"/>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2093397" y="2931790"/>
            <a:ext cx="1512168" cy="1512168"/>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矩形 7"/>
          <p:cNvSpPr/>
          <p:nvPr/>
        </p:nvSpPr>
        <p:spPr>
          <a:xfrm>
            <a:off x="3779912" y="2931790"/>
            <a:ext cx="1512168" cy="15121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TextBox 8"/>
          <p:cNvSpPr txBox="1"/>
          <p:nvPr/>
        </p:nvSpPr>
        <p:spPr>
          <a:xfrm>
            <a:off x="3995936" y="3260488"/>
            <a:ext cx="1107996" cy="923330"/>
          </a:xfrm>
          <a:prstGeom prst="rect">
            <a:avLst/>
          </a:prstGeom>
          <a:noFill/>
        </p:spPr>
        <p:txBody>
          <a:bodyPr wrap="none" rtlCol="0">
            <a:spAutoFit/>
          </a:bodyPr>
          <a:lstStyle/>
          <a:p>
            <a:pPr algn="ctr">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部分案例</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b="1" dirty="0" smtClean="0">
                <a:solidFill>
                  <a:schemeClr val="bg1"/>
                </a:solidFill>
                <a:latin typeface="微软雅黑" panose="020B0503020204020204" pitchFamily="34" charset="-122"/>
                <a:ea typeface="微软雅黑" panose="020B0503020204020204" pitchFamily="34" charset="-122"/>
              </a:rPr>
              <a:t>展示</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0" name="肘形连接符 9"/>
          <p:cNvCxnSpPr/>
          <p:nvPr/>
        </p:nvCxnSpPr>
        <p:spPr>
          <a:xfrm rot="16200000" flipH="1">
            <a:off x="5724128" y="1326583"/>
            <a:ext cx="2880320" cy="2880320"/>
          </a:xfrm>
          <a:prstGeom prst="bentConnector3">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bwMode="auto">
          <a:xfrm>
            <a:off x="5851823" y="1686623"/>
            <a:ext cx="2824633"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endParaRPr lang="zh-CN" altLang="en-US" sz="1200" dirty="0">
              <a:latin typeface="微软雅黑" panose="020B0503020204020204" pitchFamily="34" charset="-122"/>
              <a:ea typeface="微软雅黑" panose="020B0503020204020204" pitchFamily="34" charset="-122"/>
            </a:endParaRPr>
          </a:p>
        </p:txBody>
      </p:sp>
      <p:sp>
        <p:nvSpPr>
          <p:cNvPr id="12" name="矩形 11"/>
          <p:cNvSpPr/>
          <p:nvPr/>
        </p:nvSpPr>
        <p:spPr bwMode="auto">
          <a:xfrm>
            <a:off x="5868144" y="1326583"/>
            <a:ext cx="2020887" cy="369333"/>
          </a:xfrm>
          <a:prstGeom prst="rect">
            <a:avLst/>
          </a:prstGeom>
        </p:spPr>
        <p:txBody>
          <a:bodyPr>
            <a:spAutoFit/>
          </a:bodyPr>
          <a:lstStyle/>
          <a:p>
            <a:pPr fontAlgn="auto">
              <a:spcBef>
                <a:spcPts val="0"/>
              </a:spcBef>
              <a:spcAft>
                <a:spcPts val="0"/>
              </a:spcAft>
              <a:defRPr/>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bwMode="auto">
          <a:xfrm>
            <a:off x="5724128" y="3355581"/>
            <a:ext cx="2824633"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endParaRPr lang="zh-CN" altLang="en-US" sz="1200" dirty="0">
              <a:latin typeface="微软雅黑" panose="020B0503020204020204" pitchFamily="34" charset="-122"/>
              <a:ea typeface="微软雅黑" panose="020B0503020204020204" pitchFamily="34" charset="-122"/>
            </a:endParaRPr>
          </a:p>
        </p:txBody>
      </p:sp>
      <p:sp>
        <p:nvSpPr>
          <p:cNvPr id="14" name="矩形 13"/>
          <p:cNvSpPr/>
          <p:nvPr/>
        </p:nvSpPr>
        <p:spPr bwMode="auto">
          <a:xfrm>
            <a:off x="5740449" y="2995541"/>
            <a:ext cx="2020887" cy="369333"/>
          </a:xfrm>
          <a:prstGeom prst="rect">
            <a:avLst/>
          </a:prstGeom>
        </p:spPr>
        <p:txBody>
          <a:bodyPr>
            <a:spAutoFit/>
          </a:bodyPr>
          <a:lstStyle/>
          <a:p>
            <a:pPr fontAlgn="auto">
              <a:spcBef>
                <a:spcPts val="0"/>
              </a:spcBef>
              <a:spcAft>
                <a:spcPts val="0"/>
              </a:spcAft>
              <a:defRPr/>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4000"/>
                            </p:stCondLst>
                            <p:childTnLst>
                              <p:par>
                                <p:cTn id="45" presetID="22" presetClass="entr" presetSubtype="1"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animBg="1"/>
      <p:bldP spid="4" grpId="0" animBg="1"/>
      <p:bldP spid="5" grpId="0" animBg="1"/>
      <p:bldP spid="6" grpId="0" animBg="1"/>
      <p:bldP spid="7" grpId="0" animBg="1"/>
      <p:bldP spid="8" grpId="0" animBg="1"/>
      <p:bldP spid="9"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AutoShape 60"/>
          <p:cNvSpPr>
            <a:spLocks noChangeArrowheads="1"/>
          </p:cNvSpPr>
          <p:nvPr/>
        </p:nvSpPr>
        <p:spPr bwMode="auto">
          <a:xfrm>
            <a:off x="2110575" y="1596558"/>
            <a:ext cx="3374121" cy="1620000"/>
          </a:xfrm>
          <a:prstGeom prst="rightArrow">
            <a:avLst>
              <a:gd name="adj1" fmla="val 68556"/>
              <a:gd name="adj2" fmla="val 38969"/>
            </a:avLst>
          </a:prstGeom>
          <a:solidFill>
            <a:srgbClr val="C00000"/>
          </a:solidFill>
          <a:ln w="25400">
            <a:solidFill>
              <a:srgbClr val="C00000"/>
            </a:solid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lIns="68562" tIns="34281" rIns="68562" bIns="34281" anchor="ctr"/>
          <a:lstStyle/>
          <a:p>
            <a:pPr marL="0" lvl="2" algn="ctr" eaLnBrk="0" fontAlgn="ctr" hangingPunct="0">
              <a:buClr>
                <a:srgbClr val="FF0000"/>
              </a:buClr>
              <a:buSzPct val="70000"/>
              <a:buFont typeface="Wingdings" panose="05000000000000000000" pitchFamily="2" charset="2"/>
              <a:buChar char="u"/>
              <a:tabLst>
                <a:tab pos="102235" algn="l"/>
              </a:tabLst>
              <a:defRPr/>
            </a:pPr>
            <a:endParaRPr lang="zh-CN" altLang="en-US" sz="10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2343714" y="1093398"/>
            <a:ext cx="2375869" cy="1247775"/>
            <a:chOff x="2591171" y="1881188"/>
            <a:chExt cx="3168650" cy="1663700"/>
          </a:xfrm>
        </p:grpSpPr>
        <p:grpSp>
          <p:nvGrpSpPr>
            <p:cNvPr id="5" name="组合 23"/>
            <p:cNvGrpSpPr/>
            <p:nvPr/>
          </p:nvGrpSpPr>
          <p:grpSpPr bwMode="auto">
            <a:xfrm>
              <a:off x="2591171" y="1881188"/>
              <a:ext cx="3168650" cy="1366837"/>
              <a:chOff x="4938689" y="3803653"/>
              <a:chExt cx="3160156" cy="1208243"/>
            </a:xfrm>
          </p:grpSpPr>
          <p:sp>
            <p:nvSpPr>
              <p:cNvPr id="9" name="圆角矩形 8"/>
              <p:cNvSpPr/>
              <p:nvPr/>
            </p:nvSpPr>
            <p:spPr bwMode="auto">
              <a:xfrm>
                <a:off x="4938689" y="3803653"/>
                <a:ext cx="3160156" cy="1208243"/>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FFC0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n"/>
                  <a:tabLst>
                    <a:tab pos="102235" algn="l"/>
                  </a:tabLst>
                  <a:defRPr/>
                </a:pP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10" name="矩形 87"/>
              <p:cNvSpPr>
                <a:spLocks noChangeArrowheads="1"/>
              </p:cNvSpPr>
              <p:nvPr/>
            </p:nvSpPr>
            <p:spPr bwMode="auto">
              <a:xfrm>
                <a:off x="4968209" y="4022248"/>
                <a:ext cx="3101117" cy="471580"/>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algn="ctr" eaLnBrk="0" fontAlgn="ctr" hangingPunct="0">
                  <a:buClr>
                    <a:srgbClr val="FF0000"/>
                  </a:buClr>
                  <a:buSzPct val="70000"/>
                </a:pPr>
                <a:r>
                  <a:rPr lang="zh-CN" altLang="en-US" sz="1000" dirty="0">
                    <a:latin typeface="微软雅黑" panose="020B0503020204020204" pitchFamily="34" charset="-122"/>
                    <a:ea typeface="微软雅黑" panose="020B0503020204020204" pitchFamily="34" charset="-122"/>
                  </a:rPr>
                  <a:t>点击添加文本 点击添加文本</a:t>
                </a:r>
                <a:endParaRPr lang="zh-CN" altLang="en-US" sz="1000" dirty="0">
                  <a:latin typeface="微软雅黑" panose="020B0503020204020204" pitchFamily="34" charset="-122"/>
                  <a:ea typeface="微软雅黑" panose="020B0503020204020204" pitchFamily="34" charset="-122"/>
                </a:endParaRPr>
              </a:p>
              <a:p>
                <a:pPr algn="ctr" eaLnBrk="0" fontAlgn="ctr" hangingPunct="0">
                  <a:buClr>
                    <a:srgbClr val="FF0000"/>
                  </a:buClr>
                  <a:buSzPct val="70000"/>
                </a:pPr>
                <a:r>
                  <a:rPr lang="zh-CN" altLang="en-US" sz="1000" dirty="0">
                    <a:latin typeface="微软雅黑" panose="020B0503020204020204" pitchFamily="34" charset="-122"/>
                    <a:ea typeface="微软雅黑" panose="020B0503020204020204" pitchFamily="34" charset="-122"/>
                  </a:rPr>
                  <a:t>点击添加文本 点击添加文本</a:t>
                </a:r>
                <a:endParaRPr lang="zh-CN" altLang="en-US" sz="1000" dirty="0">
                  <a:latin typeface="微软雅黑" panose="020B0503020204020204" pitchFamily="34" charset="-122"/>
                  <a:ea typeface="微软雅黑" panose="020B0503020204020204" pitchFamily="34" charset="-122"/>
                </a:endParaRPr>
              </a:p>
            </p:txBody>
          </p:sp>
        </p:grpSp>
        <p:grpSp>
          <p:nvGrpSpPr>
            <p:cNvPr id="6" name="组合 26"/>
            <p:cNvGrpSpPr>
              <a:grpSpLocks noChangeAspect="1"/>
            </p:cNvGrpSpPr>
            <p:nvPr/>
          </p:nvGrpSpPr>
          <p:grpSpPr bwMode="auto">
            <a:xfrm>
              <a:off x="2954708" y="2990850"/>
              <a:ext cx="2443163" cy="554038"/>
              <a:chOff x="855540" y="3513439"/>
              <a:chExt cx="1399872" cy="987727"/>
            </a:xfrm>
            <a:solidFill>
              <a:schemeClr val="tx2">
                <a:lumMod val="60000"/>
                <a:lumOff val="40000"/>
              </a:schemeClr>
            </a:solidFill>
          </p:grpSpPr>
          <p:sp>
            <p:nvSpPr>
              <p:cNvPr id="7" name="圆角矩形 6"/>
              <p:cNvSpPr/>
              <p:nvPr/>
            </p:nvSpPr>
            <p:spPr>
              <a:xfrm>
                <a:off x="855540" y="3513439"/>
                <a:ext cx="1399872" cy="987727"/>
              </a:xfrm>
              <a:prstGeom prst="roundRect">
                <a:avLst>
                  <a:gd name="adj" fmla="val 10568"/>
                </a:avLst>
              </a:prstGeom>
              <a:solidFill>
                <a:srgbClr val="FFC000"/>
              </a:soli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8" name="矩形 14"/>
              <p:cNvSpPr>
                <a:spLocks noChangeArrowheads="1"/>
              </p:cNvSpPr>
              <p:nvPr/>
            </p:nvSpPr>
            <p:spPr bwMode="auto">
              <a:xfrm>
                <a:off x="1004859" y="3678084"/>
                <a:ext cx="1101235" cy="658436"/>
              </a:xfrm>
              <a:prstGeom prst="rect">
                <a:avLst/>
              </a:prstGeom>
              <a:noFill/>
              <a:ln w="9525">
                <a:noFill/>
                <a:miter lim="800000"/>
              </a:ln>
            </p:spPr>
            <p:txBody>
              <a:bodyPr anchor="ctr">
                <a:spAutoFit/>
              </a:bodyPr>
              <a:lstStyle/>
              <a:p>
                <a:pPr algn="ctr" fontAlgn="ctr">
                  <a:buClr>
                    <a:srgbClr val="FF0000"/>
                  </a:buClr>
                  <a:buSzPct val="70000"/>
                  <a:defRPr/>
                </a:pPr>
                <a:r>
                  <a:rPr kumimoji="1" lang="zh-CN" altLang="en-US" sz="12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添加标题</a:t>
                </a:r>
                <a:endParaRPr kumimoji="1" lang="zh-CN" altLang="en-US" sz="12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grpSp>
      <p:grpSp>
        <p:nvGrpSpPr>
          <p:cNvPr id="11" name="组合 10"/>
          <p:cNvGrpSpPr/>
          <p:nvPr/>
        </p:nvGrpSpPr>
        <p:grpSpPr>
          <a:xfrm>
            <a:off x="2343714" y="2493572"/>
            <a:ext cx="2375869" cy="1243013"/>
            <a:chOff x="2591171" y="3748088"/>
            <a:chExt cx="3168650" cy="1657350"/>
          </a:xfrm>
        </p:grpSpPr>
        <p:grpSp>
          <p:nvGrpSpPr>
            <p:cNvPr id="12" name="组合 23"/>
            <p:cNvGrpSpPr/>
            <p:nvPr/>
          </p:nvGrpSpPr>
          <p:grpSpPr bwMode="auto">
            <a:xfrm>
              <a:off x="2591171" y="4037013"/>
              <a:ext cx="3168650" cy="1368425"/>
              <a:chOff x="4938688" y="3803655"/>
              <a:chExt cx="3160156" cy="1363190"/>
            </a:xfrm>
          </p:grpSpPr>
          <p:sp>
            <p:nvSpPr>
              <p:cNvPr id="16" name="圆角矩形 15"/>
              <p:cNvSpPr/>
              <p:nvPr/>
            </p:nvSpPr>
            <p:spPr bwMode="auto">
              <a:xfrm>
                <a:off x="4938688" y="3803655"/>
                <a:ext cx="3160156" cy="1363190"/>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FFC0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buClr>
                    <a:srgbClr val="FF0000"/>
                  </a:buClr>
                  <a:buSzPct val="70000"/>
                  <a:buFont typeface="Wingdings" panose="05000000000000000000" pitchFamily="2" charset="2"/>
                  <a:buChar char="n"/>
                  <a:tabLst>
                    <a:tab pos="102235" algn="l"/>
                  </a:tabLst>
                  <a:defRPr/>
                </a:pP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17" name="矩形 87"/>
              <p:cNvSpPr>
                <a:spLocks noChangeArrowheads="1"/>
              </p:cNvSpPr>
              <p:nvPr/>
            </p:nvSpPr>
            <p:spPr bwMode="auto">
              <a:xfrm>
                <a:off x="5052459" y="4390038"/>
                <a:ext cx="2932616" cy="53143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p>
                <a:pPr algn="ctr" eaLnBrk="0" fontAlgn="ctr" hangingPunct="0">
                  <a:buClr>
                    <a:srgbClr val="FF0000"/>
                  </a:buClr>
                  <a:buSzPct val="70000"/>
                </a:pPr>
                <a:r>
                  <a:rPr lang="zh-CN" altLang="en-US" sz="1000" dirty="0">
                    <a:latin typeface="微软雅黑" panose="020B0503020204020204" pitchFamily="34" charset="-122"/>
                    <a:ea typeface="微软雅黑" panose="020B0503020204020204" pitchFamily="34" charset="-122"/>
                  </a:rPr>
                  <a:t>点击添加文本 点击添加文本</a:t>
                </a:r>
                <a:endParaRPr lang="zh-CN" altLang="en-US" sz="1000" dirty="0">
                  <a:latin typeface="微软雅黑" panose="020B0503020204020204" pitchFamily="34" charset="-122"/>
                  <a:ea typeface="微软雅黑" panose="020B0503020204020204" pitchFamily="34" charset="-122"/>
                </a:endParaRPr>
              </a:p>
              <a:p>
                <a:pPr algn="ctr" eaLnBrk="0" fontAlgn="ctr" hangingPunct="0">
                  <a:buClr>
                    <a:srgbClr val="FF0000"/>
                  </a:buClr>
                  <a:buSzPct val="70000"/>
                </a:pPr>
                <a:r>
                  <a:rPr lang="zh-CN" altLang="en-US" sz="1000" dirty="0">
                    <a:latin typeface="微软雅黑" panose="020B0503020204020204" pitchFamily="34" charset="-122"/>
                    <a:ea typeface="微软雅黑" panose="020B0503020204020204" pitchFamily="34" charset="-122"/>
                  </a:rPr>
                  <a:t>点击添加文本 点击添加文本</a:t>
                </a:r>
                <a:endParaRPr lang="zh-CN" altLang="en-US" sz="1000" dirty="0">
                  <a:latin typeface="微软雅黑" panose="020B0503020204020204" pitchFamily="34" charset="-122"/>
                  <a:ea typeface="微软雅黑" panose="020B0503020204020204" pitchFamily="34" charset="-122"/>
                </a:endParaRPr>
              </a:p>
            </p:txBody>
          </p:sp>
        </p:grpSp>
        <p:grpSp>
          <p:nvGrpSpPr>
            <p:cNvPr id="13" name="组合 26"/>
            <p:cNvGrpSpPr>
              <a:grpSpLocks noChangeAspect="1"/>
            </p:cNvGrpSpPr>
            <p:nvPr/>
          </p:nvGrpSpPr>
          <p:grpSpPr bwMode="auto">
            <a:xfrm>
              <a:off x="2954708" y="3748088"/>
              <a:ext cx="2443163" cy="555625"/>
              <a:chOff x="855540" y="3513439"/>
              <a:chExt cx="1399872" cy="987727"/>
            </a:xfrm>
            <a:solidFill>
              <a:schemeClr val="tx2">
                <a:lumMod val="60000"/>
                <a:lumOff val="40000"/>
              </a:schemeClr>
            </a:solidFill>
          </p:grpSpPr>
          <p:sp>
            <p:nvSpPr>
              <p:cNvPr id="14" name="圆角矩形 13"/>
              <p:cNvSpPr/>
              <p:nvPr/>
            </p:nvSpPr>
            <p:spPr>
              <a:xfrm>
                <a:off x="855540" y="3513439"/>
                <a:ext cx="1399872" cy="987727"/>
              </a:xfrm>
              <a:prstGeom prst="roundRect">
                <a:avLst>
                  <a:gd name="adj" fmla="val 10568"/>
                </a:avLst>
              </a:prstGeom>
              <a:solidFill>
                <a:srgbClr val="FFC000"/>
              </a:solidFill>
              <a:ln w="25400">
                <a:noFill/>
              </a:ln>
              <a:effectLst>
                <a:outerShdw blurRad="225425" dist="38100" dir="5220000" algn="ctr">
                  <a:srgbClr val="000000">
                    <a:alpha val="33000"/>
                  </a:srgbClr>
                </a:outerShdw>
              </a:effectLst>
              <a:scene3d>
                <a:camera prst="orthographicFront"/>
                <a:lightRig rig="flat" dir="t"/>
              </a:scene3d>
              <a:sp3d contourW="19050">
                <a:bevelT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15" name="矩形 14"/>
              <p:cNvSpPr>
                <a:spLocks noChangeArrowheads="1"/>
              </p:cNvSpPr>
              <p:nvPr/>
            </p:nvSpPr>
            <p:spPr bwMode="auto">
              <a:xfrm>
                <a:off x="930021" y="3679024"/>
                <a:ext cx="1250910" cy="656556"/>
              </a:xfrm>
              <a:prstGeom prst="rect">
                <a:avLst/>
              </a:prstGeom>
              <a:noFill/>
              <a:ln w="9525">
                <a:noFill/>
                <a:miter lim="800000"/>
              </a:ln>
            </p:spPr>
            <p:txBody>
              <a:bodyPr anchor="ctr">
                <a:spAutoFit/>
              </a:bodyPr>
              <a:lstStyle/>
              <a:p>
                <a:pPr algn="ctr" fontAlgn="ctr">
                  <a:buClr>
                    <a:srgbClr val="FF0000"/>
                  </a:buClr>
                  <a:buSzPct val="70000"/>
                  <a:defRPr/>
                </a:pPr>
                <a:r>
                  <a:rPr kumimoji="1" lang="zh-CN" altLang="en-US" sz="12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添加标题</a:t>
                </a:r>
                <a:endParaRPr kumimoji="1" lang="zh-CN" altLang="en-US" sz="12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grpSp>
      <p:grpSp>
        <p:nvGrpSpPr>
          <p:cNvPr id="18" name="组合 43"/>
          <p:cNvGrpSpPr/>
          <p:nvPr/>
        </p:nvGrpSpPr>
        <p:grpSpPr bwMode="auto">
          <a:xfrm>
            <a:off x="5569468" y="1663707"/>
            <a:ext cx="1484322" cy="1485900"/>
            <a:chOff x="5217600" y="3058600"/>
            <a:chExt cx="1116000" cy="1116000"/>
          </a:xfrm>
          <a:solidFill>
            <a:srgbClr val="C00000"/>
          </a:solidFill>
        </p:grpSpPr>
        <p:sp>
          <p:nvSpPr>
            <p:cNvPr id="19" name="Oval 2"/>
            <p:cNvSpPr>
              <a:spLocks noChangeAspect="1" noChangeArrowheads="1"/>
            </p:cNvSpPr>
            <p:nvPr/>
          </p:nvSpPr>
          <p:spPr bwMode="auto">
            <a:xfrm>
              <a:off x="5217600" y="3058600"/>
              <a:ext cx="1116000" cy="1116000"/>
            </a:xfrm>
            <a:prstGeom prst="ellipse">
              <a:avLst/>
            </a:prstGeom>
            <a:grp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fr-FR" altLang="zh-CN" sz="1200" b="1" dirty="0">
                <a:solidFill>
                  <a:schemeClr val="bg1"/>
                </a:solidFill>
                <a:latin typeface="微软雅黑" panose="020B0503020204020204" pitchFamily="34" charset="-122"/>
                <a:ea typeface="微软雅黑" panose="020B0503020204020204" pitchFamily="34" charset="-122"/>
              </a:endParaRPr>
            </a:p>
          </p:txBody>
        </p:sp>
        <p:sp>
          <p:nvSpPr>
            <p:cNvPr id="20" name="椭圆 19"/>
            <p:cNvSpPr/>
            <p:nvPr/>
          </p:nvSpPr>
          <p:spPr>
            <a:xfrm rot="19388639">
              <a:off x="5222074" y="3126562"/>
              <a:ext cx="756231" cy="5401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FFFF"/>
                </a:solidFill>
                <a:ea typeface="微软雅黑" panose="020B0503020204020204" pitchFamily="34" charset="-122"/>
              </a:endParaRPr>
            </a:p>
          </p:txBody>
        </p:sp>
        <p:sp>
          <p:nvSpPr>
            <p:cNvPr id="21" name="椭圆 20"/>
            <p:cNvSpPr/>
            <p:nvPr/>
          </p:nvSpPr>
          <p:spPr>
            <a:xfrm>
              <a:off x="5327131" y="3179241"/>
              <a:ext cx="846138" cy="8493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FFFF"/>
                </a:solidFill>
                <a:ea typeface="微软雅黑" panose="020B0503020204020204" pitchFamily="34" charset="-122"/>
              </a:endParaRPr>
            </a:p>
          </p:txBody>
        </p:sp>
      </p:grpSp>
      <p:sp>
        <p:nvSpPr>
          <p:cNvPr id="22" name="TextBox 21"/>
          <p:cNvSpPr txBox="1"/>
          <p:nvPr/>
        </p:nvSpPr>
        <p:spPr>
          <a:xfrm>
            <a:off x="5782720" y="2260366"/>
            <a:ext cx="1187823" cy="346230"/>
          </a:xfrm>
          <a:prstGeom prst="rect">
            <a:avLst/>
          </a:prstGeom>
          <a:noFill/>
        </p:spPr>
        <p:txBody>
          <a:bodyPr wrap="square" lIns="68562" tIns="34281" rIns="68562" bIns="34281" rtlCol="0">
            <a:spAutoFit/>
          </a:bodyPr>
          <a:lstStyle/>
          <a:p>
            <a:r>
              <a:rPr lang="zh-CN" altLang="en-US" dirty="0" smtClean="0">
                <a:solidFill>
                  <a:schemeClr val="bg1"/>
                </a:solidFill>
                <a:effectLst>
                  <a:reflection blurRad="6350" stA="60000" endA="900" endPos="58000" dir="5400000" sy="-100000" algn="bl" rotWithShape="0"/>
                </a:effectLst>
                <a:latin typeface="微软雅黑" panose="020B0503020204020204" pitchFamily="34" charset="-122"/>
                <a:ea typeface="微软雅黑" panose="020B0503020204020204" pitchFamily="34" charset="-122"/>
              </a:rPr>
              <a:t>添加标题</a:t>
            </a:r>
            <a:endParaRPr lang="zh-CN" altLang="en-US" dirty="0">
              <a:solidFill>
                <a:schemeClr val="bg1"/>
              </a:solidFill>
              <a:effectLst>
                <a:reflection blurRad="6350" stA="60000" endA="900" endPos="58000" dir="5400000" sy="-100000" algn="bl" rotWithShape="0"/>
              </a:effectLst>
              <a:latin typeface="微软雅黑" panose="020B0503020204020204" pitchFamily="34" charset="-122"/>
              <a:ea typeface="微软雅黑" panose="020B0503020204020204" pitchFamily="34" charset="-122"/>
            </a:endParaRPr>
          </a:p>
        </p:txBody>
      </p:sp>
      <p:sp>
        <p:nvSpPr>
          <p:cNvPr id="23" name="Text Box 3"/>
          <p:cNvSpPr txBox="1">
            <a:spLocks noChangeArrowheads="1"/>
          </p:cNvSpPr>
          <p:nvPr/>
        </p:nvSpPr>
        <p:spPr bwMode="auto">
          <a:xfrm>
            <a:off x="1751987" y="4036753"/>
            <a:ext cx="6328905" cy="623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2" tIns="34281" rIns="68562" bIns="34281">
            <a:spAutoFit/>
          </a:bodyPr>
          <a:lstStyle/>
          <a:p>
            <a:r>
              <a:rPr lang="zh-CN" altLang="en-US" sz="1200" dirty="0" smtClean="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       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12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prism dir="u"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0-#ppt_h/2"/>
                                          </p:val>
                                        </p:tav>
                                        <p:tav tm="100000">
                                          <p:val>
                                            <p:strVal val="#ppt_y"/>
                                          </p:val>
                                        </p:tav>
                                      </p:tavLst>
                                    </p:anim>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500"/>
                                        <p:tgtEl>
                                          <p:spTgt spid="18"/>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par>
                          <p:cTn id="30" fill="hold">
                            <p:stCondLst>
                              <p:cond delay="2500"/>
                            </p:stCondLst>
                            <p:childTnLst>
                              <p:par>
                                <p:cTn id="31" presetID="55" presetClass="entr" presetSubtype="0" fill="hold" grpId="7" nodeType="afterEffect">
                                  <p:stCondLst>
                                    <p:cond delay="0"/>
                                  </p:stCondLst>
                                  <p:iterate type="lt">
                                    <p:tmAbs val="0"/>
                                  </p:iterate>
                                  <p:childTnLst>
                                    <p:set>
                                      <p:cBhvr>
                                        <p:cTn id="32" dur="1" fill="hold">
                                          <p:stCondLst>
                                            <p:cond delay="0"/>
                                          </p:stCondLst>
                                        </p:cTn>
                                        <p:tgtEl>
                                          <p:spTgt spid="23"/>
                                        </p:tgtEl>
                                        <p:attrNameLst>
                                          <p:attrName>style.visibility</p:attrName>
                                        </p:attrNameLst>
                                      </p:cBhvr>
                                      <p:to>
                                        <p:strVal val="visible"/>
                                      </p:to>
                                    </p:set>
                                    <p:anim calcmode="lin" valueType="num">
                                      <p:cBhvr>
                                        <p:cTn id="33" dur="1000" fill="hold"/>
                                        <p:tgtEl>
                                          <p:spTgt spid="23"/>
                                        </p:tgtEl>
                                        <p:attrNameLst>
                                          <p:attrName>ppt_w</p:attrName>
                                        </p:attrNameLst>
                                      </p:cBhvr>
                                      <p:tavLst>
                                        <p:tav tm="0">
                                          <p:val>
                                            <p:strVal val="#ppt_w*0.70"/>
                                          </p:val>
                                        </p:tav>
                                        <p:tav tm="100000">
                                          <p:val>
                                            <p:strVal val="#ppt_w"/>
                                          </p:val>
                                        </p:tav>
                                      </p:tavLst>
                                    </p:anim>
                                    <p:anim calcmode="lin" valueType="num">
                                      <p:cBhvr>
                                        <p:cTn id="34" dur="1000" fill="hold"/>
                                        <p:tgtEl>
                                          <p:spTgt spid="23"/>
                                        </p:tgtEl>
                                        <p:attrNameLst>
                                          <p:attrName>ppt_h</p:attrName>
                                        </p:attrNameLst>
                                      </p:cBhvr>
                                      <p:tavLst>
                                        <p:tav tm="0">
                                          <p:val>
                                            <p:strVal val="#ppt_h"/>
                                          </p:val>
                                        </p:tav>
                                        <p:tav tm="100000">
                                          <p:val>
                                            <p:strVal val="#ppt_h"/>
                                          </p:val>
                                        </p:tav>
                                      </p:tavLst>
                                    </p:anim>
                                    <p:animEffect transition="in" filter="fade">
                                      <p:cBhvr>
                                        <p:cTn id="3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animBg="1"/>
      <p:bldP spid="22" grpId="0"/>
      <p:bldP spid="23" grpId="0" bldLvl="0" autoUpdateAnimBg="0"/>
      <p:bldP spid="23" grpId="1" bldLvl="0" autoUpdateAnimBg="0"/>
      <p:bldP spid="23" grpId="2" bldLvl="0" autoUpdateAnimBg="0"/>
      <p:bldP spid="23" grpId="3" bldLvl="0" autoUpdateAnimBg="0"/>
      <p:bldP spid="23" grpId="4" bldLvl="0" autoUpdateAnimBg="0"/>
      <p:bldP spid="23" grpId="5" bldLvl="0" autoUpdateAnimBg="0"/>
      <p:bldP spid="23" grpId="6" bldLvl="0" autoUpdateAnimBg="0"/>
      <p:bldP spid="23" grpId="7"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任意多边形 2"/>
          <p:cNvSpPr/>
          <p:nvPr/>
        </p:nvSpPr>
        <p:spPr>
          <a:xfrm>
            <a:off x="1285852" y="1203598"/>
            <a:ext cx="6633914" cy="3317961"/>
          </a:xfrm>
          <a:custGeom>
            <a:avLst/>
            <a:gdLst/>
            <a:ahLst/>
            <a:cxnLst/>
            <a:rect l="l" t="t" r="r" b="b"/>
            <a:pathLst>
              <a:path w="9471331" h="4737100">
                <a:moveTo>
                  <a:pt x="9460710" y="4604172"/>
                </a:moveTo>
                <a:lnTo>
                  <a:pt x="9467460" y="4609055"/>
                </a:lnTo>
                <a:lnTo>
                  <a:pt x="9460723" y="4609055"/>
                </a:lnTo>
                <a:close/>
                <a:moveTo>
                  <a:pt x="9459779" y="4267992"/>
                </a:moveTo>
                <a:lnTo>
                  <a:pt x="9471331" y="4267992"/>
                </a:lnTo>
                <a:lnTo>
                  <a:pt x="9459806" y="4277542"/>
                </a:lnTo>
                <a:close/>
                <a:moveTo>
                  <a:pt x="8769335" y="4213223"/>
                </a:moveTo>
                <a:cubicBezTo>
                  <a:pt x="8731527" y="4213223"/>
                  <a:pt x="8700877" y="4243873"/>
                  <a:pt x="8700877" y="4281681"/>
                </a:cubicBezTo>
                <a:lnTo>
                  <a:pt x="8700877" y="4485828"/>
                </a:lnTo>
                <a:cubicBezTo>
                  <a:pt x="8700877" y="4523636"/>
                  <a:pt x="8731527" y="4554286"/>
                  <a:pt x="8769335" y="4554286"/>
                </a:cubicBezTo>
                <a:lnTo>
                  <a:pt x="8919937" y="4554286"/>
                </a:lnTo>
                <a:cubicBezTo>
                  <a:pt x="8957745" y="4554286"/>
                  <a:pt x="8988395" y="4523636"/>
                  <a:pt x="8988395" y="4485828"/>
                </a:cubicBezTo>
                <a:lnTo>
                  <a:pt x="8988395" y="4281681"/>
                </a:lnTo>
                <a:cubicBezTo>
                  <a:pt x="8988395" y="4243873"/>
                  <a:pt x="8957745" y="4213223"/>
                  <a:pt x="8919937" y="4213223"/>
                </a:cubicBezTo>
                <a:close/>
                <a:moveTo>
                  <a:pt x="8252748" y="4199483"/>
                </a:moveTo>
                <a:cubicBezTo>
                  <a:pt x="8218147" y="4199483"/>
                  <a:pt x="8190097" y="4227533"/>
                  <a:pt x="8190097" y="4262134"/>
                </a:cubicBezTo>
                <a:lnTo>
                  <a:pt x="8190097" y="4423126"/>
                </a:lnTo>
                <a:cubicBezTo>
                  <a:pt x="8190097" y="4457727"/>
                  <a:pt x="8218147" y="4485777"/>
                  <a:pt x="8252748" y="4485777"/>
                </a:cubicBezTo>
                <a:lnTo>
                  <a:pt x="8390575" y="4485777"/>
                </a:lnTo>
                <a:cubicBezTo>
                  <a:pt x="8425176" y="4485777"/>
                  <a:pt x="8453226" y="4457727"/>
                  <a:pt x="8453226" y="4423126"/>
                </a:cubicBezTo>
                <a:lnTo>
                  <a:pt x="8453226" y="4262134"/>
                </a:lnTo>
                <a:cubicBezTo>
                  <a:pt x="8453226" y="4227533"/>
                  <a:pt x="8425176" y="4199483"/>
                  <a:pt x="8390575" y="4199483"/>
                </a:cubicBezTo>
                <a:close/>
                <a:moveTo>
                  <a:pt x="7760171" y="4137570"/>
                </a:moveTo>
                <a:cubicBezTo>
                  <a:pt x="7729328" y="4137570"/>
                  <a:pt x="7704324" y="4162574"/>
                  <a:pt x="7704324" y="4193417"/>
                </a:cubicBezTo>
                <a:lnTo>
                  <a:pt x="7704324" y="4376453"/>
                </a:lnTo>
                <a:cubicBezTo>
                  <a:pt x="7704324" y="4407296"/>
                  <a:pt x="7729328" y="4432300"/>
                  <a:pt x="7760171" y="4432300"/>
                </a:cubicBezTo>
                <a:lnTo>
                  <a:pt x="7883031" y="4432300"/>
                </a:lnTo>
                <a:cubicBezTo>
                  <a:pt x="7913874" y="4432300"/>
                  <a:pt x="7938878" y="4407296"/>
                  <a:pt x="7938878" y="4376453"/>
                </a:cubicBezTo>
                <a:lnTo>
                  <a:pt x="7938878" y="4193417"/>
                </a:lnTo>
                <a:cubicBezTo>
                  <a:pt x="7938878" y="4162574"/>
                  <a:pt x="7913874" y="4137570"/>
                  <a:pt x="7883031" y="4137570"/>
                </a:cubicBezTo>
                <a:close/>
                <a:moveTo>
                  <a:pt x="7323040" y="4104233"/>
                </a:moveTo>
                <a:cubicBezTo>
                  <a:pt x="7296894" y="4104233"/>
                  <a:pt x="7275698" y="4125429"/>
                  <a:pt x="7275698" y="4151575"/>
                </a:cubicBezTo>
                <a:lnTo>
                  <a:pt x="7275698" y="4351621"/>
                </a:lnTo>
                <a:cubicBezTo>
                  <a:pt x="7275698" y="4377767"/>
                  <a:pt x="7296894" y="4398963"/>
                  <a:pt x="7323040" y="4398963"/>
                </a:cubicBezTo>
                <a:lnTo>
                  <a:pt x="7427190" y="4398963"/>
                </a:lnTo>
                <a:cubicBezTo>
                  <a:pt x="7453336" y="4398963"/>
                  <a:pt x="7474532" y="4377767"/>
                  <a:pt x="7474532" y="4351621"/>
                </a:cubicBezTo>
                <a:lnTo>
                  <a:pt x="7474532" y="4151575"/>
                </a:lnTo>
                <a:cubicBezTo>
                  <a:pt x="7474532" y="4125429"/>
                  <a:pt x="7453336" y="4104233"/>
                  <a:pt x="7427190" y="4104233"/>
                </a:cubicBezTo>
                <a:close/>
                <a:moveTo>
                  <a:pt x="6908703" y="4070350"/>
                </a:moveTo>
                <a:cubicBezTo>
                  <a:pt x="6882557" y="4070350"/>
                  <a:pt x="6861361" y="4091546"/>
                  <a:pt x="6861361" y="4117692"/>
                </a:cubicBezTo>
                <a:lnTo>
                  <a:pt x="6861361" y="4306376"/>
                </a:lnTo>
                <a:cubicBezTo>
                  <a:pt x="6861361" y="4332522"/>
                  <a:pt x="6882557" y="4353718"/>
                  <a:pt x="6908703" y="4353718"/>
                </a:cubicBezTo>
                <a:lnTo>
                  <a:pt x="7012853" y="4353718"/>
                </a:lnTo>
                <a:cubicBezTo>
                  <a:pt x="7038999" y="4353718"/>
                  <a:pt x="7060195" y="4332522"/>
                  <a:pt x="7060195" y="4306376"/>
                </a:cubicBezTo>
                <a:lnTo>
                  <a:pt x="7060195" y="4117692"/>
                </a:lnTo>
                <a:cubicBezTo>
                  <a:pt x="7060195" y="4091546"/>
                  <a:pt x="7038999" y="4070350"/>
                  <a:pt x="7012853" y="4070350"/>
                </a:cubicBezTo>
                <a:close/>
                <a:moveTo>
                  <a:pt x="6518178" y="4039394"/>
                </a:moveTo>
                <a:cubicBezTo>
                  <a:pt x="6492032" y="4039394"/>
                  <a:pt x="6470836" y="4060590"/>
                  <a:pt x="6470836" y="4086736"/>
                </a:cubicBezTo>
                <a:lnTo>
                  <a:pt x="6470836" y="4275420"/>
                </a:lnTo>
                <a:cubicBezTo>
                  <a:pt x="6470836" y="4301566"/>
                  <a:pt x="6492032" y="4322762"/>
                  <a:pt x="6518178" y="4322762"/>
                </a:cubicBezTo>
                <a:lnTo>
                  <a:pt x="6622328" y="4322762"/>
                </a:lnTo>
                <a:cubicBezTo>
                  <a:pt x="6648474" y="4322762"/>
                  <a:pt x="6669670" y="4301566"/>
                  <a:pt x="6669670" y="4275420"/>
                </a:cubicBezTo>
                <a:lnTo>
                  <a:pt x="6669670" y="4086736"/>
                </a:lnTo>
                <a:cubicBezTo>
                  <a:pt x="6669670" y="4060590"/>
                  <a:pt x="6648474" y="4039394"/>
                  <a:pt x="6622328" y="4039394"/>
                </a:cubicBezTo>
                <a:close/>
                <a:moveTo>
                  <a:pt x="6165978" y="4015582"/>
                </a:moveTo>
                <a:cubicBezTo>
                  <a:pt x="6142336" y="4015582"/>
                  <a:pt x="6123171" y="4034747"/>
                  <a:pt x="6123171" y="4058389"/>
                </a:cubicBezTo>
                <a:lnTo>
                  <a:pt x="6123171" y="4227568"/>
                </a:lnTo>
                <a:cubicBezTo>
                  <a:pt x="6123171" y="4251210"/>
                  <a:pt x="6142336" y="4270375"/>
                  <a:pt x="6165978" y="4270375"/>
                </a:cubicBezTo>
                <a:lnTo>
                  <a:pt x="6260149" y="4270375"/>
                </a:lnTo>
                <a:cubicBezTo>
                  <a:pt x="6283791" y="4270375"/>
                  <a:pt x="6302956" y="4251210"/>
                  <a:pt x="6302956" y="4227568"/>
                </a:cubicBezTo>
                <a:lnTo>
                  <a:pt x="6302956" y="4058389"/>
                </a:lnTo>
                <a:cubicBezTo>
                  <a:pt x="6302956" y="4034747"/>
                  <a:pt x="6283791" y="4015582"/>
                  <a:pt x="6260149" y="4015582"/>
                </a:cubicBezTo>
                <a:close/>
                <a:moveTo>
                  <a:pt x="5844850" y="3994147"/>
                </a:moveTo>
                <a:cubicBezTo>
                  <a:pt x="5824966" y="3994147"/>
                  <a:pt x="5808846" y="4010267"/>
                  <a:pt x="5808846" y="4030151"/>
                </a:cubicBezTo>
                <a:lnTo>
                  <a:pt x="5808846" y="4205795"/>
                </a:lnTo>
                <a:cubicBezTo>
                  <a:pt x="5808846" y="4225679"/>
                  <a:pt x="5824966" y="4241799"/>
                  <a:pt x="5844850" y="4241799"/>
                </a:cubicBezTo>
                <a:lnTo>
                  <a:pt x="5924054" y="4241799"/>
                </a:lnTo>
                <a:cubicBezTo>
                  <a:pt x="5943938" y="4241799"/>
                  <a:pt x="5960058" y="4225679"/>
                  <a:pt x="5960058" y="4205795"/>
                </a:cubicBezTo>
                <a:lnTo>
                  <a:pt x="5960058" y="4030151"/>
                </a:lnTo>
                <a:cubicBezTo>
                  <a:pt x="5960058" y="4010267"/>
                  <a:pt x="5943938" y="3994147"/>
                  <a:pt x="5924054" y="3994147"/>
                </a:cubicBezTo>
                <a:close/>
                <a:moveTo>
                  <a:pt x="5541976" y="3958428"/>
                </a:moveTo>
                <a:cubicBezTo>
                  <a:pt x="5523657" y="3958428"/>
                  <a:pt x="5508807" y="3973278"/>
                  <a:pt x="5508807" y="3991597"/>
                </a:cubicBezTo>
                <a:lnTo>
                  <a:pt x="5508807" y="4158625"/>
                </a:lnTo>
                <a:cubicBezTo>
                  <a:pt x="5508807" y="4176944"/>
                  <a:pt x="5523657" y="4191794"/>
                  <a:pt x="5541976" y="4191794"/>
                </a:cubicBezTo>
                <a:lnTo>
                  <a:pt x="5614944" y="4191794"/>
                </a:lnTo>
                <a:cubicBezTo>
                  <a:pt x="5633263" y="4191794"/>
                  <a:pt x="5648113" y="4176944"/>
                  <a:pt x="5648113" y="4158625"/>
                </a:cubicBezTo>
                <a:lnTo>
                  <a:pt x="5648113" y="3991597"/>
                </a:lnTo>
                <a:cubicBezTo>
                  <a:pt x="5648113" y="3973278"/>
                  <a:pt x="5633263" y="3958428"/>
                  <a:pt x="5614944" y="3958428"/>
                </a:cubicBezTo>
                <a:close/>
                <a:moveTo>
                  <a:pt x="5270513" y="3920328"/>
                </a:moveTo>
                <a:cubicBezTo>
                  <a:pt x="5252194" y="3920328"/>
                  <a:pt x="5237344" y="3935178"/>
                  <a:pt x="5237344" y="3953497"/>
                </a:cubicBezTo>
                <a:lnTo>
                  <a:pt x="5237344" y="4127669"/>
                </a:lnTo>
                <a:cubicBezTo>
                  <a:pt x="5237344" y="4145988"/>
                  <a:pt x="5252194" y="4160838"/>
                  <a:pt x="5270513" y="4160838"/>
                </a:cubicBezTo>
                <a:lnTo>
                  <a:pt x="5343481" y="4160838"/>
                </a:lnTo>
                <a:cubicBezTo>
                  <a:pt x="5361800" y="4160838"/>
                  <a:pt x="5376650" y="4145988"/>
                  <a:pt x="5376650" y="4127669"/>
                </a:cubicBezTo>
                <a:lnTo>
                  <a:pt x="5376650" y="3953497"/>
                </a:lnTo>
                <a:cubicBezTo>
                  <a:pt x="5376650" y="3935178"/>
                  <a:pt x="5361800" y="3920328"/>
                  <a:pt x="5343481" y="3920328"/>
                </a:cubicBezTo>
                <a:close/>
                <a:moveTo>
                  <a:pt x="5003813" y="3908421"/>
                </a:moveTo>
                <a:cubicBezTo>
                  <a:pt x="4985494" y="3908421"/>
                  <a:pt x="4970644" y="3923271"/>
                  <a:pt x="4970644" y="3941590"/>
                </a:cubicBezTo>
                <a:lnTo>
                  <a:pt x="4970644" y="4103855"/>
                </a:lnTo>
                <a:cubicBezTo>
                  <a:pt x="4970644" y="4122174"/>
                  <a:pt x="4985494" y="4137024"/>
                  <a:pt x="5003813" y="4137024"/>
                </a:cubicBezTo>
                <a:lnTo>
                  <a:pt x="5076781" y="4137024"/>
                </a:lnTo>
                <a:cubicBezTo>
                  <a:pt x="5095100" y="4137024"/>
                  <a:pt x="5109950" y="4122174"/>
                  <a:pt x="5109950" y="4103855"/>
                </a:cubicBezTo>
                <a:lnTo>
                  <a:pt x="5109950" y="3941590"/>
                </a:lnTo>
                <a:cubicBezTo>
                  <a:pt x="5109950" y="3923271"/>
                  <a:pt x="5095100" y="3908421"/>
                  <a:pt x="5076781" y="3908421"/>
                </a:cubicBezTo>
                <a:close/>
                <a:moveTo>
                  <a:pt x="4746638" y="3872702"/>
                </a:moveTo>
                <a:cubicBezTo>
                  <a:pt x="4728319" y="3872702"/>
                  <a:pt x="4713469" y="3887552"/>
                  <a:pt x="4713469" y="3905871"/>
                </a:cubicBezTo>
                <a:lnTo>
                  <a:pt x="4713469" y="4068136"/>
                </a:lnTo>
                <a:cubicBezTo>
                  <a:pt x="4713469" y="4086455"/>
                  <a:pt x="4728319" y="4101305"/>
                  <a:pt x="4746638" y="4101305"/>
                </a:cubicBezTo>
                <a:lnTo>
                  <a:pt x="4819606" y="4101305"/>
                </a:lnTo>
                <a:cubicBezTo>
                  <a:pt x="4837925" y="4101305"/>
                  <a:pt x="4852775" y="4086455"/>
                  <a:pt x="4852775" y="4068136"/>
                </a:cubicBezTo>
                <a:lnTo>
                  <a:pt x="4852775" y="3905871"/>
                </a:lnTo>
                <a:cubicBezTo>
                  <a:pt x="4852775" y="3887552"/>
                  <a:pt x="4837925" y="3872702"/>
                  <a:pt x="4819606" y="3872702"/>
                </a:cubicBezTo>
                <a:close/>
                <a:moveTo>
                  <a:pt x="4507491" y="3841744"/>
                </a:moveTo>
                <a:cubicBezTo>
                  <a:pt x="4491051" y="3841744"/>
                  <a:pt x="4477724" y="3855071"/>
                  <a:pt x="4477724" y="3871511"/>
                </a:cubicBezTo>
                <a:lnTo>
                  <a:pt x="4477724" y="4033439"/>
                </a:lnTo>
                <a:cubicBezTo>
                  <a:pt x="4477724" y="4049879"/>
                  <a:pt x="4491051" y="4063206"/>
                  <a:pt x="4507491" y="4063206"/>
                </a:cubicBezTo>
                <a:lnTo>
                  <a:pt x="4572977" y="4063206"/>
                </a:lnTo>
                <a:cubicBezTo>
                  <a:pt x="4589417" y="4063206"/>
                  <a:pt x="4602744" y="4049879"/>
                  <a:pt x="4602744" y="4033439"/>
                </a:cubicBezTo>
                <a:lnTo>
                  <a:pt x="4602744" y="3871511"/>
                </a:lnTo>
                <a:cubicBezTo>
                  <a:pt x="4602744" y="3855071"/>
                  <a:pt x="4589417" y="3841744"/>
                  <a:pt x="4572977" y="3841744"/>
                </a:cubicBezTo>
                <a:close/>
                <a:moveTo>
                  <a:pt x="4306672" y="3822693"/>
                </a:moveTo>
                <a:cubicBezTo>
                  <a:pt x="4294616" y="3822693"/>
                  <a:pt x="4284842" y="3832467"/>
                  <a:pt x="4284842" y="3844523"/>
                </a:cubicBezTo>
                <a:lnTo>
                  <a:pt x="4284842" y="3996132"/>
                </a:lnTo>
                <a:cubicBezTo>
                  <a:pt x="4284842" y="4008188"/>
                  <a:pt x="4294616" y="4017962"/>
                  <a:pt x="4306672" y="4017962"/>
                </a:cubicBezTo>
                <a:lnTo>
                  <a:pt x="4354696" y="4017962"/>
                </a:lnTo>
                <a:cubicBezTo>
                  <a:pt x="4366752" y="4017962"/>
                  <a:pt x="4376526" y="4008188"/>
                  <a:pt x="4376526" y="3996132"/>
                </a:cubicBezTo>
                <a:lnTo>
                  <a:pt x="4376526" y="3844523"/>
                </a:lnTo>
                <a:cubicBezTo>
                  <a:pt x="4376526" y="3832467"/>
                  <a:pt x="4366752" y="3822693"/>
                  <a:pt x="4354696" y="3822693"/>
                </a:cubicBezTo>
                <a:close/>
                <a:moveTo>
                  <a:pt x="4118553" y="3784593"/>
                </a:moveTo>
                <a:cubicBezTo>
                  <a:pt x="4106497" y="3784593"/>
                  <a:pt x="4096723" y="3794367"/>
                  <a:pt x="4096723" y="3806423"/>
                </a:cubicBezTo>
                <a:lnTo>
                  <a:pt x="4096723" y="3958032"/>
                </a:lnTo>
                <a:cubicBezTo>
                  <a:pt x="4096723" y="3970088"/>
                  <a:pt x="4106497" y="3979862"/>
                  <a:pt x="4118553" y="3979862"/>
                </a:cubicBezTo>
                <a:lnTo>
                  <a:pt x="4166577" y="3979862"/>
                </a:lnTo>
                <a:cubicBezTo>
                  <a:pt x="4178633" y="3979862"/>
                  <a:pt x="4188407" y="3970088"/>
                  <a:pt x="4188407" y="3958032"/>
                </a:cubicBezTo>
                <a:lnTo>
                  <a:pt x="4188407" y="3806423"/>
                </a:lnTo>
                <a:cubicBezTo>
                  <a:pt x="4188407" y="3794367"/>
                  <a:pt x="4178633" y="3784593"/>
                  <a:pt x="4166577" y="3784593"/>
                </a:cubicBezTo>
                <a:close/>
                <a:moveTo>
                  <a:pt x="3928053" y="3775068"/>
                </a:moveTo>
                <a:cubicBezTo>
                  <a:pt x="3915997" y="3775068"/>
                  <a:pt x="3906223" y="3784842"/>
                  <a:pt x="3906223" y="3796898"/>
                </a:cubicBezTo>
                <a:lnTo>
                  <a:pt x="3906223" y="3934220"/>
                </a:lnTo>
                <a:cubicBezTo>
                  <a:pt x="3906223" y="3946276"/>
                  <a:pt x="3915997" y="3956050"/>
                  <a:pt x="3928053" y="3956050"/>
                </a:cubicBezTo>
                <a:lnTo>
                  <a:pt x="3976077" y="3956050"/>
                </a:lnTo>
                <a:cubicBezTo>
                  <a:pt x="3988133" y="3956050"/>
                  <a:pt x="3997907" y="3946276"/>
                  <a:pt x="3997907" y="3934220"/>
                </a:cubicBezTo>
                <a:lnTo>
                  <a:pt x="3997907" y="3796898"/>
                </a:lnTo>
                <a:cubicBezTo>
                  <a:pt x="3997907" y="3784842"/>
                  <a:pt x="3988133" y="3775068"/>
                  <a:pt x="3976077" y="3775068"/>
                </a:cubicBezTo>
                <a:close/>
                <a:moveTo>
                  <a:pt x="3768288" y="3746500"/>
                </a:moveTo>
                <a:cubicBezTo>
                  <a:pt x="3757015" y="3746500"/>
                  <a:pt x="3747877" y="3755638"/>
                  <a:pt x="3747877" y="3766911"/>
                </a:cubicBezTo>
                <a:lnTo>
                  <a:pt x="3747877" y="3904683"/>
                </a:lnTo>
                <a:cubicBezTo>
                  <a:pt x="3747877" y="3915956"/>
                  <a:pt x="3757015" y="3925094"/>
                  <a:pt x="3768288" y="3925094"/>
                </a:cubicBezTo>
                <a:lnTo>
                  <a:pt x="3813190" y="3925094"/>
                </a:lnTo>
                <a:cubicBezTo>
                  <a:pt x="3824463" y="3925094"/>
                  <a:pt x="3833601" y="3915956"/>
                  <a:pt x="3833601" y="3904683"/>
                </a:cubicBezTo>
                <a:lnTo>
                  <a:pt x="3833601" y="3766911"/>
                </a:lnTo>
                <a:cubicBezTo>
                  <a:pt x="3833601" y="3755638"/>
                  <a:pt x="3824463" y="3746500"/>
                  <a:pt x="3813190" y="3746500"/>
                </a:cubicBezTo>
                <a:close/>
                <a:moveTo>
                  <a:pt x="3618269" y="3717925"/>
                </a:moveTo>
                <a:cubicBezTo>
                  <a:pt x="3606996" y="3717925"/>
                  <a:pt x="3597858" y="3727063"/>
                  <a:pt x="3597858" y="3738336"/>
                </a:cubicBezTo>
                <a:lnTo>
                  <a:pt x="3597858" y="3876108"/>
                </a:lnTo>
                <a:cubicBezTo>
                  <a:pt x="3597858" y="3887381"/>
                  <a:pt x="3606996" y="3896519"/>
                  <a:pt x="3618269" y="3896519"/>
                </a:cubicBezTo>
                <a:lnTo>
                  <a:pt x="3663171" y="3896519"/>
                </a:lnTo>
                <a:cubicBezTo>
                  <a:pt x="3674444" y="3896519"/>
                  <a:pt x="3683582" y="3887381"/>
                  <a:pt x="3683582" y="3876108"/>
                </a:cubicBezTo>
                <a:lnTo>
                  <a:pt x="3683582" y="3738336"/>
                </a:lnTo>
                <a:cubicBezTo>
                  <a:pt x="3683582" y="3727063"/>
                  <a:pt x="3674444" y="3717925"/>
                  <a:pt x="3663171" y="3717925"/>
                </a:cubicBezTo>
                <a:close/>
                <a:moveTo>
                  <a:pt x="3473125" y="3689350"/>
                </a:moveTo>
                <a:cubicBezTo>
                  <a:pt x="3463105" y="3689350"/>
                  <a:pt x="3454982" y="3697473"/>
                  <a:pt x="3454982" y="3707493"/>
                </a:cubicBezTo>
                <a:lnTo>
                  <a:pt x="3454982" y="3833131"/>
                </a:lnTo>
                <a:cubicBezTo>
                  <a:pt x="3454982" y="3843151"/>
                  <a:pt x="3463105" y="3851274"/>
                  <a:pt x="3473125" y="3851274"/>
                </a:cubicBezTo>
                <a:lnTo>
                  <a:pt x="3513039" y="3851274"/>
                </a:lnTo>
                <a:cubicBezTo>
                  <a:pt x="3523059" y="3851274"/>
                  <a:pt x="3531182" y="3843151"/>
                  <a:pt x="3531182" y="3833131"/>
                </a:cubicBezTo>
                <a:lnTo>
                  <a:pt x="3531182" y="3707493"/>
                </a:lnTo>
                <a:cubicBezTo>
                  <a:pt x="3531182" y="3697473"/>
                  <a:pt x="3523059" y="3689350"/>
                  <a:pt x="3513039" y="3689350"/>
                </a:cubicBezTo>
                <a:close/>
                <a:moveTo>
                  <a:pt x="3317890" y="3663156"/>
                </a:moveTo>
                <a:cubicBezTo>
                  <a:pt x="3309435" y="3663156"/>
                  <a:pt x="3302581" y="3670010"/>
                  <a:pt x="3302581" y="3678465"/>
                </a:cubicBezTo>
                <a:lnTo>
                  <a:pt x="3302581" y="3809771"/>
                </a:lnTo>
                <a:cubicBezTo>
                  <a:pt x="3302581" y="3818226"/>
                  <a:pt x="3309435" y="3825080"/>
                  <a:pt x="3317890" y="3825080"/>
                </a:cubicBezTo>
                <a:lnTo>
                  <a:pt x="3351567" y="3825080"/>
                </a:lnTo>
                <a:cubicBezTo>
                  <a:pt x="3360022" y="3825080"/>
                  <a:pt x="3366876" y="3818226"/>
                  <a:pt x="3366876" y="3809771"/>
                </a:cubicBezTo>
                <a:lnTo>
                  <a:pt x="3366876" y="3678465"/>
                </a:lnTo>
                <a:cubicBezTo>
                  <a:pt x="3366876" y="3670010"/>
                  <a:pt x="3360022" y="3663156"/>
                  <a:pt x="3351567" y="3663156"/>
                </a:cubicBezTo>
                <a:close/>
                <a:moveTo>
                  <a:pt x="3209032" y="3644102"/>
                </a:moveTo>
                <a:cubicBezTo>
                  <a:pt x="3201518" y="3644102"/>
                  <a:pt x="3195426" y="3650194"/>
                  <a:pt x="3195426" y="3657708"/>
                </a:cubicBezTo>
                <a:lnTo>
                  <a:pt x="3195426" y="3780513"/>
                </a:lnTo>
                <a:cubicBezTo>
                  <a:pt x="3195426" y="3788027"/>
                  <a:pt x="3201518" y="3794119"/>
                  <a:pt x="3209032" y="3794119"/>
                </a:cubicBezTo>
                <a:lnTo>
                  <a:pt x="3238966" y="3794119"/>
                </a:lnTo>
                <a:cubicBezTo>
                  <a:pt x="3246480" y="3794119"/>
                  <a:pt x="3252572" y="3788027"/>
                  <a:pt x="3252572" y="3780513"/>
                </a:cubicBezTo>
                <a:lnTo>
                  <a:pt x="3252572" y="3657708"/>
                </a:lnTo>
                <a:cubicBezTo>
                  <a:pt x="3252572" y="3650194"/>
                  <a:pt x="3246480" y="3644102"/>
                  <a:pt x="3238966" y="3644102"/>
                </a:cubicBezTo>
                <a:close/>
                <a:moveTo>
                  <a:pt x="3082826" y="3613145"/>
                </a:moveTo>
                <a:cubicBezTo>
                  <a:pt x="3075312" y="3613145"/>
                  <a:pt x="3069220" y="3619237"/>
                  <a:pt x="3069220" y="3626751"/>
                </a:cubicBezTo>
                <a:lnTo>
                  <a:pt x="3069220" y="3761461"/>
                </a:lnTo>
                <a:cubicBezTo>
                  <a:pt x="3069220" y="3768975"/>
                  <a:pt x="3075312" y="3775067"/>
                  <a:pt x="3082826" y="3775067"/>
                </a:cubicBezTo>
                <a:lnTo>
                  <a:pt x="3112760" y="3775067"/>
                </a:lnTo>
                <a:cubicBezTo>
                  <a:pt x="3120274" y="3775067"/>
                  <a:pt x="3126366" y="3768975"/>
                  <a:pt x="3126366" y="3761461"/>
                </a:cubicBezTo>
                <a:lnTo>
                  <a:pt x="3126366" y="3626751"/>
                </a:lnTo>
                <a:cubicBezTo>
                  <a:pt x="3126366" y="3619237"/>
                  <a:pt x="3120274" y="3613145"/>
                  <a:pt x="3112760" y="3613145"/>
                </a:cubicBezTo>
                <a:close/>
                <a:moveTo>
                  <a:pt x="2956620" y="3598858"/>
                </a:moveTo>
                <a:cubicBezTo>
                  <a:pt x="2949106" y="3598858"/>
                  <a:pt x="2943014" y="3604950"/>
                  <a:pt x="2943014" y="3612464"/>
                </a:cubicBezTo>
                <a:lnTo>
                  <a:pt x="2943014" y="3747174"/>
                </a:lnTo>
                <a:cubicBezTo>
                  <a:pt x="2943014" y="3754688"/>
                  <a:pt x="2949106" y="3760780"/>
                  <a:pt x="2956620" y="3760780"/>
                </a:cubicBezTo>
                <a:lnTo>
                  <a:pt x="2986554" y="3760780"/>
                </a:lnTo>
                <a:cubicBezTo>
                  <a:pt x="2994068" y="3760780"/>
                  <a:pt x="3000160" y="3754688"/>
                  <a:pt x="3000160" y="3747174"/>
                </a:cubicBezTo>
                <a:lnTo>
                  <a:pt x="3000160" y="3612464"/>
                </a:lnTo>
                <a:cubicBezTo>
                  <a:pt x="3000160" y="3604950"/>
                  <a:pt x="2994068" y="3598858"/>
                  <a:pt x="2986554" y="3598858"/>
                </a:cubicBezTo>
                <a:close/>
                <a:moveTo>
                  <a:pt x="2834817" y="3567902"/>
                </a:moveTo>
                <a:cubicBezTo>
                  <a:pt x="2828805" y="3567902"/>
                  <a:pt x="2823931" y="3572776"/>
                  <a:pt x="2823931" y="3578788"/>
                </a:cubicBezTo>
                <a:lnTo>
                  <a:pt x="2823931" y="3718938"/>
                </a:lnTo>
                <a:cubicBezTo>
                  <a:pt x="2823931" y="3724950"/>
                  <a:pt x="2828805" y="3729824"/>
                  <a:pt x="2834817" y="3729824"/>
                </a:cubicBezTo>
                <a:lnTo>
                  <a:pt x="2858764" y="3729824"/>
                </a:lnTo>
                <a:cubicBezTo>
                  <a:pt x="2864776" y="3729824"/>
                  <a:pt x="2869650" y="3724950"/>
                  <a:pt x="2869650" y="3718938"/>
                </a:cubicBezTo>
                <a:lnTo>
                  <a:pt x="2869650" y="3578788"/>
                </a:lnTo>
                <a:cubicBezTo>
                  <a:pt x="2869650" y="3572776"/>
                  <a:pt x="2864776" y="3567902"/>
                  <a:pt x="2858764" y="3567902"/>
                </a:cubicBezTo>
                <a:close/>
                <a:moveTo>
                  <a:pt x="2715754" y="3536946"/>
                </a:moveTo>
                <a:cubicBezTo>
                  <a:pt x="2709742" y="3536946"/>
                  <a:pt x="2704868" y="3541820"/>
                  <a:pt x="2704868" y="3547832"/>
                </a:cubicBezTo>
                <a:lnTo>
                  <a:pt x="2704868" y="3687982"/>
                </a:lnTo>
                <a:cubicBezTo>
                  <a:pt x="2704868" y="3693994"/>
                  <a:pt x="2709742" y="3698868"/>
                  <a:pt x="2715754" y="3698868"/>
                </a:cubicBezTo>
                <a:lnTo>
                  <a:pt x="2739701" y="3698868"/>
                </a:lnTo>
                <a:cubicBezTo>
                  <a:pt x="2745713" y="3698868"/>
                  <a:pt x="2750587" y="3693994"/>
                  <a:pt x="2750587" y="3687982"/>
                </a:cubicBezTo>
                <a:lnTo>
                  <a:pt x="2750587" y="3547832"/>
                </a:lnTo>
                <a:cubicBezTo>
                  <a:pt x="2750587" y="3541820"/>
                  <a:pt x="2745713" y="3536946"/>
                  <a:pt x="2739701" y="3536946"/>
                </a:cubicBezTo>
                <a:close/>
                <a:moveTo>
                  <a:pt x="2589548" y="3517896"/>
                </a:moveTo>
                <a:cubicBezTo>
                  <a:pt x="2583536" y="3517896"/>
                  <a:pt x="2578662" y="3522770"/>
                  <a:pt x="2578662" y="3528782"/>
                </a:cubicBezTo>
                <a:lnTo>
                  <a:pt x="2578662" y="3668932"/>
                </a:lnTo>
                <a:cubicBezTo>
                  <a:pt x="2578662" y="3674944"/>
                  <a:pt x="2583536" y="3679818"/>
                  <a:pt x="2589548" y="3679818"/>
                </a:cubicBezTo>
                <a:lnTo>
                  <a:pt x="2613495" y="3679818"/>
                </a:lnTo>
                <a:cubicBezTo>
                  <a:pt x="2619507" y="3679818"/>
                  <a:pt x="2624381" y="3674944"/>
                  <a:pt x="2624381" y="3668932"/>
                </a:cubicBezTo>
                <a:lnTo>
                  <a:pt x="2624381" y="3528782"/>
                </a:lnTo>
                <a:cubicBezTo>
                  <a:pt x="2624381" y="3522770"/>
                  <a:pt x="2619507" y="3517896"/>
                  <a:pt x="2613495" y="3517896"/>
                </a:cubicBezTo>
                <a:close/>
                <a:moveTo>
                  <a:pt x="2460961" y="3496465"/>
                </a:moveTo>
                <a:cubicBezTo>
                  <a:pt x="2454949" y="3496465"/>
                  <a:pt x="2450075" y="3501339"/>
                  <a:pt x="2450075" y="3507351"/>
                </a:cubicBezTo>
                <a:lnTo>
                  <a:pt x="2450075" y="3647501"/>
                </a:lnTo>
                <a:cubicBezTo>
                  <a:pt x="2450075" y="3653513"/>
                  <a:pt x="2454949" y="3658387"/>
                  <a:pt x="2460961" y="3658387"/>
                </a:cubicBezTo>
                <a:lnTo>
                  <a:pt x="2484908" y="3658387"/>
                </a:lnTo>
                <a:cubicBezTo>
                  <a:pt x="2490920" y="3658387"/>
                  <a:pt x="2495794" y="3653513"/>
                  <a:pt x="2495794" y="3647501"/>
                </a:cubicBezTo>
                <a:lnTo>
                  <a:pt x="2495794" y="3507351"/>
                </a:lnTo>
                <a:cubicBezTo>
                  <a:pt x="2495794" y="3501339"/>
                  <a:pt x="2490920" y="3496465"/>
                  <a:pt x="2484908" y="3496465"/>
                </a:cubicBezTo>
                <a:close/>
                <a:moveTo>
                  <a:pt x="2339517" y="3479794"/>
                </a:moveTo>
                <a:cubicBezTo>
                  <a:pt x="2333505" y="3479794"/>
                  <a:pt x="2328631" y="3484668"/>
                  <a:pt x="2328631" y="3490680"/>
                </a:cubicBezTo>
                <a:lnTo>
                  <a:pt x="2328631" y="3623693"/>
                </a:lnTo>
                <a:cubicBezTo>
                  <a:pt x="2328631" y="3629705"/>
                  <a:pt x="2333505" y="3634579"/>
                  <a:pt x="2339517" y="3634579"/>
                </a:cubicBezTo>
                <a:lnTo>
                  <a:pt x="2363464" y="3634579"/>
                </a:lnTo>
                <a:cubicBezTo>
                  <a:pt x="2369476" y="3634579"/>
                  <a:pt x="2374350" y="3629705"/>
                  <a:pt x="2374350" y="3623693"/>
                </a:cubicBezTo>
                <a:lnTo>
                  <a:pt x="2374350" y="3490680"/>
                </a:lnTo>
                <a:cubicBezTo>
                  <a:pt x="2374350" y="3484668"/>
                  <a:pt x="2369476" y="3479794"/>
                  <a:pt x="2363464" y="3479794"/>
                </a:cubicBezTo>
                <a:close/>
                <a:moveTo>
                  <a:pt x="2215692" y="3451219"/>
                </a:moveTo>
                <a:cubicBezTo>
                  <a:pt x="2209680" y="3451219"/>
                  <a:pt x="2204806" y="3456093"/>
                  <a:pt x="2204806" y="3462105"/>
                </a:cubicBezTo>
                <a:lnTo>
                  <a:pt x="2204806" y="3595118"/>
                </a:lnTo>
                <a:cubicBezTo>
                  <a:pt x="2204806" y="3601130"/>
                  <a:pt x="2209680" y="3606004"/>
                  <a:pt x="2215692" y="3606004"/>
                </a:cubicBezTo>
                <a:lnTo>
                  <a:pt x="2239639" y="3606004"/>
                </a:lnTo>
                <a:cubicBezTo>
                  <a:pt x="2245651" y="3606004"/>
                  <a:pt x="2250525" y="3601130"/>
                  <a:pt x="2250525" y="3595118"/>
                </a:cubicBezTo>
                <a:lnTo>
                  <a:pt x="2250525" y="3462105"/>
                </a:lnTo>
                <a:cubicBezTo>
                  <a:pt x="2250525" y="3456093"/>
                  <a:pt x="2245651" y="3451219"/>
                  <a:pt x="2239639" y="3451219"/>
                </a:cubicBezTo>
                <a:close/>
                <a:moveTo>
                  <a:pt x="2108536" y="3432169"/>
                </a:moveTo>
                <a:cubicBezTo>
                  <a:pt x="2102524" y="3432169"/>
                  <a:pt x="2097650" y="3437043"/>
                  <a:pt x="2097650" y="3443055"/>
                </a:cubicBezTo>
                <a:lnTo>
                  <a:pt x="2097650" y="3576068"/>
                </a:lnTo>
                <a:cubicBezTo>
                  <a:pt x="2097650" y="3582080"/>
                  <a:pt x="2102524" y="3586954"/>
                  <a:pt x="2108536" y="3586954"/>
                </a:cubicBezTo>
                <a:lnTo>
                  <a:pt x="2132483" y="3586954"/>
                </a:lnTo>
                <a:cubicBezTo>
                  <a:pt x="2138495" y="3586954"/>
                  <a:pt x="2143369" y="3582080"/>
                  <a:pt x="2143369" y="3576068"/>
                </a:cubicBezTo>
                <a:lnTo>
                  <a:pt x="2143369" y="3443055"/>
                </a:lnTo>
                <a:cubicBezTo>
                  <a:pt x="2143369" y="3437043"/>
                  <a:pt x="2138495" y="3432169"/>
                  <a:pt x="2132483" y="3432169"/>
                </a:cubicBezTo>
                <a:close/>
                <a:moveTo>
                  <a:pt x="1965660" y="3422645"/>
                </a:moveTo>
                <a:cubicBezTo>
                  <a:pt x="1959648" y="3422645"/>
                  <a:pt x="1954774" y="3427519"/>
                  <a:pt x="1954774" y="3433531"/>
                </a:cubicBezTo>
                <a:lnTo>
                  <a:pt x="1954774" y="3545115"/>
                </a:lnTo>
                <a:cubicBezTo>
                  <a:pt x="1954774" y="3551127"/>
                  <a:pt x="1959648" y="3556001"/>
                  <a:pt x="1965660" y="3556001"/>
                </a:cubicBezTo>
                <a:lnTo>
                  <a:pt x="1989607" y="3556001"/>
                </a:lnTo>
                <a:cubicBezTo>
                  <a:pt x="1995619" y="3556001"/>
                  <a:pt x="2000493" y="3551127"/>
                  <a:pt x="2000493" y="3545115"/>
                </a:cubicBezTo>
                <a:lnTo>
                  <a:pt x="2000493" y="3433531"/>
                </a:lnTo>
                <a:cubicBezTo>
                  <a:pt x="2000493" y="3427519"/>
                  <a:pt x="1995619" y="3422645"/>
                  <a:pt x="1989607" y="3422645"/>
                </a:cubicBezTo>
                <a:close/>
                <a:moveTo>
                  <a:pt x="1841833" y="3408358"/>
                </a:moveTo>
                <a:cubicBezTo>
                  <a:pt x="1835821" y="3408358"/>
                  <a:pt x="1830947" y="3413232"/>
                  <a:pt x="1830947" y="3419244"/>
                </a:cubicBezTo>
                <a:lnTo>
                  <a:pt x="1830947" y="3521302"/>
                </a:lnTo>
                <a:cubicBezTo>
                  <a:pt x="1830947" y="3527314"/>
                  <a:pt x="1835821" y="3532188"/>
                  <a:pt x="1841833" y="3532188"/>
                </a:cubicBezTo>
                <a:lnTo>
                  <a:pt x="1865780" y="3532188"/>
                </a:lnTo>
                <a:cubicBezTo>
                  <a:pt x="1871792" y="3532188"/>
                  <a:pt x="1876666" y="3527314"/>
                  <a:pt x="1876666" y="3521302"/>
                </a:cubicBezTo>
                <a:lnTo>
                  <a:pt x="1876666" y="3419244"/>
                </a:lnTo>
                <a:cubicBezTo>
                  <a:pt x="1876666" y="3413232"/>
                  <a:pt x="1871792" y="3408358"/>
                  <a:pt x="1865780" y="3408358"/>
                </a:cubicBezTo>
                <a:close/>
                <a:moveTo>
                  <a:pt x="1708482" y="3391689"/>
                </a:moveTo>
                <a:cubicBezTo>
                  <a:pt x="1702470" y="3391689"/>
                  <a:pt x="1697596" y="3396563"/>
                  <a:pt x="1697596" y="3402575"/>
                </a:cubicBezTo>
                <a:lnTo>
                  <a:pt x="1697596" y="3504633"/>
                </a:lnTo>
                <a:cubicBezTo>
                  <a:pt x="1697596" y="3510645"/>
                  <a:pt x="1702470" y="3515519"/>
                  <a:pt x="1708482" y="3515519"/>
                </a:cubicBezTo>
                <a:lnTo>
                  <a:pt x="1732429" y="3515519"/>
                </a:lnTo>
                <a:cubicBezTo>
                  <a:pt x="1738441" y="3515519"/>
                  <a:pt x="1743315" y="3510645"/>
                  <a:pt x="1743315" y="3504633"/>
                </a:cubicBezTo>
                <a:lnTo>
                  <a:pt x="1743315" y="3402575"/>
                </a:lnTo>
                <a:cubicBezTo>
                  <a:pt x="1743315" y="3396563"/>
                  <a:pt x="1738441" y="3391689"/>
                  <a:pt x="1732429" y="3391689"/>
                </a:cubicBezTo>
                <a:close/>
                <a:moveTo>
                  <a:pt x="1567989" y="3372639"/>
                </a:moveTo>
                <a:cubicBezTo>
                  <a:pt x="1561977" y="3372639"/>
                  <a:pt x="1557103" y="3377513"/>
                  <a:pt x="1557103" y="3383525"/>
                </a:cubicBezTo>
                <a:lnTo>
                  <a:pt x="1557103" y="3485583"/>
                </a:lnTo>
                <a:cubicBezTo>
                  <a:pt x="1557103" y="3491595"/>
                  <a:pt x="1561977" y="3496469"/>
                  <a:pt x="1567989" y="3496469"/>
                </a:cubicBezTo>
                <a:lnTo>
                  <a:pt x="1591936" y="3496469"/>
                </a:lnTo>
                <a:cubicBezTo>
                  <a:pt x="1597948" y="3496469"/>
                  <a:pt x="1602822" y="3491595"/>
                  <a:pt x="1602822" y="3485583"/>
                </a:cubicBezTo>
                <a:lnTo>
                  <a:pt x="1602822" y="3383525"/>
                </a:lnTo>
                <a:cubicBezTo>
                  <a:pt x="1602822" y="3377513"/>
                  <a:pt x="1597948" y="3372639"/>
                  <a:pt x="1591936" y="3372639"/>
                </a:cubicBezTo>
                <a:close/>
                <a:moveTo>
                  <a:pt x="1429877" y="3358351"/>
                </a:moveTo>
                <a:cubicBezTo>
                  <a:pt x="1423865" y="3358351"/>
                  <a:pt x="1418991" y="3363225"/>
                  <a:pt x="1418991" y="3369237"/>
                </a:cubicBezTo>
                <a:lnTo>
                  <a:pt x="1418991" y="3471295"/>
                </a:lnTo>
                <a:cubicBezTo>
                  <a:pt x="1418991" y="3477307"/>
                  <a:pt x="1423865" y="3482181"/>
                  <a:pt x="1429877" y="3482181"/>
                </a:cubicBezTo>
                <a:lnTo>
                  <a:pt x="1453824" y="3482181"/>
                </a:lnTo>
                <a:cubicBezTo>
                  <a:pt x="1459836" y="3482181"/>
                  <a:pt x="1464710" y="3477307"/>
                  <a:pt x="1464710" y="3471295"/>
                </a:cubicBezTo>
                <a:lnTo>
                  <a:pt x="1464710" y="3369237"/>
                </a:lnTo>
                <a:cubicBezTo>
                  <a:pt x="1464710" y="3363225"/>
                  <a:pt x="1459836" y="3358351"/>
                  <a:pt x="1453824" y="3358351"/>
                </a:cubicBezTo>
                <a:close/>
                <a:moveTo>
                  <a:pt x="1298909" y="3344064"/>
                </a:moveTo>
                <a:cubicBezTo>
                  <a:pt x="1292897" y="3344064"/>
                  <a:pt x="1288023" y="3348938"/>
                  <a:pt x="1288023" y="3354950"/>
                </a:cubicBezTo>
                <a:lnTo>
                  <a:pt x="1288023" y="3457008"/>
                </a:lnTo>
                <a:cubicBezTo>
                  <a:pt x="1288023" y="3463020"/>
                  <a:pt x="1292897" y="3467894"/>
                  <a:pt x="1298909" y="3467894"/>
                </a:cubicBezTo>
                <a:lnTo>
                  <a:pt x="1322856" y="3467894"/>
                </a:lnTo>
                <a:cubicBezTo>
                  <a:pt x="1328868" y="3467894"/>
                  <a:pt x="1333742" y="3463020"/>
                  <a:pt x="1333742" y="3457008"/>
                </a:cubicBezTo>
                <a:lnTo>
                  <a:pt x="1333742" y="3354950"/>
                </a:lnTo>
                <a:cubicBezTo>
                  <a:pt x="1333742" y="3348938"/>
                  <a:pt x="1328868" y="3344064"/>
                  <a:pt x="1322856" y="3344064"/>
                </a:cubicBezTo>
                <a:close/>
                <a:moveTo>
                  <a:pt x="1165559" y="3329776"/>
                </a:moveTo>
                <a:cubicBezTo>
                  <a:pt x="1159547" y="3329776"/>
                  <a:pt x="1154673" y="3334650"/>
                  <a:pt x="1154673" y="3340662"/>
                </a:cubicBezTo>
                <a:lnTo>
                  <a:pt x="1154673" y="3442720"/>
                </a:lnTo>
                <a:cubicBezTo>
                  <a:pt x="1154673" y="3448732"/>
                  <a:pt x="1159547" y="3453606"/>
                  <a:pt x="1165559" y="3453606"/>
                </a:cubicBezTo>
                <a:lnTo>
                  <a:pt x="1189506" y="3453606"/>
                </a:lnTo>
                <a:cubicBezTo>
                  <a:pt x="1195518" y="3453606"/>
                  <a:pt x="1200392" y="3448732"/>
                  <a:pt x="1200392" y="3442720"/>
                </a:cubicBezTo>
                <a:lnTo>
                  <a:pt x="1200392" y="3340662"/>
                </a:lnTo>
                <a:cubicBezTo>
                  <a:pt x="1200392" y="3334650"/>
                  <a:pt x="1195518" y="3329776"/>
                  <a:pt x="1189506" y="3329776"/>
                </a:cubicBezTo>
                <a:close/>
                <a:moveTo>
                  <a:pt x="901238" y="3325018"/>
                </a:moveTo>
                <a:cubicBezTo>
                  <a:pt x="895226" y="3325018"/>
                  <a:pt x="890352" y="3329892"/>
                  <a:pt x="890352" y="3335904"/>
                </a:cubicBezTo>
                <a:lnTo>
                  <a:pt x="890352" y="3421287"/>
                </a:lnTo>
                <a:cubicBezTo>
                  <a:pt x="890352" y="3427299"/>
                  <a:pt x="895226" y="3432173"/>
                  <a:pt x="901238" y="3432173"/>
                </a:cubicBezTo>
                <a:lnTo>
                  <a:pt x="925185" y="3432173"/>
                </a:lnTo>
                <a:cubicBezTo>
                  <a:pt x="931197" y="3432173"/>
                  <a:pt x="936071" y="3427299"/>
                  <a:pt x="936071" y="3421287"/>
                </a:cubicBezTo>
                <a:lnTo>
                  <a:pt x="936071" y="3335904"/>
                </a:lnTo>
                <a:cubicBezTo>
                  <a:pt x="936071" y="3329892"/>
                  <a:pt x="931197" y="3325018"/>
                  <a:pt x="925185" y="3325018"/>
                </a:cubicBezTo>
                <a:close/>
                <a:moveTo>
                  <a:pt x="1029826" y="3317874"/>
                </a:moveTo>
                <a:cubicBezTo>
                  <a:pt x="1023814" y="3317874"/>
                  <a:pt x="1018940" y="3322748"/>
                  <a:pt x="1018940" y="3328760"/>
                </a:cubicBezTo>
                <a:lnTo>
                  <a:pt x="1018940" y="3414143"/>
                </a:lnTo>
                <a:cubicBezTo>
                  <a:pt x="1018940" y="3420155"/>
                  <a:pt x="1023814" y="3425029"/>
                  <a:pt x="1029826" y="3425029"/>
                </a:cubicBezTo>
                <a:lnTo>
                  <a:pt x="1053773" y="3425029"/>
                </a:lnTo>
                <a:cubicBezTo>
                  <a:pt x="1059785" y="3425029"/>
                  <a:pt x="1064659" y="3420155"/>
                  <a:pt x="1064659" y="3414143"/>
                </a:cubicBezTo>
                <a:lnTo>
                  <a:pt x="1064659" y="3328760"/>
                </a:lnTo>
                <a:cubicBezTo>
                  <a:pt x="1064659" y="3322748"/>
                  <a:pt x="1059785" y="3317874"/>
                  <a:pt x="1053773" y="3317874"/>
                </a:cubicBezTo>
                <a:close/>
                <a:moveTo>
                  <a:pt x="748838" y="3303586"/>
                </a:moveTo>
                <a:cubicBezTo>
                  <a:pt x="742826" y="3303586"/>
                  <a:pt x="737952" y="3308460"/>
                  <a:pt x="737952" y="3314472"/>
                </a:cubicBezTo>
                <a:lnTo>
                  <a:pt x="737952" y="3399855"/>
                </a:lnTo>
                <a:cubicBezTo>
                  <a:pt x="737952" y="3405867"/>
                  <a:pt x="742826" y="3410741"/>
                  <a:pt x="748838" y="3410741"/>
                </a:cubicBezTo>
                <a:lnTo>
                  <a:pt x="772785" y="3410741"/>
                </a:lnTo>
                <a:cubicBezTo>
                  <a:pt x="778797" y="3410741"/>
                  <a:pt x="783671" y="3405867"/>
                  <a:pt x="783671" y="3399855"/>
                </a:cubicBezTo>
                <a:lnTo>
                  <a:pt x="783671" y="3314472"/>
                </a:lnTo>
                <a:cubicBezTo>
                  <a:pt x="783671" y="3308460"/>
                  <a:pt x="778797" y="3303586"/>
                  <a:pt x="772785" y="3303586"/>
                </a:cubicBezTo>
                <a:close/>
                <a:moveTo>
                  <a:pt x="603582" y="3284536"/>
                </a:moveTo>
                <a:cubicBezTo>
                  <a:pt x="597570" y="3284536"/>
                  <a:pt x="592696" y="3289410"/>
                  <a:pt x="592696" y="3295422"/>
                </a:cubicBezTo>
                <a:lnTo>
                  <a:pt x="592696" y="3380805"/>
                </a:lnTo>
                <a:cubicBezTo>
                  <a:pt x="592696" y="3386817"/>
                  <a:pt x="597570" y="3391691"/>
                  <a:pt x="603582" y="3391691"/>
                </a:cubicBezTo>
                <a:lnTo>
                  <a:pt x="627529" y="3391691"/>
                </a:lnTo>
                <a:cubicBezTo>
                  <a:pt x="633541" y="3391691"/>
                  <a:pt x="638415" y="3386817"/>
                  <a:pt x="638415" y="3380805"/>
                </a:cubicBezTo>
                <a:lnTo>
                  <a:pt x="638415" y="3295422"/>
                </a:lnTo>
                <a:cubicBezTo>
                  <a:pt x="638415" y="3289410"/>
                  <a:pt x="633541" y="3284536"/>
                  <a:pt x="627529" y="3284536"/>
                </a:cubicBezTo>
                <a:close/>
                <a:moveTo>
                  <a:pt x="446420" y="3277392"/>
                </a:moveTo>
                <a:cubicBezTo>
                  <a:pt x="440408" y="3277392"/>
                  <a:pt x="435534" y="3282266"/>
                  <a:pt x="435534" y="3288278"/>
                </a:cubicBezTo>
                <a:lnTo>
                  <a:pt x="435534" y="3373661"/>
                </a:lnTo>
                <a:cubicBezTo>
                  <a:pt x="435534" y="3379673"/>
                  <a:pt x="440408" y="3384547"/>
                  <a:pt x="446420" y="3384547"/>
                </a:cubicBezTo>
                <a:lnTo>
                  <a:pt x="470367" y="3384547"/>
                </a:lnTo>
                <a:cubicBezTo>
                  <a:pt x="476379" y="3384547"/>
                  <a:pt x="481253" y="3379673"/>
                  <a:pt x="481253" y="3373661"/>
                </a:cubicBezTo>
                <a:lnTo>
                  <a:pt x="481253" y="3288278"/>
                </a:lnTo>
                <a:cubicBezTo>
                  <a:pt x="481253" y="3282266"/>
                  <a:pt x="476379" y="3277392"/>
                  <a:pt x="470367" y="3277392"/>
                </a:cubicBezTo>
                <a:close/>
                <a:moveTo>
                  <a:pt x="305926" y="3263104"/>
                </a:moveTo>
                <a:cubicBezTo>
                  <a:pt x="299914" y="3263104"/>
                  <a:pt x="295040" y="3267978"/>
                  <a:pt x="295040" y="3273990"/>
                </a:cubicBezTo>
                <a:lnTo>
                  <a:pt x="295040" y="3359373"/>
                </a:lnTo>
                <a:cubicBezTo>
                  <a:pt x="295040" y="3365385"/>
                  <a:pt x="299914" y="3370259"/>
                  <a:pt x="305926" y="3370259"/>
                </a:cubicBezTo>
                <a:lnTo>
                  <a:pt x="329873" y="3370259"/>
                </a:lnTo>
                <a:cubicBezTo>
                  <a:pt x="335885" y="3370259"/>
                  <a:pt x="340759" y="3365385"/>
                  <a:pt x="340759" y="3359373"/>
                </a:cubicBezTo>
                <a:lnTo>
                  <a:pt x="340759" y="3273990"/>
                </a:lnTo>
                <a:cubicBezTo>
                  <a:pt x="340759" y="3267978"/>
                  <a:pt x="335885" y="3263104"/>
                  <a:pt x="329873" y="3263104"/>
                </a:cubicBezTo>
                <a:close/>
                <a:moveTo>
                  <a:pt x="158288" y="3255961"/>
                </a:moveTo>
                <a:cubicBezTo>
                  <a:pt x="152276" y="3255961"/>
                  <a:pt x="147402" y="3260835"/>
                  <a:pt x="147402" y="3266847"/>
                </a:cubicBezTo>
                <a:lnTo>
                  <a:pt x="147402" y="3352230"/>
                </a:lnTo>
                <a:cubicBezTo>
                  <a:pt x="147402" y="3358242"/>
                  <a:pt x="152276" y="3363116"/>
                  <a:pt x="158288" y="3363116"/>
                </a:cubicBezTo>
                <a:lnTo>
                  <a:pt x="182235" y="3363116"/>
                </a:lnTo>
                <a:cubicBezTo>
                  <a:pt x="188247" y="3363116"/>
                  <a:pt x="193121" y="3358242"/>
                  <a:pt x="193121" y="3352230"/>
                </a:cubicBezTo>
                <a:lnTo>
                  <a:pt x="193121" y="3266847"/>
                </a:lnTo>
                <a:cubicBezTo>
                  <a:pt x="193121" y="3260835"/>
                  <a:pt x="188247" y="3255961"/>
                  <a:pt x="182235" y="3255961"/>
                </a:cubicBezTo>
                <a:close/>
                <a:moveTo>
                  <a:pt x="13032" y="3253580"/>
                </a:moveTo>
                <a:cubicBezTo>
                  <a:pt x="7020" y="3253580"/>
                  <a:pt x="2146" y="3258454"/>
                  <a:pt x="2146" y="3264466"/>
                </a:cubicBezTo>
                <a:lnTo>
                  <a:pt x="2146" y="3349849"/>
                </a:lnTo>
                <a:cubicBezTo>
                  <a:pt x="2146" y="3355861"/>
                  <a:pt x="7020" y="3360735"/>
                  <a:pt x="13032" y="3360735"/>
                </a:cubicBezTo>
                <a:lnTo>
                  <a:pt x="36979" y="3360735"/>
                </a:lnTo>
                <a:cubicBezTo>
                  <a:pt x="42991" y="3360735"/>
                  <a:pt x="47865" y="3355861"/>
                  <a:pt x="47865" y="3349849"/>
                </a:cubicBezTo>
                <a:lnTo>
                  <a:pt x="47865" y="3264466"/>
                </a:lnTo>
                <a:cubicBezTo>
                  <a:pt x="47865" y="3258454"/>
                  <a:pt x="42991" y="3253580"/>
                  <a:pt x="36979" y="3253580"/>
                </a:cubicBezTo>
                <a:close/>
                <a:moveTo>
                  <a:pt x="37046" y="1858393"/>
                </a:moveTo>
                <a:cubicBezTo>
                  <a:pt x="32838" y="1858393"/>
                  <a:pt x="29426" y="1861805"/>
                  <a:pt x="29426" y="1866013"/>
                </a:cubicBezTo>
                <a:lnTo>
                  <a:pt x="29426" y="1959615"/>
                </a:lnTo>
                <a:cubicBezTo>
                  <a:pt x="29427" y="1963823"/>
                  <a:pt x="32839" y="1967235"/>
                  <a:pt x="37046" y="1967235"/>
                </a:cubicBezTo>
                <a:lnTo>
                  <a:pt x="67525" y="1967235"/>
                </a:lnTo>
                <a:cubicBezTo>
                  <a:pt x="71733" y="1967235"/>
                  <a:pt x="75145" y="1963823"/>
                  <a:pt x="75145" y="1959615"/>
                </a:cubicBezTo>
                <a:lnTo>
                  <a:pt x="75145" y="1866013"/>
                </a:lnTo>
                <a:cubicBezTo>
                  <a:pt x="75144" y="1861805"/>
                  <a:pt x="71732" y="1858393"/>
                  <a:pt x="67525" y="1858393"/>
                </a:cubicBezTo>
                <a:close/>
                <a:moveTo>
                  <a:pt x="187064" y="1839343"/>
                </a:moveTo>
                <a:cubicBezTo>
                  <a:pt x="182856" y="1839343"/>
                  <a:pt x="179444" y="1842755"/>
                  <a:pt x="179444" y="1846963"/>
                </a:cubicBezTo>
                <a:lnTo>
                  <a:pt x="179444" y="1940565"/>
                </a:lnTo>
                <a:cubicBezTo>
                  <a:pt x="179444" y="1944773"/>
                  <a:pt x="182856" y="1948185"/>
                  <a:pt x="187064" y="1948185"/>
                </a:cubicBezTo>
                <a:lnTo>
                  <a:pt x="217543" y="1948185"/>
                </a:lnTo>
                <a:cubicBezTo>
                  <a:pt x="221751" y="1948185"/>
                  <a:pt x="225163" y="1944773"/>
                  <a:pt x="225163" y="1940565"/>
                </a:cubicBezTo>
                <a:lnTo>
                  <a:pt x="225163" y="1846963"/>
                </a:lnTo>
                <a:cubicBezTo>
                  <a:pt x="225161" y="1842755"/>
                  <a:pt x="221750" y="1839343"/>
                  <a:pt x="217543" y="1839343"/>
                </a:cubicBezTo>
                <a:close/>
                <a:moveTo>
                  <a:pt x="329938" y="1813149"/>
                </a:moveTo>
                <a:cubicBezTo>
                  <a:pt x="325730" y="1813149"/>
                  <a:pt x="322318" y="1816561"/>
                  <a:pt x="322318" y="1820769"/>
                </a:cubicBezTo>
                <a:lnTo>
                  <a:pt x="322318" y="1926749"/>
                </a:lnTo>
                <a:cubicBezTo>
                  <a:pt x="322319" y="1930957"/>
                  <a:pt x="325730" y="1934369"/>
                  <a:pt x="329938" y="1934369"/>
                </a:cubicBezTo>
                <a:lnTo>
                  <a:pt x="360417" y="1934369"/>
                </a:lnTo>
                <a:cubicBezTo>
                  <a:pt x="364625" y="1934369"/>
                  <a:pt x="368037" y="1930957"/>
                  <a:pt x="368037" y="1926749"/>
                </a:cubicBezTo>
                <a:lnTo>
                  <a:pt x="368037" y="1820769"/>
                </a:lnTo>
                <a:cubicBezTo>
                  <a:pt x="368037" y="1816561"/>
                  <a:pt x="364625" y="1813149"/>
                  <a:pt x="360417" y="1813149"/>
                </a:cubicBezTo>
                <a:close/>
                <a:moveTo>
                  <a:pt x="475194" y="1794099"/>
                </a:moveTo>
                <a:cubicBezTo>
                  <a:pt x="470986" y="1794099"/>
                  <a:pt x="467574" y="1797511"/>
                  <a:pt x="467574" y="1801719"/>
                </a:cubicBezTo>
                <a:lnTo>
                  <a:pt x="467574" y="1907699"/>
                </a:lnTo>
                <a:cubicBezTo>
                  <a:pt x="467574" y="1911907"/>
                  <a:pt x="470986" y="1915319"/>
                  <a:pt x="475194" y="1915319"/>
                </a:cubicBezTo>
                <a:lnTo>
                  <a:pt x="505673" y="1915319"/>
                </a:lnTo>
                <a:cubicBezTo>
                  <a:pt x="509881" y="1915319"/>
                  <a:pt x="513293" y="1911907"/>
                  <a:pt x="513293" y="1907699"/>
                </a:cubicBezTo>
                <a:lnTo>
                  <a:pt x="513293" y="1801719"/>
                </a:lnTo>
                <a:cubicBezTo>
                  <a:pt x="513293" y="1797511"/>
                  <a:pt x="509881" y="1794099"/>
                  <a:pt x="505673" y="1794099"/>
                </a:cubicBezTo>
                <a:close/>
                <a:moveTo>
                  <a:pt x="625213" y="1775049"/>
                </a:moveTo>
                <a:cubicBezTo>
                  <a:pt x="621005" y="1775049"/>
                  <a:pt x="617593" y="1778461"/>
                  <a:pt x="617593" y="1782669"/>
                </a:cubicBezTo>
                <a:lnTo>
                  <a:pt x="617593" y="1888649"/>
                </a:lnTo>
                <a:cubicBezTo>
                  <a:pt x="617593" y="1892857"/>
                  <a:pt x="621005" y="1896269"/>
                  <a:pt x="625213" y="1896269"/>
                </a:cubicBezTo>
                <a:lnTo>
                  <a:pt x="655692" y="1896269"/>
                </a:lnTo>
                <a:cubicBezTo>
                  <a:pt x="659900" y="1896269"/>
                  <a:pt x="663312" y="1892857"/>
                  <a:pt x="663312" y="1888649"/>
                </a:cubicBezTo>
                <a:lnTo>
                  <a:pt x="663312" y="1782669"/>
                </a:lnTo>
                <a:cubicBezTo>
                  <a:pt x="663311" y="1778461"/>
                  <a:pt x="659899" y="1775049"/>
                  <a:pt x="655692" y="1775049"/>
                </a:cubicBezTo>
                <a:close/>
                <a:moveTo>
                  <a:pt x="772850" y="1755999"/>
                </a:moveTo>
                <a:cubicBezTo>
                  <a:pt x="768642" y="1755999"/>
                  <a:pt x="765230" y="1759411"/>
                  <a:pt x="765230" y="1763619"/>
                </a:cubicBezTo>
                <a:lnTo>
                  <a:pt x="765230" y="1869599"/>
                </a:lnTo>
                <a:cubicBezTo>
                  <a:pt x="765230" y="1873807"/>
                  <a:pt x="768642" y="1877219"/>
                  <a:pt x="772850" y="1877219"/>
                </a:cubicBezTo>
                <a:lnTo>
                  <a:pt x="803329" y="1877219"/>
                </a:lnTo>
                <a:cubicBezTo>
                  <a:pt x="807537" y="1877219"/>
                  <a:pt x="810949" y="1873807"/>
                  <a:pt x="810949" y="1869599"/>
                </a:cubicBezTo>
                <a:lnTo>
                  <a:pt x="810949" y="1763619"/>
                </a:lnTo>
                <a:cubicBezTo>
                  <a:pt x="810947" y="1759411"/>
                  <a:pt x="807537" y="1755999"/>
                  <a:pt x="803329" y="1755999"/>
                </a:cubicBezTo>
                <a:close/>
                <a:moveTo>
                  <a:pt x="920488" y="1736949"/>
                </a:moveTo>
                <a:cubicBezTo>
                  <a:pt x="916280" y="1736949"/>
                  <a:pt x="912868" y="1740361"/>
                  <a:pt x="912868" y="1744569"/>
                </a:cubicBezTo>
                <a:lnTo>
                  <a:pt x="912868" y="1850549"/>
                </a:lnTo>
                <a:cubicBezTo>
                  <a:pt x="912868" y="1854757"/>
                  <a:pt x="916280" y="1858169"/>
                  <a:pt x="920488" y="1858169"/>
                </a:cubicBezTo>
                <a:lnTo>
                  <a:pt x="950967" y="1858169"/>
                </a:lnTo>
                <a:cubicBezTo>
                  <a:pt x="955175" y="1858169"/>
                  <a:pt x="958587" y="1854757"/>
                  <a:pt x="958587" y="1850549"/>
                </a:cubicBezTo>
                <a:lnTo>
                  <a:pt x="958587" y="1744569"/>
                </a:lnTo>
                <a:cubicBezTo>
                  <a:pt x="958587" y="1740361"/>
                  <a:pt x="955175" y="1736949"/>
                  <a:pt x="950967" y="1736949"/>
                </a:cubicBezTo>
                <a:close/>
                <a:moveTo>
                  <a:pt x="1053838" y="1722662"/>
                </a:moveTo>
                <a:cubicBezTo>
                  <a:pt x="1049630" y="1722662"/>
                  <a:pt x="1046218" y="1726074"/>
                  <a:pt x="1046218" y="1730282"/>
                </a:cubicBezTo>
                <a:lnTo>
                  <a:pt x="1046218" y="1836262"/>
                </a:lnTo>
                <a:cubicBezTo>
                  <a:pt x="1046218" y="1840470"/>
                  <a:pt x="1049630" y="1843882"/>
                  <a:pt x="1053838" y="1843882"/>
                </a:cubicBezTo>
                <a:lnTo>
                  <a:pt x="1084317" y="1843882"/>
                </a:lnTo>
                <a:cubicBezTo>
                  <a:pt x="1088525" y="1843882"/>
                  <a:pt x="1091937" y="1840470"/>
                  <a:pt x="1091937" y="1836262"/>
                </a:cubicBezTo>
                <a:lnTo>
                  <a:pt x="1091937" y="1730282"/>
                </a:lnTo>
                <a:cubicBezTo>
                  <a:pt x="1091937" y="1726074"/>
                  <a:pt x="1088525" y="1722662"/>
                  <a:pt x="1084317" y="1722662"/>
                </a:cubicBezTo>
                <a:close/>
                <a:moveTo>
                  <a:pt x="1189570" y="1710755"/>
                </a:moveTo>
                <a:cubicBezTo>
                  <a:pt x="1185362" y="1710755"/>
                  <a:pt x="1181950" y="1714167"/>
                  <a:pt x="1181950" y="1718375"/>
                </a:cubicBezTo>
                <a:lnTo>
                  <a:pt x="1181950" y="1824355"/>
                </a:lnTo>
                <a:cubicBezTo>
                  <a:pt x="1181950" y="1828563"/>
                  <a:pt x="1185362" y="1831975"/>
                  <a:pt x="1189570" y="1831975"/>
                </a:cubicBezTo>
                <a:lnTo>
                  <a:pt x="1220049" y="1831975"/>
                </a:lnTo>
                <a:cubicBezTo>
                  <a:pt x="1224257" y="1831975"/>
                  <a:pt x="1227669" y="1828563"/>
                  <a:pt x="1227669" y="1824355"/>
                </a:cubicBezTo>
                <a:lnTo>
                  <a:pt x="1227669" y="1718375"/>
                </a:lnTo>
                <a:cubicBezTo>
                  <a:pt x="1227669" y="1714167"/>
                  <a:pt x="1224257" y="1710755"/>
                  <a:pt x="1220049" y="1710755"/>
                </a:cubicBezTo>
                <a:close/>
                <a:moveTo>
                  <a:pt x="1322919" y="1682180"/>
                </a:moveTo>
                <a:cubicBezTo>
                  <a:pt x="1318711" y="1682180"/>
                  <a:pt x="1315299" y="1685592"/>
                  <a:pt x="1315299" y="1689800"/>
                </a:cubicBezTo>
                <a:lnTo>
                  <a:pt x="1315299" y="1795780"/>
                </a:lnTo>
                <a:cubicBezTo>
                  <a:pt x="1315299" y="1799988"/>
                  <a:pt x="1318711" y="1803400"/>
                  <a:pt x="1322919" y="1803400"/>
                </a:cubicBezTo>
                <a:lnTo>
                  <a:pt x="1353398" y="1803400"/>
                </a:lnTo>
                <a:cubicBezTo>
                  <a:pt x="1357606" y="1803400"/>
                  <a:pt x="1361018" y="1799988"/>
                  <a:pt x="1361018" y="1795780"/>
                </a:cubicBezTo>
                <a:lnTo>
                  <a:pt x="1361018" y="1689800"/>
                </a:lnTo>
                <a:cubicBezTo>
                  <a:pt x="1361018" y="1685592"/>
                  <a:pt x="1357606" y="1682180"/>
                  <a:pt x="1353398" y="1682180"/>
                </a:cubicBezTo>
                <a:close/>
                <a:moveTo>
                  <a:pt x="1458650" y="1648842"/>
                </a:moveTo>
                <a:cubicBezTo>
                  <a:pt x="1454442" y="1648842"/>
                  <a:pt x="1451030" y="1652254"/>
                  <a:pt x="1451030" y="1656462"/>
                </a:cubicBezTo>
                <a:lnTo>
                  <a:pt x="1451030" y="1788636"/>
                </a:lnTo>
                <a:cubicBezTo>
                  <a:pt x="1451030" y="1792844"/>
                  <a:pt x="1454442" y="1796256"/>
                  <a:pt x="1458650" y="1796256"/>
                </a:cubicBezTo>
                <a:lnTo>
                  <a:pt x="1489129" y="1796256"/>
                </a:lnTo>
                <a:cubicBezTo>
                  <a:pt x="1493337" y="1796256"/>
                  <a:pt x="1496749" y="1792844"/>
                  <a:pt x="1496749" y="1788636"/>
                </a:cubicBezTo>
                <a:lnTo>
                  <a:pt x="1496749" y="1656462"/>
                </a:lnTo>
                <a:cubicBezTo>
                  <a:pt x="1496749" y="1652254"/>
                  <a:pt x="1493337" y="1648842"/>
                  <a:pt x="1489129" y="1648842"/>
                </a:cubicBezTo>
                <a:close/>
                <a:moveTo>
                  <a:pt x="1584856" y="1617886"/>
                </a:moveTo>
                <a:cubicBezTo>
                  <a:pt x="1580648" y="1617886"/>
                  <a:pt x="1577236" y="1621298"/>
                  <a:pt x="1577236" y="1625506"/>
                </a:cubicBezTo>
                <a:lnTo>
                  <a:pt x="1577236" y="1757680"/>
                </a:lnTo>
                <a:cubicBezTo>
                  <a:pt x="1577236" y="1761888"/>
                  <a:pt x="1580648" y="1765300"/>
                  <a:pt x="1584856" y="1765300"/>
                </a:cubicBezTo>
                <a:lnTo>
                  <a:pt x="1615335" y="1765300"/>
                </a:lnTo>
                <a:cubicBezTo>
                  <a:pt x="1619543" y="1765300"/>
                  <a:pt x="1622955" y="1761888"/>
                  <a:pt x="1622955" y="1757680"/>
                </a:cubicBezTo>
                <a:lnTo>
                  <a:pt x="1622955" y="1625506"/>
                </a:lnTo>
                <a:cubicBezTo>
                  <a:pt x="1622955" y="1621298"/>
                  <a:pt x="1619543" y="1617886"/>
                  <a:pt x="1615335" y="1617886"/>
                </a:cubicBezTo>
                <a:close/>
                <a:moveTo>
                  <a:pt x="1720586" y="1584547"/>
                </a:moveTo>
                <a:cubicBezTo>
                  <a:pt x="1716378" y="1584547"/>
                  <a:pt x="1712966" y="1587959"/>
                  <a:pt x="1712966" y="1592167"/>
                </a:cubicBezTo>
                <a:lnTo>
                  <a:pt x="1712966" y="1743392"/>
                </a:lnTo>
                <a:cubicBezTo>
                  <a:pt x="1712966" y="1747600"/>
                  <a:pt x="1716378" y="1751012"/>
                  <a:pt x="1720586" y="1751012"/>
                </a:cubicBezTo>
                <a:lnTo>
                  <a:pt x="1751065" y="1751012"/>
                </a:lnTo>
                <a:cubicBezTo>
                  <a:pt x="1755273" y="1751012"/>
                  <a:pt x="1758685" y="1747600"/>
                  <a:pt x="1758685" y="1743392"/>
                </a:cubicBezTo>
                <a:lnTo>
                  <a:pt x="1758685" y="1592167"/>
                </a:lnTo>
                <a:cubicBezTo>
                  <a:pt x="1758685" y="1587959"/>
                  <a:pt x="1755273" y="1584547"/>
                  <a:pt x="1751065" y="1584547"/>
                </a:cubicBezTo>
                <a:close/>
                <a:moveTo>
                  <a:pt x="1851555" y="1553591"/>
                </a:moveTo>
                <a:cubicBezTo>
                  <a:pt x="1847347" y="1553591"/>
                  <a:pt x="1843935" y="1557003"/>
                  <a:pt x="1843935" y="1561211"/>
                </a:cubicBezTo>
                <a:lnTo>
                  <a:pt x="1843935" y="1712436"/>
                </a:lnTo>
                <a:cubicBezTo>
                  <a:pt x="1843935" y="1716644"/>
                  <a:pt x="1847347" y="1720056"/>
                  <a:pt x="1851555" y="1720056"/>
                </a:cubicBezTo>
                <a:lnTo>
                  <a:pt x="1882034" y="1720056"/>
                </a:lnTo>
                <a:cubicBezTo>
                  <a:pt x="1886242" y="1720056"/>
                  <a:pt x="1889654" y="1716644"/>
                  <a:pt x="1889654" y="1712436"/>
                </a:cubicBezTo>
                <a:lnTo>
                  <a:pt x="1889654" y="1561211"/>
                </a:lnTo>
                <a:cubicBezTo>
                  <a:pt x="1889654" y="1557003"/>
                  <a:pt x="1886242" y="1553591"/>
                  <a:pt x="1882034" y="1553591"/>
                </a:cubicBezTo>
                <a:close/>
                <a:moveTo>
                  <a:pt x="1984905" y="1532160"/>
                </a:moveTo>
                <a:cubicBezTo>
                  <a:pt x="1980697" y="1532160"/>
                  <a:pt x="1977285" y="1535572"/>
                  <a:pt x="1977285" y="1539780"/>
                </a:cubicBezTo>
                <a:lnTo>
                  <a:pt x="1977285" y="1691005"/>
                </a:lnTo>
                <a:cubicBezTo>
                  <a:pt x="1977285" y="1695213"/>
                  <a:pt x="1980697" y="1698625"/>
                  <a:pt x="1984905" y="1698625"/>
                </a:cubicBezTo>
                <a:lnTo>
                  <a:pt x="2015384" y="1698625"/>
                </a:lnTo>
                <a:cubicBezTo>
                  <a:pt x="2019592" y="1698625"/>
                  <a:pt x="2023004" y="1695213"/>
                  <a:pt x="2023004" y="1691005"/>
                </a:cubicBezTo>
                <a:lnTo>
                  <a:pt x="2023004" y="1539780"/>
                </a:lnTo>
                <a:cubicBezTo>
                  <a:pt x="2023004" y="1535572"/>
                  <a:pt x="2019592" y="1532160"/>
                  <a:pt x="2015384" y="1532160"/>
                </a:cubicBezTo>
                <a:close/>
                <a:moveTo>
                  <a:pt x="2118255" y="1508348"/>
                </a:moveTo>
                <a:cubicBezTo>
                  <a:pt x="2114047" y="1508348"/>
                  <a:pt x="2110635" y="1511760"/>
                  <a:pt x="2110635" y="1515968"/>
                </a:cubicBezTo>
                <a:lnTo>
                  <a:pt x="2110635" y="1667193"/>
                </a:lnTo>
                <a:cubicBezTo>
                  <a:pt x="2110635" y="1671401"/>
                  <a:pt x="2114047" y="1674813"/>
                  <a:pt x="2118255" y="1674813"/>
                </a:cubicBezTo>
                <a:lnTo>
                  <a:pt x="2148734" y="1674813"/>
                </a:lnTo>
                <a:cubicBezTo>
                  <a:pt x="2152942" y="1674813"/>
                  <a:pt x="2156354" y="1671401"/>
                  <a:pt x="2156354" y="1667193"/>
                </a:cubicBezTo>
                <a:lnTo>
                  <a:pt x="2156354" y="1515968"/>
                </a:lnTo>
                <a:cubicBezTo>
                  <a:pt x="2156354" y="1511760"/>
                  <a:pt x="2152942" y="1508348"/>
                  <a:pt x="2148734" y="1508348"/>
                </a:cubicBezTo>
                <a:close/>
                <a:moveTo>
                  <a:pt x="2220649" y="1489298"/>
                </a:moveTo>
                <a:cubicBezTo>
                  <a:pt x="2216441" y="1489298"/>
                  <a:pt x="2213029" y="1492710"/>
                  <a:pt x="2213029" y="1496918"/>
                </a:cubicBezTo>
                <a:lnTo>
                  <a:pt x="2213029" y="1648143"/>
                </a:lnTo>
                <a:cubicBezTo>
                  <a:pt x="2213029" y="1652351"/>
                  <a:pt x="2216441" y="1655763"/>
                  <a:pt x="2220649" y="1655763"/>
                </a:cubicBezTo>
                <a:lnTo>
                  <a:pt x="2251128" y="1655763"/>
                </a:lnTo>
                <a:cubicBezTo>
                  <a:pt x="2255336" y="1655763"/>
                  <a:pt x="2258748" y="1652351"/>
                  <a:pt x="2258748" y="1648143"/>
                </a:cubicBezTo>
                <a:lnTo>
                  <a:pt x="2258748" y="1496918"/>
                </a:lnTo>
                <a:cubicBezTo>
                  <a:pt x="2258748" y="1492710"/>
                  <a:pt x="2255336" y="1489298"/>
                  <a:pt x="2251128" y="1489298"/>
                </a:cubicBezTo>
                <a:close/>
                <a:moveTo>
                  <a:pt x="2339711" y="1463104"/>
                </a:moveTo>
                <a:cubicBezTo>
                  <a:pt x="2335503" y="1463104"/>
                  <a:pt x="2332091" y="1466516"/>
                  <a:pt x="2332091" y="1470724"/>
                </a:cubicBezTo>
                <a:lnTo>
                  <a:pt x="2332091" y="1621949"/>
                </a:lnTo>
                <a:cubicBezTo>
                  <a:pt x="2332091" y="1626157"/>
                  <a:pt x="2335503" y="1629569"/>
                  <a:pt x="2339711" y="1629569"/>
                </a:cubicBezTo>
                <a:lnTo>
                  <a:pt x="2370190" y="1629569"/>
                </a:lnTo>
                <a:cubicBezTo>
                  <a:pt x="2374398" y="1629569"/>
                  <a:pt x="2377810" y="1626157"/>
                  <a:pt x="2377810" y="1621949"/>
                </a:cubicBezTo>
                <a:lnTo>
                  <a:pt x="2377810" y="1470724"/>
                </a:lnTo>
                <a:cubicBezTo>
                  <a:pt x="2377810" y="1466516"/>
                  <a:pt x="2374398" y="1463104"/>
                  <a:pt x="2370190" y="1463104"/>
                </a:cubicBezTo>
                <a:close/>
                <a:moveTo>
                  <a:pt x="2461155" y="1429766"/>
                </a:moveTo>
                <a:cubicBezTo>
                  <a:pt x="2456947" y="1429766"/>
                  <a:pt x="2453535" y="1433178"/>
                  <a:pt x="2453535" y="1437386"/>
                </a:cubicBezTo>
                <a:lnTo>
                  <a:pt x="2453535" y="1588611"/>
                </a:lnTo>
                <a:cubicBezTo>
                  <a:pt x="2453535" y="1592819"/>
                  <a:pt x="2456947" y="1596231"/>
                  <a:pt x="2461155" y="1596231"/>
                </a:cubicBezTo>
                <a:lnTo>
                  <a:pt x="2491634" y="1596231"/>
                </a:lnTo>
                <a:cubicBezTo>
                  <a:pt x="2495842" y="1596231"/>
                  <a:pt x="2499254" y="1592819"/>
                  <a:pt x="2499254" y="1588611"/>
                </a:cubicBezTo>
                <a:lnTo>
                  <a:pt x="2499254" y="1437386"/>
                </a:lnTo>
                <a:cubicBezTo>
                  <a:pt x="2499254" y="1433178"/>
                  <a:pt x="2495842" y="1429766"/>
                  <a:pt x="2491634" y="1429766"/>
                </a:cubicBezTo>
                <a:close/>
                <a:moveTo>
                  <a:pt x="2587361" y="1410716"/>
                </a:moveTo>
                <a:cubicBezTo>
                  <a:pt x="2583153" y="1410716"/>
                  <a:pt x="2579741" y="1414128"/>
                  <a:pt x="2579741" y="1418336"/>
                </a:cubicBezTo>
                <a:lnTo>
                  <a:pt x="2579741" y="1569561"/>
                </a:lnTo>
                <a:cubicBezTo>
                  <a:pt x="2579741" y="1573769"/>
                  <a:pt x="2583153" y="1577181"/>
                  <a:pt x="2587361" y="1577181"/>
                </a:cubicBezTo>
                <a:lnTo>
                  <a:pt x="2617840" y="1577181"/>
                </a:lnTo>
                <a:cubicBezTo>
                  <a:pt x="2622048" y="1577181"/>
                  <a:pt x="2625460" y="1573769"/>
                  <a:pt x="2625460" y="1569561"/>
                </a:cubicBezTo>
                <a:lnTo>
                  <a:pt x="2625460" y="1418336"/>
                </a:lnTo>
                <a:cubicBezTo>
                  <a:pt x="2625460" y="1414128"/>
                  <a:pt x="2622048" y="1410716"/>
                  <a:pt x="2617840" y="1410716"/>
                </a:cubicBezTo>
                <a:close/>
                <a:moveTo>
                  <a:pt x="2706424" y="1374997"/>
                </a:moveTo>
                <a:cubicBezTo>
                  <a:pt x="2702216" y="1374997"/>
                  <a:pt x="2698804" y="1378409"/>
                  <a:pt x="2698804" y="1382617"/>
                </a:cubicBezTo>
                <a:lnTo>
                  <a:pt x="2698804" y="1533842"/>
                </a:lnTo>
                <a:cubicBezTo>
                  <a:pt x="2698804" y="1538050"/>
                  <a:pt x="2702216" y="1541462"/>
                  <a:pt x="2706424" y="1541462"/>
                </a:cubicBezTo>
                <a:lnTo>
                  <a:pt x="2736903" y="1541462"/>
                </a:lnTo>
                <a:cubicBezTo>
                  <a:pt x="2741111" y="1541462"/>
                  <a:pt x="2744523" y="1538050"/>
                  <a:pt x="2744523" y="1533842"/>
                </a:cubicBezTo>
                <a:lnTo>
                  <a:pt x="2744523" y="1382617"/>
                </a:lnTo>
                <a:cubicBezTo>
                  <a:pt x="2744523" y="1378409"/>
                  <a:pt x="2741111" y="1374997"/>
                  <a:pt x="2736903" y="1374997"/>
                </a:cubicBezTo>
                <a:close/>
                <a:moveTo>
                  <a:pt x="2831893" y="1339750"/>
                </a:moveTo>
                <a:cubicBezTo>
                  <a:pt x="2827685" y="1339750"/>
                  <a:pt x="2824273" y="1343162"/>
                  <a:pt x="2824273" y="1347370"/>
                </a:cubicBezTo>
                <a:lnTo>
                  <a:pt x="2824273" y="1517173"/>
                </a:lnTo>
                <a:cubicBezTo>
                  <a:pt x="2824273" y="1521381"/>
                  <a:pt x="2827685" y="1524793"/>
                  <a:pt x="2831893" y="1524793"/>
                </a:cubicBezTo>
                <a:lnTo>
                  <a:pt x="2862372" y="1524793"/>
                </a:lnTo>
                <a:cubicBezTo>
                  <a:pt x="2866580" y="1524793"/>
                  <a:pt x="2869992" y="1521381"/>
                  <a:pt x="2869992" y="1517173"/>
                </a:cubicBezTo>
                <a:lnTo>
                  <a:pt x="2869992" y="1347370"/>
                </a:lnTo>
                <a:cubicBezTo>
                  <a:pt x="2869992" y="1343162"/>
                  <a:pt x="2866580" y="1339750"/>
                  <a:pt x="2862372" y="1339750"/>
                </a:cubicBezTo>
                <a:close/>
                <a:moveTo>
                  <a:pt x="2960481" y="1308794"/>
                </a:moveTo>
                <a:cubicBezTo>
                  <a:pt x="2956273" y="1308794"/>
                  <a:pt x="2952861" y="1312206"/>
                  <a:pt x="2952861" y="1316414"/>
                </a:cubicBezTo>
                <a:lnTo>
                  <a:pt x="2952861" y="1486217"/>
                </a:lnTo>
                <a:cubicBezTo>
                  <a:pt x="2952861" y="1490425"/>
                  <a:pt x="2956273" y="1493837"/>
                  <a:pt x="2960481" y="1493837"/>
                </a:cubicBezTo>
                <a:lnTo>
                  <a:pt x="2990960" y="1493837"/>
                </a:lnTo>
                <a:cubicBezTo>
                  <a:pt x="2995168" y="1493837"/>
                  <a:pt x="2998580" y="1490425"/>
                  <a:pt x="2998580" y="1486217"/>
                </a:cubicBezTo>
                <a:lnTo>
                  <a:pt x="2998580" y="1316414"/>
                </a:lnTo>
                <a:cubicBezTo>
                  <a:pt x="2998580" y="1312206"/>
                  <a:pt x="2995168" y="1308794"/>
                  <a:pt x="2990960" y="1308794"/>
                </a:cubicBezTo>
                <a:close/>
                <a:moveTo>
                  <a:pt x="3084306" y="1284981"/>
                </a:moveTo>
                <a:cubicBezTo>
                  <a:pt x="3080098" y="1284981"/>
                  <a:pt x="3076686" y="1288393"/>
                  <a:pt x="3076686" y="1292601"/>
                </a:cubicBezTo>
                <a:lnTo>
                  <a:pt x="3076686" y="1462404"/>
                </a:lnTo>
                <a:cubicBezTo>
                  <a:pt x="3076686" y="1466612"/>
                  <a:pt x="3080098" y="1470024"/>
                  <a:pt x="3084306" y="1470024"/>
                </a:cubicBezTo>
                <a:lnTo>
                  <a:pt x="3114785" y="1470024"/>
                </a:lnTo>
                <a:cubicBezTo>
                  <a:pt x="3118993" y="1470024"/>
                  <a:pt x="3122405" y="1466612"/>
                  <a:pt x="3122405" y="1462404"/>
                </a:cubicBezTo>
                <a:lnTo>
                  <a:pt x="3122405" y="1292601"/>
                </a:lnTo>
                <a:cubicBezTo>
                  <a:pt x="3122405" y="1288393"/>
                  <a:pt x="3118993" y="1284981"/>
                  <a:pt x="3114785" y="1284981"/>
                </a:cubicBezTo>
                <a:close/>
                <a:moveTo>
                  <a:pt x="3205750" y="1256406"/>
                </a:moveTo>
                <a:cubicBezTo>
                  <a:pt x="3201542" y="1256406"/>
                  <a:pt x="3198130" y="1259818"/>
                  <a:pt x="3198130" y="1264026"/>
                </a:cubicBezTo>
                <a:lnTo>
                  <a:pt x="3198130" y="1433829"/>
                </a:lnTo>
                <a:cubicBezTo>
                  <a:pt x="3198130" y="1438037"/>
                  <a:pt x="3201542" y="1441449"/>
                  <a:pt x="3205750" y="1441449"/>
                </a:cubicBezTo>
                <a:lnTo>
                  <a:pt x="3236229" y="1441449"/>
                </a:lnTo>
                <a:cubicBezTo>
                  <a:pt x="3240437" y="1441449"/>
                  <a:pt x="3243849" y="1438037"/>
                  <a:pt x="3243849" y="1433829"/>
                </a:cubicBezTo>
                <a:lnTo>
                  <a:pt x="3243849" y="1264026"/>
                </a:lnTo>
                <a:cubicBezTo>
                  <a:pt x="3243849" y="1259818"/>
                  <a:pt x="3240437" y="1256406"/>
                  <a:pt x="3236229" y="1256406"/>
                </a:cubicBezTo>
                <a:close/>
                <a:moveTo>
                  <a:pt x="3329574" y="1215924"/>
                </a:moveTo>
                <a:cubicBezTo>
                  <a:pt x="3325366" y="1215924"/>
                  <a:pt x="3321954" y="1219336"/>
                  <a:pt x="3321954" y="1223544"/>
                </a:cubicBezTo>
                <a:lnTo>
                  <a:pt x="3321954" y="1414779"/>
                </a:lnTo>
                <a:cubicBezTo>
                  <a:pt x="3321954" y="1418987"/>
                  <a:pt x="3325366" y="1422399"/>
                  <a:pt x="3329574" y="1422399"/>
                </a:cubicBezTo>
                <a:lnTo>
                  <a:pt x="3360053" y="1422399"/>
                </a:lnTo>
                <a:cubicBezTo>
                  <a:pt x="3364261" y="1422399"/>
                  <a:pt x="3367673" y="1418987"/>
                  <a:pt x="3367673" y="1414779"/>
                </a:cubicBezTo>
                <a:lnTo>
                  <a:pt x="3367673" y="1223544"/>
                </a:lnTo>
                <a:cubicBezTo>
                  <a:pt x="3367673" y="1219336"/>
                  <a:pt x="3364261" y="1215924"/>
                  <a:pt x="3360053" y="1215924"/>
                </a:cubicBezTo>
                <a:close/>
                <a:moveTo>
                  <a:pt x="3493880" y="1170680"/>
                </a:moveTo>
                <a:cubicBezTo>
                  <a:pt x="3489672" y="1170680"/>
                  <a:pt x="3486260" y="1174092"/>
                  <a:pt x="3486260" y="1178300"/>
                </a:cubicBezTo>
                <a:lnTo>
                  <a:pt x="3486260" y="1369535"/>
                </a:lnTo>
                <a:cubicBezTo>
                  <a:pt x="3486260" y="1373743"/>
                  <a:pt x="3489672" y="1377155"/>
                  <a:pt x="3493880" y="1377155"/>
                </a:cubicBezTo>
                <a:lnTo>
                  <a:pt x="3524359" y="1377155"/>
                </a:lnTo>
                <a:cubicBezTo>
                  <a:pt x="3528567" y="1377155"/>
                  <a:pt x="3531979" y="1373743"/>
                  <a:pt x="3531979" y="1369535"/>
                </a:cubicBezTo>
                <a:lnTo>
                  <a:pt x="3531979" y="1178300"/>
                </a:lnTo>
                <a:cubicBezTo>
                  <a:pt x="3531979" y="1174092"/>
                  <a:pt x="3528567" y="1170680"/>
                  <a:pt x="3524359" y="1170680"/>
                </a:cubicBezTo>
                <a:close/>
                <a:moveTo>
                  <a:pt x="3629612" y="1132580"/>
                </a:moveTo>
                <a:cubicBezTo>
                  <a:pt x="3625404" y="1132580"/>
                  <a:pt x="3621992" y="1135992"/>
                  <a:pt x="3621992" y="1140200"/>
                </a:cubicBezTo>
                <a:lnTo>
                  <a:pt x="3621992" y="1331435"/>
                </a:lnTo>
                <a:cubicBezTo>
                  <a:pt x="3621992" y="1335643"/>
                  <a:pt x="3625404" y="1339055"/>
                  <a:pt x="3629612" y="1339055"/>
                </a:cubicBezTo>
                <a:lnTo>
                  <a:pt x="3660091" y="1339055"/>
                </a:lnTo>
                <a:cubicBezTo>
                  <a:pt x="3664299" y="1339055"/>
                  <a:pt x="3667711" y="1335643"/>
                  <a:pt x="3667711" y="1331435"/>
                </a:cubicBezTo>
                <a:lnTo>
                  <a:pt x="3667711" y="1140200"/>
                </a:lnTo>
                <a:cubicBezTo>
                  <a:pt x="3667711" y="1135992"/>
                  <a:pt x="3664299" y="1132580"/>
                  <a:pt x="3660091" y="1132580"/>
                </a:cubicBezTo>
                <a:close/>
                <a:moveTo>
                  <a:pt x="3776849" y="1089715"/>
                </a:moveTo>
                <a:cubicBezTo>
                  <a:pt x="3771369" y="1089715"/>
                  <a:pt x="3766927" y="1094157"/>
                  <a:pt x="3766927" y="1099637"/>
                </a:cubicBezTo>
                <a:lnTo>
                  <a:pt x="3766927" y="1300558"/>
                </a:lnTo>
                <a:cubicBezTo>
                  <a:pt x="3766927" y="1306038"/>
                  <a:pt x="3771369" y="1310480"/>
                  <a:pt x="3776849" y="1310480"/>
                </a:cubicBezTo>
                <a:lnTo>
                  <a:pt x="3816535" y="1310480"/>
                </a:lnTo>
                <a:cubicBezTo>
                  <a:pt x="3822015" y="1310480"/>
                  <a:pt x="3826457" y="1306038"/>
                  <a:pt x="3826457" y="1300558"/>
                </a:cubicBezTo>
                <a:lnTo>
                  <a:pt x="3826457" y="1099637"/>
                </a:lnTo>
                <a:cubicBezTo>
                  <a:pt x="3826457" y="1094157"/>
                  <a:pt x="3822015" y="1089715"/>
                  <a:pt x="3816535" y="1089715"/>
                </a:cubicBezTo>
                <a:close/>
                <a:moveTo>
                  <a:pt x="3934011" y="1049234"/>
                </a:moveTo>
                <a:cubicBezTo>
                  <a:pt x="3928531" y="1049234"/>
                  <a:pt x="3924089" y="1053676"/>
                  <a:pt x="3924089" y="1059156"/>
                </a:cubicBezTo>
                <a:lnTo>
                  <a:pt x="3924089" y="1260077"/>
                </a:lnTo>
                <a:cubicBezTo>
                  <a:pt x="3924089" y="1265557"/>
                  <a:pt x="3928531" y="1269999"/>
                  <a:pt x="3934011" y="1269999"/>
                </a:cubicBezTo>
                <a:lnTo>
                  <a:pt x="3973697" y="1269999"/>
                </a:lnTo>
                <a:cubicBezTo>
                  <a:pt x="3979177" y="1269999"/>
                  <a:pt x="3983619" y="1265557"/>
                  <a:pt x="3983619" y="1260077"/>
                </a:cubicBezTo>
                <a:lnTo>
                  <a:pt x="3983619" y="1059156"/>
                </a:lnTo>
                <a:cubicBezTo>
                  <a:pt x="3983619" y="1053676"/>
                  <a:pt x="3979177" y="1049234"/>
                  <a:pt x="3973697" y="1049234"/>
                </a:cubicBezTo>
                <a:close/>
                <a:moveTo>
                  <a:pt x="4139592" y="989702"/>
                </a:moveTo>
                <a:cubicBezTo>
                  <a:pt x="4123153" y="989702"/>
                  <a:pt x="4109826" y="1003029"/>
                  <a:pt x="4109826" y="1019468"/>
                </a:cubicBezTo>
                <a:lnTo>
                  <a:pt x="4109826" y="1187846"/>
                </a:lnTo>
                <a:cubicBezTo>
                  <a:pt x="4109826" y="1204285"/>
                  <a:pt x="4123153" y="1217612"/>
                  <a:pt x="4139592" y="1217612"/>
                </a:cubicBezTo>
                <a:cubicBezTo>
                  <a:pt x="4156031" y="1217612"/>
                  <a:pt x="4169358" y="1204285"/>
                  <a:pt x="4169358" y="1187846"/>
                </a:cubicBezTo>
                <a:lnTo>
                  <a:pt x="4169358" y="1019468"/>
                </a:lnTo>
                <a:cubicBezTo>
                  <a:pt x="4169358" y="1003029"/>
                  <a:pt x="4156031" y="989702"/>
                  <a:pt x="4139592" y="989702"/>
                </a:cubicBezTo>
                <a:close/>
                <a:moveTo>
                  <a:pt x="4305086" y="939005"/>
                </a:moveTo>
                <a:cubicBezTo>
                  <a:pt x="4291934" y="939005"/>
                  <a:pt x="4281273" y="949666"/>
                  <a:pt x="4281273" y="962818"/>
                </a:cubicBezTo>
                <a:lnTo>
                  <a:pt x="4281273" y="1158079"/>
                </a:lnTo>
                <a:cubicBezTo>
                  <a:pt x="4281273" y="1171231"/>
                  <a:pt x="4291934" y="1181892"/>
                  <a:pt x="4305086" y="1181892"/>
                </a:cubicBezTo>
                <a:lnTo>
                  <a:pt x="4357473" y="1181892"/>
                </a:lnTo>
                <a:cubicBezTo>
                  <a:pt x="4370625" y="1181892"/>
                  <a:pt x="4381286" y="1171231"/>
                  <a:pt x="4381286" y="1158079"/>
                </a:cubicBezTo>
                <a:lnTo>
                  <a:pt x="4381286" y="962818"/>
                </a:lnTo>
                <a:cubicBezTo>
                  <a:pt x="4381286" y="949666"/>
                  <a:pt x="4370625" y="939005"/>
                  <a:pt x="4357473" y="939005"/>
                </a:cubicBezTo>
                <a:close/>
                <a:moveTo>
                  <a:pt x="4519399" y="896143"/>
                </a:moveTo>
                <a:cubicBezTo>
                  <a:pt x="4506247" y="896143"/>
                  <a:pt x="4495586" y="906804"/>
                  <a:pt x="4495586" y="919956"/>
                </a:cubicBezTo>
                <a:lnTo>
                  <a:pt x="4495586" y="1115217"/>
                </a:lnTo>
                <a:cubicBezTo>
                  <a:pt x="4495586" y="1128369"/>
                  <a:pt x="4506247" y="1139030"/>
                  <a:pt x="4519399" y="1139030"/>
                </a:cubicBezTo>
                <a:lnTo>
                  <a:pt x="4571786" y="1139030"/>
                </a:lnTo>
                <a:cubicBezTo>
                  <a:pt x="4584938" y="1139030"/>
                  <a:pt x="4595599" y="1128369"/>
                  <a:pt x="4595599" y="1115217"/>
                </a:cubicBezTo>
                <a:lnTo>
                  <a:pt x="4595599" y="919956"/>
                </a:lnTo>
                <a:cubicBezTo>
                  <a:pt x="4595599" y="906804"/>
                  <a:pt x="4584938" y="896143"/>
                  <a:pt x="4571786" y="896143"/>
                </a:cubicBezTo>
                <a:close/>
                <a:moveTo>
                  <a:pt x="4745164" y="853280"/>
                </a:moveTo>
                <a:cubicBezTo>
                  <a:pt x="4727002" y="853280"/>
                  <a:pt x="4712279" y="868003"/>
                  <a:pt x="4712279" y="886165"/>
                </a:cubicBezTo>
                <a:lnTo>
                  <a:pt x="4712279" y="1063282"/>
                </a:lnTo>
                <a:cubicBezTo>
                  <a:pt x="4712279" y="1081444"/>
                  <a:pt x="4727002" y="1096167"/>
                  <a:pt x="4745164" y="1096167"/>
                </a:cubicBezTo>
                <a:lnTo>
                  <a:pt x="4817509" y="1096167"/>
                </a:lnTo>
                <a:cubicBezTo>
                  <a:pt x="4835671" y="1096167"/>
                  <a:pt x="4850394" y="1081444"/>
                  <a:pt x="4850394" y="1063282"/>
                </a:cubicBezTo>
                <a:lnTo>
                  <a:pt x="4850394" y="886165"/>
                </a:lnTo>
                <a:cubicBezTo>
                  <a:pt x="4850394" y="868003"/>
                  <a:pt x="4835671" y="853280"/>
                  <a:pt x="4817509" y="853280"/>
                </a:cubicBezTo>
                <a:close/>
                <a:moveTo>
                  <a:pt x="4995194" y="793748"/>
                </a:moveTo>
                <a:cubicBezTo>
                  <a:pt x="4977032" y="793748"/>
                  <a:pt x="4962309" y="808471"/>
                  <a:pt x="4962309" y="826633"/>
                </a:cubicBezTo>
                <a:lnTo>
                  <a:pt x="4962309" y="1032327"/>
                </a:lnTo>
                <a:cubicBezTo>
                  <a:pt x="4962309" y="1050489"/>
                  <a:pt x="4977032" y="1065212"/>
                  <a:pt x="4995194" y="1065212"/>
                </a:cubicBezTo>
                <a:lnTo>
                  <a:pt x="5067539" y="1065212"/>
                </a:lnTo>
                <a:cubicBezTo>
                  <a:pt x="5085701" y="1065212"/>
                  <a:pt x="5100424" y="1050489"/>
                  <a:pt x="5100424" y="1032327"/>
                </a:cubicBezTo>
                <a:lnTo>
                  <a:pt x="5100424" y="826633"/>
                </a:lnTo>
                <a:cubicBezTo>
                  <a:pt x="5100424" y="808471"/>
                  <a:pt x="5085701" y="793748"/>
                  <a:pt x="5067539" y="793748"/>
                </a:cubicBezTo>
                <a:close/>
                <a:moveTo>
                  <a:pt x="5273799" y="743742"/>
                </a:moveTo>
                <a:cubicBezTo>
                  <a:pt x="5255637" y="743742"/>
                  <a:pt x="5240914" y="758465"/>
                  <a:pt x="5240914" y="776627"/>
                </a:cubicBezTo>
                <a:lnTo>
                  <a:pt x="5240914" y="1016349"/>
                </a:lnTo>
                <a:cubicBezTo>
                  <a:pt x="5240914" y="1034511"/>
                  <a:pt x="5255637" y="1049234"/>
                  <a:pt x="5273799" y="1049234"/>
                </a:cubicBezTo>
                <a:lnTo>
                  <a:pt x="5346144" y="1049234"/>
                </a:lnTo>
                <a:cubicBezTo>
                  <a:pt x="5364306" y="1049234"/>
                  <a:pt x="5379029" y="1034511"/>
                  <a:pt x="5379029" y="1016349"/>
                </a:cubicBezTo>
                <a:lnTo>
                  <a:pt x="5379029" y="776627"/>
                </a:lnTo>
                <a:cubicBezTo>
                  <a:pt x="5379029" y="758465"/>
                  <a:pt x="5364306" y="743742"/>
                  <a:pt x="5346144" y="743742"/>
                </a:cubicBezTo>
                <a:close/>
                <a:moveTo>
                  <a:pt x="5526211" y="698499"/>
                </a:moveTo>
                <a:cubicBezTo>
                  <a:pt x="5508049" y="698499"/>
                  <a:pt x="5493326" y="713222"/>
                  <a:pt x="5493326" y="731384"/>
                </a:cubicBezTo>
                <a:lnTo>
                  <a:pt x="5493326" y="971106"/>
                </a:lnTo>
                <a:cubicBezTo>
                  <a:pt x="5493326" y="989268"/>
                  <a:pt x="5508049" y="1003991"/>
                  <a:pt x="5526211" y="1003991"/>
                </a:cubicBezTo>
                <a:lnTo>
                  <a:pt x="5598556" y="1003991"/>
                </a:lnTo>
                <a:cubicBezTo>
                  <a:pt x="5616718" y="1003991"/>
                  <a:pt x="5631441" y="989268"/>
                  <a:pt x="5631441" y="971106"/>
                </a:cubicBezTo>
                <a:lnTo>
                  <a:pt x="5631441" y="731384"/>
                </a:lnTo>
                <a:cubicBezTo>
                  <a:pt x="5631441" y="713222"/>
                  <a:pt x="5616718" y="698499"/>
                  <a:pt x="5598556" y="698499"/>
                </a:cubicBezTo>
                <a:close/>
                <a:moveTo>
                  <a:pt x="5835774" y="660399"/>
                </a:moveTo>
                <a:cubicBezTo>
                  <a:pt x="5817612" y="660399"/>
                  <a:pt x="5802889" y="675122"/>
                  <a:pt x="5802889" y="693284"/>
                </a:cubicBezTo>
                <a:lnTo>
                  <a:pt x="5802889" y="933006"/>
                </a:lnTo>
                <a:cubicBezTo>
                  <a:pt x="5802889" y="951168"/>
                  <a:pt x="5817612" y="965891"/>
                  <a:pt x="5835774" y="965891"/>
                </a:cubicBezTo>
                <a:lnTo>
                  <a:pt x="5908119" y="965891"/>
                </a:lnTo>
                <a:cubicBezTo>
                  <a:pt x="5926281" y="965891"/>
                  <a:pt x="5941004" y="951168"/>
                  <a:pt x="5941004" y="933006"/>
                </a:cubicBezTo>
                <a:lnTo>
                  <a:pt x="5941004" y="693284"/>
                </a:lnTo>
                <a:cubicBezTo>
                  <a:pt x="5941004" y="675122"/>
                  <a:pt x="5926281" y="660399"/>
                  <a:pt x="5908119" y="660399"/>
                </a:cubicBezTo>
                <a:close/>
                <a:moveTo>
                  <a:pt x="6176292" y="617537"/>
                </a:moveTo>
                <a:cubicBezTo>
                  <a:pt x="6158130" y="617537"/>
                  <a:pt x="6143407" y="632260"/>
                  <a:pt x="6143407" y="650422"/>
                </a:cubicBezTo>
                <a:lnTo>
                  <a:pt x="6143407" y="890144"/>
                </a:lnTo>
                <a:cubicBezTo>
                  <a:pt x="6143407" y="908306"/>
                  <a:pt x="6158130" y="923029"/>
                  <a:pt x="6176292" y="923029"/>
                </a:cubicBezTo>
                <a:lnTo>
                  <a:pt x="6248637" y="923029"/>
                </a:lnTo>
                <a:cubicBezTo>
                  <a:pt x="6266799" y="923029"/>
                  <a:pt x="6281522" y="908306"/>
                  <a:pt x="6281522" y="890144"/>
                </a:cubicBezTo>
                <a:lnTo>
                  <a:pt x="6281522" y="650422"/>
                </a:lnTo>
                <a:cubicBezTo>
                  <a:pt x="6281522" y="632260"/>
                  <a:pt x="6266799" y="617537"/>
                  <a:pt x="6248637" y="617537"/>
                </a:cubicBezTo>
                <a:close/>
                <a:moveTo>
                  <a:pt x="6522481" y="567530"/>
                </a:moveTo>
                <a:cubicBezTo>
                  <a:pt x="6501187" y="567530"/>
                  <a:pt x="6483925" y="584792"/>
                  <a:pt x="6483925" y="606086"/>
                </a:cubicBezTo>
                <a:lnTo>
                  <a:pt x="6483925" y="864731"/>
                </a:lnTo>
                <a:cubicBezTo>
                  <a:pt x="6483925" y="886025"/>
                  <a:pt x="6501187" y="903287"/>
                  <a:pt x="6522481" y="903287"/>
                </a:cubicBezTo>
                <a:lnTo>
                  <a:pt x="6607301" y="903287"/>
                </a:lnTo>
                <a:cubicBezTo>
                  <a:pt x="6628595" y="903287"/>
                  <a:pt x="6645857" y="886025"/>
                  <a:pt x="6645857" y="864731"/>
                </a:cubicBezTo>
                <a:lnTo>
                  <a:pt x="6645857" y="606086"/>
                </a:lnTo>
                <a:cubicBezTo>
                  <a:pt x="6645857" y="584792"/>
                  <a:pt x="6628595" y="567530"/>
                  <a:pt x="6607301" y="567530"/>
                </a:cubicBezTo>
                <a:close/>
                <a:moveTo>
                  <a:pt x="9449524" y="565853"/>
                </a:moveTo>
                <a:lnTo>
                  <a:pt x="9455405" y="574674"/>
                </a:lnTo>
                <a:lnTo>
                  <a:pt x="9449548" y="574674"/>
                </a:lnTo>
                <a:close/>
                <a:moveTo>
                  <a:pt x="6915387" y="507999"/>
                </a:moveTo>
                <a:cubicBezTo>
                  <a:pt x="6894093" y="507999"/>
                  <a:pt x="6876831" y="525261"/>
                  <a:pt x="6876831" y="546555"/>
                </a:cubicBezTo>
                <a:lnTo>
                  <a:pt x="6876831" y="805200"/>
                </a:lnTo>
                <a:cubicBezTo>
                  <a:pt x="6876831" y="826494"/>
                  <a:pt x="6894093" y="843756"/>
                  <a:pt x="6915387" y="843756"/>
                </a:cubicBezTo>
                <a:lnTo>
                  <a:pt x="7000207" y="843756"/>
                </a:lnTo>
                <a:cubicBezTo>
                  <a:pt x="7021501" y="843756"/>
                  <a:pt x="7038763" y="826494"/>
                  <a:pt x="7038763" y="805200"/>
                </a:cubicBezTo>
                <a:lnTo>
                  <a:pt x="7038763" y="546555"/>
                </a:lnTo>
                <a:cubicBezTo>
                  <a:pt x="7038763" y="525261"/>
                  <a:pt x="7021501" y="507999"/>
                  <a:pt x="7000207" y="507999"/>
                </a:cubicBezTo>
                <a:close/>
                <a:moveTo>
                  <a:pt x="7332106" y="450849"/>
                </a:moveTo>
                <a:cubicBezTo>
                  <a:pt x="7310812" y="450849"/>
                  <a:pt x="7293550" y="468111"/>
                  <a:pt x="7293550" y="489405"/>
                </a:cubicBezTo>
                <a:lnTo>
                  <a:pt x="7293550" y="748050"/>
                </a:lnTo>
                <a:cubicBezTo>
                  <a:pt x="7293550" y="769344"/>
                  <a:pt x="7310812" y="786606"/>
                  <a:pt x="7332106" y="786606"/>
                </a:cubicBezTo>
                <a:lnTo>
                  <a:pt x="7416926" y="786606"/>
                </a:lnTo>
                <a:cubicBezTo>
                  <a:pt x="7438220" y="786606"/>
                  <a:pt x="7455482" y="769344"/>
                  <a:pt x="7455482" y="748050"/>
                </a:cubicBezTo>
                <a:lnTo>
                  <a:pt x="7455482" y="489405"/>
                </a:lnTo>
                <a:cubicBezTo>
                  <a:pt x="7455482" y="468111"/>
                  <a:pt x="7438220" y="450849"/>
                  <a:pt x="7416926" y="450849"/>
                </a:cubicBezTo>
                <a:close/>
                <a:moveTo>
                  <a:pt x="7779441" y="388935"/>
                </a:moveTo>
                <a:cubicBezTo>
                  <a:pt x="7754389" y="388935"/>
                  <a:pt x="7734081" y="409243"/>
                  <a:pt x="7734081" y="434295"/>
                </a:cubicBezTo>
                <a:lnTo>
                  <a:pt x="7734081" y="705527"/>
                </a:lnTo>
                <a:cubicBezTo>
                  <a:pt x="7734081" y="730579"/>
                  <a:pt x="7754389" y="750887"/>
                  <a:pt x="7779441" y="750887"/>
                </a:cubicBezTo>
                <a:lnTo>
                  <a:pt x="7879229" y="750887"/>
                </a:lnTo>
                <a:cubicBezTo>
                  <a:pt x="7904281" y="750887"/>
                  <a:pt x="7924589" y="730579"/>
                  <a:pt x="7924589" y="705527"/>
                </a:cubicBezTo>
                <a:lnTo>
                  <a:pt x="7924589" y="434295"/>
                </a:lnTo>
                <a:cubicBezTo>
                  <a:pt x="7924589" y="409243"/>
                  <a:pt x="7904281" y="388935"/>
                  <a:pt x="7879229" y="388935"/>
                </a:cubicBezTo>
                <a:close/>
                <a:moveTo>
                  <a:pt x="8264195" y="315117"/>
                </a:moveTo>
                <a:cubicBezTo>
                  <a:pt x="8234446" y="315117"/>
                  <a:pt x="8210330" y="339233"/>
                  <a:pt x="8210330" y="368982"/>
                </a:cubicBezTo>
                <a:lnTo>
                  <a:pt x="8210330" y="623204"/>
                </a:lnTo>
                <a:cubicBezTo>
                  <a:pt x="8210330" y="652953"/>
                  <a:pt x="8234446" y="677069"/>
                  <a:pt x="8264195" y="677069"/>
                </a:cubicBezTo>
                <a:lnTo>
                  <a:pt x="8382692" y="677069"/>
                </a:lnTo>
                <a:cubicBezTo>
                  <a:pt x="8412441" y="677069"/>
                  <a:pt x="8436557" y="652953"/>
                  <a:pt x="8436557" y="623204"/>
                </a:cubicBezTo>
                <a:lnTo>
                  <a:pt x="8436557" y="368982"/>
                </a:lnTo>
                <a:cubicBezTo>
                  <a:pt x="8436557" y="339233"/>
                  <a:pt x="8412441" y="315117"/>
                  <a:pt x="8382692" y="315117"/>
                </a:cubicBezTo>
                <a:close/>
                <a:moveTo>
                  <a:pt x="8771400" y="248444"/>
                </a:moveTo>
                <a:cubicBezTo>
                  <a:pt x="8735075" y="248444"/>
                  <a:pt x="8705628" y="277891"/>
                  <a:pt x="8705628" y="314216"/>
                </a:cubicBezTo>
                <a:lnTo>
                  <a:pt x="8705628" y="570816"/>
                </a:lnTo>
                <a:cubicBezTo>
                  <a:pt x="8705628" y="607141"/>
                  <a:pt x="8735075" y="636588"/>
                  <a:pt x="8771400" y="636588"/>
                </a:cubicBezTo>
                <a:lnTo>
                  <a:pt x="8916091" y="636588"/>
                </a:lnTo>
                <a:cubicBezTo>
                  <a:pt x="8952416" y="636588"/>
                  <a:pt x="8981863" y="607141"/>
                  <a:pt x="8981863" y="570816"/>
                </a:cubicBezTo>
                <a:lnTo>
                  <a:pt x="8981863" y="314216"/>
                </a:lnTo>
                <a:cubicBezTo>
                  <a:pt x="8981863" y="277891"/>
                  <a:pt x="8952416" y="248444"/>
                  <a:pt x="8916091" y="248444"/>
                </a:cubicBezTo>
                <a:close/>
                <a:moveTo>
                  <a:pt x="9448413" y="165099"/>
                </a:moveTo>
                <a:lnTo>
                  <a:pt x="9450618" y="165099"/>
                </a:lnTo>
                <a:lnTo>
                  <a:pt x="9448416" y="166369"/>
                </a:lnTo>
                <a:close/>
                <a:moveTo>
                  <a:pt x="9447956" y="0"/>
                </a:moveTo>
                <a:lnTo>
                  <a:pt x="9448413" y="165099"/>
                </a:lnTo>
                <a:lnTo>
                  <a:pt x="9326231" y="165099"/>
                </a:lnTo>
                <a:cubicBezTo>
                  <a:pt x="9289906" y="165099"/>
                  <a:pt x="9260459" y="194546"/>
                  <a:pt x="9260459" y="230871"/>
                </a:cubicBezTo>
                <a:lnTo>
                  <a:pt x="9260459" y="508902"/>
                </a:lnTo>
                <a:cubicBezTo>
                  <a:pt x="9260459" y="545227"/>
                  <a:pt x="9289906" y="574674"/>
                  <a:pt x="9326231" y="574674"/>
                </a:cubicBezTo>
                <a:lnTo>
                  <a:pt x="9449548" y="574674"/>
                </a:lnTo>
                <a:lnTo>
                  <a:pt x="9459779" y="4267992"/>
                </a:lnTo>
                <a:lnTo>
                  <a:pt x="9340835" y="4267992"/>
                </a:lnTo>
                <a:cubicBezTo>
                  <a:pt x="9303027" y="4267992"/>
                  <a:pt x="9272377" y="4298642"/>
                  <a:pt x="9272377" y="4336450"/>
                </a:cubicBezTo>
                <a:lnTo>
                  <a:pt x="9272377" y="4540597"/>
                </a:lnTo>
                <a:cubicBezTo>
                  <a:pt x="9272377" y="4578405"/>
                  <a:pt x="9303027" y="4609055"/>
                  <a:pt x="9340835" y="4609055"/>
                </a:cubicBezTo>
                <a:lnTo>
                  <a:pt x="9460723" y="4609055"/>
                </a:lnTo>
                <a:cubicBezTo>
                  <a:pt x="9460842" y="4651737"/>
                  <a:pt x="9460960" y="4694419"/>
                  <a:pt x="9461078" y="4737100"/>
                </a:cubicBezTo>
                <a:lnTo>
                  <a:pt x="5366964" y="4251580"/>
                </a:lnTo>
                <a:lnTo>
                  <a:pt x="1535293" y="3503617"/>
                </a:lnTo>
                <a:lnTo>
                  <a:pt x="0" y="3385518"/>
                </a:lnTo>
                <a:lnTo>
                  <a:pt x="13122" y="1837103"/>
                </a:lnTo>
                <a:lnTo>
                  <a:pt x="1049773" y="1705881"/>
                </a:lnTo>
                <a:lnTo>
                  <a:pt x="5393208" y="669230"/>
                </a:lnTo>
                <a:close/>
              </a:path>
            </a:pathLst>
          </a:custGeom>
          <a:solidFill>
            <a:schemeClr val="bg1">
              <a:lumMod val="50000"/>
              <a:alpha val="58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4" name="圆角矩形 97"/>
          <p:cNvSpPr/>
          <p:nvPr/>
        </p:nvSpPr>
        <p:spPr>
          <a:xfrm>
            <a:off x="1319909" y="2527039"/>
            <a:ext cx="664368" cy="935115"/>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1" fmla="*/ 0 w 690562"/>
              <a:gd name="connsiteY0-2" fmla="*/ 96045 h 888023"/>
              <a:gd name="connsiteX1-3" fmla="*/ 29370 w 690562"/>
              <a:gd name="connsiteY1-4" fmla="*/ 66675 h 888023"/>
              <a:gd name="connsiteX2-5" fmla="*/ 627855 w 690562"/>
              <a:gd name="connsiteY2-6" fmla="*/ 0 h 888023"/>
              <a:gd name="connsiteX3-7" fmla="*/ 690562 w 690562"/>
              <a:gd name="connsiteY3-8" fmla="*/ 96045 h 888023"/>
              <a:gd name="connsiteX4-9" fmla="*/ 690562 w 690562"/>
              <a:gd name="connsiteY4-10" fmla="*/ 858653 h 888023"/>
              <a:gd name="connsiteX5-11" fmla="*/ 661192 w 690562"/>
              <a:gd name="connsiteY5-12" fmla="*/ 888023 h 888023"/>
              <a:gd name="connsiteX6-13" fmla="*/ 29370 w 690562"/>
              <a:gd name="connsiteY6-14" fmla="*/ 888023 h 888023"/>
              <a:gd name="connsiteX7-15" fmla="*/ 0 w 690562"/>
              <a:gd name="connsiteY7-16" fmla="*/ 858653 h 888023"/>
              <a:gd name="connsiteX8-17" fmla="*/ 0 w 690562"/>
              <a:gd name="connsiteY8-18" fmla="*/ 96045 h 888023"/>
              <a:gd name="connsiteX0-19" fmla="*/ 0 w 690562"/>
              <a:gd name="connsiteY0-20" fmla="*/ 96045 h 888023"/>
              <a:gd name="connsiteX1-21" fmla="*/ 29370 w 690562"/>
              <a:gd name="connsiteY1-22" fmla="*/ 66675 h 888023"/>
              <a:gd name="connsiteX2-23" fmla="*/ 627855 w 690562"/>
              <a:gd name="connsiteY2-24" fmla="*/ 0 h 888023"/>
              <a:gd name="connsiteX3-25" fmla="*/ 690562 w 690562"/>
              <a:gd name="connsiteY3-26" fmla="*/ 96045 h 888023"/>
              <a:gd name="connsiteX4-27" fmla="*/ 690562 w 690562"/>
              <a:gd name="connsiteY4-28" fmla="*/ 858653 h 888023"/>
              <a:gd name="connsiteX5-29" fmla="*/ 661192 w 690562"/>
              <a:gd name="connsiteY5-30" fmla="*/ 888023 h 888023"/>
              <a:gd name="connsiteX6-31" fmla="*/ 29370 w 690562"/>
              <a:gd name="connsiteY6-32" fmla="*/ 888023 h 888023"/>
              <a:gd name="connsiteX7-33" fmla="*/ 0 w 690562"/>
              <a:gd name="connsiteY7-34" fmla="*/ 858653 h 888023"/>
              <a:gd name="connsiteX8-35" fmla="*/ 0 w 690562"/>
              <a:gd name="connsiteY8-36" fmla="*/ 96045 h 888023"/>
              <a:gd name="connsiteX0-37" fmla="*/ 0 w 690562"/>
              <a:gd name="connsiteY0-38" fmla="*/ 96045 h 888023"/>
              <a:gd name="connsiteX1-39" fmla="*/ 29370 w 690562"/>
              <a:gd name="connsiteY1-40" fmla="*/ 66675 h 888023"/>
              <a:gd name="connsiteX2-41" fmla="*/ 627855 w 690562"/>
              <a:gd name="connsiteY2-42" fmla="*/ 0 h 888023"/>
              <a:gd name="connsiteX3-43" fmla="*/ 690562 w 690562"/>
              <a:gd name="connsiteY3-44" fmla="*/ 96045 h 888023"/>
              <a:gd name="connsiteX4-45" fmla="*/ 690562 w 690562"/>
              <a:gd name="connsiteY4-46" fmla="*/ 858653 h 888023"/>
              <a:gd name="connsiteX5-47" fmla="*/ 661192 w 690562"/>
              <a:gd name="connsiteY5-48" fmla="*/ 888023 h 888023"/>
              <a:gd name="connsiteX6-49" fmla="*/ 29370 w 690562"/>
              <a:gd name="connsiteY6-50" fmla="*/ 888023 h 888023"/>
              <a:gd name="connsiteX7-51" fmla="*/ 0 w 690562"/>
              <a:gd name="connsiteY7-52" fmla="*/ 858653 h 888023"/>
              <a:gd name="connsiteX8-53" fmla="*/ 0 w 690562"/>
              <a:gd name="connsiteY8-54" fmla="*/ 96045 h 888023"/>
              <a:gd name="connsiteX0-55" fmla="*/ 0 w 690562"/>
              <a:gd name="connsiteY0-56" fmla="*/ 96045 h 888023"/>
              <a:gd name="connsiteX1-57" fmla="*/ 29370 w 690562"/>
              <a:gd name="connsiteY1-58" fmla="*/ 66675 h 888023"/>
              <a:gd name="connsiteX2-59" fmla="*/ 627855 w 690562"/>
              <a:gd name="connsiteY2-60" fmla="*/ 0 h 888023"/>
              <a:gd name="connsiteX3-61" fmla="*/ 669130 w 690562"/>
              <a:gd name="connsiteY3-62" fmla="*/ 34132 h 888023"/>
              <a:gd name="connsiteX4-63" fmla="*/ 690562 w 690562"/>
              <a:gd name="connsiteY4-64" fmla="*/ 858653 h 888023"/>
              <a:gd name="connsiteX5-65" fmla="*/ 661192 w 690562"/>
              <a:gd name="connsiteY5-66" fmla="*/ 888023 h 888023"/>
              <a:gd name="connsiteX6-67" fmla="*/ 29370 w 690562"/>
              <a:gd name="connsiteY6-68" fmla="*/ 888023 h 888023"/>
              <a:gd name="connsiteX7-69" fmla="*/ 0 w 690562"/>
              <a:gd name="connsiteY7-70" fmla="*/ 858653 h 888023"/>
              <a:gd name="connsiteX8-71" fmla="*/ 0 w 690562"/>
              <a:gd name="connsiteY8-72" fmla="*/ 96045 h 888023"/>
              <a:gd name="connsiteX0-73" fmla="*/ 0 w 690562"/>
              <a:gd name="connsiteY0-74" fmla="*/ 103189 h 895167"/>
              <a:gd name="connsiteX1-75" fmla="*/ 29370 w 690562"/>
              <a:gd name="connsiteY1-76" fmla="*/ 73819 h 895167"/>
              <a:gd name="connsiteX2-77" fmla="*/ 625474 w 690562"/>
              <a:gd name="connsiteY2-78" fmla="*/ 0 h 895167"/>
              <a:gd name="connsiteX3-79" fmla="*/ 669130 w 690562"/>
              <a:gd name="connsiteY3-80" fmla="*/ 41276 h 895167"/>
              <a:gd name="connsiteX4-81" fmla="*/ 690562 w 690562"/>
              <a:gd name="connsiteY4-82" fmla="*/ 865797 h 895167"/>
              <a:gd name="connsiteX5-83" fmla="*/ 661192 w 690562"/>
              <a:gd name="connsiteY5-84" fmla="*/ 895167 h 895167"/>
              <a:gd name="connsiteX6-85" fmla="*/ 29370 w 690562"/>
              <a:gd name="connsiteY6-86" fmla="*/ 895167 h 895167"/>
              <a:gd name="connsiteX7-87" fmla="*/ 0 w 690562"/>
              <a:gd name="connsiteY7-88" fmla="*/ 865797 h 895167"/>
              <a:gd name="connsiteX8-89" fmla="*/ 0 w 690562"/>
              <a:gd name="connsiteY8-90" fmla="*/ 103189 h 895167"/>
              <a:gd name="connsiteX0-91" fmla="*/ 0 w 690562"/>
              <a:gd name="connsiteY0-92" fmla="*/ 103189 h 935648"/>
              <a:gd name="connsiteX1-93" fmla="*/ 29370 w 690562"/>
              <a:gd name="connsiteY1-94" fmla="*/ 73819 h 935648"/>
              <a:gd name="connsiteX2-95" fmla="*/ 625474 w 690562"/>
              <a:gd name="connsiteY2-96" fmla="*/ 0 h 935648"/>
              <a:gd name="connsiteX3-97" fmla="*/ 669130 w 690562"/>
              <a:gd name="connsiteY3-98" fmla="*/ 41276 h 935648"/>
              <a:gd name="connsiteX4-99" fmla="*/ 690562 w 690562"/>
              <a:gd name="connsiteY4-100" fmla="*/ 865797 h 935648"/>
              <a:gd name="connsiteX5-101" fmla="*/ 632617 w 690562"/>
              <a:gd name="connsiteY5-102" fmla="*/ 935648 h 935648"/>
              <a:gd name="connsiteX6-103" fmla="*/ 29370 w 690562"/>
              <a:gd name="connsiteY6-104" fmla="*/ 895167 h 935648"/>
              <a:gd name="connsiteX7-105" fmla="*/ 0 w 690562"/>
              <a:gd name="connsiteY7-106" fmla="*/ 865797 h 935648"/>
              <a:gd name="connsiteX8-107" fmla="*/ 0 w 690562"/>
              <a:gd name="connsiteY8-108" fmla="*/ 103189 h 935648"/>
              <a:gd name="connsiteX0-109" fmla="*/ 0 w 669130"/>
              <a:gd name="connsiteY0-110" fmla="*/ 103189 h 935648"/>
              <a:gd name="connsiteX1-111" fmla="*/ 29370 w 669130"/>
              <a:gd name="connsiteY1-112" fmla="*/ 73819 h 935648"/>
              <a:gd name="connsiteX2-113" fmla="*/ 625474 w 669130"/>
              <a:gd name="connsiteY2-114" fmla="*/ 0 h 935648"/>
              <a:gd name="connsiteX3-115" fmla="*/ 669130 w 669130"/>
              <a:gd name="connsiteY3-116" fmla="*/ 41276 h 935648"/>
              <a:gd name="connsiteX4-117" fmla="*/ 650081 w 669130"/>
              <a:gd name="connsiteY4-118" fmla="*/ 870560 h 935648"/>
              <a:gd name="connsiteX5-119" fmla="*/ 632617 w 669130"/>
              <a:gd name="connsiteY5-120" fmla="*/ 935648 h 935648"/>
              <a:gd name="connsiteX6-121" fmla="*/ 29370 w 669130"/>
              <a:gd name="connsiteY6-122" fmla="*/ 895167 h 935648"/>
              <a:gd name="connsiteX7-123" fmla="*/ 0 w 669130"/>
              <a:gd name="connsiteY7-124" fmla="*/ 865797 h 935648"/>
              <a:gd name="connsiteX8-125" fmla="*/ 0 w 669130"/>
              <a:gd name="connsiteY8-126" fmla="*/ 103189 h 935648"/>
              <a:gd name="connsiteX0-127" fmla="*/ 0 w 669130"/>
              <a:gd name="connsiteY0-128" fmla="*/ 103189 h 935648"/>
              <a:gd name="connsiteX1-129" fmla="*/ 29370 w 669130"/>
              <a:gd name="connsiteY1-130" fmla="*/ 73819 h 935648"/>
              <a:gd name="connsiteX2-131" fmla="*/ 625474 w 669130"/>
              <a:gd name="connsiteY2-132" fmla="*/ 0 h 935648"/>
              <a:gd name="connsiteX3-133" fmla="*/ 669130 w 669130"/>
              <a:gd name="connsiteY3-134" fmla="*/ 41276 h 935648"/>
              <a:gd name="connsiteX4-135" fmla="*/ 659606 w 669130"/>
              <a:gd name="connsiteY4-136" fmla="*/ 887228 h 935648"/>
              <a:gd name="connsiteX5-137" fmla="*/ 632617 w 669130"/>
              <a:gd name="connsiteY5-138" fmla="*/ 935648 h 935648"/>
              <a:gd name="connsiteX6-139" fmla="*/ 29370 w 669130"/>
              <a:gd name="connsiteY6-140" fmla="*/ 895167 h 935648"/>
              <a:gd name="connsiteX7-141" fmla="*/ 0 w 669130"/>
              <a:gd name="connsiteY7-142" fmla="*/ 865797 h 935648"/>
              <a:gd name="connsiteX8-143" fmla="*/ 0 w 669130"/>
              <a:gd name="connsiteY8-144" fmla="*/ 103189 h 935648"/>
              <a:gd name="connsiteX0-145" fmla="*/ 0 w 669130"/>
              <a:gd name="connsiteY0-146" fmla="*/ 103189 h 935648"/>
              <a:gd name="connsiteX1-147" fmla="*/ 29370 w 669130"/>
              <a:gd name="connsiteY1-148" fmla="*/ 73819 h 935648"/>
              <a:gd name="connsiteX2-149" fmla="*/ 625474 w 669130"/>
              <a:gd name="connsiteY2-150" fmla="*/ 0 h 935648"/>
              <a:gd name="connsiteX3-151" fmla="*/ 669130 w 669130"/>
              <a:gd name="connsiteY3-152" fmla="*/ 41276 h 935648"/>
              <a:gd name="connsiteX4-153" fmla="*/ 659606 w 669130"/>
              <a:gd name="connsiteY4-154" fmla="*/ 887228 h 935648"/>
              <a:gd name="connsiteX5-155" fmla="*/ 632617 w 669130"/>
              <a:gd name="connsiteY5-156" fmla="*/ 935648 h 935648"/>
              <a:gd name="connsiteX6-157" fmla="*/ 26989 w 669130"/>
              <a:gd name="connsiteY6-158" fmla="*/ 902311 h 935648"/>
              <a:gd name="connsiteX7-159" fmla="*/ 0 w 669130"/>
              <a:gd name="connsiteY7-160" fmla="*/ 865797 h 935648"/>
              <a:gd name="connsiteX8-161" fmla="*/ 0 w 669130"/>
              <a:gd name="connsiteY8-162" fmla="*/ 103189 h 935648"/>
              <a:gd name="connsiteX0-163" fmla="*/ 0 w 669130"/>
              <a:gd name="connsiteY0-164" fmla="*/ 100808 h 933267"/>
              <a:gd name="connsiteX1-165" fmla="*/ 29370 w 669130"/>
              <a:gd name="connsiteY1-166" fmla="*/ 71438 h 933267"/>
              <a:gd name="connsiteX2-167" fmla="*/ 625474 w 669130"/>
              <a:gd name="connsiteY2-168" fmla="*/ 0 h 933267"/>
              <a:gd name="connsiteX3-169" fmla="*/ 669130 w 669130"/>
              <a:gd name="connsiteY3-170" fmla="*/ 38895 h 933267"/>
              <a:gd name="connsiteX4-171" fmla="*/ 659606 w 669130"/>
              <a:gd name="connsiteY4-172" fmla="*/ 884847 h 933267"/>
              <a:gd name="connsiteX5-173" fmla="*/ 632617 w 669130"/>
              <a:gd name="connsiteY5-174" fmla="*/ 933267 h 933267"/>
              <a:gd name="connsiteX6-175" fmla="*/ 26989 w 669130"/>
              <a:gd name="connsiteY6-176" fmla="*/ 899930 h 933267"/>
              <a:gd name="connsiteX7-177" fmla="*/ 0 w 669130"/>
              <a:gd name="connsiteY7-178" fmla="*/ 863416 h 933267"/>
              <a:gd name="connsiteX8-179" fmla="*/ 0 w 669130"/>
              <a:gd name="connsiteY8-180" fmla="*/ 100808 h 933267"/>
              <a:gd name="connsiteX0-181" fmla="*/ 0 w 669130"/>
              <a:gd name="connsiteY0-182" fmla="*/ 100808 h 933267"/>
              <a:gd name="connsiteX1-183" fmla="*/ 29370 w 669130"/>
              <a:gd name="connsiteY1-184" fmla="*/ 71438 h 933267"/>
              <a:gd name="connsiteX2-185" fmla="*/ 625474 w 669130"/>
              <a:gd name="connsiteY2-186" fmla="*/ 0 h 933267"/>
              <a:gd name="connsiteX3-187" fmla="*/ 669130 w 669130"/>
              <a:gd name="connsiteY3-188" fmla="*/ 38895 h 933267"/>
              <a:gd name="connsiteX4-189" fmla="*/ 659606 w 669130"/>
              <a:gd name="connsiteY4-190" fmla="*/ 884847 h 933267"/>
              <a:gd name="connsiteX5-191" fmla="*/ 632617 w 669130"/>
              <a:gd name="connsiteY5-192" fmla="*/ 933267 h 933267"/>
              <a:gd name="connsiteX6-193" fmla="*/ 26989 w 669130"/>
              <a:gd name="connsiteY6-194" fmla="*/ 899930 h 933267"/>
              <a:gd name="connsiteX7-195" fmla="*/ 0 w 669130"/>
              <a:gd name="connsiteY7-196" fmla="*/ 863416 h 933267"/>
              <a:gd name="connsiteX8-197" fmla="*/ 0 w 669130"/>
              <a:gd name="connsiteY8-198" fmla="*/ 100808 h 933267"/>
              <a:gd name="connsiteX0-199" fmla="*/ 0 w 659606"/>
              <a:gd name="connsiteY0-200" fmla="*/ 100808 h 933267"/>
              <a:gd name="connsiteX1-201" fmla="*/ 29370 w 659606"/>
              <a:gd name="connsiteY1-202" fmla="*/ 71438 h 933267"/>
              <a:gd name="connsiteX2-203" fmla="*/ 625474 w 659606"/>
              <a:gd name="connsiteY2-204" fmla="*/ 0 h 933267"/>
              <a:gd name="connsiteX3-205" fmla="*/ 650080 w 659606"/>
              <a:gd name="connsiteY3-206" fmla="*/ 43658 h 933267"/>
              <a:gd name="connsiteX4-207" fmla="*/ 659606 w 659606"/>
              <a:gd name="connsiteY4-208" fmla="*/ 884847 h 933267"/>
              <a:gd name="connsiteX5-209" fmla="*/ 632617 w 659606"/>
              <a:gd name="connsiteY5-210" fmla="*/ 933267 h 933267"/>
              <a:gd name="connsiteX6-211" fmla="*/ 26989 w 659606"/>
              <a:gd name="connsiteY6-212" fmla="*/ 899930 h 933267"/>
              <a:gd name="connsiteX7-213" fmla="*/ 0 w 659606"/>
              <a:gd name="connsiteY7-214" fmla="*/ 863416 h 933267"/>
              <a:gd name="connsiteX8-215" fmla="*/ 0 w 659606"/>
              <a:gd name="connsiteY8-216" fmla="*/ 100808 h 933267"/>
              <a:gd name="connsiteX0-217" fmla="*/ 0 w 664368"/>
              <a:gd name="connsiteY0-218" fmla="*/ 100808 h 933267"/>
              <a:gd name="connsiteX1-219" fmla="*/ 29370 w 664368"/>
              <a:gd name="connsiteY1-220" fmla="*/ 71438 h 933267"/>
              <a:gd name="connsiteX2-221" fmla="*/ 625474 w 664368"/>
              <a:gd name="connsiteY2-222" fmla="*/ 0 h 933267"/>
              <a:gd name="connsiteX3-223" fmla="*/ 664368 w 664368"/>
              <a:gd name="connsiteY3-224" fmla="*/ 53183 h 933267"/>
              <a:gd name="connsiteX4-225" fmla="*/ 659606 w 664368"/>
              <a:gd name="connsiteY4-226" fmla="*/ 884847 h 933267"/>
              <a:gd name="connsiteX5-227" fmla="*/ 632617 w 664368"/>
              <a:gd name="connsiteY5-228" fmla="*/ 933267 h 933267"/>
              <a:gd name="connsiteX6-229" fmla="*/ 26989 w 664368"/>
              <a:gd name="connsiteY6-230" fmla="*/ 899930 h 933267"/>
              <a:gd name="connsiteX7-231" fmla="*/ 0 w 664368"/>
              <a:gd name="connsiteY7-232" fmla="*/ 863416 h 933267"/>
              <a:gd name="connsiteX8-233" fmla="*/ 0 w 664368"/>
              <a:gd name="connsiteY8-234" fmla="*/ 100808 h 933267"/>
              <a:gd name="connsiteX0-235" fmla="*/ 0 w 664368"/>
              <a:gd name="connsiteY0-236" fmla="*/ 102656 h 935115"/>
              <a:gd name="connsiteX1-237" fmla="*/ 29370 w 664368"/>
              <a:gd name="connsiteY1-238" fmla="*/ 73286 h 935115"/>
              <a:gd name="connsiteX2-239" fmla="*/ 625474 w 664368"/>
              <a:gd name="connsiteY2-240" fmla="*/ 1848 h 935115"/>
              <a:gd name="connsiteX3-241" fmla="*/ 664368 w 664368"/>
              <a:gd name="connsiteY3-242" fmla="*/ 55031 h 935115"/>
              <a:gd name="connsiteX4-243" fmla="*/ 659606 w 664368"/>
              <a:gd name="connsiteY4-244" fmla="*/ 886695 h 935115"/>
              <a:gd name="connsiteX5-245" fmla="*/ 632617 w 664368"/>
              <a:gd name="connsiteY5-246" fmla="*/ 935115 h 935115"/>
              <a:gd name="connsiteX6-247" fmla="*/ 26989 w 664368"/>
              <a:gd name="connsiteY6-248" fmla="*/ 901778 h 935115"/>
              <a:gd name="connsiteX7-249" fmla="*/ 0 w 664368"/>
              <a:gd name="connsiteY7-250" fmla="*/ 865264 h 935115"/>
              <a:gd name="connsiteX8-251" fmla="*/ 0 w 664368"/>
              <a:gd name="connsiteY8-252" fmla="*/ 102656 h 93511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64368" h="935115">
                <a:moveTo>
                  <a:pt x="0" y="102656"/>
                </a:moveTo>
                <a:cubicBezTo>
                  <a:pt x="0" y="86435"/>
                  <a:pt x="13149" y="73286"/>
                  <a:pt x="29370" y="73286"/>
                </a:cubicBezTo>
                <a:cubicBezTo>
                  <a:pt x="220927" y="58999"/>
                  <a:pt x="467254" y="20899"/>
                  <a:pt x="625474" y="1848"/>
                </a:cubicBezTo>
                <a:cubicBezTo>
                  <a:pt x="658363" y="-10058"/>
                  <a:pt x="664368" y="38810"/>
                  <a:pt x="664368" y="55031"/>
                </a:cubicBezTo>
                <a:cubicBezTo>
                  <a:pt x="662781" y="332252"/>
                  <a:pt x="661193" y="609474"/>
                  <a:pt x="659606" y="886695"/>
                </a:cubicBezTo>
                <a:cubicBezTo>
                  <a:pt x="659606" y="902916"/>
                  <a:pt x="648838" y="935115"/>
                  <a:pt x="632617" y="935115"/>
                </a:cubicBezTo>
                <a:lnTo>
                  <a:pt x="26989" y="901778"/>
                </a:lnTo>
                <a:cubicBezTo>
                  <a:pt x="10768" y="901778"/>
                  <a:pt x="0" y="881485"/>
                  <a:pt x="0" y="865264"/>
                </a:cubicBezTo>
                <a:lnTo>
                  <a:pt x="0" y="102656"/>
                </a:lnTo>
                <a:close/>
              </a:path>
            </a:pathLst>
          </a:custGeom>
          <a:solidFill>
            <a:srgbClr val="C0000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5" name="圆角矩形 97"/>
          <p:cNvSpPr/>
          <p:nvPr/>
        </p:nvSpPr>
        <p:spPr>
          <a:xfrm>
            <a:off x="2053333" y="2415373"/>
            <a:ext cx="726865" cy="1122981"/>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1" fmla="*/ 0 w 690562"/>
              <a:gd name="connsiteY0-2" fmla="*/ 96045 h 888023"/>
              <a:gd name="connsiteX1-3" fmla="*/ 29370 w 690562"/>
              <a:gd name="connsiteY1-4" fmla="*/ 66675 h 888023"/>
              <a:gd name="connsiteX2-5" fmla="*/ 627855 w 690562"/>
              <a:gd name="connsiteY2-6" fmla="*/ 0 h 888023"/>
              <a:gd name="connsiteX3-7" fmla="*/ 690562 w 690562"/>
              <a:gd name="connsiteY3-8" fmla="*/ 96045 h 888023"/>
              <a:gd name="connsiteX4-9" fmla="*/ 690562 w 690562"/>
              <a:gd name="connsiteY4-10" fmla="*/ 858653 h 888023"/>
              <a:gd name="connsiteX5-11" fmla="*/ 661192 w 690562"/>
              <a:gd name="connsiteY5-12" fmla="*/ 888023 h 888023"/>
              <a:gd name="connsiteX6-13" fmla="*/ 29370 w 690562"/>
              <a:gd name="connsiteY6-14" fmla="*/ 888023 h 888023"/>
              <a:gd name="connsiteX7-15" fmla="*/ 0 w 690562"/>
              <a:gd name="connsiteY7-16" fmla="*/ 858653 h 888023"/>
              <a:gd name="connsiteX8-17" fmla="*/ 0 w 690562"/>
              <a:gd name="connsiteY8-18" fmla="*/ 96045 h 888023"/>
              <a:gd name="connsiteX0-19" fmla="*/ 0 w 690562"/>
              <a:gd name="connsiteY0-20" fmla="*/ 96045 h 888023"/>
              <a:gd name="connsiteX1-21" fmla="*/ 29370 w 690562"/>
              <a:gd name="connsiteY1-22" fmla="*/ 66675 h 888023"/>
              <a:gd name="connsiteX2-23" fmla="*/ 627855 w 690562"/>
              <a:gd name="connsiteY2-24" fmla="*/ 0 h 888023"/>
              <a:gd name="connsiteX3-25" fmla="*/ 690562 w 690562"/>
              <a:gd name="connsiteY3-26" fmla="*/ 96045 h 888023"/>
              <a:gd name="connsiteX4-27" fmla="*/ 690562 w 690562"/>
              <a:gd name="connsiteY4-28" fmla="*/ 858653 h 888023"/>
              <a:gd name="connsiteX5-29" fmla="*/ 661192 w 690562"/>
              <a:gd name="connsiteY5-30" fmla="*/ 888023 h 888023"/>
              <a:gd name="connsiteX6-31" fmla="*/ 29370 w 690562"/>
              <a:gd name="connsiteY6-32" fmla="*/ 888023 h 888023"/>
              <a:gd name="connsiteX7-33" fmla="*/ 0 w 690562"/>
              <a:gd name="connsiteY7-34" fmla="*/ 858653 h 888023"/>
              <a:gd name="connsiteX8-35" fmla="*/ 0 w 690562"/>
              <a:gd name="connsiteY8-36" fmla="*/ 96045 h 888023"/>
              <a:gd name="connsiteX0-37" fmla="*/ 0 w 690562"/>
              <a:gd name="connsiteY0-38" fmla="*/ 96045 h 888023"/>
              <a:gd name="connsiteX1-39" fmla="*/ 29370 w 690562"/>
              <a:gd name="connsiteY1-40" fmla="*/ 66675 h 888023"/>
              <a:gd name="connsiteX2-41" fmla="*/ 627855 w 690562"/>
              <a:gd name="connsiteY2-42" fmla="*/ 0 h 888023"/>
              <a:gd name="connsiteX3-43" fmla="*/ 690562 w 690562"/>
              <a:gd name="connsiteY3-44" fmla="*/ 96045 h 888023"/>
              <a:gd name="connsiteX4-45" fmla="*/ 690562 w 690562"/>
              <a:gd name="connsiteY4-46" fmla="*/ 858653 h 888023"/>
              <a:gd name="connsiteX5-47" fmla="*/ 661192 w 690562"/>
              <a:gd name="connsiteY5-48" fmla="*/ 888023 h 888023"/>
              <a:gd name="connsiteX6-49" fmla="*/ 29370 w 690562"/>
              <a:gd name="connsiteY6-50" fmla="*/ 888023 h 888023"/>
              <a:gd name="connsiteX7-51" fmla="*/ 0 w 690562"/>
              <a:gd name="connsiteY7-52" fmla="*/ 858653 h 888023"/>
              <a:gd name="connsiteX8-53" fmla="*/ 0 w 690562"/>
              <a:gd name="connsiteY8-54" fmla="*/ 96045 h 888023"/>
              <a:gd name="connsiteX0-55" fmla="*/ 0 w 690562"/>
              <a:gd name="connsiteY0-56" fmla="*/ 96045 h 888023"/>
              <a:gd name="connsiteX1-57" fmla="*/ 29370 w 690562"/>
              <a:gd name="connsiteY1-58" fmla="*/ 66675 h 888023"/>
              <a:gd name="connsiteX2-59" fmla="*/ 627855 w 690562"/>
              <a:gd name="connsiteY2-60" fmla="*/ 0 h 888023"/>
              <a:gd name="connsiteX3-61" fmla="*/ 669130 w 690562"/>
              <a:gd name="connsiteY3-62" fmla="*/ 34132 h 888023"/>
              <a:gd name="connsiteX4-63" fmla="*/ 690562 w 690562"/>
              <a:gd name="connsiteY4-64" fmla="*/ 858653 h 888023"/>
              <a:gd name="connsiteX5-65" fmla="*/ 661192 w 690562"/>
              <a:gd name="connsiteY5-66" fmla="*/ 888023 h 888023"/>
              <a:gd name="connsiteX6-67" fmla="*/ 29370 w 690562"/>
              <a:gd name="connsiteY6-68" fmla="*/ 888023 h 888023"/>
              <a:gd name="connsiteX7-69" fmla="*/ 0 w 690562"/>
              <a:gd name="connsiteY7-70" fmla="*/ 858653 h 888023"/>
              <a:gd name="connsiteX8-71" fmla="*/ 0 w 690562"/>
              <a:gd name="connsiteY8-72" fmla="*/ 96045 h 888023"/>
              <a:gd name="connsiteX0-73" fmla="*/ 0 w 690562"/>
              <a:gd name="connsiteY0-74" fmla="*/ 103189 h 895167"/>
              <a:gd name="connsiteX1-75" fmla="*/ 29370 w 690562"/>
              <a:gd name="connsiteY1-76" fmla="*/ 73819 h 895167"/>
              <a:gd name="connsiteX2-77" fmla="*/ 625474 w 690562"/>
              <a:gd name="connsiteY2-78" fmla="*/ 0 h 895167"/>
              <a:gd name="connsiteX3-79" fmla="*/ 669130 w 690562"/>
              <a:gd name="connsiteY3-80" fmla="*/ 41276 h 895167"/>
              <a:gd name="connsiteX4-81" fmla="*/ 690562 w 690562"/>
              <a:gd name="connsiteY4-82" fmla="*/ 865797 h 895167"/>
              <a:gd name="connsiteX5-83" fmla="*/ 661192 w 690562"/>
              <a:gd name="connsiteY5-84" fmla="*/ 895167 h 895167"/>
              <a:gd name="connsiteX6-85" fmla="*/ 29370 w 690562"/>
              <a:gd name="connsiteY6-86" fmla="*/ 895167 h 895167"/>
              <a:gd name="connsiteX7-87" fmla="*/ 0 w 690562"/>
              <a:gd name="connsiteY7-88" fmla="*/ 865797 h 895167"/>
              <a:gd name="connsiteX8-89" fmla="*/ 0 w 690562"/>
              <a:gd name="connsiteY8-90" fmla="*/ 103189 h 895167"/>
              <a:gd name="connsiteX0-91" fmla="*/ 0 w 690562"/>
              <a:gd name="connsiteY0-92" fmla="*/ 103189 h 935648"/>
              <a:gd name="connsiteX1-93" fmla="*/ 29370 w 690562"/>
              <a:gd name="connsiteY1-94" fmla="*/ 73819 h 935648"/>
              <a:gd name="connsiteX2-95" fmla="*/ 625474 w 690562"/>
              <a:gd name="connsiteY2-96" fmla="*/ 0 h 935648"/>
              <a:gd name="connsiteX3-97" fmla="*/ 669130 w 690562"/>
              <a:gd name="connsiteY3-98" fmla="*/ 41276 h 935648"/>
              <a:gd name="connsiteX4-99" fmla="*/ 690562 w 690562"/>
              <a:gd name="connsiteY4-100" fmla="*/ 865797 h 935648"/>
              <a:gd name="connsiteX5-101" fmla="*/ 632617 w 690562"/>
              <a:gd name="connsiteY5-102" fmla="*/ 935648 h 935648"/>
              <a:gd name="connsiteX6-103" fmla="*/ 29370 w 690562"/>
              <a:gd name="connsiteY6-104" fmla="*/ 895167 h 935648"/>
              <a:gd name="connsiteX7-105" fmla="*/ 0 w 690562"/>
              <a:gd name="connsiteY7-106" fmla="*/ 865797 h 935648"/>
              <a:gd name="connsiteX8-107" fmla="*/ 0 w 690562"/>
              <a:gd name="connsiteY8-108" fmla="*/ 103189 h 935648"/>
              <a:gd name="connsiteX0-109" fmla="*/ 0 w 669130"/>
              <a:gd name="connsiteY0-110" fmla="*/ 103189 h 935648"/>
              <a:gd name="connsiteX1-111" fmla="*/ 29370 w 669130"/>
              <a:gd name="connsiteY1-112" fmla="*/ 73819 h 935648"/>
              <a:gd name="connsiteX2-113" fmla="*/ 625474 w 669130"/>
              <a:gd name="connsiteY2-114" fmla="*/ 0 h 935648"/>
              <a:gd name="connsiteX3-115" fmla="*/ 669130 w 669130"/>
              <a:gd name="connsiteY3-116" fmla="*/ 41276 h 935648"/>
              <a:gd name="connsiteX4-117" fmla="*/ 650081 w 669130"/>
              <a:gd name="connsiteY4-118" fmla="*/ 870560 h 935648"/>
              <a:gd name="connsiteX5-119" fmla="*/ 632617 w 669130"/>
              <a:gd name="connsiteY5-120" fmla="*/ 935648 h 935648"/>
              <a:gd name="connsiteX6-121" fmla="*/ 29370 w 669130"/>
              <a:gd name="connsiteY6-122" fmla="*/ 895167 h 935648"/>
              <a:gd name="connsiteX7-123" fmla="*/ 0 w 669130"/>
              <a:gd name="connsiteY7-124" fmla="*/ 865797 h 935648"/>
              <a:gd name="connsiteX8-125" fmla="*/ 0 w 669130"/>
              <a:gd name="connsiteY8-126" fmla="*/ 103189 h 935648"/>
              <a:gd name="connsiteX0-127" fmla="*/ 0 w 669130"/>
              <a:gd name="connsiteY0-128" fmla="*/ 103189 h 935648"/>
              <a:gd name="connsiteX1-129" fmla="*/ 29370 w 669130"/>
              <a:gd name="connsiteY1-130" fmla="*/ 73819 h 935648"/>
              <a:gd name="connsiteX2-131" fmla="*/ 625474 w 669130"/>
              <a:gd name="connsiteY2-132" fmla="*/ 0 h 935648"/>
              <a:gd name="connsiteX3-133" fmla="*/ 669130 w 669130"/>
              <a:gd name="connsiteY3-134" fmla="*/ 41276 h 935648"/>
              <a:gd name="connsiteX4-135" fmla="*/ 659606 w 669130"/>
              <a:gd name="connsiteY4-136" fmla="*/ 887228 h 935648"/>
              <a:gd name="connsiteX5-137" fmla="*/ 632617 w 669130"/>
              <a:gd name="connsiteY5-138" fmla="*/ 935648 h 935648"/>
              <a:gd name="connsiteX6-139" fmla="*/ 29370 w 669130"/>
              <a:gd name="connsiteY6-140" fmla="*/ 895167 h 935648"/>
              <a:gd name="connsiteX7-141" fmla="*/ 0 w 669130"/>
              <a:gd name="connsiteY7-142" fmla="*/ 865797 h 935648"/>
              <a:gd name="connsiteX8-143" fmla="*/ 0 w 669130"/>
              <a:gd name="connsiteY8-144" fmla="*/ 103189 h 935648"/>
              <a:gd name="connsiteX0-145" fmla="*/ 0 w 669130"/>
              <a:gd name="connsiteY0-146" fmla="*/ 103189 h 935648"/>
              <a:gd name="connsiteX1-147" fmla="*/ 29370 w 669130"/>
              <a:gd name="connsiteY1-148" fmla="*/ 73819 h 935648"/>
              <a:gd name="connsiteX2-149" fmla="*/ 625474 w 669130"/>
              <a:gd name="connsiteY2-150" fmla="*/ 0 h 935648"/>
              <a:gd name="connsiteX3-151" fmla="*/ 669130 w 669130"/>
              <a:gd name="connsiteY3-152" fmla="*/ 41276 h 935648"/>
              <a:gd name="connsiteX4-153" fmla="*/ 659606 w 669130"/>
              <a:gd name="connsiteY4-154" fmla="*/ 887228 h 935648"/>
              <a:gd name="connsiteX5-155" fmla="*/ 632617 w 669130"/>
              <a:gd name="connsiteY5-156" fmla="*/ 935648 h 935648"/>
              <a:gd name="connsiteX6-157" fmla="*/ 26989 w 669130"/>
              <a:gd name="connsiteY6-158" fmla="*/ 902311 h 935648"/>
              <a:gd name="connsiteX7-159" fmla="*/ 0 w 669130"/>
              <a:gd name="connsiteY7-160" fmla="*/ 865797 h 935648"/>
              <a:gd name="connsiteX8-161" fmla="*/ 0 w 669130"/>
              <a:gd name="connsiteY8-162" fmla="*/ 103189 h 935648"/>
              <a:gd name="connsiteX0-163" fmla="*/ 0 w 669130"/>
              <a:gd name="connsiteY0-164" fmla="*/ 100808 h 933267"/>
              <a:gd name="connsiteX1-165" fmla="*/ 29370 w 669130"/>
              <a:gd name="connsiteY1-166" fmla="*/ 71438 h 933267"/>
              <a:gd name="connsiteX2-167" fmla="*/ 625474 w 669130"/>
              <a:gd name="connsiteY2-168" fmla="*/ 0 h 933267"/>
              <a:gd name="connsiteX3-169" fmla="*/ 669130 w 669130"/>
              <a:gd name="connsiteY3-170" fmla="*/ 38895 h 933267"/>
              <a:gd name="connsiteX4-171" fmla="*/ 659606 w 669130"/>
              <a:gd name="connsiteY4-172" fmla="*/ 884847 h 933267"/>
              <a:gd name="connsiteX5-173" fmla="*/ 632617 w 669130"/>
              <a:gd name="connsiteY5-174" fmla="*/ 933267 h 933267"/>
              <a:gd name="connsiteX6-175" fmla="*/ 26989 w 669130"/>
              <a:gd name="connsiteY6-176" fmla="*/ 899930 h 933267"/>
              <a:gd name="connsiteX7-177" fmla="*/ 0 w 669130"/>
              <a:gd name="connsiteY7-178" fmla="*/ 863416 h 933267"/>
              <a:gd name="connsiteX8-179" fmla="*/ 0 w 669130"/>
              <a:gd name="connsiteY8-180" fmla="*/ 100808 h 933267"/>
              <a:gd name="connsiteX0-181" fmla="*/ 0 w 669130"/>
              <a:gd name="connsiteY0-182" fmla="*/ 100808 h 933267"/>
              <a:gd name="connsiteX1-183" fmla="*/ 29370 w 669130"/>
              <a:gd name="connsiteY1-184" fmla="*/ 71438 h 933267"/>
              <a:gd name="connsiteX2-185" fmla="*/ 625474 w 669130"/>
              <a:gd name="connsiteY2-186" fmla="*/ 0 h 933267"/>
              <a:gd name="connsiteX3-187" fmla="*/ 669130 w 669130"/>
              <a:gd name="connsiteY3-188" fmla="*/ 38895 h 933267"/>
              <a:gd name="connsiteX4-189" fmla="*/ 659606 w 669130"/>
              <a:gd name="connsiteY4-190" fmla="*/ 884847 h 933267"/>
              <a:gd name="connsiteX5-191" fmla="*/ 632617 w 669130"/>
              <a:gd name="connsiteY5-192" fmla="*/ 933267 h 933267"/>
              <a:gd name="connsiteX6-193" fmla="*/ 26989 w 669130"/>
              <a:gd name="connsiteY6-194" fmla="*/ 899930 h 933267"/>
              <a:gd name="connsiteX7-195" fmla="*/ 0 w 669130"/>
              <a:gd name="connsiteY7-196" fmla="*/ 863416 h 933267"/>
              <a:gd name="connsiteX8-197" fmla="*/ 0 w 669130"/>
              <a:gd name="connsiteY8-198" fmla="*/ 100808 h 933267"/>
              <a:gd name="connsiteX0-199" fmla="*/ 0 w 659606"/>
              <a:gd name="connsiteY0-200" fmla="*/ 100808 h 933267"/>
              <a:gd name="connsiteX1-201" fmla="*/ 29370 w 659606"/>
              <a:gd name="connsiteY1-202" fmla="*/ 71438 h 933267"/>
              <a:gd name="connsiteX2-203" fmla="*/ 625474 w 659606"/>
              <a:gd name="connsiteY2-204" fmla="*/ 0 h 933267"/>
              <a:gd name="connsiteX3-205" fmla="*/ 650080 w 659606"/>
              <a:gd name="connsiteY3-206" fmla="*/ 43658 h 933267"/>
              <a:gd name="connsiteX4-207" fmla="*/ 659606 w 659606"/>
              <a:gd name="connsiteY4-208" fmla="*/ 884847 h 933267"/>
              <a:gd name="connsiteX5-209" fmla="*/ 632617 w 659606"/>
              <a:gd name="connsiteY5-210" fmla="*/ 933267 h 933267"/>
              <a:gd name="connsiteX6-211" fmla="*/ 26989 w 659606"/>
              <a:gd name="connsiteY6-212" fmla="*/ 899930 h 933267"/>
              <a:gd name="connsiteX7-213" fmla="*/ 0 w 659606"/>
              <a:gd name="connsiteY7-214" fmla="*/ 863416 h 933267"/>
              <a:gd name="connsiteX8-215" fmla="*/ 0 w 659606"/>
              <a:gd name="connsiteY8-216" fmla="*/ 100808 h 933267"/>
              <a:gd name="connsiteX0-217" fmla="*/ 0 w 664368"/>
              <a:gd name="connsiteY0-218" fmla="*/ 100808 h 933267"/>
              <a:gd name="connsiteX1-219" fmla="*/ 29370 w 664368"/>
              <a:gd name="connsiteY1-220" fmla="*/ 71438 h 933267"/>
              <a:gd name="connsiteX2-221" fmla="*/ 625474 w 664368"/>
              <a:gd name="connsiteY2-222" fmla="*/ 0 h 933267"/>
              <a:gd name="connsiteX3-223" fmla="*/ 664368 w 664368"/>
              <a:gd name="connsiteY3-224" fmla="*/ 53183 h 933267"/>
              <a:gd name="connsiteX4-225" fmla="*/ 659606 w 664368"/>
              <a:gd name="connsiteY4-226" fmla="*/ 884847 h 933267"/>
              <a:gd name="connsiteX5-227" fmla="*/ 632617 w 664368"/>
              <a:gd name="connsiteY5-228" fmla="*/ 933267 h 933267"/>
              <a:gd name="connsiteX6-229" fmla="*/ 26989 w 664368"/>
              <a:gd name="connsiteY6-230" fmla="*/ 899930 h 933267"/>
              <a:gd name="connsiteX7-231" fmla="*/ 0 w 664368"/>
              <a:gd name="connsiteY7-232" fmla="*/ 863416 h 933267"/>
              <a:gd name="connsiteX8-233" fmla="*/ 0 w 664368"/>
              <a:gd name="connsiteY8-234" fmla="*/ 100808 h 933267"/>
              <a:gd name="connsiteX0-235" fmla="*/ 0 w 664368"/>
              <a:gd name="connsiteY0-236" fmla="*/ 102656 h 935115"/>
              <a:gd name="connsiteX1-237" fmla="*/ 29370 w 664368"/>
              <a:gd name="connsiteY1-238" fmla="*/ 73286 h 935115"/>
              <a:gd name="connsiteX2-239" fmla="*/ 625474 w 664368"/>
              <a:gd name="connsiteY2-240" fmla="*/ 1848 h 935115"/>
              <a:gd name="connsiteX3-241" fmla="*/ 664368 w 664368"/>
              <a:gd name="connsiteY3-242" fmla="*/ 55031 h 935115"/>
              <a:gd name="connsiteX4-243" fmla="*/ 659606 w 664368"/>
              <a:gd name="connsiteY4-244" fmla="*/ 886695 h 935115"/>
              <a:gd name="connsiteX5-245" fmla="*/ 632617 w 664368"/>
              <a:gd name="connsiteY5-246" fmla="*/ 935115 h 935115"/>
              <a:gd name="connsiteX6-247" fmla="*/ 26989 w 664368"/>
              <a:gd name="connsiteY6-248" fmla="*/ 901778 h 935115"/>
              <a:gd name="connsiteX7-249" fmla="*/ 0 w 664368"/>
              <a:gd name="connsiteY7-250" fmla="*/ 865264 h 935115"/>
              <a:gd name="connsiteX8-251" fmla="*/ 0 w 664368"/>
              <a:gd name="connsiteY8-252" fmla="*/ 102656 h 935115"/>
              <a:gd name="connsiteX0-253" fmla="*/ 0 w 664368"/>
              <a:gd name="connsiteY0-254" fmla="*/ 113215 h 945674"/>
              <a:gd name="connsiteX1-255" fmla="*/ 29370 w 664368"/>
              <a:gd name="connsiteY1-256" fmla="*/ 83845 h 945674"/>
              <a:gd name="connsiteX2-257" fmla="*/ 619608 w 664368"/>
              <a:gd name="connsiteY2-258" fmla="*/ 1558 h 945674"/>
              <a:gd name="connsiteX3-259" fmla="*/ 664368 w 664368"/>
              <a:gd name="connsiteY3-260" fmla="*/ 65590 h 945674"/>
              <a:gd name="connsiteX4-261" fmla="*/ 659606 w 664368"/>
              <a:gd name="connsiteY4-262" fmla="*/ 897254 h 945674"/>
              <a:gd name="connsiteX5-263" fmla="*/ 632617 w 664368"/>
              <a:gd name="connsiteY5-264" fmla="*/ 945674 h 945674"/>
              <a:gd name="connsiteX6-265" fmla="*/ 26989 w 664368"/>
              <a:gd name="connsiteY6-266" fmla="*/ 912337 h 945674"/>
              <a:gd name="connsiteX7-267" fmla="*/ 0 w 664368"/>
              <a:gd name="connsiteY7-268" fmla="*/ 875823 h 945674"/>
              <a:gd name="connsiteX8-269" fmla="*/ 0 w 664368"/>
              <a:gd name="connsiteY8-270" fmla="*/ 113215 h 945674"/>
              <a:gd name="connsiteX0-271" fmla="*/ 0 w 664368"/>
              <a:gd name="connsiteY0-272" fmla="*/ 113215 h 945674"/>
              <a:gd name="connsiteX1-273" fmla="*/ 29370 w 664368"/>
              <a:gd name="connsiteY1-274" fmla="*/ 83845 h 945674"/>
              <a:gd name="connsiteX2-275" fmla="*/ 619608 w 664368"/>
              <a:gd name="connsiteY2-276" fmla="*/ 1558 h 945674"/>
              <a:gd name="connsiteX3-277" fmla="*/ 664368 w 664368"/>
              <a:gd name="connsiteY3-278" fmla="*/ 65590 h 945674"/>
              <a:gd name="connsiteX4-279" fmla="*/ 659606 w 664368"/>
              <a:gd name="connsiteY4-280" fmla="*/ 897254 h 945674"/>
              <a:gd name="connsiteX5-281" fmla="*/ 632617 w 664368"/>
              <a:gd name="connsiteY5-282" fmla="*/ 945674 h 945674"/>
              <a:gd name="connsiteX6-283" fmla="*/ 26989 w 664368"/>
              <a:gd name="connsiteY6-284" fmla="*/ 912337 h 945674"/>
              <a:gd name="connsiteX7-285" fmla="*/ 0 w 664368"/>
              <a:gd name="connsiteY7-286" fmla="*/ 875823 h 945674"/>
              <a:gd name="connsiteX8-287" fmla="*/ 0 w 664368"/>
              <a:gd name="connsiteY8-288" fmla="*/ 113215 h 945674"/>
              <a:gd name="connsiteX0-289" fmla="*/ 0 w 671507"/>
              <a:gd name="connsiteY0-290" fmla="*/ 113215 h 945674"/>
              <a:gd name="connsiteX1-291" fmla="*/ 29370 w 671507"/>
              <a:gd name="connsiteY1-292" fmla="*/ 83845 h 945674"/>
              <a:gd name="connsiteX2-293" fmla="*/ 619608 w 671507"/>
              <a:gd name="connsiteY2-294" fmla="*/ 1558 h 945674"/>
              <a:gd name="connsiteX3-295" fmla="*/ 664368 w 671507"/>
              <a:gd name="connsiteY3-296" fmla="*/ 65590 h 945674"/>
              <a:gd name="connsiteX4-297" fmla="*/ 671338 w 671507"/>
              <a:gd name="connsiteY4-298" fmla="*/ 910815 h 945674"/>
              <a:gd name="connsiteX5-299" fmla="*/ 632617 w 671507"/>
              <a:gd name="connsiteY5-300" fmla="*/ 945674 h 945674"/>
              <a:gd name="connsiteX6-301" fmla="*/ 26989 w 671507"/>
              <a:gd name="connsiteY6-302" fmla="*/ 912337 h 945674"/>
              <a:gd name="connsiteX7-303" fmla="*/ 0 w 671507"/>
              <a:gd name="connsiteY7-304" fmla="*/ 875823 h 945674"/>
              <a:gd name="connsiteX8-305" fmla="*/ 0 w 671507"/>
              <a:gd name="connsiteY8-306" fmla="*/ 113215 h 945674"/>
              <a:gd name="connsiteX0-307" fmla="*/ 0 w 671507"/>
              <a:gd name="connsiteY0-308" fmla="*/ 113215 h 959234"/>
              <a:gd name="connsiteX1-309" fmla="*/ 29370 w 671507"/>
              <a:gd name="connsiteY1-310" fmla="*/ 83845 h 959234"/>
              <a:gd name="connsiteX2-311" fmla="*/ 619608 w 671507"/>
              <a:gd name="connsiteY2-312" fmla="*/ 1558 h 959234"/>
              <a:gd name="connsiteX3-313" fmla="*/ 664368 w 671507"/>
              <a:gd name="connsiteY3-314" fmla="*/ 65590 h 959234"/>
              <a:gd name="connsiteX4-315" fmla="*/ 671338 w 671507"/>
              <a:gd name="connsiteY4-316" fmla="*/ 910815 h 959234"/>
              <a:gd name="connsiteX5-317" fmla="*/ 632617 w 671507"/>
              <a:gd name="connsiteY5-318" fmla="*/ 959234 h 959234"/>
              <a:gd name="connsiteX6-319" fmla="*/ 26989 w 671507"/>
              <a:gd name="connsiteY6-320" fmla="*/ 912337 h 959234"/>
              <a:gd name="connsiteX7-321" fmla="*/ 0 w 671507"/>
              <a:gd name="connsiteY7-322" fmla="*/ 875823 h 959234"/>
              <a:gd name="connsiteX8-323" fmla="*/ 0 w 671507"/>
              <a:gd name="connsiteY8-324" fmla="*/ 113215 h 959234"/>
              <a:gd name="connsiteX0-325" fmla="*/ 0 w 671507"/>
              <a:gd name="connsiteY0-326" fmla="*/ 113215 h 959234"/>
              <a:gd name="connsiteX1-327" fmla="*/ 29370 w 671507"/>
              <a:gd name="connsiteY1-328" fmla="*/ 83845 h 959234"/>
              <a:gd name="connsiteX2-329" fmla="*/ 619608 w 671507"/>
              <a:gd name="connsiteY2-330" fmla="*/ 1558 h 959234"/>
              <a:gd name="connsiteX3-331" fmla="*/ 664368 w 671507"/>
              <a:gd name="connsiteY3-332" fmla="*/ 65590 h 959234"/>
              <a:gd name="connsiteX4-333" fmla="*/ 671338 w 671507"/>
              <a:gd name="connsiteY4-334" fmla="*/ 910815 h 959234"/>
              <a:gd name="connsiteX5-335" fmla="*/ 632617 w 671507"/>
              <a:gd name="connsiteY5-336" fmla="*/ 959234 h 959234"/>
              <a:gd name="connsiteX6-337" fmla="*/ 26989 w 671507"/>
              <a:gd name="connsiteY6-338" fmla="*/ 912337 h 959234"/>
              <a:gd name="connsiteX7-339" fmla="*/ 0 w 671507"/>
              <a:gd name="connsiteY7-340" fmla="*/ 875823 h 959234"/>
              <a:gd name="connsiteX8-341" fmla="*/ 0 w 671507"/>
              <a:gd name="connsiteY8-342" fmla="*/ 113215 h 9592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71507" h="959234">
                <a:moveTo>
                  <a:pt x="0" y="113215"/>
                </a:moveTo>
                <a:cubicBezTo>
                  <a:pt x="0" y="96994"/>
                  <a:pt x="13149" y="83845"/>
                  <a:pt x="29370" y="83845"/>
                </a:cubicBezTo>
                <a:cubicBezTo>
                  <a:pt x="138798" y="69558"/>
                  <a:pt x="458455" y="12473"/>
                  <a:pt x="619608" y="1558"/>
                </a:cubicBezTo>
                <a:cubicBezTo>
                  <a:pt x="652497" y="-10348"/>
                  <a:pt x="664368" y="49369"/>
                  <a:pt x="664368" y="65590"/>
                </a:cubicBezTo>
                <a:cubicBezTo>
                  <a:pt x="662781" y="342811"/>
                  <a:pt x="672925" y="633594"/>
                  <a:pt x="671338" y="910815"/>
                </a:cubicBezTo>
                <a:cubicBezTo>
                  <a:pt x="671338" y="927036"/>
                  <a:pt x="648838" y="959234"/>
                  <a:pt x="632617" y="959234"/>
                </a:cubicBezTo>
                <a:lnTo>
                  <a:pt x="26989" y="912337"/>
                </a:lnTo>
                <a:cubicBezTo>
                  <a:pt x="10768" y="912337"/>
                  <a:pt x="0" y="892044"/>
                  <a:pt x="0" y="875823"/>
                </a:cubicBezTo>
                <a:lnTo>
                  <a:pt x="0" y="113215"/>
                </a:lnTo>
                <a:close/>
              </a:path>
            </a:pathLst>
          </a:custGeom>
          <a:solidFill>
            <a:srgbClr val="FFC000"/>
          </a:solidFill>
          <a:ln w="31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sp>
        <p:nvSpPr>
          <p:cNvPr id="6" name="圆角矩形 97"/>
          <p:cNvSpPr/>
          <p:nvPr/>
        </p:nvSpPr>
        <p:spPr>
          <a:xfrm>
            <a:off x="2856608" y="2257426"/>
            <a:ext cx="776288" cy="1409700"/>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1" fmla="*/ 0 w 690562"/>
              <a:gd name="connsiteY0-2" fmla="*/ 96045 h 888023"/>
              <a:gd name="connsiteX1-3" fmla="*/ 29370 w 690562"/>
              <a:gd name="connsiteY1-4" fmla="*/ 66675 h 888023"/>
              <a:gd name="connsiteX2-5" fmla="*/ 627855 w 690562"/>
              <a:gd name="connsiteY2-6" fmla="*/ 0 h 888023"/>
              <a:gd name="connsiteX3-7" fmla="*/ 690562 w 690562"/>
              <a:gd name="connsiteY3-8" fmla="*/ 96045 h 888023"/>
              <a:gd name="connsiteX4-9" fmla="*/ 690562 w 690562"/>
              <a:gd name="connsiteY4-10" fmla="*/ 858653 h 888023"/>
              <a:gd name="connsiteX5-11" fmla="*/ 661192 w 690562"/>
              <a:gd name="connsiteY5-12" fmla="*/ 888023 h 888023"/>
              <a:gd name="connsiteX6-13" fmla="*/ 29370 w 690562"/>
              <a:gd name="connsiteY6-14" fmla="*/ 888023 h 888023"/>
              <a:gd name="connsiteX7-15" fmla="*/ 0 w 690562"/>
              <a:gd name="connsiteY7-16" fmla="*/ 858653 h 888023"/>
              <a:gd name="connsiteX8-17" fmla="*/ 0 w 690562"/>
              <a:gd name="connsiteY8-18" fmla="*/ 96045 h 888023"/>
              <a:gd name="connsiteX0-19" fmla="*/ 0 w 690562"/>
              <a:gd name="connsiteY0-20" fmla="*/ 96045 h 888023"/>
              <a:gd name="connsiteX1-21" fmla="*/ 29370 w 690562"/>
              <a:gd name="connsiteY1-22" fmla="*/ 66675 h 888023"/>
              <a:gd name="connsiteX2-23" fmla="*/ 627855 w 690562"/>
              <a:gd name="connsiteY2-24" fmla="*/ 0 h 888023"/>
              <a:gd name="connsiteX3-25" fmla="*/ 690562 w 690562"/>
              <a:gd name="connsiteY3-26" fmla="*/ 96045 h 888023"/>
              <a:gd name="connsiteX4-27" fmla="*/ 690562 w 690562"/>
              <a:gd name="connsiteY4-28" fmla="*/ 858653 h 888023"/>
              <a:gd name="connsiteX5-29" fmla="*/ 661192 w 690562"/>
              <a:gd name="connsiteY5-30" fmla="*/ 888023 h 888023"/>
              <a:gd name="connsiteX6-31" fmla="*/ 29370 w 690562"/>
              <a:gd name="connsiteY6-32" fmla="*/ 888023 h 888023"/>
              <a:gd name="connsiteX7-33" fmla="*/ 0 w 690562"/>
              <a:gd name="connsiteY7-34" fmla="*/ 858653 h 888023"/>
              <a:gd name="connsiteX8-35" fmla="*/ 0 w 690562"/>
              <a:gd name="connsiteY8-36" fmla="*/ 96045 h 888023"/>
              <a:gd name="connsiteX0-37" fmla="*/ 0 w 690562"/>
              <a:gd name="connsiteY0-38" fmla="*/ 96045 h 888023"/>
              <a:gd name="connsiteX1-39" fmla="*/ 29370 w 690562"/>
              <a:gd name="connsiteY1-40" fmla="*/ 66675 h 888023"/>
              <a:gd name="connsiteX2-41" fmla="*/ 627855 w 690562"/>
              <a:gd name="connsiteY2-42" fmla="*/ 0 h 888023"/>
              <a:gd name="connsiteX3-43" fmla="*/ 690562 w 690562"/>
              <a:gd name="connsiteY3-44" fmla="*/ 96045 h 888023"/>
              <a:gd name="connsiteX4-45" fmla="*/ 690562 w 690562"/>
              <a:gd name="connsiteY4-46" fmla="*/ 858653 h 888023"/>
              <a:gd name="connsiteX5-47" fmla="*/ 661192 w 690562"/>
              <a:gd name="connsiteY5-48" fmla="*/ 888023 h 888023"/>
              <a:gd name="connsiteX6-49" fmla="*/ 29370 w 690562"/>
              <a:gd name="connsiteY6-50" fmla="*/ 888023 h 888023"/>
              <a:gd name="connsiteX7-51" fmla="*/ 0 w 690562"/>
              <a:gd name="connsiteY7-52" fmla="*/ 858653 h 888023"/>
              <a:gd name="connsiteX8-53" fmla="*/ 0 w 690562"/>
              <a:gd name="connsiteY8-54" fmla="*/ 96045 h 888023"/>
              <a:gd name="connsiteX0-55" fmla="*/ 0 w 690562"/>
              <a:gd name="connsiteY0-56" fmla="*/ 96045 h 888023"/>
              <a:gd name="connsiteX1-57" fmla="*/ 29370 w 690562"/>
              <a:gd name="connsiteY1-58" fmla="*/ 66675 h 888023"/>
              <a:gd name="connsiteX2-59" fmla="*/ 627855 w 690562"/>
              <a:gd name="connsiteY2-60" fmla="*/ 0 h 888023"/>
              <a:gd name="connsiteX3-61" fmla="*/ 669130 w 690562"/>
              <a:gd name="connsiteY3-62" fmla="*/ 34132 h 888023"/>
              <a:gd name="connsiteX4-63" fmla="*/ 690562 w 690562"/>
              <a:gd name="connsiteY4-64" fmla="*/ 858653 h 888023"/>
              <a:gd name="connsiteX5-65" fmla="*/ 661192 w 690562"/>
              <a:gd name="connsiteY5-66" fmla="*/ 888023 h 888023"/>
              <a:gd name="connsiteX6-67" fmla="*/ 29370 w 690562"/>
              <a:gd name="connsiteY6-68" fmla="*/ 888023 h 888023"/>
              <a:gd name="connsiteX7-69" fmla="*/ 0 w 690562"/>
              <a:gd name="connsiteY7-70" fmla="*/ 858653 h 888023"/>
              <a:gd name="connsiteX8-71" fmla="*/ 0 w 690562"/>
              <a:gd name="connsiteY8-72" fmla="*/ 96045 h 888023"/>
              <a:gd name="connsiteX0-73" fmla="*/ 0 w 690562"/>
              <a:gd name="connsiteY0-74" fmla="*/ 103189 h 895167"/>
              <a:gd name="connsiteX1-75" fmla="*/ 29370 w 690562"/>
              <a:gd name="connsiteY1-76" fmla="*/ 73819 h 895167"/>
              <a:gd name="connsiteX2-77" fmla="*/ 625474 w 690562"/>
              <a:gd name="connsiteY2-78" fmla="*/ 0 h 895167"/>
              <a:gd name="connsiteX3-79" fmla="*/ 669130 w 690562"/>
              <a:gd name="connsiteY3-80" fmla="*/ 41276 h 895167"/>
              <a:gd name="connsiteX4-81" fmla="*/ 690562 w 690562"/>
              <a:gd name="connsiteY4-82" fmla="*/ 865797 h 895167"/>
              <a:gd name="connsiteX5-83" fmla="*/ 661192 w 690562"/>
              <a:gd name="connsiteY5-84" fmla="*/ 895167 h 895167"/>
              <a:gd name="connsiteX6-85" fmla="*/ 29370 w 690562"/>
              <a:gd name="connsiteY6-86" fmla="*/ 895167 h 895167"/>
              <a:gd name="connsiteX7-87" fmla="*/ 0 w 690562"/>
              <a:gd name="connsiteY7-88" fmla="*/ 865797 h 895167"/>
              <a:gd name="connsiteX8-89" fmla="*/ 0 w 690562"/>
              <a:gd name="connsiteY8-90" fmla="*/ 103189 h 895167"/>
              <a:gd name="connsiteX0-91" fmla="*/ 0 w 690562"/>
              <a:gd name="connsiteY0-92" fmla="*/ 103189 h 935648"/>
              <a:gd name="connsiteX1-93" fmla="*/ 29370 w 690562"/>
              <a:gd name="connsiteY1-94" fmla="*/ 73819 h 935648"/>
              <a:gd name="connsiteX2-95" fmla="*/ 625474 w 690562"/>
              <a:gd name="connsiteY2-96" fmla="*/ 0 h 935648"/>
              <a:gd name="connsiteX3-97" fmla="*/ 669130 w 690562"/>
              <a:gd name="connsiteY3-98" fmla="*/ 41276 h 935648"/>
              <a:gd name="connsiteX4-99" fmla="*/ 690562 w 690562"/>
              <a:gd name="connsiteY4-100" fmla="*/ 865797 h 935648"/>
              <a:gd name="connsiteX5-101" fmla="*/ 632617 w 690562"/>
              <a:gd name="connsiteY5-102" fmla="*/ 935648 h 935648"/>
              <a:gd name="connsiteX6-103" fmla="*/ 29370 w 690562"/>
              <a:gd name="connsiteY6-104" fmla="*/ 895167 h 935648"/>
              <a:gd name="connsiteX7-105" fmla="*/ 0 w 690562"/>
              <a:gd name="connsiteY7-106" fmla="*/ 865797 h 935648"/>
              <a:gd name="connsiteX8-107" fmla="*/ 0 w 690562"/>
              <a:gd name="connsiteY8-108" fmla="*/ 103189 h 935648"/>
              <a:gd name="connsiteX0-109" fmla="*/ 0 w 669130"/>
              <a:gd name="connsiteY0-110" fmla="*/ 103189 h 935648"/>
              <a:gd name="connsiteX1-111" fmla="*/ 29370 w 669130"/>
              <a:gd name="connsiteY1-112" fmla="*/ 73819 h 935648"/>
              <a:gd name="connsiteX2-113" fmla="*/ 625474 w 669130"/>
              <a:gd name="connsiteY2-114" fmla="*/ 0 h 935648"/>
              <a:gd name="connsiteX3-115" fmla="*/ 669130 w 669130"/>
              <a:gd name="connsiteY3-116" fmla="*/ 41276 h 935648"/>
              <a:gd name="connsiteX4-117" fmla="*/ 650081 w 669130"/>
              <a:gd name="connsiteY4-118" fmla="*/ 870560 h 935648"/>
              <a:gd name="connsiteX5-119" fmla="*/ 632617 w 669130"/>
              <a:gd name="connsiteY5-120" fmla="*/ 935648 h 935648"/>
              <a:gd name="connsiteX6-121" fmla="*/ 29370 w 669130"/>
              <a:gd name="connsiteY6-122" fmla="*/ 895167 h 935648"/>
              <a:gd name="connsiteX7-123" fmla="*/ 0 w 669130"/>
              <a:gd name="connsiteY7-124" fmla="*/ 865797 h 935648"/>
              <a:gd name="connsiteX8-125" fmla="*/ 0 w 669130"/>
              <a:gd name="connsiteY8-126" fmla="*/ 103189 h 935648"/>
              <a:gd name="connsiteX0-127" fmla="*/ 0 w 669130"/>
              <a:gd name="connsiteY0-128" fmla="*/ 103189 h 935648"/>
              <a:gd name="connsiteX1-129" fmla="*/ 29370 w 669130"/>
              <a:gd name="connsiteY1-130" fmla="*/ 73819 h 935648"/>
              <a:gd name="connsiteX2-131" fmla="*/ 625474 w 669130"/>
              <a:gd name="connsiteY2-132" fmla="*/ 0 h 935648"/>
              <a:gd name="connsiteX3-133" fmla="*/ 669130 w 669130"/>
              <a:gd name="connsiteY3-134" fmla="*/ 41276 h 935648"/>
              <a:gd name="connsiteX4-135" fmla="*/ 659606 w 669130"/>
              <a:gd name="connsiteY4-136" fmla="*/ 887228 h 935648"/>
              <a:gd name="connsiteX5-137" fmla="*/ 632617 w 669130"/>
              <a:gd name="connsiteY5-138" fmla="*/ 935648 h 935648"/>
              <a:gd name="connsiteX6-139" fmla="*/ 29370 w 669130"/>
              <a:gd name="connsiteY6-140" fmla="*/ 895167 h 935648"/>
              <a:gd name="connsiteX7-141" fmla="*/ 0 w 669130"/>
              <a:gd name="connsiteY7-142" fmla="*/ 865797 h 935648"/>
              <a:gd name="connsiteX8-143" fmla="*/ 0 w 669130"/>
              <a:gd name="connsiteY8-144" fmla="*/ 103189 h 935648"/>
              <a:gd name="connsiteX0-145" fmla="*/ 0 w 669130"/>
              <a:gd name="connsiteY0-146" fmla="*/ 103189 h 935648"/>
              <a:gd name="connsiteX1-147" fmla="*/ 29370 w 669130"/>
              <a:gd name="connsiteY1-148" fmla="*/ 73819 h 935648"/>
              <a:gd name="connsiteX2-149" fmla="*/ 625474 w 669130"/>
              <a:gd name="connsiteY2-150" fmla="*/ 0 h 935648"/>
              <a:gd name="connsiteX3-151" fmla="*/ 669130 w 669130"/>
              <a:gd name="connsiteY3-152" fmla="*/ 41276 h 935648"/>
              <a:gd name="connsiteX4-153" fmla="*/ 659606 w 669130"/>
              <a:gd name="connsiteY4-154" fmla="*/ 887228 h 935648"/>
              <a:gd name="connsiteX5-155" fmla="*/ 632617 w 669130"/>
              <a:gd name="connsiteY5-156" fmla="*/ 935648 h 935648"/>
              <a:gd name="connsiteX6-157" fmla="*/ 26989 w 669130"/>
              <a:gd name="connsiteY6-158" fmla="*/ 902311 h 935648"/>
              <a:gd name="connsiteX7-159" fmla="*/ 0 w 669130"/>
              <a:gd name="connsiteY7-160" fmla="*/ 865797 h 935648"/>
              <a:gd name="connsiteX8-161" fmla="*/ 0 w 669130"/>
              <a:gd name="connsiteY8-162" fmla="*/ 103189 h 935648"/>
              <a:gd name="connsiteX0-163" fmla="*/ 0 w 669130"/>
              <a:gd name="connsiteY0-164" fmla="*/ 100808 h 933267"/>
              <a:gd name="connsiteX1-165" fmla="*/ 29370 w 669130"/>
              <a:gd name="connsiteY1-166" fmla="*/ 71438 h 933267"/>
              <a:gd name="connsiteX2-167" fmla="*/ 625474 w 669130"/>
              <a:gd name="connsiteY2-168" fmla="*/ 0 h 933267"/>
              <a:gd name="connsiteX3-169" fmla="*/ 669130 w 669130"/>
              <a:gd name="connsiteY3-170" fmla="*/ 38895 h 933267"/>
              <a:gd name="connsiteX4-171" fmla="*/ 659606 w 669130"/>
              <a:gd name="connsiteY4-172" fmla="*/ 884847 h 933267"/>
              <a:gd name="connsiteX5-173" fmla="*/ 632617 w 669130"/>
              <a:gd name="connsiteY5-174" fmla="*/ 933267 h 933267"/>
              <a:gd name="connsiteX6-175" fmla="*/ 26989 w 669130"/>
              <a:gd name="connsiteY6-176" fmla="*/ 899930 h 933267"/>
              <a:gd name="connsiteX7-177" fmla="*/ 0 w 669130"/>
              <a:gd name="connsiteY7-178" fmla="*/ 863416 h 933267"/>
              <a:gd name="connsiteX8-179" fmla="*/ 0 w 669130"/>
              <a:gd name="connsiteY8-180" fmla="*/ 100808 h 933267"/>
              <a:gd name="connsiteX0-181" fmla="*/ 0 w 669130"/>
              <a:gd name="connsiteY0-182" fmla="*/ 100808 h 933267"/>
              <a:gd name="connsiteX1-183" fmla="*/ 29370 w 669130"/>
              <a:gd name="connsiteY1-184" fmla="*/ 71438 h 933267"/>
              <a:gd name="connsiteX2-185" fmla="*/ 625474 w 669130"/>
              <a:gd name="connsiteY2-186" fmla="*/ 0 h 933267"/>
              <a:gd name="connsiteX3-187" fmla="*/ 669130 w 669130"/>
              <a:gd name="connsiteY3-188" fmla="*/ 38895 h 933267"/>
              <a:gd name="connsiteX4-189" fmla="*/ 659606 w 669130"/>
              <a:gd name="connsiteY4-190" fmla="*/ 884847 h 933267"/>
              <a:gd name="connsiteX5-191" fmla="*/ 632617 w 669130"/>
              <a:gd name="connsiteY5-192" fmla="*/ 933267 h 933267"/>
              <a:gd name="connsiteX6-193" fmla="*/ 26989 w 669130"/>
              <a:gd name="connsiteY6-194" fmla="*/ 899930 h 933267"/>
              <a:gd name="connsiteX7-195" fmla="*/ 0 w 669130"/>
              <a:gd name="connsiteY7-196" fmla="*/ 863416 h 933267"/>
              <a:gd name="connsiteX8-197" fmla="*/ 0 w 669130"/>
              <a:gd name="connsiteY8-198" fmla="*/ 100808 h 933267"/>
              <a:gd name="connsiteX0-199" fmla="*/ 0 w 659606"/>
              <a:gd name="connsiteY0-200" fmla="*/ 100808 h 933267"/>
              <a:gd name="connsiteX1-201" fmla="*/ 29370 w 659606"/>
              <a:gd name="connsiteY1-202" fmla="*/ 71438 h 933267"/>
              <a:gd name="connsiteX2-203" fmla="*/ 625474 w 659606"/>
              <a:gd name="connsiteY2-204" fmla="*/ 0 h 933267"/>
              <a:gd name="connsiteX3-205" fmla="*/ 650080 w 659606"/>
              <a:gd name="connsiteY3-206" fmla="*/ 43658 h 933267"/>
              <a:gd name="connsiteX4-207" fmla="*/ 659606 w 659606"/>
              <a:gd name="connsiteY4-208" fmla="*/ 884847 h 933267"/>
              <a:gd name="connsiteX5-209" fmla="*/ 632617 w 659606"/>
              <a:gd name="connsiteY5-210" fmla="*/ 933267 h 933267"/>
              <a:gd name="connsiteX6-211" fmla="*/ 26989 w 659606"/>
              <a:gd name="connsiteY6-212" fmla="*/ 899930 h 933267"/>
              <a:gd name="connsiteX7-213" fmla="*/ 0 w 659606"/>
              <a:gd name="connsiteY7-214" fmla="*/ 863416 h 933267"/>
              <a:gd name="connsiteX8-215" fmla="*/ 0 w 659606"/>
              <a:gd name="connsiteY8-216" fmla="*/ 100808 h 933267"/>
              <a:gd name="connsiteX0-217" fmla="*/ 0 w 664368"/>
              <a:gd name="connsiteY0-218" fmla="*/ 100808 h 933267"/>
              <a:gd name="connsiteX1-219" fmla="*/ 29370 w 664368"/>
              <a:gd name="connsiteY1-220" fmla="*/ 71438 h 933267"/>
              <a:gd name="connsiteX2-221" fmla="*/ 625474 w 664368"/>
              <a:gd name="connsiteY2-222" fmla="*/ 0 h 933267"/>
              <a:gd name="connsiteX3-223" fmla="*/ 664368 w 664368"/>
              <a:gd name="connsiteY3-224" fmla="*/ 53183 h 933267"/>
              <a:gd name="connsiteX4-225" fmla="*/ 659606 w 664368"/>
              <a:gd name="connsiteY4-226" fmla="*/ 884847 h 933267"/>
              <a:gd name="connsiteX5-227" fmla="*/ 632617 w 664368"/>
              <a:gd name="connsiteY5-228" fmla="*/ 933267 h 933267"/>
              <a:gd name="connsiteX6-229" fmla="*/ 26989 w 664368"/>
              <a:gd name="connsiteY6-230" fmla="*/ 899930 h 933267"/>
              <a:gd name="connsiteX7-231" fmla="*/ 0 w 664368"/>
              <a:gd name="connsiteY7-232" fmla="*/ 863416 h 933267"/>
              <a:gd name="connsiteX8-233" fmla="*/ 0 w 664368"/>
              <a:gd name="connsiteY8-234" fmla="*/ 100808 h 933267"/>
              <a:gd name="connsiteX0-235" fmla="*/ 0 w 664368"/>
              <a:gd name="connsiteY0-236" fmla="*/ 102656 h 935115"/>
              <a:gd name="connsiteX1-237" fmla="*/ 29370 w 664368"/>
              <a:gd name="connsiteY1-238" fmla="*/ 73286 h 935115"/>
              <a:gd name="connsiteX2-239" fmla="*/ 625474 w 664368"/>
              <a:gd name="connsiteY2-240" fmla="*/ 1848 h 935115"/>
              <a:gd name="connsiteX3-241" fmla="*/ 664368 w 664368"/>
              <a:gd name="connsiteY3-242" fmla="*/ 55031 h 935115"/>
              <a:gd name="connsiteX4-243" fmla="*/ 659606 w 664368"/>
              <a:gd name="connsiteY4-244" fmla="*/ 886695 h 935115"/>
              <a:gd name="connsiteX5-245" fmla="*/ 632617 w 664368"/>
              <a:gd name="connsiteY5-246" fmla="*/ 935115 h 935115"/>
              <a:gd name="connsiteX6-247" fmla="*/ 26989 w 664368"/>
              <a:gd name="connsiteY6-248" fmla="*/ 901778 h 935115"/>
              <a:gd name="connsiteX7-249" fmla="*/ 0 w 664368"/>
              <a:gd name="connsiteY7-250" fmla="*/ 865264 h 935115"/>
              <a:gd name="connsiteX8-251" fmla="*/ 0 w 664368"/>
              <a:gd name="connsiteY8-252" fmla="*/ 102656 h 935115"/>
              <a:gd name="connsiteX0-253" fmla="*/ 0 w 664368"/>
              <a:gd name="connsiteY0-254" fmla="*/ 113215 h 945674"/>
              <a:gd name="connsiteX1-255" fmla="*/ 29370 w 664368"/>
              <a:gd name="connsiteY1-256" fmla="*/ 83845 h 945674"/>
              <a:gd name="connsiteX2-257" fmla="*/ 619608 w 664368"/>
              <a:gd name="connsiteY2-258" fmla="*/ 1558 h 945674"/>
              <a:gd name="connsiteX3-259" fmla="*/ 664368 w 664368"/>
              <a:gd name="connsiteY3-260" fmla="*/ 65590 h 945674"/>
              <a:gd name="connsiteX4-261" fmla="*/ 659606 w 664368"/>
              <a:gd name="connsiteY4-262" fmla="*/ 897254 h 945674"/>
              <a:gd name="connsiteX5-263" fmla="*/ 632617 w 664368"/>
              <a:gd name="connsiteY5-264" fmla="*/ 945674 h 945674"/>
              <a:gd name="connsiteX6-265" fmla="*/ 26989 w 664368"/>
              <a:gd name="connsiteY6-266" fmla="*/ 912337 h 945674"/>
              <a:gd name="connsiteX7-267" fmla="*/ 0 w 664368"/>
              <a:gd name="connsiteY7-268" fmla="*/ 875823 h 945674"/>
              <a:gd name="connsiteX8-269" fmla="*/ 0 w 664368"/>
              <a:gd name="connsiteY8-270" fmla="*/ 113215 h 945674"/>
              <a:gd name="connsiteX0-271" fmla="*/ 0 w 664368"/>
              <a:gd name="connsiteY0-272" fmla="*/ 113215 h 945674"/>
              <a:gd name="connsiteX1-273" fmla="*/ 29370 w 664368"/>
              <a:gd name="connsiteY1-274" fmla="*/ 83845 h 945674"/>
              <a:gd name="connsiteX2-275" fmla="*/ 619608 w 664368"/>
              <a:gd name="connsiteY2-276" fmla="*/ 1558 h 945674"/>
              <a:gd name="connsiteX3-277" fmla="*/ 664368 w 664368"/>
              <a:gd name="connsiteY3-278" fmla="*/ 65590 h 945674"/>
              <a:gd name="connsiteX4-279" fmla="*/ 659606 w 664368"/>
              <a:gd name="connsiteY4-280" fmla="*/ 897254 h 945674"/>
              <a:gd name="connsiteX5-281" fmla="*/ 632617 w 664368"/>
              <a:gd name="connsiteY5-282" fmla="*/ 945674 h 945674"/>
              <a:gd name="connsiteX6-283" fmla="*/ 26989 w 664368"/>
              <a:gd name="connsiteY6-284" fmla="*/ 912337 h 945674"/>
              <a:gd name="connsiteX7-285" fmla="*/ 0 w 664368"/>
              <a:gd name="connsiteY7-286" fmla="*/ 875823 h 945674"/>
              <a:gd name="connsiteX8-287" fmla="*/ 0 w 664368"/>
              <a:gd name="connsiteY8-288" fmla="*/ 113215 h 945674"/>
              <a:gd name="connsiteX0-289" fmla="*/ 0 w 671507"/>
              <a:gd name="connsiteY0-290" fmla="*/ 113215 h 945674"/>
              <a:gd name="connsiteX1-291" fmla="*/ 29370 w 671507"/>
              <a:gd name="connsiteY1-292" fmla="*/ 83845 h 945674"/>
              <a:gd name="connsiteX2-293" fmla="*/ 619608 w 671507"/>
              <a:gd name="connsiteY2-294" fmla="*/ 1558 h 945674"/>
              <a:gd name="connsiteX3-295" fmla="*/ 664368 w 671507"/>
              <a:gd name="connsiteY3-296" fmla="*/ 65590 h 945674"/>
              <a:gd name="connsiteX4-297" fmla="*/ 671338 w 671507"/>
              <a:gd name="connsiteY4-298" fmla="*/ 910815 h 945674"/>
              <a:gd name="connsiteX5-299" fmla="*/ 632617 w 671507"/>
              <a:gd name="connsiteY5-300" fmla="*/ 945674 h 945674"/>
              <a:gd name="connsiteX6-301" fmla="*/ 26989 w 671507"/>
              <a:gd name="connsiteY6-302" fmla="*/ 912337 h 945674"/>
              <a:gd name="connsiteX7-303" fmla="*/ 0 w 671507"/>
              <a:gd name="connsiteY7-304" fmla="*/ 875823 h 945674"/>
              <a:gd name="connsiteX8-305" fmla="*/ 0 w 671507"/>
              <a:gd name="connsiteY8-306" fmla="*/ 113215 h 945674"/>
              <a:gd name="connsiteX0-307" fmla="*/ 0 w 671507"/>
              <a:gd name="connsiteY0-308" fmla="*/ 113215 h 959234"/>
              <a:gd name="connsiteX1-309" fmla="*/ 29370 w 671507"/>
              <a:gd name="connsiteY1-310" fmla="*/ 83845 h 959234"/>
              <a:gd name="connsiteX2-311" fmla="*/ 619608 w 671507"/>
              <a:gd name="connsiteY2-312" fmla="*/ 1558 h 959234"/>
              <a:gd name="connsiteX3-313" fmla="*/ 664368 w 671507"/>
              <a:gd name="connsiteY3-314" fmla="*/ 65590 h 959234"/>
              <a:gd name="connsiteX4-315" fmla="*/ 671338 w 671507"/>
              <a:gd name="connsiteY4-316" fmla="*/ 910815 h 959234"/>
              <a:gd name="connsiteX5-317" fmla="*/ 632617 w 671507"/>
              <a:gd name="connsiteY5-318" fmla="*/ 959234 h 959234"/>
              <a:gd name="connsiteX6-319" fmla="*/ 26989 w 671507"/>
              <a:gd name="connsiteY6-320" fmla="*/ 912337 h 959234"/>
              <a:gd name="connsiteX7-321" fmla="*/ 0 w 671507"/>
              <a:gd name="connsiteY7-322" fmla="*/ 875823 h 959234"/>
              <a:gd name="connsiteX8-323" fmla="*/ 0 w 671507"/>
              <a:gd name="connsiteY8-324" fmla="*/ 113215 h 959234"/>
              <a:gd name="connsiteX0-325" fmla="*/ 0 w 671507"/>
              <a:gd name="connsiteY0-326" fmla="*/ 113215 h 959234"/>
              <a:gd name="connsiteX1-327" fmla="*/ 29370 w 671507"/>
              <a:gd name="connsiteY1-328" fmla="*/ 83845 h 959234"/>
              <a:gd name="connsiteX2-329" fmla="*/ 619608 w 671507"/>
              <a:gd name="connsiteY2-330" fmla="*/ 1558 h 959234"/>
              <a:gd name="connsiteX3-331" fmla="*/ 664368 w 671507"/>
              <a:gd name="connsiteY3-332" fmla="*/ 65590 h 959234"/>
              <a:gd name="connsiteX4-333" fmla="*/ 671338 w 671507"/>
              <a:gd name="connsiteY4-334" fmla="*/ 910815 h 959234"/>
              <a:gd name="connsiteX5-335" fmla="*/ 632617 w 671507"/>
              <a:gd name="connsiteY5-336" fmla="*/ 959234 h 959234"/>
              <a:gd name="connsiteX6-337" fmla="*/ 26989 w 671507"/>
              <a:gd name="connsiteY6-338" fmla="*/ 912337 h 959234"/>
              <a:gd name="connsiteX7-339" fmla="*/ 0 w 671507"/>
              <a:gd name="connsiteY7-340" fmla="*/ 875823 h 959234"/>
              <a:gd name="connsiteX8-341" fmla="*/ 0 w 671507"/>
              <a:gd name="connsiteY8-342" fmla="*/ 113215 h 959234"/>
              <a:gd name="connsiteX0-343" fmla="*/ 0 w 671507"/>
              <a:gd name="connsiteY0-344" fmla="*/ 113215 h 988167"/>
              <a:gd name="connsiteX1-345" fmla="*/ 29370 w 671507"/>
              <a:gd name="connsiteY1-346" fmla="*/ 83845 h 988167"/>
              <a:gd name="connsiteX2-347" fmla="*/ 619608 w 671507"/>
              <a:gd name="connsiteY2-348" fmla="*/ 1558 h 988167"/>
              <a:gd name="connsiteX3-349" fmla="*/ 664368 w 671507"/>
              <a:gd name="connsiteY3-350" fmla="*/ 65590 h 988167"/>
              <a:gd name="connsiteX4-351" fmla="*/ 671338 w 671507"/>
              <a:gd name="connsiteY4-352" fmla="*/ 910815 h 988167"/>
              <a:gd name="connsiteX5-353" fmla="*/ 632617 w 671507"/>
              <a:gd name="connsiteY5-354" fmla="*/ 988167 h 988167"/>
              <a:gd name="connsiteX6-355" fmla="*/ 26989 w 671507"/>
              <a:gd name="connsiteY6-356" fmla="*/ 912337 h 988167"/>
              <a:gd name="connsiteX7-357" fmla="*/ 0 w 671507"/>
              <a:gd name="connsiteY7-358" fmla="*/ 875823 h 988167"/>
              <a:gd name="connsiteX8-359" fmla="*/ 0 w 671507"/>
              <a:gd name="connsiteY8-360" fmla="*/ 113215 h 988167"/>
              <a:gd name="connsiteX0-361" fmla="*/ 0 w 671507"/>
              <a:gd name="connsiteY0-362" fmla="*/ 113215 h 988167"/>
              <a:gd name="connsiteX1-363" fmla="*/ 29370 w 671507"/>
              <a:gd name="connsiteY1-364" fmla="*/ 83845 h 988167"/>
              <a:gd name="connsiteX2-365" fmla="*/ 619608 w 671507"/>
              <a:gd name="connsiteY2-366" fmla="*/ 1558 h 988167"/>
              <a:gd name="connsiteX3-367" fmla="*/ 664368 w 671507"/>
              <a:gd name="connsiteY3-368" fmla="*/ 65590 h 988167"/>
              <a:gd name="connsiteX4-369" fmla="*/ 671338 w 671507"/>
              <a:gd name="connsiteY4-370" fmla="*/ 913041 h 988167"/>
              <a:gd name="connsiteX5-371" fmla="*/ 632617 w 671507"/>
              <a:gd name="connsiteY5-372" fmla="*/ 988167 h 988167"/>
              <a:gd name="connsiteX6-373" fmla="*/ 26989 w 671507"/>
              <a:gd name="connsiteY6-374" fmla="*/ 912337 h 988167"/>
              <a:gd name="connsiteX7-375" fmla="*/ 0 w 671507"/>
              <a:gd name="connsiteY7-376" fmla="*/ 875823 h 988167"/>
              <a:gd name="connsiteX8-377" fmla="*/ 0 w 671507"/>
              <a:gd name="connsiteY8-378" fmla="*/ 113215 h 988167"/>
              <a:gd name="connsiteX0-379" fmla="*/ 0 w 671507"/>
              <a:gd name="connsiteY0-380" fmla="*/ 113215 h 988167"/>
              <a:gd name="connsiteX1-381" fmla="*/ 29370 w 671507"/>
              <a:gd name="connsiteY1-382" fmla="*/ 83845 h 988167"/>
              <a:gd name="connsiteX2-383" fmla="*/ 619608 w 671507"/>
              <a:gd name="connsiteY2-384" fmla="*/ 1558 h 988167"/>
              <a:gd name="connsiteX3-385" fmla="*/ 664368 w 671507"/>
              <a:gd name="connsiteY3-386" fmla="*/ 65590 h 988167"/>
              <a:gd name="connsiteX4-387" fmla="*/ 671338 w 671507"/>
              <a:gd name="connsiteY4-388" fmla="*/ 913041 h 988167"/>
              <a:gd name="connsiteX5-389" fmla="*/ 632617 w 671507"/>
              <a:gd name="connsiteY5-390" fmla="*/ 988167 h 988167"/>
              <a:gd name="connsiteX6-391" fmla="*/ 26989 w 671507"/>
              <a:gd name="connsiteY6-392" fmla="*/ 912337 h 988167"/>
              <a:gd name="connsiteX7-393" fmla="*/ 0 w 671507"/>
              <a:gd name="connsiteY7-394" fmla="*/ 875823 h 988167"/>
              <a:gd name="connsiteX8-395" fmla="*/ 0 w 671507"/>
              <a:gd name="connsiteY8-396" fmla="*/ 113215 h 988167"/>
              <a:gd name="connsiteX0-397" fmla="*/ 0 w 671507"/>
              <a:gd name="connsiteY0-398" fmla="*/ 113215 h 988167"/>
              <a:gd name="connsiteX1-399" fmla="*/ 29370 w 671507"/>
              <a:gd name="connsiteY1-400" fmla="*/ 83845 h 988167"/>
              <a:gd name="connsiteX2-401" fmla="*/ 619608 w 671507"/>
              <a:gd name="connsiteY2-402" fmla="*/ 1558 h 988167"/>
              <a:gd name="connsiteX3-403" fmla="*/ 664368 w 671507"/>
              <a:gd name="connsiteY3-404" fmla="*/ 65590 h 988167"/>
              <a:gd name="connsiteX4-405" fmla="*/ 671338 w 671507"/>
              <a:gd name="connsiteY4-406" fmla="*/ 913041 h 988167"/>
              <a:gd name="connsiteX5-407" fmla="*/ 632617 w 671507"/>
              <a:gd name="connsiteY5-408" fmla="*/ 988167 h 988167"/>
              <a:gd name="connsiteX6-409" fmla="*/ 26989 w 671507"/>
              <a:gd name="connsiteY6-410" fmla="*/ 916788 h 988167"/>
              <a:gd name="connsiteX7-411" fmla="*/ 0 w 671507"/>
              <a:gd name="connsiteY7-412" fmla="*/ 875823 h 988167"/>
              <a:gd name="connsiteX8-413" fmla="*/ 0 w 671507"/>
              <a:gd name="connsiteY8-414" fmla="*/ 113215 h 988167"/>
              <a:gd name="connsiteX0-415" fmla="*/ 0 w 671507"/>
              <a:gd name="connsiteY0-416" fmla="*/ 113215 h 988167"/>
              <a:gd name="connsiteX1-417" fmla="*/ 29370 w 671507"/>
              <a:gd name="connsiteY1-418" fmla="*/ 83845 h 988167"/>
              <a:gd name="connsiteX2-419" fmla="*/ 619608 w 671507"/>
              <a:gd name="connsiteY2-420" fmla="*/ 1558 h 988167"/>
              <a:gd name="connsiteX3-421" fmla="*/ 664368 w 671507"/>
              <a:gd name="connsiteY3-422" fmla="*/ 65590 h 988167"/>
              <a:gd name="connsiteX4-423" fmla="*/ 671338 w 671507"/>
              <a:gd name="connsiteY4-424" fmla="*/ 913041 h 988167"/>
              <a:gd name="connsiteX5-425" fmla="*/ 632617 w 671507"/>
              <a:gd name="connsiteY5-426" fmla="*/ 988167 h 988167"/>
              <a:gd name="connsiteX6-427" fmla="*/ 26989 w 671507"/>
              <a:gd name="connsiteY6-428" fmla="*/ 916788 h 988167"/>
              <a:gd name="connsiteX7-429" fmla="*/ 0 w 671507"/>
              <a:gd name="connsiteY7-430" fmla="*/ 875823 h 988167"/>
              <a:gd name="connsiteX8-431" fmla="*/ 0 w 671507"/>
              <a:gd name="connsiteY8-432" fmla="*/ 113215 h 9881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71507" h="988167">
                <a:moveTo>
                  <a:pt x="0" y="113215"/>
                </a:moveTo>
                <a:cubicBezTo>
                  <a:pt x="0" y="96994"/>
                  <a:pt x="13149" y="83845"/>
                  <a:pt x="29370" y="83845"/>
                </a:cubicBezTo>
                <a:cubicBezTo>
                  <a:pt x="138798" y="69558"/>
                  <a:pt x="458455" y="12473"/>
                  <a:pt x="619608" y="1558"/>
                </a:cubicBezTo>
                <a:cubicBezTo>
                  <a:pt x="652497" y="-10348"/>
                  <a:pt x="664368" y="49369"/>
                  <a:pt x="664368" y="65590"/>
                </a:cubicBezTo>
                <a:cubicBezTo>
                  <a:pt x="662781" y="342811"/>
                  <a:pt x="672925" y="635820"/>
                  <a:pt x="671338" y="913041"/>
                </a:cubicBezTo>
                <a:cubicBezTo>
                  <a:pt x="663099" y="960420"/>
                  <a:pt x="648838" y="988167"/>
                  <a:pt x="632617" y="988167"/>
                </a:cubicBezTo>
                <a:cubicBezTo>
                  <a:pt x="406023" y="966599"/>
                  <a:pt x="228865" y="940581"/>
                  <a:pt x="26989" y="916788"/>
                </a:cubicBezTo>
                <a:cubicBezTo>
                  <a:pt x="10768" y="916788"/>
                  <a:pt x="0" y="892044"/>
                  <a:pt x="0" y="875823"/>
                </a:cubicBezTo>
                <a:lnTo>
                  <a:pt x="0" y="113215"/>
                </a:lnTo>
                <a:close/>
              </a:path>
            </a:pathLst>
          </a:custGeom>
          <a:solidFill>
            <a:srgbClr val="C0000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174284" y="1733550"/>
            <a:ext cx="2627387" cy="2308860"/>
            <a:chOff x="5174284" y="2815944"/>
            <a:chExt cx="2627387" cy="2308860"/>
          </a:xfrm>
        </p:grpSpPr>
        <p:sp>
          <p:nvSpPr>
            <p:cNvPr id="8" name="圆角矩形 97"/>
            <p:cNvSpPr/>
            <p:nvPr/>
          </p:nvSpPr>
          <p:spPr>
            <a:xfrm>
              <a:off x="5174284" y="2815944"/>
              <a:ext cx="2627387" cy="2308860"/>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1" fmla="*/ 0 w 690562"/>
                <a:gd name="connsiteY0-2" fmla="*/ 96045 h 888023"/>
                <a:gd name="connsiteX1-3" fmla="*/ 29370 w 690562"/>
                <a:gd name="connsiteY1-4" fmla="*/ 66675 h 888023"/>
                <a:gd name="connsiteX2-5" fmla="*/ 627855 w 690562"/>
                <a:gd name="connsiteY2-6" fmla="*/ 0 h 888023"/>
                <a:gd name="connsiteX3-7" fmla="*/ 690562 w 690562"/>
                <a:gd name="connsiteY3-8" fmla="*/ 96045 h 888023"/>
                <a:gd name="connsiteX4-9" fmla="*/ 690562 w 690562"/>
                <a:gd name="connsiteY4-10" fmla="*/ 858653 h 888023"/>
                <a:gd name="connsiteX5-11" fmla="*/ 661192 w 690562"/>
                <a:gd name="connsiteY5-12" fmla="*/ 888023 h 888023"/>
                <a:gd name="connsiteX6-13" fmla="*/ 29370 w 690562"/>
                <a:gd name="connsiteY6-14" fmla="*/ 888023 h 888023"/>
                <a:gd name="connsiteX7-15" fmla="*/ 0 w 690562"/>
                <a:gd name="connsiteY7-16" fmla="*/ 858653 h 888023"/>
                <a:gd name="connsiteX8-17" fmla="*/ 0 w 690562"/>
                <a:gd name="connsiteY8-18" fmla="*/ 96045 h 888023"/>
                <a:gd name="connsiteX0-19" fmla="*/ 0 w 690562"/>
                <a:gd name="connsiteY0-20" fmla="*/ 96045 h 888023"/>
                <a:gd name="connsiteX1-21" fmla="*/ 29370 w 690562"/>
                <a:gd name="connsiteY1-22" fmla="*/ 66675 h 888023"/>
                <a:gd name="connsiteX2-23" fmla="*/ 627855 w 690562"/>
                <a:gd name="connsiteY2-24" fmla="*/ 0 h 888023"/>
                <a:gd name="connsiteX3-25" fmla="*/ 690562 w 690562"/>
                <a:gd name="connsiteY3-26" fmla="*/ 96045 h 888023"/>
                <a:gd name="connsiteX4-27" fmla="*/ 690562 w 690562"/>
                <a:gd name="connsiteY4-28" fmla="*/ 858653 h 888023"/>
                <a:gd name="connsiteX5-29" fmla="*/ 661192 w 690562"/>
                <a:gd name="connsiteY5-30" fmla="*/ 888023 h 888023"/>
                <a:gd name="connsiteX6-31" fmla="*/ 29370 w 690562"/>
                <a:gd name="connsiteY6-32" fmla="*/ 888023 h 888023"/>
                <a:gd name="connsiteX7-33" fmla="*/ 0 w 690562"/>
                <a:gd name="connsiteY7-34" fmla="*/ 858653 h 888023"/>
                <a:gd name="connsiteX8-35" fmla="*/ 0 w 690562"/>
                <a:gd name="connsiteY8-36" fmla="*/ 96045 h 888023"/>
                <a:gd name="connsiteX0-37" fmla="*/ 0 w 690562"/>
                <a:gd name="connsiteY0-38" fmla="*/ 96045 h 888023"/>
                <a:gd name="connsiteX1-39" fmla="*/ 29370 w 690562"/>
                <a:gd name="connsiteY1-40" fmla="*/ 66675 h 888023"/>
                <a:gd name="connsiteX2-41" fmla="*/ 627855 w 690562"/>
                <a:gd name="connsiteY2-42" fmla="*/ 0 h 888023"/>
                <a:gd name="connsiteX3-43" fmla="*/ 690562 w 690562"/>
                <a:gd name="connsiteY3-44" fmla="*/ 96045 h 888023"/>
                <a:gd name="connsiteX4-45" fmla="*/ 690562 w 690562"/>
                <a:gd name="connsiteY4-46" fmla="*/ 858653 h 888023"/>
                <a:gd name="connsiteX5-47" fmla="*/ 661192 w 690562"/>
                <a:gd name="connsiteY5-48" fmla="*/ 888023 h 888023"/>
                <a:gd name="connsiteX6-49" fmla="*/ 29370 w 690562"/>
                <a:gd name="connsiteY6-50" fmla="*/ 888023 h 888023"/>
                <a:gd name="connsiteX7-51" fmla="*/ 0 w 690562"/>
                <a:gd name="connsiteY7-52" fmla="*/ 858653 h 888023"/>
                <a:gd name="connsiteX8-53" fmla="*/ 0 w 690562"/>
                <a:gd name="connsiteY8-54" fmla="*/ 96045 h 888023"/>
                <a:gd name="connsiteX0-55" fmla="*/ 0 w 690562"/>
                <a:gd name="connsiteY0-56" fmla="*/ 96045 h 888023"/>
                <a:gd name="connsiteX1-57" fmla="*/ 29370 w 690562"/>
                <a:gd name="connsiteY1-58" fmla="*/ 66675 h 888023"/>
                <a:gd name="connsiteX2-59" fmla="*/ 627855 w 690562"/>
                <a:gd name="connsiteY2-60" fmla="*/ 0 h 888023"/>
                <a:gd name="connsiteX3-61" fmla="*/ 669130 w 690562"/>
                <a:gd name="connsiteY3-62" fmla="*/ 34132 h 888023"/>
                <a:gd name="connsiteX4-63" fmla="*/ 690562 w 690562"/>
                <a:gd name="connsiteY4-64" fmla="*/ 858653 h 888023"/>
                <a:gd name="connsiteX5-65" fmla="*/ 661192 w 690562"/>
                <a:gd name="connsiteY5-66" fmla="*/ 888023 h 888023"/>
                <a:gd name="connsiteX6-67" fmla="*/ 29370 w 690562"/>
                <a:gd name="connsiteY6-68" fmla="*/ 888023 h 888023"/>
                <a:gd name="connsiteX7-69" fmla="*/ 0 w 690562"/>
                <a:gd name="connsiteY7-70" fmla="*/ 858653 h 888023"/>
                <a:gd name="connsiteX8-71" fmla="*/ 0 w 690562"/>
                <a:gd name="connsiteY8-72" fmla="*/ 96045 h 888023"/>
                <a:gd name="connsiteX0-73" fmla="*/ 0 w 690562"/>
                <a:gd name="connsiteY0-74" fmla="*/ 103189 h 895167"/>
                <a:gd name="connsiteX1-75" fmla="*/ 29370 w 690562"/>
                <a:gd name="connsiteY1-76" fmla="*/ 73819 h 895167"/>
                <a:gd name="connsiteX2-77" fmla="*/ 625474 w 690562"/>
                <a:gd name="connsiteY2-78" fmla="*/ 0 h 895167"/>
                <a:gd name="connsiteX3-79" fmla="*/ 669130 w 690562"/>
                <a:gd name="connsiteY3-80" fmla="*/ 41276 h 895167"/>
                <a:gd name="connsiteX4-81" fmla="*/ 690562 w 690562"/>
                <a:gd name="connsiteY4-82" fmla="*/ 865797 h 895167"/>
                <a:gd name="connsiteX5-83" fmla="*/ 661192 w 690562"/>
                <a:gd name="connsiteY5-84" fmla="*/ 895167 h 895167"/>
                <a:gd name="connsiteX6-85" fmla="*/ 29370 w 690562"/>
                <a:gd name="connsiteY6-86" fmla="*/ 895167 h 895167"/>
                <a:gd name="connsiteX7-87" fmla="*/ 0 w 690562"/>
                <a:gd name="connsiteY7-88" fmla="*/ 865797 h 895167"/>
                <a:gd name="connsiteX8-89" fmla="*/ 0 w 690562"/>
                <a:gd name="connsiteY8-90" fmla="*/ 103189 h 895167"/>
                <a:gd name="connsiteX0-91" fmla="*/ 0 w 690562"/>
                <a:gd name="connsiteY0-92" fmla="*/ 103189 h 935648"/>
                <a:gd name="connsiteX1-93" fmla="*/ 29370 w 690562"/>
                <a:gd name="connsiteY1-94" fmla="*/ 73819 h 935648"/>
                <a:gd name="connsiteX2-95" fmla="*/ 625474 w 690562"/>
                <a:gd name="connsiteY2-96" fmla="*/ 0 h 935648"/>
                <a:gd name="connsiteX3-97" fmla="*/ 669130 w 690562"/>
                <a:gd name="connsiteY3-98" fmla="*/ 41276 h 935648"/>
                <a:gd name="connsiteX4-99" fmla="*/ 690562 w 690562"/>
                <a:gd name="connsiteY4-100" fmla="*/ 865797 h 935648"/>
                <a:gd name="connsiteX5-101" fmla="*/ 632617 w 690562"/>
                <a:gd name="connsiteY5-102" fmla="*/ 935648 h 935648"/>
                <a:gd name="connsiteX6-103" fmla="*/ 29370 w 690562"/>
                <a:gd name="connsiteY6-104" fmla="*/ 895167 h 935648"/>
                <a:gd name="connsiteX7-105" fmla="*/ 0 w 690562"/>
                <a:gd name="connsiteY7-106" fmla="*/ 865797 h 935648"/>
                <a:gd name="connsiteX8-107" fmla="*/ 0 w 690562"/>
                <a:gd name="connsiteY8-108" fmla="*/ 103189 h 935648"/>
                <a:gd name="connsiteX0-109" fmla="*/ 0 w 669130"/>
                <a:gd name="connsiteY0-110" fmla="*/ 103189 h 935648"/>
                <a:gd name="connsiteX1-111" fmla="*/ 29370 w 669130"/>
                <a:gd name="connsiteY1-112" fmla="*/ 73819 h 935648"/>
                <a:gd name="connsiteX2-113" fmla="*/ 625474 w 669130"/>
                <a:gd name="connsiteY2-114" fmla="*/ 0 h 935648"/>
                <a:gd name="connsiteX3-115" fmla="*/ 669130 w 669130"/>
                <a:gd name="connsiteY3-116" fmla="*/ 41276 h 935648"/>
                <a:gd name="connsiteX4-117" fmla="*/ 650081 w 669130"/>
                <a:gd name="connsiteY4-118" fmla="*/ 870560 h 935648"/>
                <a:gd name="connsiteX5-119" fmla="*/ 632617 w 669130"/>
                <a:gd name="connsiteY5-120" fmla="*/ 935648 h 935648"/>
                <a:gd name="connsiteX6-121" fmla="*/ 29370 w 669130"/>
                <a:gd name="connsiteY6-122" fmla="*/ 895167 h 935648"/>
                <a:gd name="connsiteX7-123" fmla="*/ 0 w 669130"/>
                <a:gd name="connsiteY7-124" fmla="*/ 865797 h 935648"/>
                <a:gd name="connsiteX8-125" fmla="*/ 0 w 669130"/>
                <a:gd name="connsiteY8-126" fmla="*/ 103189 h 935648"/>
                <a:gd name="connsiteX0-127" fmla="*/ 0 w 669130"/>
                <a:gd name="connsiteY0-128" fmla="*/ 103189 h 935648"/>
                <a:gd name="connsiteX1-129" fmla="*/ 29370 w 669130"/>
                <a:gd name="connsiteY1-130" fmla="*/ 73819 h 935648"/>
                <a:gd name="connsiteX2-131" fmla="*/ 625474 w 669130"/>
                <a:gd name="connsiteY2-132" fmla="*/ 0 h 935648"/>
                <a:gd name="connsiteX3-133" fmla="*/ 669130 w 669130"/>
                <a:gd name="connsiteY3-134" fmla="*/ 41276 h 935648"/>
                <a:gd name="connsiteX4-135" fmla="*/ 659606 w 669130"/>
                <a:gd name="connsiteY4-136" fmla="*/ 887228 h 935648"/>
                <a:gd name="connsiteX5-137" fmla="*/ 632617 w 669130"/>
                <a:gd name="connsiteY5-138" fmla="*/ 935648 h 935648"/>
                <a:gd name="connsiteX6-139" fmla="*/ 29370 w 669130"/>
                <a:gd name="connsiteY6-140" fmla="*/ 895167 h 935648"/>
                <a:gd name="connsiteX7-141" fmla="*/ 0 w 669130"/>
                <a:gd name="connsiteY7-142" fmla="*/ 865797 h 935648"/>
                <a:gd name="connsiteX8-143" fmla="*/ 0 w 669130"/>
                <a:gd name="connsiteY8-144" fmla="*/ 103189 h 935648"/>
                <a:gd name="connsiteX0-145" fmla="*/ 0 w 669130"/>
                <a:gd name="connsiteY0-146" fmla="*/ 103189 h 935648"/>
                <a:gd name="connsiteX1-147" fmla="*/ 29370 w 669130"/>
                <a:gd name="connsiteY1-148" fmla="*/ 73819 h 935648"/>
                <a:gd name="connsiteX2-149" fmla="*/ 625474 w 669130"/>
                <a:gd name="connsiteY2-150" fmla="*/ 0 h 935648"/>
                <a:gd name="connsiteX3-151" fmla="*/ 669130 w 669130"/>
                <a:gd name="connsiteY3-152" fmla="*/ 41276 h 935648"/>
                <a:gd name="connsiteX4-153" fmla="*/ 659606 w 669130"/>
                <a:gd name="connsiteY4-154" fmla="*/ 887228 h 935648"/>
                <a:gd name="connsiteX5-155" fmla="*/ 632617 w 669130"/>
                <a:gd name="connsiteY5-156" fmla="*/ 935648 h 935648"/>
                <a:gd name="connsiteX6-157" fmla="*/ 26989 w 669130"/>
                <a:gd name="connsiteY6-158" fmla="*/ 902311 h 935648"/>
                <a:gd name="connsiteX7-159" fmla="*/ 0 w 669130"/>
                <a:gd name="connsiteY7-160" fmla="*/ 865797 h 935648"/>
                <a:gd name="connsiteX8-161" fmla="*/ 0 w 669130"/>
                <a:gd name="connsiteY8-162" fmla="*/ 103189 h 935648"/>
                <a:gd name="connsiteX0-163" fmla="*/ 0 w 669130"/>
                <a:gd name="connsiteY0-164" fmla="*/ 100808 h 933267"/>
                <a:gd name="connsiteX1-165" fmla="*/ 29370 w 669130"/>
                <a:gd name="connsiteY1-166" fmla="*/ 71438 h 933267"/>
                <a:gd name="connsiteX2-167" fmla="*/ 625474 w 669130"/>
                <a:gd name="connsiteY2-168" fmla="*/ 0 h 933267"/>
                <a:gd name="connsiteX3-169" fmla="*/ 669130 w 669130"/>
                <a:gd name="connsiteY3-170" fmla="*/ 38895 h 933267"/>
                <a:gd name="connsiteX4-171" fmla="*/ 659606 w 669130"/>
                <a:gd name="connsiteY4-172" fmla="*/ 884847 h 933267"/>
                <a:gd name="connsiteX5-173" fmla="*/ 632617 w 669130"/>
                <a:gd name="connsiteY5-174" fmla="*/ 933267 h 933267"/>
                <a:gd name="connsiteX6-175" fmla="*/ 26989 w 669130"/>
                <a:gd name="connsiteY6-176" fmla="*/ 899930 h 933267"/>
                <a:gd name="connsiteX7-177" fmla="*/ 0 w 669130"/>
                <a:gd name="connsiteY7-178" fmla="*/ 863416 h 933267"/>
                <a:gd name="connsiteX8-179" fmla="*/ 0 w 669130"/>
                <a:gd name="connsiteY8-180" fmla="*/ 100808 h 933267"/>
                <a:gd name="connsiteX0-181" fmla="*/ 0 w 669130"/>
                <a:gd name="connsiteY0-182" fmla="*/ 100808 h 933267"/>
                <a:gd name="connsiteX1-183" fmla="*/ 29370 w 669130"/>
                <a:gd name="connsiteY1-184" fmla="*/ 71438 h 933267"/>
                <a:gd name="connsiteX2-185" fmla="*/ 625474 w 669130"/>
                <a:gd name="connsiteY2-186" fmla="*/ 0 h 933267"/>
                <a:gd name="connsiteX3-187" fmla="*/ 669130 w 669130"/>
                <a:gd name="connsiteY3-188" fmla="*/ 38895 h 933267"/>
                <a:gd name="connsiteX4-189" fmla="*/ 659606 w 669130"/>
                <a:gd name="connsiteY4-190" fmla="*/ 884847 h 933267"/>
                <a:gd name="connsiteX5-191" fmla="*/ 632617 w 669130"/>
                <a:gd name="connsiteY5-192" fmla="*/ 933267 h 933267"/>
                <a:gd name="connsiteX6-193" fmla="*/ 26989 w 669130"/>
                <a:gd name="connsiteY6-194" fmla="*/ 899930 h 933267"/>
                <a:gd name="connsiteX7-195" fmla="*/ 0 w 669130"/>
                <a:gd name="connsiteY7-196" fmla="*/ 863416 h 933267"/>
                <a:gd name="connsiteX8-197" fmla="*/ 0 w 669130"/>
                <a:gd name="connsiteY8-198" fmla="*/ 100808 h 933267"/>
                <a:gd name="connsiteX0-199" fmla="*/ 0 w 659606"/>
                <a:gd name="connsiteY0-200" fmla="*/ 100808 h 933267"/>
                <a:gd name="connsiteX1-201" fmla="*/ 29370 w 659606"/>
                <a:gd name="connsiteY1-202" fmla="*/ 71438 h 933267"/>
                <a:gd name="connsiteX2-203" fmla="*/ 625474 w 659606"/>
                <a:gd name="connsiteY2-204" fmla="*/ 0 h 933267"/>
                <a:gd name="connsiteX3-205" fmla="*/ 650080 w 659606"/>
                <a:gd name="connsiteY3-206" fmla="*/ 43658 h 933267"/>
                <a:gd name="connsiteX4-207" fmla="*/ 659606 w 659606"/>
                <a:gd name="connsiteY4-208" fmla="*/ 884847 h 933267"/>
                <a:gd name="connsiteX5-209" fmla="*/ 632617 w 659606"/>
                <a:gd name="connsiteY5-210" fmla="*/ 933267 h 933267"/>
                <a:gd name="connsiteX6-211" fmla="*/ 26989 w 659606"/>
                <a:gd name="connsiteY6-212" fmla="*/ 899930 h 933267"/>
                <a:gd name="connsiteX7-213" fmla="*/ 0 w 659606"/>
                <a:gd name="connsiteY7-214" fmla="*/ 863416 h 933267"/>
                <a:gd name="connsiteX8-215" fmla="*/ 0 w 659606"/>
                <a:gd name="connsiteY8-216" fmla="*/ 100808 h 933267"/>
                <a:gd name="connsiteX0-217" fmla="*/ 0 w 664368"/>
                <a:gd name="connsiteY0-218" fmla="*/ 100808 h 933267"/>
                <a:gd name="connsiteX1-219" fmla="*/ 29370 w 664368"/>
                <a:gd name="connsiteY1-220" fmla="*/ 71438 h 933267"/>
                <a:gd name="connsiteX2-221" fmla="*/ 625474 w 664368"/>
                <a:gd name="connsiteY2-222" fmla="*/ 0 h 933267"/>
                <a:gd name="connsiteX3-223" fmla="*/ 664368 w 664368"/>
                <a:gd name="connsiteY3-224" fmla="*/ 53183 h 933267"/>
                <a:gd name="connsiteX4-225" fmla="*/ 659606 w 664368"/>
                <a:gd name="connsiteY4-226" fmla="*/ 884847 h 933267"/>
                <a:gd name="connsiteX5-227" fmla="*/ 632617 w 664368"/>
                <a:gd name="connsiteY5-228" fmla="*/ 933267 h 933267"/>
                <a:gd name="connsiteX6-229" fmla="*/ 26989 w 664368"/>
                <a:gd name="connsiteY6-230" fmla="*/ 899930 h 933267"/>
                <a:gd name="connsiteX7-231" fmla="*/ 0 w 664368"/>
                <a:gd name="connsiteY7-232" fmla="*/ 863416 h 933267"/>
                <a:gd name="connsiteX8-233" fmla="*/ 0 w 664368"/>
                <a:gd name="connsiteY8-234" fmla="*/ 100808 h 933267"/>
                <a:gd name="connsiteX0-235" fmla="*/ 0 w 664368"/>
                <a:gd name="connsiteY0-236" fmla="*/ 102656 h 935115"/>
                <a:gd name="connsiteX1-237" fmla="*/ 29370 w 664368"/>
                <a:gd name="connsiteY1-238" fmla="*/ 73286 h 935115"/>
                <a:gd name="connsiteX2-239" fmla="*/ 625474 w 664368"/>
                <a:gd name="connsiteY2-240" fmla="*/ 1848 h 935115"/>
                <a:gd name="connsiteX3-241" fmla="*/ 664368 w 664368"/>
                <a:gd name="connsiteY3-242" fmla="*/ 55031 h 935115"/>
                <a:gd name="connsiteX4-243" fmla="*/ 659606 w 664368"/>
                <a:gd name="connsiteY4-244" fmla="*/ 886695 h 935115"/>
                <a:gd name="connsiteX5-245" fmla="*/ 632617 w 664368"/>
                <a:gd name="connsiteY5-246" fmla="*/ 935115 h 935115"/>
                <a:gd name="connsiteX6-247" fmla="*/ 26989 w 664368"/>
                <a:gd name="connsiteY6-248" fmla="*/ 901778 h 935115"/>
                <a:gd name="connsiteX7-249" fmla="*/ 0 w 664368"/>
                <a:gd name="connsiteY7-250" fmla="*/ 865264 h 935115"/>
                <a:gd name="connsiteX8-251" fmla="*/ 0 w 664368"/>
                <a:gd name="connsiteY8-252" fmla="*/ 102656 h 935115"/>
                <a:gd name="connsiteX0-253" fmla="*/ 0 w 664368"/>
                <a:gd name="connsiteY0-254" fmla="*/ 113215 h 945674"/>
                <a:gd name="connsiteX1-255" fmla="*/ 29370 w 664368"/>
                <a:gd name="connsiteY1-256" fmla="*/ 83845 h 945674"/>
                <a:gd name="connsiteX2-257" fmla="*/ 619608 w 664368"/>
                <a:gd name="connsiteY2-258" fmla="*/ 1558 h 945674"/>
                <a:gd name="connsiteX3-259" fmla="*/ 664368 w 664368"/>
                <a:gd name="connsiteY3-260" fmla="*/ 65590 h 945674"/>
                <a:gd name="connsiteX4-261" fmla="*/ 659606 w 664368"/>
                <a:gd name="connsiteY4-262" fmla="*/ 897254 h 945674"/>
                <a:gd name="connsiteX5-263" fmla="*/ 632617 w 664368"/>
                <a:gd name="connsiteY5-264" fmla="*/ 945674 h 945674"/>
                <a:gd name="connsiteX6-265" fmla="*/ 26989 w 664368"/>
                <a:gd name="connsiteY6-266" fmla="*/ 912337 h 945674"/>
                <a:gd name="connsiteX7-267" fmla="*/ 0 w 664368"/>
                <a:gd name="connsiteY7-268" fmla="*/ 875823 h 945674"/>
                <a:gd name="connsiteX8-269" fmla="*/ 0 w 664368"/>
                <a:gd name="connsiteY8-270" fmla="*/ 113215 h 945674"/>
                <a:gd name="connsiteX0-271" fmla="*/ 0 w 664368"/>
                <a:gd name="connsiteY0-272" fmla="*/ 113215 h 945674"/>
                <a:gd name="connsiteX1-273" fmla="*/ 29370 w 664368"/>
                <a:gd name="connsiteY1-274" fmla="*/ 83845 h 945674"/>
                <a:gd name="connsiteX2-275" fmla="*/ 619608 w 664368"/>
                <a:gd name="connsiteY2-276" fmla="*/ 1558 h 945674"/>
                <a:gd name="connsiteX3-277" fmla="*/ 664368 w 664368"/>
                <a:gd name="connsiteY3-278" fmla="*/ 65590 h 945674"/>
                <a:gd name="connsiteX4-279" fmla="*/ 659606 w 664368"/>
                <a:gd name="connsiteY4-280" fmla="*/ 897254 h 945674"/>
                <a:gd name="connsiteX5-281" fmla="*/ 632617 w 664368"/>
                <a:gd name="connsiteY5-282" fmla="*/ 945674 h 945674"/>
                <a:gd name="connsiteX6-283" fmla="*/ 26989 w 664368"/>
                <a:gd name="connsiteY6-284" fmla="*/ 912337 h 945674"/>
                <a:gd name="connsiteX7-285" fmla="*/ 0 w 664368"/>
                <a:gd name="connsiteY7-286" fmla="*/ 875823 h 945674"/>
                <a:gd name="connsiteX8-287" fmla="*/ 0 w 664368"/>
                <a:gd name="connsiteY8-288" fmla="*/ 113215 h 945674"/>
                <a:gd name="connsiteX0-289" fmla="*/ 0 w 671507"/>
                <a:gd name="connsiteY0-290" fmla="*/ 113215 h 945674"/>
                <a:gd name="connsiteX1-291" fmla="*/ 29370 w 671507"/>
                <a:gd name="connsiteY1-292" fmla="*/ 83845 h 945674"/>
                <a:gd name="connsiteX2-293" fmla="*/ 619608 w 671507"/>
                <a:gd name="connsiteY2-294" fmla="*/ 1558 h 945674"/>
                <a:gd name="connsiteX3-295" fmla="*/ 664368 w 671507"/>
                <a:gd name="connsiteY3-296" fmla="*/ 65590 h 945674"/>
                <a:gd name="connsiteX4-297" fmla="*/ 671338 w 671507"/>
                <a:gd name="connsiteY4-298" fmla="*/ 910815 h 945674"/>
                <a:gd name="connsiteX5-299" fmla="*/ 632617 w 671507"/>
                <a:gd name="connsiteY5-300" fmla="*/ 945674 h 945674"/>
                <a:gd name="connsiteX6-301" fmla="*/ 26989 w 671507"/>
                <a:gd name="connsiteY6-302" fmla="*/ 912337 h 945674"/>
                <a:gd name="connsiteX7-303" fmla="*/ 0 w 671507"/>
                <a:gd name="connsiteY7-304" fmla="*/ 875823 h 945674"/>
                <a:gd name="connsiteX8-305" fmla="*/ 0 w 671507"/>
                <a:gd name="connsiteY8-306" fmla="*/ 113215 h 945674"/>
                <a:gd name="connsiteX0-307" fmla="*/ 0 w 671507"/>
                <a:gd name="connsiteY0-308" fmla="*/ 113215 h 959234"/>
                <a:gd name="connsiteX1-309" fmla="*/ 29370 w 671507"/>
                <a:gd name="connsiteY1-310" fmla="*/ 83845 h 959234"/>
                <a:gd name="connsiteX2-311" fmla="*/ 619608 w 671507"/>
                <a:gd name="connsiteY2-312" fmla="*/ 1558 h 959234"/>
                <a:gd name="connsiteX3-313" fmla="*/ 664368 w 671507"/>
                <a:gd name="connsiteY3-314" fmla="*/ 65590 h 959234"/>
                <a:gd name="connsiteX4-315" fmla="*/ 671338 w 671507"/>
                <a:gd name="connsiteY4-316" fmla="*/ 910815 h 959234"/>
                <a:gd name="connsiteX5-317" fmla="*/ 632617 w 671507"/>
                <a:gd name="connsiteY5-318" fmla="*/ 959234 h 959234"/>
                <a:gd name="connsiteX6-319" fmla="*/ 26989 w 671507"/>
                <a:gd name="connsiteY6-320" fmla="*/ 912337 h 959234"/>
                <a:gd name="connsiteX7-321" fmla="*/ 0 w 671507"/>
                <a:gd name="connsiteY7-322" fmla="*/ 875823 h 959234"/>
                <a:gd name="connsiteX8-323" fmla="*/ 0 w 671507"/>
                <a:gd name="connsiteY8-324" fmla="*/ 113215 h 959234"/>
                <a:gd name="connsiteX0-325" fmla="*/ 0 w 671507"/>
                <a:gd name="connsiteY0-326" fmla="*/ 113215 h 959234"/>
                <a:gd name="connsiteX1-327" fmla="*/ 29370 w 671507"/>
                <a:gd name="connsiteY1-328" fmla="*/ 83845 h 959234"/>
                <a:gd name="connsiteX2-329" fmla="*/ 619608 w 671507"/>
                <a:gd name="connsiteY2-330" fmla="*/ 1558 h 959234"/>
                <a:gd name="connsiteX3-331" fmla="*/ 664368 w 671507"/>
                <a:gd name="connsiteY3-332" fmla="*/ 65590 h 959234"/>
                <a:gd name="connsiteX4-333" fmla="*/ 671338 w 671507"/>
                <a:gd name="connsiteY4-334" fmla="*/ 910815 h 959234"/>
                <a:gd name="connsiteX5-335" fmla="*/ 632617 w 671507"/>
                <a:gd name="connsiteY5-336" fmla="*/ 959234 h 959234"/>
                <a:gd name="connsiteX6-337" fmla="*/ 26989 w 671507"/>
                <a:gd name="connsiteY6-338" fmla="*/ 912337 h 959234"/>
                <a:gd name="connsiteX7-339" fmla="*/ 0 w 671507"/>
                <a:gd name="connsiteY7-340" fmla="*/ 875823 h 959234"/>
                <a:gd name="connsiteX8-341" fmla="*/ 0 w 671507"/>
                <a:gd name="connsiteY8-342" fmla="*/ 113215 h 959234"/>
                <a:gd name="connsiteX0-343" fmla="*/ 0 w 671507"/>
                <a:gd name="connsiteY0-344" fmla="*/ 113215 h 988167"/>
                <a:gd name="connsiteX1-345" fmla="*/ 29370 w 671507"/>
                <a:gd name="connsiteY1-346" fmla="*/ 83845 h 988167"/>
                <a:gd name="connsiteX2-347" fmla="*/ 619608 w 671507"/>
                <a:gd name="connsiteY2-348" fmla="*/ 1558 h 988167"/>
                <a:gd name="connsiteX3-349" fmla="*/ 664368 w 671507"/>
                <a:gd name="connsiteY3-350" fmla="*/ 65590 h 988167"/>
                <a:gd name="connsiteX4-351" fmla="*/ 671338 w 671507"/>
                <a:gd name="connsiteY4-352" fmla="*/ 910815 h 988167"/>
                <a:gd name="connsiteX5-353" fmla="*/ 632617 w 671507"/>
                <a:gd name="connsiteY5-354" fmla="*/ 988167 h 988167"/>
                <a:gd name="connsiteX6-355" fmla="*/ 26989 w 671507"/>
                <a:gd name="connsiteY6-356" fmla="*/ 912337 h 988167"/>
                <a:gd name="connsiteX7-357" fmla="*/ 0 w 671507"/>
                <a:gd name="connsiteY7-358" fmla="*/ 875823 h 988167"/>
                <a:gd name="connsiteX8-359" fmla="*/ 0 w 671507"/>
                <a:gd name="connsiteY8-360" fmla="*/ 113215 h 988167"/>
                <a:gd name="connsiteX0-361" fmla="*/ 0 w 671507"/>
                <a:gd name="connsiteY0-362" fmla="*/ 113215 h 988167"/>
                <a:gd name="connsiteX1-363" fmla="*/ 29370 w 671507"/>
                <a:gd name="connsiteY1-364" fmla="*/ 83845 h 988167"/>
                <a:gd name="connsiteX2-365" fmla="*/ 619608 w 671507"/>
                <a:gd name="connsiteY2-366" fmla="*/ 1558 h 988167"/>
                <a:gd name="connsiteX3-367" fmla="*/ 664368 w 671507"/>
                <a:gd name="connsiteY3-368" fmla="*/ 65590 h 988167"/>
                <a:gd name="connsiteX4-369" fmla="*/ 671338 w 671507"/>
                <a:gd name="connsiteY4-370" fmla="*/ 913041 h 988167"/>
                <a:gd name="connsiteX5-371" fmla="*/ 632617 w 671507"/>
                <a:gd name="connsiteY5-372" fmla="*/ 988167 h 988167"/>
                <a:gd name="connsiteX6-373" fmla="*/ 26989 w 671507"/>
                <a:gd name="connsiteY6-374" fmla="*/ 912337 h 988167"/>
                <a:gd name="connsiteX7-375" fmla="*/ 0 w 671507"/>
                <a:gd name="connsiteY7-376" fmla="*/ 875823 h 988167"/>
                <a:gd name="connsiteX8-377" fmla="*/ 0 w 671507"/>
                <a:gd name="connsiteY8-378" fmla="*/ 113215 h 988167"/>
                <a:gd name="connsiteX0-379" fmla="*/ 0 w 671507"/>
                <a:gd name="connsiteY0-380" fmla="*/ 113215 h 988167"/>
                <a:gd name="connsiteX1-381" fmla="*/ 29370 w 671507"/>
                <a:gd name="connsiteY1-382" fmla="*/ 83845 h 988167"/>
                <a:gd name="connsiteX2-383" fmla="*/ 619608 w 671507"/>
                <a:gd name="connsiteY2-384" fmla="*/ 1558 h 988167"/>
                <a:gd name="connsiteX3-385" fmla="*/ 664368 w 671507"/>
                <a:gd name="connsiteY3-386" fmla="*/ 65590 h 988167"/>
                <a:gd name="connsiteX4-387" fmla="*/ 671338 w 671507"/>
                <a:gd name="connsiteY4-388" fmla="*/ 913041 h 988167"/>
                <a:gd name="connsiteX5-389" fmla="*/ 632617 w 671507"/>
                <a:gd name="connsiteY5-390" fmla="*/ 988167 h 988167"/>
                <a:gd name="connsiteX6-391" fmla="*/ 26989 w 671507"/>
                <a:gd name="connsiteY6-392" fmla="*/ 912337 h 988167"/>
                <a:gd name="connsiteX7-393" fmla="*/ 0 w 671507"/>
                <a:gd name="connsiteY7-394" fmla="*/ 875823 h 988167"/>
                <a:gd name="connsiteX8-395" fmla="*/ 0 w 671507"/>
                <a:gd name="connsiteY8-396" fmla="*/ 113215 h 988167"/>
                <a:gd name="connsiteX0-397" fmla="*/ 0 w 671507"/>
                <a:gd name="connsiteY0-398" fmla="*/ 113215 h 988167"/>
                <a:gd name="connsiteX1-399" fmla="*/ 29370 w 671507"/>
                <a:gd name="connsiteY1-400" fmla="*/ 83845 h 988167"/>
                <a:gd name="connsiteX2-401" fmla="*/ 619608 w 671507"/>
                <a:gd name="connsiteY2-402" fmla="*/ 1558 h 988167"/>
                <a:gd name="connsiteX3-403" fmla="*/ 664368 w 671507"/>
                <a:gd name="connsiteY3-404" fmla="*/ 65590 h 988167"/>
                <a:gd name="connsiteX4-405" fmla="*/ 671338 w 671507"/>
                <a:gd name="connsiteY4-406" fmla="*/ 913041 h 988167"/>
                <a:gd name="connsiteX5-407" fmla="*/ 632617 w 671507"/>
                <a:gd name="connsiteY5-408" fmla="*/ 988167 h 988167"/>
                <a:gd name="connsiteX6-409" fmla="*/ 26989 w 671507"/>
                <a:gd name="connsiteY6-410" fmla="*/ 916788 h 988167"/>
                <a:gd name="connsiteX7-411" fmla="*/ 0 w 671507"/>
                <a:gd name="connsiteY7-412" fmla="*/ 875823 h 988167"/>
                <a:gd name="connsiteX8-413" fmla="*/ 0 w 671507"/>
                <a:gd name="connsiteY8-414" fmla="*/ 113215 h 988167"/>
                <a:gd name="connsiteX0-415" fmla="*/ 0 w 671507"/>
                <a:gd name="connsiteY0-416" fmla="*/ 113215 h 988167"/>
                <a:gd name="connsiteX1-417" fmla="*/ 29370 w 671507"/>
                <a:gd name="connsiteY1-418" fmla="*/ 83845 h 988167"/>
                <a:gd name="connsiteX2-419" fmla="*/ 619608 w 671507"/>
                <a:gd name="connsiteY2-420" fmla="*/ 1558 h 988167"/>
                <a:gd name="connsiteX3-421" fmla="*/ 664368 w 671507"/>
                <a:gd name="connsiteY3-422" fmla="*/ 65590 h 988167"/>
                <a:gd name="connsiteX4-423" fmla="*/ 671338 w 671507"/>
                <a:gd name="connsiteY4-424" fmla="*/ 913041 h 988167"/>
                <a:gd name="connsiteX5-425" fmla="*/ 632617 w 671507"/>
                <a:gd name="connsiteY5-426" fmla="*/ 988167 h 988167"/>
                <a:gd name="connsiteX6-427" fmla="*/ 26989 w 671507"/>
                <a:gd name="connsiteY6-428" fmla="*/ 916788 h 988167"/>
                <a:gd name="connsiteX7-429" fmla="*/ 0 w 671507"/>
                <a:gd name="connsiteY7-430" fmla="*/ 875823 h 988167"/>
                <a:gd name="connsiteX8-431" fmla="*/ 0 w 671507"/>
                <a:gd name="connsiteY8-432" fmla="*/ 113215 h 988167"/>
                <a:gd name="connsiteX0-433" fmla="*/ 0 w 671507"/>
                <a:gd name="connsiteY0-434" fmla="*/ 171007 h 1045959"/>
                <a:gd name="connsiteX1-435" fmla="*/ 29370 w 671507"/>
                <a:gd name="connsiteY1-436" fmla="*/ 141637 h 1045959"/>
                <a:gd name="connsiteX2-437" fmla="*/ 649864 w 671507"/>
                <a:gd name="connsiteY2-438" fmla="*/ 840 h 1045959"/>
                <a:gd name="connsiteX3-439" fmla="*/ 664368 w 671507"/>
                <a:gd name="connsiteY3-440" fmla="*/ 123382 h 1045959"/>
                <a:gd name="connsiteX4-441" fmla="*/ 671338 w 671507"/>
                <a:gd name="connsiteY4-442" fmla="*/ 970833 h 1045959"/>
                <a:gd name="connsiteX5-443" fmla="*/ 632617 w 671507"/>
                <a:gd name="connsiteY5-444" fmla="*/ 1045959 h 1045959"/>
                <a:gd name="connsiteX6-445" fmla="*/ 26989 w 671507"/>
                <a:gd name="connsiteY6-446" fmla="*/ 974580 h 1045959"/>
                <a:gd name="connsiteX7-447" fmla="*/ 0 w 671507"/>
                <a:gd name="connsiteY7-448" fmla="*/ 933615 h 1045959"/>
                <a:gd name="connsiteX8-449" fmla="*/ 0 w 671507"/>
                <a:gd name="connsiteY8-450" fmla="*/ 171007 h 1045959"/>
                <a:gd name="connsiteX0-451" fmla="*/ 0 w 671507"/>
                <a:gd name="connsiteY0-452" fmla="*/ 171007 h 1045959"/>
                <a:gd name="connsiteX1-453" fmla="*/ 52061 w 671507"/>
                <a:gd name="connsiteY1-454" fmla="*/ 110989 h 1045959"/>
                <a:gd name="connsiteX2-455" fmla="*/ 649864 w 671507"/>
                <a:gd name="connsiteY2-456" fmla="*/ 840 h 1045959"/>
                <a:gd name="connsiteX3-457" fmla="*/ 664368 w 671507"/>
                <a:gd name="connsiteY3-458" fmla="*/ 123382 h 1045959"/>
                <a:gd name="connsiteX4-459" fmla="*/ 671338 w 671507"/>
                <a:gd name="connsiteY4-460" fmla="*/ 970833 h 1045959"/>
                <a:gd name="connsiteX5-461" fmla="*/ 632617 w 671507"/>
                <a:gd name="connsiteY5-462" fmla="*/ 1045959 h 1045959"/>
                <a:gd name="connsiteX6-463" fmla="*/ 26989 w 671507"/>
                <a:gd name="connsiteY6-464" fmla="*/ 974580 h 1045959"/>
                <a:gd name="connsiteX7-465" fmla="*/ 0 w 671507"/>
                <a:gd name="connsiteY7-466" fmla="*/ 933615 h 1045959"/>
                <a:gd name="connsiteX8-467" fmla="*/ 0 w 671507"/>
                <a:gd name="connsiteY8-468" fmla="*/ 171007 h 1045959"/>
                <a:gd name="connsiteX0-469" fmla="*/ 0 w 671507"/>
                <a:gd name="connsiteY0-470" fmla="*/ 171007 h 1045959"/>
                <a:gd name="connsiteX1-471" fmla="*/ 52061 w 671507"/>
                <a:gd name="connsiteY1-472" fmla="*/ 110989 h 1045959"/>
                <a:gd name="connsiteX2-473" fmla="*/ 649864 w 671507"/>
                <a:gd name="connsiteY2-474" fmla="*/ 840 h 1045959"/>
                <a:gd name="connsiteX3-475" fmla="*/ 664368 w 671507"/>
                <a:gd name="connsiteY3-476" fmla="*/ 123382 h 1045959"/>
                <a:gd name="connsiteX4-477" fmla="*/ 671338 w 671507"/>
                <a:gd name="connsiteY4-478" fmla="*/ 970833 h 1045959"/>
                <a:gd name="connsiteX5-479" fmla="*/ 632617 w 671507"/>
                <a:gd name="connsiteY5-480" fmla="*/ 1045959 h 1045959"/>
                <a:gd name="connsiteX6-481" fmla="*/ 26989 w 671507"/>
                <a:gd name="connsiteY6-482" fmla="*/ 974580 h 1045959"/>
                <a:gd name="connsiteX7-483" fmla="*/ 0 w 671507"/>
                <a:gd name="connsiteY7-484" fmla="*/ 933615 h 1045959"/>
                <a:gd name="connsiteX8-485" fmla="*/ 0 w 671507"/>
                <a:gd name="connsiteY8-486" fmla="*/ 171007 h 1045959"/>
                <a:gd name="connsiteX0-487" fmla="*/ 0 w 671507"/>
                <a:gd name="connsiteY0-488" fmla="*/ 171007 h 1045959"/>
                <a:gd name="connsiteX1-489" fmla="*/ 52061 w 671507"/>
                <a:gd name="connsiteY1-490" fmla="*/ 110989 h 1045959"/>
                <a:gd name="connsiteX2-491" fmla="*/ 649864 w 671507"/>
                <a:gd name="connsiteY2-492" fmla="*/ 840 h 1045959"/>
                <a:gd name="connsiteX3-493" fmla="*/ 664368 w 671507"/>
                <a:gd name="connsiteY3-494" fmla="*/ 123382 h 1045959"/>
                <a:gd name="connsiteX4-495" fmla="*/ 671338 w 671507"/>
                <a:gd name="connsiteY4-496" fmla="*/ 970833 h 1045959"/>
                <a:gd name="connsiteX5-497" fmla="*/ 632617 w 671507"/>
                <a:gd name="connsiteY5-498" fmla="*/ 1045959 h 1045959"/>
                <a:gd name="connsiteX6-499" fmla="*/ 26989 w 671507"/>
                <a:gd name="connsiteY6-500" fmla="*/ 974580 h 1045959"/>
                <a:gd name="connsiteX7-501" fmla="*/ 0 w 671507"/>
                <a:gd name="connsiteY7-502" fmla="*/ 933615 h 1045959"/>
                <a:gd name="connsiteX8-503" fmla="*/ 0 w 671507"/>
                <a:gd name="connsiteY8-504" fmla="*/ 171007 h 1045959"/>
                <a:gd name="connsiteX0-505" fmla="*/ 0 w 671507"/>
                <a:gd name="connsiteY0-506" fmla="*/ 171007 h 1045959"/>
                <a:gd name="connsiteX1-507" fmla="*/ 52061 w 671507"/>
                <a:gd name="connsiteY1-508" fmla="*/ 110989 h 1045959"/>
                <a:gd name="connsiteX2-509" fmla="*/ 649864 w 671507"/>
                <a:gd name="connsiteY2-510" fmla="*/ 840 h 1045959"/>
                <a:gd name="connsiteX3-511" fmla="*/ 664368 w 671507"/>
                <a:gd name="connsiteY3-512" fmla="*/ 123382 h 1045959"/>
                <a:gd name="connsiteX4-513" fmla="*/ 671338 w 671507"/>
                <a:gd name="connsiteY4-514" fmla="*/ 970833 h 1045959"/>
                <a:gd name="connsiteX5-515" fmla="*/ 632617 w 671507"/>
                <a:gd name="connsiteY5-516" fmla="*/ 1045959 h 1045959"/>
                <a:gd name="connsiteX6-517" fmla="*/ 34553 w 671507"/>
                <a:gd name="connsiteY6-518" fmla="*/ 1002442 h 1045959"/>
                <a:gd name="connsiteX7-519" fmla="*/ 0 w 671507"/>
                <a:gd name="connsiteY7-520" fmla="*/ 933615 h 1045959"/>
                <a:gd name="connsiteX8-521" fmla="*/ 0 w 671507"/>
                <a:gd name="connsiteY8-522" fmla="*/ 171007 h 1045959"/>
                <a:gd name="connsiteX0-523" fmla="*/ 0 w 671507"/>
                <a:gd name="connsiteY0-524" fmla="*/ 171007 h 1076607"/>
                <a:gd name="connsiteX1-525" fmla="*/ 52061 w 671507"/>
                <a:gd name="connsiteY1-526" fmla="*/ 110989 h 1076607"/>
                <a:gd name="connsiteX2-527" fmla="*/ 649864 w 671507"/>
                <a:gd name="connsiteY2-528" fmla="*/ 840 h 1076607"/>
                <a:gd name="connsiteX3-529" fmla="*/ 664368 w 671507"/>
                <a:gd name="connsiteY3-530" fmla="*/ 123382 h 1076607"/>
                <a:gd name="connsiteX4-531" fmla="*/ 671338 w 671507"/>
                <a:gd name="connsiteY4-532" fmla="*/ 970833 h 1076607"/>
                <a:gd name="connsiteX5-533" fmla="*/ 630096 w 671507"/>
                <a:gd name="connsiteY5-534" fmla="*/ 1076607 h 1076607"/>
                <a:gd name="connsiteX6-535" fmla="*/ 34553 w 671507"/>
                <a:gd name="connsiteY6-536" fmla="*/ 1002442 h 1076607"/>
                <a:gd name="connsiteX7-537" fmla="*/ 0 w 671507"/>
                <a:gd name="connsiteY7-538" fmla="*/ 933615 h 1076607"/>
                <a:gd name="connsiteX8-539" fmla="*/ 0 w 671507"/>
                <a:gd name="connsiteY8-540" fmla="*/ 171007 h 1076607"/>
                <a:gd name="connsiteX0-541" fmla="*/ 0 w 676497"/>
                <a:gd name="connsiteY0-542" fmla="*/ 171007 h 1076607"/>
                <a:gd name="connsiteX1-543" fmla="*/ 52061 w 676497"/>
                <a:gd name="connsiteY1-544" fmla="*/ 110989 h 1076607"/>
                <a:gd name="connsiteX2-545" fmla="*/ 649864 w 676497"/>
                <a:gd name="connsiteY2-546" fmla="*/ 840 h 1076607"/>
                <a:gd name="connsiteX3-547" fmla="*/ 664368 w 676497"/>
                <a:gd name="connsiteY3-548" fmla="*/ 123382 h 1076607"/>
                <a:gd name="connsiteX4-549" fmla="*/ 676381 w 676497"/>
                <a:gd name="connsiteY4-550" fmla="*/ 998695 h 1076607"/>
                <a:gd name="connsiteX5-551" fmla="*/ 630096 w 676497"/>
                <a:gd name="connsiteY5-552" fmla="*/ 1076607 h 1076607"/>
                <a:gd name="connsiteX6-553" fmla="*/ 34553 w 676497"/>
                <a:gd name="connsiteY6-554" fmla="*/ 1002442 h 1076607"/>
                <a:gd name="connsiteX7-555" fmla="*/ 0 w 676497"/>
                <a:gd name="connsiteY7-556" fmla="*/ 933615 h 1076607"/>
                <a:gd name="connsiteX8-557" fmla="*/ 0 w 676497"/>
                <a:gd name="connsiteY8-558" fmla="*/ 171007 h 1076607"/>
                <a:gd name="connsiteX0-559" fmla="*/ 0 w 676497"/>
                <a:gd name="connsiteY0-560" fmla="*/ 171007 h 1076607"/>
                <a:gd name="connsiteX1-561" fmla="*/ 52061 w 676497"/>
                <a:gd name="connsiteY1-562" fmla="*/ 110989 h 1076607"/>
                <a:gd name="connsiteX2-563" fmla="*/ 649864 w 676497"/>
                <a:gd name="connsiteY2-564" fmla="*/ 840 h 1076607"/>
                <a:gd name="connsiteX3-565" fmla="*/ 664368 w 676497"/>
                <a:gd name="connsiteY3-566" fmla="*/ 123382 h 1076607"/>
                <a:gd name="connsiteX4-567" fmla="*/ 676381 w 676497"/>
                <a:gd name="connsiteY4-568" fmla="*/ 998695 h 1076607"/>
                <a:gd name="connsiteX5-569" fmla="*/ 630096 w 676497"/>
                <a:gd name="connsiteY5-570" fmla="*/ 1076607 h 1076607"/>
                <a:gd name="connsiteX6-571" fmla="*/ 34553 w 676497"/>
                <a:gd name="connsiteY6-572" fmla="*/ 1002442 h 1076607"/>
                <a:gd name="connsiteX7-573" fmla="*/ 0 w 676497"/>
                <a:gd name="connsiteY7-574" fmla="*/ 933615 h 1076607"/>
                <a:gd name="connsiteX8-575" fmla="*/ 0 w 676497"/>
                <a:gd name="connsiteY8-576" fmla="*/ 171007 h 1076607"/>
                <a:gd name="connsiteX0-577" fmla="*/ 0 w 676691"/>
                <a:gd name="connsiteY0-578" fmla="*/ 171007 h 1076607"/>
                <a:gd name="connsiteX1-579" fmla="*/ 52061 w 676691"/>
                <a:gd name="connsiteY1-580" fmla="*/ 110989 h 1076607"/>
                <a:gd name="connsiteX2-581" fmla="*/ 649864 w 676691"/>
                <a:gd name="connsiteY2-582" fmla="*/ 840 h 1076607"/>
                <a:gd name="connsiteX3-583" fmla="*/ 674453 w 676691"/>
                <a:gd name="connsiteY3-584" fmla="*/ 123382 h 1076607"/>
                <a:gd name="connsiteX4-585" fmla="*/ 676381 w 676691"/>
                <a:gd name="connsiteY4-586" fmla="*/ 998695 h 1076607"/>
                <a:gd name="connsiteX5-587" fmla="*/ 630096 w 676691"/>
                <a:gd name="connsiteY5-588" fmla="*/ 1076607 h 1076607"/>
                <a:gd name="connsiteX6-589" fmla="*/ 34553 w 676691"/>
                <a:gd name="connsiteY6-590" fmla="*/ 1002442 h 1076607"/>
                <a:gd name="connsiteX7-591" fmla="*/ 0 w 676691"/>
                <a:gd name="connsiteY7-592" fmla="*/ 933615 h 1076607"/>
                <a:gd name="connsiteX8-593" fmla="*/ 0 w 676691"/>
                <a:gd name="connsiteY8-594" fmla="*/ 171007 h 1076607"/>
                <a:gd name="connsiteX0-595" fmla="*/ 0 w 676691"/>
                <a:gd name="connsiteY0-596" fmla="*/ 168240 h 1073840"/>
                <a:gd name="connsiteX1-597" fmla="*/ 52061 w 676691"/>
                <a:gd name="connsiteY1-598" fmla="*/ 108222 h 1073840"/>
                <a:gd name="connsiteX2-599" fmla="*/ 639779 w 676691"/>
                <a:gd name="connsiteY2-600" fmla="*/ 860 h 1073840"/>
                <a:gd name="connsiteX3-601" fmla="*/ 674453 w 676691"/>
                <a:gd name="connsiteY3-602" fmla="*/ 120615 h 1073840"/>
                <a:gd name="connsiteX4-603" fmla="*/ 676381 w 676691"/>
                <a:gd name="connsiteY4-604" fmla="*/ 995928 h 1073840"/>
                <a:gd name="connsiteX5-605" fmla="*/ 630096 w 676691"/>
                <a:gd name="connsiteY5-606" fmla="*/ 1073840 h 1073840"/>
                <a:gd name="connsiteX6-607" fmla="*/ 34553 w 676691"/>
                <a:gd name="connsiteY6-608" fmla="*/ 999675 h 1073840"/>
                <a:gd name="connsiteX7-609" fmla="*/ 0 w 676691"/>
                <a:gd name="connsiteY7-610" fmla="*/ 930848 h 1073840"/>
                <a:gd name="connsiteX8-611" fmla="*/ 0 w 676691"/>
                <a:gd name="connsiteY8-612" fmla="*/ 168240 h 1073840"/>
                <a:gd name="connsiteX0-613" fmla="*/ 0 w 676691"/>
                <a:gd name="connsiteY0-614" fmla="*/ 168240 h 1073840"/>
                <a:gd name="connsiteX1-615" fmla="*/ 52061 w 676691"/>
                <a:gd name="connsiteY1-616" fmla="*/ 108222 h 1073840"/>
                <a:gd name="connsiteX2-617" fmla="*/ 639779 w 676691"/>
                <a:gd name="connsiteY2-618" fmla="*/ 860 h 1073840"/>
                <a:gd name="connsiteX3-619" fmla="*/ 674453 w 676691"/>
                <a:gd name="connsiteY3-620" fmla="*/ 120615 h 1073840"/>
                <a:gd name="connsiteX4-621" fmla="*/ 676381 w 676691"/>
                <a:gd name="connsiteY4-622" fmla="*/ 995928 h 1073840"/>
                <a:gd name="connsiteX5-623" fmla="*/ 630096 w 676691"/>
                <a:gd name="connsiteY5-624" fmla="*/ 1073840 h 1073840"/>
                <a:gd name="connsiteX6-625" fmla="*/ 34553 w 676691"/>
                <a:gd name="connsiteY6-626" fmla="*/ 999675 h 1073840"/>
                <a:gd name="connsiteX7-627" fmla="*/ 0 w 676691"/>
                <a:gd name="connsiteY7-628" fmla="*/ 930848 h 1073840"/>
                <a:gd name="connsiteX8-629" fmla="*/ 0 w 676691"/>
                <a:gd name="connsiteY8-630" fmla="*/ 168240 h 1073840"/>
                <a:gd name="connsiteX0-631" fmla="*/ 0 w 676691"/>
                <a:gd name="connsiteY0-632" fmla="*/ 168240 h 1073840"/>
                <a:gd name="connsiteX1-633" fmla="*/ 52061 w 676691"/>
                <a:gd name="connsiteY1-634" fmla="*/ 108222 h 1073840"/>
                <a:gd name="connsiteX2-635" fmla="*/ 639779 w 676691"/>
                <a:gd name="connsiteY2-636" fmla="*/ 860 h 1073840"/>
                <a:gd name="connsiteX3-637" fmla="*/ 674453 w 676691"/>
                <a:gd name="connsiteY3-638" fmla="*/ 120615 h 1073840"/>
                <a:gd name="connsiteX4-639" fmla="*/ 676381 w 676691"/>
                <a:gd name="connsiteY4-640" fmla="*/ 995928 h 1073840"/>
                <a:gd name="connsiteX5-641" fmla="*/ 630096 w 676691"/>
                <a:gd name="connsiteY5-642" fmla="*/ 1073840 h 1073840"/>
                <a:gd name="connsiteX6-643" fmla="*/ 34553 w 676691"/>
                <a:gd name="connsiteY6-644" fmla="*/ 999675 h 1073840"/>
                <a:gd name="connsiteX7-645" fmla="*/ 0 w 676691"/>
                <a:gd name="connsiteY7-646" fmla="*/ 930848 h 1073840"/>
                <a:gd name="connsiteX8-647" fmla="*/ 0 w 676691"/>
                <a:gd name="connsiteY8-648" fmla="*/ 168240 h 1073840"/>
                <a:gd name="connsiteX0-649" fmla="*/ 0 w 676691"/>
                <a:gd name="connsiteY0-650" fmla="*/ 167905 h 1073505"/>
                <a:gd name="connsiteX1-651" fmla="*/ 52061 w 676691"/>
                <a:gd name="connsiteY1-652" fmla="*/ 107887 h 1073505"/>
                <a:gd name="connsiteX2-653" fmla="*/ 639779 w 676691"/>
                <a:gd name="connsiteY2-654" fmla="*/ 525 h 1073505"/>
                <a:gd name="connsiteX3-655" fmla="*/ 674453 w 676691"/>
                <a:gd name="connsiteY3-656" fmla="*/ 120280 h 1073505"/>
                <a:gd name="connsiteX4-657" fmla="*/ 676381 w 676691"/>
                <a:gd name="connsiteY4-658" fmla="*/ 995593 h 1073505"/>
                <a:gd name="connsiteX5-659" fmla="*/ 630096 w 676691"/>
                <a:gd name="connsiteY5-660" fmla="*/ 1073505 h 1073505"/>
                <a:gd name="connsiteX6-661" fmla="*/ 34553 w 676691"/>
                <a:gd name="connsiteY6-662" fmla="*/ 999340 h 1073505"/>
                <a:gd name="connsiteX7-663" fmla="*/ 0 w 676691"/>
                <a:gd name="connsiteY7-664" fmla="*/ 930513 h 1073505"/>
                <a:gd name="connsiteX8-665" fmla="*/ 0 w 676691"/>
                <a:gd name="connsiteY8-666" fmla="*/ 167905 h 1073505"/>
                <a:gd name="connsiteX0-667" fmla="*/ 0 w 676691"/>
                <a:gd name="connsiteY0-668" fmla="*/ 167905 h 1073505"/>
                <a:gd name="connsiteX1-669" fmla="*/ 46173 w 676691"/>
                <a:gd name="connsiteY1-670" fmla="*/ 97258 h 1073505"/>
                <a:gd name="connsiteX2-671" fmla="*/ 639779 w 676691"/>
                <a:gd name="connsiteY2-672" fmla="*/ 525 h 1073505"/>
                <a:gd name="connsiteX3-673" fmla="*/ 674453 w 676691"/>
                <a:gd name="connsiteY3-674" fmla="*/ 120280 h 1073505"/>
                <a:gd name="connsiteX4-675" fmla="*/ 676381 w 676691"/>
                <a:gd name="connsiteY4-676" fmla="*/ 995593 h 1073505"/>
                <a:gd name="connsiteX5-677" fmla="*/ 630096 w 676691"/>
                <a:gd name="connsiteY5-678" fmla="*/ 1073505 h 1073505"/>
                <a:gd name="connsiteX6-679" fmla="*/ 34553 w 676691"/>
                <a:gd name="connsiteY6-680" fmla="*/ 999340 h 1073505"/>
                <a:gd name="connsiteX7-681" fmla="*/ 0 w 676691"/>
                <a:gd name="connsiteY7-682" fmla="*/ 930513 h 1073505"/>
                <a:gd name="connsiteX8-683" fmla="*/ 0 w 676691"/>
                <a:gd name="connsiteY8-684" fmla="*/ 167905 h 1073505"/>
                <a:gd name="connsiteX0-685" fmla="*/ 0 w 676691"/>
                <a:gd name="connsiteY0-686" fmla="*/ 167905 h 1073505"/>
                <a:gd name="connsiteX1-687" fmla="*/ 46173 w 676691"/>
                <a:gd name="connsiteY1-688" fmla="*/ 97258 h 1073505"/>
                <a:gd name="connsiteX2-689" fmla="*/ 639779 w 676691"/>
                <a:gd name="connsiteY2-690" fmla="*/ 525 h 1073505"/>
                <a:gd name="connsiteX3-691" fmla="*/ 674453 w 676691"/>
                <a:gd name="connsiteY3-692" fmla="*/ 120280 h 1073505"/>
                <a:gd name="connsiteX4-693" fmla="*/ 676381 w 676691"/>
                <a:gd name="connsiteY4-694" fmla="*/ 995593 h 1073505"/>
                <a:gd name="connsiteX5-695" fmla="*/ 630096 w 676691"/>
                <a:gd name="connsiteY5-696" fmla="*/ 1073505 h 1073505"/>
                <a:gd name="connsiteX6-697" fmla="*/ 34553 w 676691"/>
                <a:gd name="connsiteY6-698" fmla="*/ 999340 h 1073505"/>
                <a:gd name="connsiteX7-699" fmla="*/ 0 w 676691"/>
                <a:gd name="connsiteY7-700" fmla="*/ 930513 h 1073505"/>
                <a:gd name="connsiteX8-701" fmla="*/ 0 w 676691"/>
                <a:gd name="connsiteY8-702" fmla="*/ 167905 h 10735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76691" h="1073505">
                  <a:moveTo>
                    <a:pt x="0" y="167905"/>
                  </a:moveTo>
                  <a:cubicBezTo>
                    <a:pt x="0" y="151684"/>
                    <a:pt x="7260" y="105617"/>
                    <a:pt x="46173" y="97258"/>
                  </a:cubicBezTo>
                  <a:cubicBezTo>
                    <a:pt x="162047" y="83969"/>
                    <a:pt x="460977" y="8653"/>
                    <a:pt x="639779" y="525"/>
                  </a:cubicBezTo>
                  <a:cubicBezTo>
                    <a:pt x="682753" y="-8594"/>
                    <a:pt x="674453" y="104059"/>
                    <a:pt x="674453" y="120280"/>
                  </a:cubicBezTo>
                  <a:cubicBezTo>
                    <a:pt x="672866" y="397501"/>
                    <a:pt x="677968" y="718372"/>
                    <a:pt x="676381" y="995593"/>
                  </a:cubicBezTo>
                  <a:cubicBezTo>
                    <a:pt x="678227" y="1034614"/>
                    <a:pt x="646317" y="1073505"/>
                    <a:pt x="630096" y="1073505"/>
                  </a:cubicBezTo>
                  <a:cubicBezTo>
                    <a:pt x="403502" y="1051937"/>
                    <a:pt x="236429" y="1023133"/>
                    <a:pt x="34553" y="999340"/>
                  </a:cubicBezTo>
                  <a:cubicBezTo>
                    <a:pt x="18332" y="999340"/>
                    <a:pt x="0" y="946734"/>
                    <a:pt x="0" y="930513"/>
                  </a:cubicBezTo>
                  <a:lnTo>
                    <a:pt x="0" y="167905"/>
                  </a:lnTo>
                  <a:close/>
                </a:path>
              </a:pathLst>
            </a:custGeom>
            <a:solidFill>
              <a:srgbClr val="C0000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5914889" y="3538346"/>
              <a:ext cx="1161827" cy="917035"/>
              <a:chOff x="5735475" y="3169186"/>
              <a:chExt cx="1161827" cy="917035"/>
            </a:xfrm>
          </p:grpSpPr>
          <p:sp>
            <p:nvSpPr>
              <p:cNvPr id="10" name="TextBox 11"/>
              <p:cNvSpPr txBox="1">
                <a:spLocks noChangeArrowheads="1"/>
              </p:cNvSpPr>
              <p:nvPr/>
            </p:nvSpPr>
            <p:spPr bwMode="auto">
              <a:xfrm flipH="1">
                <a:off x="5751127" y="3622671"/>
                <a:ext cx="1146175"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latin typeface="微软雅黑" panose="020B0503020204020204" pitchFamily="34" charset="-122"/>
                    <a:ea typeface="微软雅黑" panose="020B0503020204020204" pitchFamily="34" charset="-122"/>
                  </a:rPr>
                  <a:t>点击添加文本    </a:t>
                </a:r>
                <a:endParaRPr lang="en-US" altLang="zh-CN" sz="1200" kern="0" dirty="0" smtClean="0">
                  <a:latin typeface="微软雅黑" panose="020B0503020204020204" pitchFamily="34" charset="-122"/>
                  <a:ea typeface="微软雅黑" panose="020B0503020204020204" pitchFamily="34" charset="-122"/>
                </a:endParaRPr>
              </a:p>
              <a:p>
                <a:pPr eaLnBrk="1" hangingPunct="1">
                  <a:defRPr/>
                </a:pPr>
                <a:r>
                  <a:rPr lang="zh-CN" altLang="en-US" sz="1200" kern="0" dirty="0" smtClean="0">
                    <a:latin typeface="微软雅黑" panose="020B0503020204020204" pitchFamily="34" charset="-122"/>
                    <a:ea typeface="微软雅黑" panose="020B0503020204020204" pitchFamily="34" charset="-122"/>
                  </a:rPr>
                  <a:t>点击添加文本</a:t>
                </a:r>
                <a:endParaRPr lang="en-US" altLang="zh-CN" sz="1200" kern="0" dirty="0" smtClean="0">
                  <a:latin typeface="微软雅黑" panose="020B0503020204020204" pitchFamily="34" charset="-122"/>
                  <a:ea typeface="微软雅黑" panose="020B0503020204020204" pitchFamily="34" charset="-122"/>
                </a:endParaRPr>
              </a:p>
            </p:txBody>
          </p:sp>
          <p:sp>
            <p:nvSpPr>
              <p:cNvPr id="11" name="TextBox 10"/>
              <p:cNvSpPr txBox="1">
                <a:spLocks noChangeArrowheads="1"/>
              </p:cNvSpPr>
              <p:nvPr/>
            </p:nvSpPr>
            <p:spPr bwMode="auto">
              <a:xfrm flipH="1">
                <a:off x="5735475" y="3169186"/>
                <a:ext cx="1146175"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latin typeface="微软雅黑" panose="020B0503020204020204" pitchFamily="34" charset="-122"/>
                    <a:ea typeface="微软雅黑" panose="020B0503020204020204" pitchFamily="34" charset="-122"/>
                  </a:rPr>
                  <a:t>点击添加文本    </a:t>
                </a:r>
                <a:endParaRPr lang="en-US" altLang="zh-CN" sz="1200" kern="0" dirty="0" smtClean="0">
                  <a:latin typeface="微软雅黑" panose="020B0503020204020204" pitchFamily="34" charset="-122"/>
                  <a:ea typeface="微软雅黑" panose="020B0503020204020204" pitchFamily="34" charset="-122"/>
                </a:endParaRPr>
              </a:p>
              <a:p>
                <a:pPr eaLnBrk="1" hangingPunct="1">
                  <a:defRPr/>
                </a:pPr>
                <a:r>
                  <a:rPr lang="zh-CN" altLang="en-US" sz="1200" kern="0" dirty="0" smtClean="0">
                    <a:latin typeface="微软雅黑" panose="020B0503020204020204" pitchFamily="34" charset="-122"/>
                    <a:ea typeface="微软雅黑" panose="020B0503020204020204" pitchFamily="34" charset="-122"/>
                  </a:rPr>
                  <a:t>点击添加文本</a:t>
                </a:r>
                <a:endParaRPr lang="en-US" altLang="zh-CN" sz="1200" kern="0" dirty="0" smtClean="0">
                  <a:latin typeface="微软雅黑" panose="020B0503020204020204" pitchFamily="34" charset="-122"/>
                  <a:ea typeface="微软雅黑" panose="020B0503020204020204" pitchFamily="34" charset="-122"/>
                </a:endParaRPr>
              </a:p>
            </p:txBody>
          </p:sp>
        </p:grpSp>
      </p:grpSp>
      <p:grpSp>
        <p:nvGrpSpPr>
          <p:cNvPr id="12" name="组合 11"/>
          <p:cNvGrpSpPr/>
          <p:nvPr/>
        </p:nvGrpSpPr>
        <p:grpSpPr>
          <a:xfrm>
            <a:off x="3709095" y="2002018"/>
            <a:ext cx="1278205" cy="1834969"/>
            <a:chOff x="3709095" y="3084412"/>
            <a:chExt cx="1278205" cy="1834969"/>
          </a:xfrm>
        </p:grpSpPr>
        <p:sp>
          <p:nvSpPr>
            <p:cNvPr id="13" name="圆角矩形 97"/>
            <p:cNvSpPr/>
            <p:nvPr/>
          </p:nvSpPr>
          <p:spPr>
            <a:xfrm>
              <a:off x="3709095" y="3084412"/>
              <a:ext cx="1278205" cy="1834969"/>
            </a:xfrm>
            <a:custGeom>
              <a:avLst/>
              <a:gdLst>
                <a:gd name="connsiteX0" fmla="*/ 0 w 690562"/>
                <a:gd name="connsiteY0" fmla="*/ 29370 h 821348"/>
                <a:gd name="connsiteX1" fmla="*/ 29370 w 690562"/>
                <a:gd name="connsiteY1" fmla="*/ 0 h 821348"/>
                <a:gd name="connsiteX2" fmla="*/ 661192 w 690562"/>
                <a:gd name="connsiteY2" fmla="*/ 0 h 821348"/>
                <a:gd name="connsiteX3" fmla="*/ 690562 w 690562"/>
                <a:gd name="connsiteY3" fmla="*/ 29370 h 821348"/>
                <a:gd name="connsiteX4" fmla="*/ 690562 w 690562"/>
                <a:gd name="connsiteY4" fmla="*/ 791978 h 821348"/>
                <a:gd name="connsiteX5" fmla="*/ 661192 w 690562"/>
                <a:gd name="connsiteY5" fmla="*/ 821348 h 821348"/>
                <a:gd name="connsiteX6" fmla="*/ 29370 w 690562"/>
                <a:gd name="connsiteY6" fmla="*/ 821348 h 821348"/>
                <a:gd name="connsiteX7" fmla="*/ 0 w 690562"/>
                <a:gd name="connsiteY7" fmla="*/ 791978 h 821348"/>
                <a:gd name="connsiteX8" fmla="*/ 0 w 690562"/>
                <a:gd name="connsiteY8" fmla="*/ 29370 h 821348"/>
                <a:gd name="connsiteX0-1" fmla="*/ 0 w 690562"/>
                <a:gd name="connsiteY0-2" fmla="*/ 96045 h 888023"/>
                <a:gd name="connsiteX1-3" fmla="*/ 29370 w 690562"/>
                <a:gd name="connsiteY1-4" fmla="*/ 66675 h 888023"/>
                <a:gd name="connsiteX2-5" fmla="*/ 627855 w 690562"/>
                <a:gd name="connsiteY2-6" fmla="*/ 0 h 888023"/>
                <a:gd name="connsiteX3-7" fmla="*/ 690562 w 690562"/>
                <a:gd name="connsiteY3-8" fmla="*/ 96045 h 888023"/>
                <a:gd name="connsiteX4-9" fmla="*/ 690562 w 690562"/>
                <a:gd name="connsiteY4-10" fmla="*/ 858653 h 888023"/>
                <a:gd name="connsiteX5-11" fmla="*/ 661192 w 690562"/>
                <a:gd name="connsiteY5-12" fmla="*/ 888023 h 888023"/>
                <a:gd name="connsiteX6-13" fmla="*/ 29370 w 690562"/>
                <a:gd name="connsiteY6-14" fmla="*/ 888023 h 888023"/>
                <a:gd name="connsiteX7-15" fmla="*/ 0 w 690562"/>
                <a:gd name="connsiteY7-16" fmla="*/ 858653 h 888023"/>
                <a:gd name="connsiteX8-17" fmla="*/ 0 w 690562"/>
                <a:gd name="connsiteY8-18" fmla="*/ 96045 h 888023"/>
                <a:gd name="connsiteX0-19" fmla="*/ 0 w 690562"/>
                <a:gd name="connsiteY0-20" fmla="*/ 96045 h 888023"/>
                <a:gd name="connsiteX1-21" fmla="*/ 29370 w 690562"/>
                <a:gd name="connsiteY1-22" fmla="*/ 66675 h 888023"/>
                <a:gd name="connsiteX2-23" fmla="*/ 627855 w 690562"/>
                <a:gd name="connsiteY2-24" fmla="*/ 0 h 888023"/>
                <a:gd name="connsiteX3-25" fmla="*/ 690562 w 690562"/>
                <a:gd name="connsiteY3-26" fmla="*/ 96045 h 888023"/>
                <a:gd name="connsiteX4-27" fmla="*/ 690562 w 690562"/>
                <a:gd name="connsiteY4-28" fmla="*/ 858653 h 888023"/>
                <a:gd name="connsiteX5-29" fmla="*/ 661192 w 690562"/>
                <a:gd name="connsiteY5-30" fmla="*/ 888023 h 888023"/>
                <a:gd name="connsiteX6-31" fmla="*/ 29370 w 690562"/>
                <a:gd name="connsiteY6-32" fmla="*/ 888023 h 888023"/>
                <a:gd name="connsiteX7-33" fmla="*/ 0 w 690562"/>
                <a:gd name="connsiteY7-34" fmla="*/ 858653 h 888023"/>
                <a:gd name="connsiteX8-35" fmla="*/ 0 w 690562"/>
                <a:gd name="connsiteY8-36" fmla="*/ 96045 h 888023"/>
                <a:gd name="connsiteX0-37" fmla="*/ 0 w 690562"/>
                <a:gd name="connsiteY0-38" fmla="*/ 96045 h 888023"/>
                <a:gd name="connsiteX1-39" fmla="*/ 29370 w 690562"/>
                <a:gd name="connsiteY1-40" fmla="*/ 66675 h 888023"/>
                <a:gd name="connsiteX2-41" fmla="*/ 627855 w 690562"/>
                <a:gd name="connsiteY2-42" fmla="*/ 0 h 888023"/>
                <a:gd name="connsiteX3-43" fmla="*/ 690562 w 690562"/>
                <a:gd name="connsiteY3-44" fmla="*/ 96045 h 888023"/>
                <a:gd name="connsiteX4-45" fmla="*/ 690562 w 690562"/>
                <a:gd name="connsiteY4-46" fmla="*/ 858653 h 888023"/>
                <a:gd name="connsiteX5-47" fmla="*/ 661192 w 690562"/>
                <a:gd name="connsiteY5-48" fmla="*/ 888023 h 888023"/>
                <a:gd name="connsiteX6-49" fmla="*/ 29370 w 690562"/>
                <a:gd name="connsiteY6-50" fmla="*/ 888023 h 888023"/>
                <a:gd name="connsiteX7-51" fmla="*/ 0 w 690562"/>
                <a:gd name="connsiteY7-52" fmla="*/ 858653 h 888023"/>
                <a:gd name="connsiteX8-53" fmla="*/ 0 w 690562"/>
                <a:gd name="connsiteY8-54" fmla="*/ 96045 h 888023"/>
                <a:gd name="connsiteX0-55" fmla="*/ 0 w 690562"/>
                <a:gd name="connsiteY0-56" fmla="*/ 96045 h 888023"/>
                <a:gd name="connsiteX1-57" fmla="*/ 29370 w 690562"/>
                <a:gd name="connsiteY1-58" fmla="*/ 66675 h 888023"/>
                <a:gd name="connsiteX2-59" fmla="*/ 627855 w 690562"/>
                <a:gd name="connsiteY2-60" fmla="*/ 0 h 888023"/>
                <a:gd name="connsiteX3-61" fmla="*/ 669130 w 690562"/>
                <a:gd name="connsiteY3-62" fmla="*/ 34132 h 888023"/>
                <a:gd name="connsiteX4-63" fmla="*/ 690562 w 690562"/>
                <a:gd name="connsiteY4-64" fmla="*/ 858653 h 888023"/>
                <a:gd name="connsiteX5-65" fmla="*/ 661192 w 690562"/>
                <a:gd name="connsiteY5-66" fmla="*/ 888023 h 888023"/>
                <a:gd name="connsiteX6-67" fmla="*/ 29370 w 690562"/>
                <a:gd name="connsiteY6-68" fmla="*/ 888023 h 888023"/>
                <a:gd name="connsiteX7-69" fmla="*/ 0 w 690562"/>
                <a:gd name="connsiteY7-70" fmla="*/ 858653 h 888023"/>
                <a:gd name="connsiteX8-71" fmla="*/ 0 w 690562"/>
                <a:gd name="connsiteY8-72" fmla="*/ 96045 h 888023"/>
                <a:gd name="connsiteX0-73" fmla="*/ 0 w 690562"/>
                <a:gd name="connsiteY0-74" fmla="*/ 103189 h 895167"/>
                <a:gd name="connsiteX1-75" fmla="*/ 29370 w 690562"/>
                <a:gd name="connsiteY1-76" fmla="*/ 73819 h 895167"/>
                <a:gd name="connsiteX2-77" fmla="*/ 625474 w 690562"/>
                <a:gd name="connsiteY2-78" fmla="*/ 0 h 895167"/>
                <a:gd name="connsiteX3-79" fmla="*/ 669130 w 690562"/>
                <a:gd name="connsiteY3-80" fmla="*/ 41276 h 895167"/>
                <a:gd name="connsiteX4-81" fmla="*/ 690562 w 690562"/>
                <a:gd name="connsiteY4-82" fmla="*/ 865797 h 895167"/>
                <a:gd name="connsiteX5-83" fmla="*/ 661192 w 690562"/>
                <a:gd name="connsiteY5-84" fmla="*/ 895167 h 895167"/>
                <a:gd name="connsiteX6-85" fmla="*/ 29370 w 690562"/>
                <a:gd name="connsiteY6-86" fmla="*/ 895167 h 895167"/>
                <a:gd name="connsiteX7-87" fmla="*/ 0 w 690562"/>
                <a:gd name="connsiteY7-88" fmla="*/ 865797 h 895167"/>
                <a:gd name="connsiteX8-89" fmla="*/ 0 w 690562"/>
                <a:gd name="connsiteY8-90" fmla="*/ 103189 h 895167"/>
                <a:gd name="connsiteX0-91" fmla="*/ 0 w 690562"/>
                <a:gd name="connsiteY0-92" fmla="*/ 103189 h 935648"/>
                <a:gd name="connsiteX1-93" fmla="*/ 29370 w 690562"/>
                <a:gd name="connsiteY1-94" fmla="*/ 73819 h 935648"/>
                <a:gd name="connsiteX2-95" fmla="*/ 625474 w 690562"/>
                <a:gd name="connsiteY2-96" fmla="*/ 0 h 935648"/>
                <a:gd name="connsiteX3-97" fmla="*/ 669130 w 690562"/>
                <a:gd name="connsiteY3-98" fmla="*/ 41276 h 935648"/>
                <a:gd name="connsiteX4-99" fmla="*/ 690562 w 690562"/>
                <a:gd name="connsiteY4-100" fmla="*/ 865797 h 935648"/>
                <a:gd name="connsiteX5-101" fmla="*/ 632617 w 690562"/>
                <a:gd name="connsiteY5-102" fmla="*/ 935648 h 935648"/>
                <a:gd name="connsiteX6-103" fmla="*/ 29370 w 690562"/>
                <a:gd name="connsiteY6-104" fmla="*/ 895167 h 935648"/>
                <a:gd name="connsiteX7-105" fmla="*/ 0 w 690562"/>
                <a:gd name="connsiteY7-106" fmla="*/ 865797 h 935648"/>
                <a:gd name="connsiteX8-107" fmla="*/ 0 w 690562"/>
                <a:gd name="connsiteY8-108" fmla="*/ 103189 h 935648"/>
                <a:gd name="connsiteX0-109" fmla="*/ 0 w 669130"/>
                <a:gd name="connsiteY0-110" fmla="*/ 103189 h 935648"/>
                <a:gd name="connsiteX1-111" fmla="*/ 29370 w 669130"/>
                <a:gd name="connsiteY1-112" fmla="*/ 73819 h 935648"/>
                <a:gd name="connsiteX2-113" fmla="*/ 625474 w 669130"/>
                <a:gd name="connsiteY2-114" fmla="*/ 0 h 935648"/>
                <a:gd name="connsiteX3-115" fmla="*/ 669130 w 669130"/>
                <a:gd name="connsiteY3-116" fmla="*/ 41276 h 935648"/>
                <a:gd name="connsiteX4-117" fmla="*/ 650081 w 669130"/>
                <a:gd name="connsiteY4-118" fmla="*/ 870560 h 935648"/>
                <a:gd name="connsiteX5-119" fmla="*/ 632617 w 669130"/>
                <a:gd name="connsiteY5-120" fmla="*/ 935648 h 935648"/>
                <a:gd name="connsiteX6-121" fmla="*/ 29370 w 669130"/>
                <a:gd name="connsiteY6-122" fmla="*/ 895167 h 935648"/>
                <a:gd name="connsiteX7-123" fmla="*/ 0 w 669130"/>
                <a:gd name="connsiteY7-124" fmla="*/ 865797 h 935648"/>
                <a:gd name="connsiteX8-125" fmla="*/ 0 w 669130"/>
                <a:gd name="connsiteY8-126" fmla="*/ 103189 h 935648"/>
                <a:gd name="connsiteX0-127" fmla="*/ 0 w 669130"/>
                <a:gd name="connsiteY0-128" fmla="*/ 103189 h 935648"/>
                <a:gd name="connsiteX1-129" fmla="*/ 29370 w 669130"/>
                <a:gd name="connsiteY1-130" fmla="*/ 73819 h 935648"/>
                <a:gd name="connsiteX2-131" fmla="*/ 625474 w 669130"/>
                <a:gd name="connsiteY2-132" fmla="*/ 0 h 935648"/>
                <a:gd name="connsiteX3-133" fmla="*/ 669130 w 669130"/>
                <a:gd name="connsiteY3-134" fmla="*/ 41276 h 935648"/>
                <a:gd name="connsiteX4-135" fmla="*/ 659606 w 669130"/>
                <a:gd name="connsiteY4-136" fmla="*/ 887228 h 935648"/>
                <a:gd name="connsiteX5-137" fmla="*/ 632617 w 669130"/>
                <a:gd name="connsiteY5-138" fmla="*/ 935648 h 935648"/>
                <a:gd name="connsiteX6-139" fmla="*/ 29370 w 669130"/>
                <a:gd name="connsiteY6-140" fmla="*/ 895167 h 935648"/>
                <a:gd name="connsiteX7-141" fmla="*/ 0 w 669130"/>
                <a:gd name="connsiteY7-142" fmla="*/ 865797 h 935648"/>
                <a:gd name="connsiteX8-143" fmla="*/ 0 w 669130"/>
                <a:gd name="connsiteY8-144" fmla="*/ 103189 h 935648"/>
                <a:gd name="connsiteX0-145" fmla="*/ 0 w 669130"/>
                <a:gd name="connsiteY0-146" fmla="*/ 103189 h 935648"/>
                <a:gd name="connsiteX1-147" fmla="*/ 29370 w 669130"/>
                <a:gd name="connsiteY1-148" fmla="*/ 73819 h 935648"/>
                <a:gd name="connsiteX2-149" fmla="*/ 625474 w 669130"/>
                <a:gd name="connsiteY2-150" fmla="*/ 0 h 935648"/>
                <a:gd name="connsiteX3-151" fmla="*/ 669130 w 669130"/>
                <a:gd name="connsiteY3-152" fmla="*/ 41276 h 935648"/>
                <a:gd name="connsiteX4-153" fmla="*/ 659606 w 669130"/>
                <a:gd name="connsiteY4-154" fmla="*/ 887228 h 935648"/>
                <a:gd name="connsiteX5-155" fmla="*/ 632617 w 669130"/>
                <a:gd name="connsiteY5-156" fmla="*/ 935648 h 935648"/>
                <a:gd name="connsiteX6-157" fmla="*/ 26989 w 669130"/>
                <a:gd name="connsiteY6-158" fmla="*/ 902311 h 935648"/>
                <a:gd name="connsiteX7-159" fmla="*/ 0 w 669130"/>
                <a:gd name="connsiteY7-160" fmla="*/ 865797 h 935648"/>
                <a:gd name="connsiteX8-161" fmla="*/ 0 w 669130"/>
                <a:gd name="connsiteY8-162" fmla="*/ 103189 h 935648"/>
                <a:gd name="connsiteX0-163" fmla="*/ 0 w 669130"/>
                <a:gd name="connsiteY0-164" fmla="*/ 100808 h 933267"/>
                <a:gd name="connsiteX1-165" fmla="*/ 29370 w 669130"/>
                <a:gd name="connsiteY1-166" fmla="*/ 71438 h 933267"/>
                <a:gd name="connsiteX2-167" fmla="*/ 625474 w 669130"/>
                <a:gd name="connsiteY2-168" fmla="*/ 0 h 933267"/>
                <a:gd name="connsiteX3-169" fmla="*/ 669130 w 669130"/>
                <a:gd name="connsiteY3-170" fmla="*/ 38895 h 933267"/>
                <a:gd name="connsiteX4-171" fmla="*/ 659606 w 669130"/>
                <a:gd name="connsiteY4-172" fmla="*/ 884847 h 933267"/>
                <a:gd name="connsiteX5-173" fmla="*/ 632617 w 669130"/>
                <a:gd name="connsiteY5-174" fmla="*/ 933267 h 933267"/>
                <a:gd name="connsiteX6-175" fmla="*/ 26989 w 669130"/>
                <a:gd name="connsiteY6-176" fmla="*/ 899930 h 933267"/>
                <a:gd name="connsiteX7-177" fmla="*/ 0 w 669130"/>
                <a:gd name="connsiteY7-178" fmla="*/ 863416 h 933267"/>
                <a:gd name="connsiteX8-179" fmla="*/ 0 w 669130"/>
                <a:gd name="connsiteY8-180" fmla="*/ 100808 h 933267"/>
                <a:gd name="connsiteX0-181" fmla="*/ 0 w 669130"/>
                <a:gd name="connsiteY0-182" fmla="*/ 100808 h 933267"/>
                <a:gd name="connsiteX1-183" fmla="*/ 29370 w 669130"/>
                <a:gd name="connsiteY1-184" fmla="*/ 71438 h 933267"/>
                <a:gd name="connsiteX2-185" fmla="*/ 625474 w 669130"/>
                <a:gd name="connsiteY2-186" fmla="*/ 0 h 933267"/>
                <a:gd name="connsiteX3-187" fmla="*/ 669130 w 669130"/>
                <a:gd name="connsiteY3-188" fmla="*/ 38895 h 933267"/>
                <a:gd name="connsiteX4-189" fmla="*/ 659606 w 669130"/>
                <a:gd name="connsiteY4-190" fmla="*/ 884847 h 933267"/>
                <a:gd name="connsiteX5-191" fmla="*/ 632617 w 669130"/>
                <a:gd name="connsiteY5-192" fmla="*/ 933267 h 933267"/>
                <a:gd name="connsiteX6-193" fmla="*/ 26989 w 669130"/>
                <a:gd name="connsiteY6-194" fmla="*/ 899930 h 933267"/>
                <a:gd name="connsiteX7-195" fmla="*/ 0 w 669130"/>
                <a:gd name="connsiteY7-196" fmla="*/ 863416 h 933267"/>
                <a:gd name="connsiteX8-197" fmla="*/ 0 w 669130"/>
                <a:gd name="connsiteY8-198" fmla="*/ 100808 h 933267"/>
                <a:gd name="connsiteX0-199" fmla="*/ 0 w 659606"/>
                <a:gd name="connsiteY0-200" fmla="*/ 100808 h 933267"/>
                <a:gd name="connsiteX1-201" fmla="*/ 29370 w 659606"/>
                <a:gd name="connsiteY1-202" fmla="*/ 71438 h 933267"/>
                <a:gd name="connsiteX2-203" fmla="*/ 625474 w 659606"/>
                <a:gd name="connsiteY2-204" fmla="*/ 0 h 933267"/>
                <a:gd name="connsiteX3-205" fmla="*/ 650080 w 659606"/>
                <a:gd name="connsiteY3-206" fmla="*/ 43658 h 933267"/>
                <a:gd name="connsiteX4-207" fmla="*/ 659606 w 659606"/>
                <a:gd name="connsiteY4-208" fmla="*/ 884847 h 933267"/>
                <a:gd name="connsiteX5-209" fmla="*/ 632617 w 659606"/>
                <a:gd name="connsiteY5-210" fmla="*/ 933267 h 933267"/>
                <a:gd name="connsiteX6-211" fmla="*/ 26989 w 659606"/>
                <a:gd name="connsiteY6-212" fmla="*/ 899930 h 933267"/>
                <a:gd name="connsiteX7-213" fmla="*/ 0 w 659606"/>
                <a:gd name="connsiteY7-214" fmla="*/ 863416 h 933267"/>
                <a:gd name="connsiteX8-215" fmla="*/ 0 w 659606"/>
                <a:gd name="connsiteY8-216" fmla="*/ 100808 h 933267"/>
                <a:gd name="connsiteX0-217" fmla="*/ 0 w 664368"/>
                <a:gd name="connsiteY0-218" fmla="*/ 100808 h 933267"/>
                <a:gd name="connsiteX1-219" fmla="*/ 29370 w 664368"/>
                <a:gd name="connsiteY1-220" fmla="*/ 71438 h 933267"/>
                <a:gd name="connsiteX2-221" fmla="*/ 625474 w 664368"/>
                <a:gd name="connsiteY2-222" fmla="*/ 0 h 933267"/>
                <a:gd name="connsiteX3-223" fmla="*/ 664368 w 664368"/>
                <a:gd name="connsiteY3-224" fmla="*/ 53183 h 933267"/>
                <a:gd name="connsiteX4-225" fmla="*/ 659606 w 664368"/>
                <a:gd name="connsiteY4-226" fmla="*/ 884847 h 933267"/>
                <a:gd name="connsiteX5-227" fmla="*/ 632617 w 664368"/>
                <a:gd name="connsiteY5-228" fmla="*/ 933267 h 933267"/>
                <a:gd name="connsiteX6-229" fmla="*/ 26989 w 664368"/>
                <a:gd name="connsiteY6-230" fmla="*/ 899930 h 933267"/>
                <a:gd name="connsiteX7-231" fmla="*/ 0 w 664368"/>
                <a:gd name="connsiteY7-232" fmla="*/ 863416 h 933267"/>
                <a:gd name="connsiteX8-233" fmla="*/ 0 w 664368"/>
                <a:gd name="connsiteY8-234" fmla="*/ 100808 h 933267"/>
                <a:gd name="connsiteX0-235" fmla="*/ 0 w 664368"/>
                <a:gd name="connsiteY0-236" fmla="*/ 102656 h 935115"/>
                <a:gd name="connsiteX1-237" fmla="*/ 29370 w 664368"/>
                <a:gd name="connsiteY1-238" fmla="*/ 73286 h 935115"/>
                <a:gd name="connsiteX2-239" fmla="*/ 625474 w 664368"/>
                <a:gd name="connsiteY2-240" fmla="*/ 1848 h 935115"/>
                <a:gd name="connsiteX3-241" fmla="*/ 664368 w 664368"/>
                <a:gd name="connsiteY3-242" fmla="*/ 55031 h 935115"/>
                <a:gd name="connsiteX4-243" fmla="*/ 659606 w 664368"/>
                <a:gd name="connsiteY4-244" fmla="*/ 886695 h 935115"/>
                <a:gd name="connsiteX5-245" fmla="*/ 632617 w 664368"/>
                <a:gd name="connsiteY5-246" fmla="*/ 935115 h 935115"/>
                <a:gd name="connsiteX6-247" fmla="*/ 26989 w 664368"/>
                <a:gd name="connsiteY6-248" fmla="*/ 901778 h 935115"/>
                <a:gd name="connsiteX7-249" fmla="*/ 0 w 664368"/>
                <a:gd name="connsiteY7-250" fmla="*/ 865264 h 935115"/>
                <a:gd name="connsiteX8-251" fmla="*/ 0 w 664368"/>
                <a:gd name="connsiteY8-252" fmla="*/ 102656 h 935115"/>
                <a:gd name="connsiteX0-253" fmla="*/ 0 w 664368"/>
                <a:gd name="connsiteY0-254" fmla="*/ 113215 h 945674"/>
                <a:gd name="connsiteX1-255" fmla="*/ 29370 w 664368"/>
                <a:gd name="connsiteY1-256" fmla="*/ 83845 h 945674"/>
                <a:gd name="connsiteX2-257" fmla="*/ 619608 w 664368"/>
                <a:gd name="connsiteY2-258" fmla="*/ 1558 h 945674"/>
                <a:gd name="connsiteX3-259" fmla="*/ 664368 w 664368"/>
                <a:gd name="connsiteY3-260" fmla="*/ 65590 h 945674"/>
                <a:gd name="connsiteX4-261" fmla="*/ 659606 w 664368"/>
                <a:gd name="connsiteY4-262" fmla="*/ 897254 h 945674"/>
                <a:gd name="connsiteX5-263" fmla="*/ 632617 w 664368"/>
                <a:gd name="connsiteY5-264" fmla="*/ 945674 h 945674"/>
                <a:gd name="connsiteX6-265" fmla="*/ 26989 w 664368"/>
                <a:gd name="connsiteY6-266" fmla="*/ 912337 h 945674"/>
                <a:gd name="connsiteX7-267" fmla="*/ 0 w 664368"/>
                <a:gd name="connsiteY7-268" fmla="*/ 875823 h 945674"/>
                <a:gd name="connsiteX8-269" fmla="*/ 0 w 664368"/>
                <a:gd name="connsiteY8-270" fmla="*/ 113215 h 945674"/>
                <a:gd name="connsiteX0-271" fmla="*/ 0 w 664368"/>
                <a:gd name="connsiteY0-272" fmla="*/ 113215 h 945674"/>
                <a:gd name="connsiteX1-273" fmla="*/ 29370 w 664368"/>
                <a:gd name="connsiteY1-274" fmla="*/ 83845 h 945674"/>
                <a:gd name="connsiteX2-275" fmla="*/ 619608 w 664368"/>
                <a:gd name="connsiteY2-276" fmla="*/ 1558 h 945674"/>
                <a:gd name="connsiteX3-277" fmla="*/ 664368 w 664368"/>
                <a:gd name="connsiteY3-278" fmla="*/ 65590 h 945674"/>
                <a:gd name="connsiteX4-279" fmla="*/ 659606 w 664368"/>
                <a:gd name="connsiteY4-280" fmla="*/ 897254 h 945674"/>
                <a:gd name="connsiteX5-281" fmla="*/ 632617 w 664368"/>
                <a:gd name="connsiteY5-282" fmla="*/ 945674 h 945674"/>
                <a:gd name="connsiteX6-283" fmla="*/ 26989 w 664368"/>
                <a:gd name="connsiteY6-284" fmla="*/ 912337 h 945674"/>
                <a:gd name="connsiteX7-285" fmla="*/ 0 w 664368"/>
                <a:gd name="connsiteY7-286" fmla="*/ 875823 h 945674"/>
                <a:gd name="connsiteX8-287" fmla="*/ 0 w 664368"/>
                <a:gd name="connsiteY8-288" fmla="*/ 113215 h 945674"/>
                <a:gd name="connsiteX0-289" fmla="*/ 0 w 671507"/>
                <a:gd name="connsiteY0-290" fmla="*/ 113215 h 945674"/>
                <a:gd name="connsiteX1-291" fmla="*/ 29370 w 671507"/>
                <a:gd name="connsiteY1-292" fmla="*/ 83845 h 945674"/>
                <a:gd name="connsiteX2-293" fmla="*/ 619608 w 671507"/>
                <a:gd name="connsiteY2-294" fmla="*/ 1558 h 945674"/>
                <a:gd name="connsiteX3-295" fmla="*/ 664368 w 671507"/>
                <a:gd name="connsiteY3-296" fmla="*/ 65590 h 945674"/>
                <a:gd name="connsiteX4-297" fmla="*/ 671338 w 671507"/>
                <a:gd name="connsiteY4-298" fmla="*/ 910815 h 945674"/>
                <a:gd name="connsiteX5-299" fmla="*/ 632617 w 671507"/>
                <a:gd name="connsiteY5-300" fmla="*/ 945674 h 945674"/>
                <a:gd name="connsiteX6-301" fmla="*/ 26989 w 671507"/>
                <a:gd name="connsiteY6-302" fmla="*/ 912337 h 945674"/>
                <a:gd name="connsiteX7-303" fmla="*/ 0 w 671507"/>
                <a:gd name="connsiteY7-304" fmla="*/ 875823 h 945674"/>
                <a:gd name="connsiteX8-305" fmla="*/ 0 w 671507"/>
                <a:gd name="connsiteY8-306" fmla="*/ 113215 h 945674"/>
                <a:gd name="connsiteX0-307" fmla="*/ 0 w 671507"/>
                <a:gd name="connsiteY0-308" fmla="*/ 113215 h 959234"/>
                <a:gd name="connsiteX1-309" fmla="*/ 29370 w 671507"/>
                <a:gd name="connsiteY1-310" fmla="*/ 83845 h 959234"/>
                <a:gd name="connsiteX2-311" fmla="*/ 619608 w 671507"/>
                <a:gd name="connsiteY2-312" fmla="*/ 1558 h 959234"/>
                <a:gd name="connsiteX3-313" fmla="*/ 664368 w 671507"/>
                <a:gd name="connsiteY3-314" fmla="*/ 65590 h 959234"/>
                <a:gd name="connsiteX4-315" fmla="*/ 671338 w 671507"/>
                <a:gd name="connsiteY4-316" fmla="*/ 910815 h 959234"/>
                <a:gd name="connsiteX5-317" fmla="*/ 632617 w 671507"/>
                <a:gd name="connsiteY5-318" fmla="*/ 959234 h 959234"/>
                <a:gd name="connsiteX6-319" fmla="*/ 26989 w 671507"/>
                <a:gd name="connsiteY6-320" fmla="*/ 912337 h 959234"/>
                <a:gd name="connsiteX7-321" fmla="*/ 0 w 671507"/>
                <a:gd name="connsiteY7-322" fmla="*/ 875823 h 959234"/>
                <a:gd name="connsiteX8-323" fmla="*/ 0 w 671507"/>
                <a:gd name="connsiteY8-324" fmla="*/ 113215 h 959234"/>
                <a:gd name="connsiteX0-325" fmla="*/ 0 w 671507"/>
                <a:gd name="connsiteY0-326" fmla="*/ 113215 h 959234"/>
                <a:gd name="connsiteX1-327" fmla="*/ 29370 w 671507"/>
                <a:gd name="connsiteY1-328" fmla="*/ 83845 h 959234"/>
                <a:gd name="connsiteX2-329" fmla="*/ 619608 w 671507"/>
                <a:gd name="connsiteY2-330" fmla="*/ 1558 h 959234"/>
                <a:gd name="connsiteX3-331" fmla="*/ 664368 w 671507"/>
                <a:gd name="connsiteY3-332" fmla="*/ 65590 h 959234"/>
                <a:gd name="connsiteX4-333" fmla="*/ 671338 w 671507"/>
                <a:gd name="connsiteY4-334" fmla="*/ 910815 h 959234"/>
                <a:gd name="connsiteX5-335" fmla="*/ 632617 w 671507"/>
                <a:gd name="connsiteY5-336" fmla="*/ 959234 h 959234"/>
                <a:gd name="connsiteX6-337" fmla="*/ 26989 w 671507"/>
                <a:gd name="connsiteY6-338" fmla="*/ 912337 h 959234"/>
                <a:gd name="connsiteX7-339" fmla="*/ 0 w 671507"/>
                <a:gd name="connsiteY7-340" fmla="*/ 875823 h 959234"/>
                <a:gd name="connsiteX8-341" fmla="*/ 0 w 671507"/>
                <a:gd name="connsiteY8-342" fmla="*/ 113215 h 959234"/>
                <a:gd name="connsiteX0-343" fmla="*/ 0 w 671507"/>
                <a:gd name="connsiteY0-344" fmla="*/ 113215 h 988167"/>
                <a:gd name="connsiteX1-345" fmla="*/ 29370 w 671507"/>
                <a:gd name="connsiteY1-346" fmla="*/ 83845 h 988167"/>
                <a:gd name="connsiteX2-347" fmla="*/ 619608 w 671507"/>
                <a:gd name="connsiteY2-348" fmla="*/ 1558 h 988167"/>
                <a:gd name="connsiteX3-349" fmla="*/ 664368 w 671507"/>
                <a:gd name="connsiteY3-350" fmla="*/ 65590 h 988167"/>
                <a:gd name="connsiteX4-351" fmla="*/ 671338 w 671507"/>
                <a:gd name="connsiteY4-352" fmla="*/ 910815 h 988167"/>
                <a:gd name="connsiteX5-353" fmla="*/ 632617 w 671507"/>
                <a:gd name="connsiteY5-354" fmla="*/ 988167 h 988167"/>
                <a:gd name="connsiteX6-355" fmla="*/ 26989 w 671507"/>
                <a:gd name="connsiteY6-356" fmla="*/ 912337 h 988167"/>
                <a:gd name="connsiteX7-357" fmla="*/ 0 w 671507"/>
                <a:gd name="connsiteY7-358" fmla="*/ 875823 h 988167"/>
                <a:gd name="connsiteX8-359" fmla="*/ 0 w 671507"/>
                <a:gd name="connsiteY8-360" fmla="*/ 113215 h 988167"/>
                <a:gd name="connsiteX0-361" fmla="*/ 0 w 671507"/>
                <a:gd name="connsiteY0-362" fmla="*/ 113215 h 988167"/>
                <a:gd name="connsiteX1-363" fmla="*/ 29370 w 671507"/>
                <a:gd name="connsiteY1-364" fmla="*/ 83845 h 988167"/>
                <a:gd name="connsiteX2-365" fmla="*/ 619608 w 671507"/>
                <a:gd name="connsiteY2-366" fmla="*/ 1558 h 988167"/>
                <a:gd name="connsiteX3-367" fmla="*/ 664368 w 671507"/>
                <a:gd name="connsiteY3-368" fmla="*/ 65590 h 988167"/>
                <a:gd name="connsiteX4-369" fmla="*/ 671338 w 671507"/>
                <a:gd name="connsiteY4-370" fmla="*/ 913041 h 988167"/>
                <a:gd name="connsiteX5-371" fmla="*/ 632617 w 671507"/>
                <a:gd name="connsiteY5-372" fmla="*/ 988167 h 988167"/>
                <a:gd name="connsiteX6-373" fmla="*/ 26989 w 671507"/>
                <a:gd name="connsiteY6-374" fmla="*/ 912337 h 988167"/>
                <a:gd name="connsiteX7-375" fmla="*/ 0 w 671507"/>
                <a:gd name="connsiteY7-376" fmla="*/ 875823 h 988167"/>
                <a:gd name="connsiteX8-377" fmla="*/ 0 w 671507"/>
                <a:gd name="connsiteY8-378" fmla="*/ 113215 h 988167"/>
                <a:gd name="connsiteX0-379" fmla="*/ 0 w 671507"/>
                <a:gd name="connsiteY0-380" fmla="*/ 113215 h 988167"/>
                <a:gd name="connsiteX1-381" fmla="*/ 29370 w 671507"/>
                <a:gd name="connsiteY1-382" fmla="*/ 83845 h 988167"/>
                <a:gd name="connsiteX2-383" fmla="*/ 619608 w 671507"/>
                <a:gd name="connsiteY2-384" fmla="*/ 1558 h 988167"/>
                <a:gd name="connsiteX3-385" fmla="*/ 664368 w 671507"/>
                <a:gd name="connsiteY3-386" fmla="*/ 65590 h 988167"/>
                <a:gd name="connsiteX4-387" fmla="*/ 671338 w 671507"/>
                <a:gd name="connsiteY4-388" fmla="*/ 913041 h 988167"/>
                <a:gd name="connsiteX5-389" fmla="*/ 632617 w 671507"/>
                <a:gd name="connsiteY5-390" fmla="*/ 988167 h 988167"/>
                <a:gd name="connsiteX6-391" fmla="*/ 26989 w 671507"/>
                <a:gd name="connsiteY6-392" fmla="*/ 912337 h 988167"/>
                <a:gd name="connsiteX7-393" fmla="*/ 0 w 671507"/>
                <a:gd name="connsiteY7-394" fmla="*/ 875823 h 988167"/>
                <a:gd name="connsiteX8-395" fmla="*/ 0 w 671507"/>
                <a:gd name="connsiteY8-396" fmla="*/ 113215 h 988167"/>
                <a:gd name="connsiteX0-397" fmla="*/ 0 w 671507"/>
                <a:gd name="connsiteY0-398" fmla="*/ 113215 h 988167"/>
                <a:gd name="connsiteX1-399" fmla="*/ 29370 w 671507"/>
                <a:gd name="connsiteY1-400" fmla="*/ 83845 h 988167"/>
                <a:gd name="connsiteX2-401" fmla="*/ 619608 w 671507"/>
                <a:gd name="connsiteY2-402" fmla="*/ 1558 h 988167"/>
                <a:gd name="connsiteX3-403" fmla="*/ 664368 w 671507"/>
                <a:gd name="connsiteY3-404" fmla="*/ 65590 h 988167"/>
                <a:gd name="connsiteX4-405" fmla="*/ 671338 w 671507"/>
                <a:gd name="connsiteY4-406" fmla="*/ 913041 h 988167"/>
                <a:gd name="connsiteX5-407" fmla="*/ 632617 w 671507"/>
                <a:gd name="connsiteY5-408" fmla="*/ 988167 h 988167"/>
                <a:gd name="connsiteX6-409" fmla="*/ 26989 w 671507"/>
                <a:gd name="connsiteY6-410" fmla="*/ 916788 h 988167"/>
                <a:gd name="connsiteX7-411" fmla="*/ 0 w 671507"/>
                <a:gd name="connsiteY7-412" fmla="*/ 875823 h 988167"/>
                <a:gd name="connsiteX8-413" fmla="*/ 0 w 671507"/>
                <a:gd name="connsiteY8-414" fmla="*/ 113215 h 988167"/>
                <a:gd name="connsiteX0-415" fmla="*/ 0 w 671507"/>
                <a:gd name="connsiteY0-416" fmla="*/ 113215 h 988167"/>
                <a:gd name="connsiteX1-417" fmla="*/ 29370 w 671507"/>
                <a:gd name="connsiteY1-418" fmla="*/ 83845 h 988167"/>
                <a:gd name="connsiteX2-419" fmla="*/ 619608 w 671507"/>
                <a:gd name="connsiteY2-420" fmla="*/ 1558 h 988167"/>
                <a:gd name="connsiteX3-421" fmla="*/ 664368 w 671507"/>
                <a:gd name="connsiteY3-422" fmla="*/ 65590 h 988167"/>
                <a:gd name="connsiteX4-423" fmla="*/ 671338 w 671507"/>
                <a:gd name="connsiteY4-424" fmla="*/ 913041 h 988167"/>
                <a:gd name="connsiteX5-425" fmla="*/ 632617 w 671507"/>
                <a:gd name="connsiteY5-426" fmla="*/ 988167 h 988167"/>
                <a:gd name="connsiteX6-427" fmla="*/ 26989 w 671507"/>
                <a:gd name="connsiteY6-428" fmla="*/ 916788 h 988167"/>
                <a:gd name="connsiteX7-429" fmla="*/ 0 w 671507"/>
                <a:gd name="connsiteY7-430" fmla="*/ 875823 h 988167"/>
                <a:gd name="connsiteX8-431" fmla="*/ 0 w 671507"/>
                <a:gd name="connsiteY8-432" fmla="*/ 113215 h 988167"/>
                <a:gd name="connsiteX0-433" fmla="*/ 0 w 671507"/>
                <a:gd name="connsiteY0-434" fmla="*/ 171007 h 1045959"/>
                <a:gd name="connsiteX1-435" fmla="*/ 29370 w 671507"/>
                <a:gd name="connsiteY1-436" fmla="*/ 141637 h 1045959"/>
                <a:gd name="connsiteX2-437" fmla="*/ 649864 w 671507"/>
                <a:gd name="connsiteY2-438" fmla="*/ 840 h 1045959"/>
                <a:gd name="connsiteX3-439" fmla="*/ 664368 w 671507"/>
                <a:gd name="connsiteY3-440" fmla="*/ 123382 h 1045959"/>
                <a:gd name="connsiteX4-441" fmla="*/ 671338 w 671507"/>
                <a:gd name="connsiteY4-442" fmla="*/ 970833 h 1045959"/>
                <a:gd name="connsiteX5-443" fmla="*/ 632617 w 671507"/>
                <a:gd name="connsiteY5-444" fmla="*/ 1045959 h 1045959"/>
                <a:gd name="connsiteX6-445" fmla="*/ 26989 w 671507"/>
                <a:gd name="connsiteY6-446" fmla="*/ 974580 h 1045959"/>
                <a:gd name="connsiteX7-447" fmla="*/ 0 w 671507"/>
                <a:gd name="connsiteY7-448" fmla="*/ 933615 h 1045959"/>
                <a:gd name="connsiteX8-449" fmla="*/ 0 w 671507"/>
                <a:gd name="connsiteY8-450" fmla="*/ 171007 h 1045959"/>
                <a:gd name="connsiteX0-451" fmla="*/ 0 w 671507"/>
                <a:gd name="connsiteY0-452" fmla="*/ 171007 h 1045959"/>
                <a:gd name="connsiteX1-453" fmla="*/ 52061 w 671507"/>
                <a:gd name="connsiteY1-454" fmla="*/ 110989 h 1045959"/>
                <a:gd name="connsiteX2-455" fmla="*/ 649864 w 671507"/>
                <a:gd name="connsiteY2-456" fmla="*/ 840 h 1045959"/>
                <a:gd name="connsiteX3-457" fmla="*/ 664368 w 671507"/>
                <a:gd name="connsiteY3-458" fmla="*/ 123382 h 1045959"/>
                <a:gd name="connsiteX4-459" fmla="*/ 671338 w 671507"/>
                <a:gd name="connsiteY4-460" fmla="*/ 970833 h 1045959"/>
                <a:gd name="connsiteX5-461" fmla="*/ 632617 w 671507"/>
                <a:gd name="connsiteY5-462" fmla="*/ 1045959 h 1045959"/>
                <a:gd name="connsiteX6-463" fmla="*/ 26989 w 671507"/>
                <a:gd name="connsiteY6-464" fmla="*/ 974580 h 1045959"/>
                <a:gd name="connsiteX7-465" fmla="*/ 0 w 671507"/>
                <a:gd name="connsiteY7-466" fmla="*/ 933615 h 1045959"/>
                <a:gd name="connsiteX8-467" fmla="*/ 0 w 671507"/>
                <a:gd name="connsiteY8-468" fmla="*/ 171007 h 1045959"/>
                <a:gd name="connsiteX0-469" fmla="*/ 0 w 671507"/>
                <a:gd name="connsiteY0-470" fmla="*/ 171007 h 1045959"/>
                <a:gd name="connsiteX1-471" fmla="*/ 52061 w 671507"/>
                <a:gd name="connsiteY1-472" fmla="*/ 110989 h 1045959"/>
                <a:gd name="connsiteX2-473" fmla="*/ 649864 w 671507"/>
                <a:gd name="connsiteY2-474" fmla="*/ 840 h 1045959"/>
                <a:gd name="connsiteX3-475" fmla="*/ 664368 w 671507"/>
                <a:gd name="connsiteY3-476" fmla="*/ 123382 h 1045959"/>
                <a:gd name="connsiteX4-477" fmla="*/ 671338 w 671507"/>
                <a:gd name="connsiteY4-478" fmla="*/ 970833 h 1045959"/>
                <a:gd name="connsiteX5-479" fmla="*/ 632617 w 671507"/>
                <a:gd name="connsiteY5-480" fmla="*/ 1045959 h 1045959"/>
                <a:gd name="connsiteX6-481" fmla="*/ 26989 w 671507"/>
                <a:gd name="connsiteY6-482" fmla="*/ 974580 h 1045959"/>
                <a:gd name="connsiteX7-483" fmla="*/ 0 w 671507"/>
                <a:gd name="connsiteY7-484" fmla="*/ 933615 h 1045959"/>
                <a:gd name="connsiteX8-485" fmla="*/ 0 w 671507"/>
                <a:gd name="connsiteY8-486" fmla="*/ 171007 h 1045959"/>
                <a:gd name="connsiteX0-487" fmla="*/ 0 w 671507"/>
                <a:gd name="connsiteY0-488" fmla="*/ 171007 h 1045959"/>
                <a:gd name="connsiteX1-489" fmla="*/ 52061 w 671507"/>
                <a:gd name="connsiteY1-490" fmla="*/ 110989 h 1045959"/>
                <a:gd name="connsiteX2-491" fmla="*/ 649864 w 671507"/>
                <a:gd name="connsiteY2-492" fmla="*/ 840 h 1045959"/>
                <a:gd name="connsiteX3-493" fmla="*/ 664368 w 671507"/>
                <a:gd name="connsiteY3-494" fmla="*/ 123382 h 1045959"/>
                <a:gd name="connsiteX4-495" fmla="*/ 671338 w 671507"/>
                <a:gd name="connsiteY4-496" fmla="*/ 970833 h 1045959"/>
                <a:gd name="connsiteX5-497" fmla="*/ 632617 w 671507"/>
                <a:gd name="connsiteY5-498" fmla="*/ 1045959 h 1045959"/>
                <a:gd name="connsiteX6-499" fmla="*/ 26989 w 671507"/>
                <a:gd name="connsiteY6-500" fmla="*/ 974580 h 1045959"/>
                <a:gd name="connsiteX7-501" fmla="*/ 0 w 671507"/>
                <a:gd name="connsiteY7-502" fmla="*/ 933615 h 1045959"/>
                <a:gd name="connsiteX8-503" fmla="*/ 0 w 671507"/>
                <a:gd name="connsiteY8-504" fmla="*/ 171007 h 1045959"/>
                <a:gd name="connsiteX0-505" fmla="*/ 0 w 671507"/>
                <a:gd name="connsiteY0-506" fmla="*/ 171007 h 1045959"/>
                <a:gd name="connsiteX1-507" fmla="*/ 52061 w 671507"/>
                <a:gd name="connsiteY1-508" fmla="*/ 110989 h 1045959"/>
                <a:gd name="connsiteX2-509" fmla="*/ 649864 w 671507"/>
                <a:gd name="connsiteY2-510" fmla="*/ 840 h 1045959"/>
                <a:gd name="connsiteX3-511" fmla="*/ 664368 w 671507"/>
                <a:gd name="connsiteY3-512" fmla="*/ 123382 h 1045959"/>
                <a:gd name="connsiteX4-513" fmla="*/ 671338 w 671507"/>
                <a:gd name="connsiteY4-514" fmla="*/ 970833 h 1045959"/>
                <a:gd name="connsiteX5-515" fmla="*/ 632617 w 671507"/>
                <a:gd name="connsiteY5-516" fmla="*/ 1045959 h 1045959"/>
                <a:gd name="connsiteX6-517" fmla="*/ 34553 w 671507"/>
                <a:gd name="connsiteY6-518" fmla="*/ 1002442 h 1045959"/>
                <a:gd name="connsiteX7-519" fmla="*/ 0 w 671507"/>
                <a:gd name="connsiteY7-520" fmla="*/ 933615 h 1045959"/>
                <a:gd name="connsiteX8-521" fmla="*/ 0 w 671507"/>
                <a:gd name="connsiteY8-522" fmla="*/ 171007 h 1045959"/>
                <a:gd name="connsiteX0-523" fmla="*/ 0 w 671507"/>
                <a:gd name="connsiteY0-524" fmla="*/ 171007 h 1076607"/>
                <a:gd name="connsiteX1-525" fmla="*/ 52061 w 671507"/>
                <a:gd name="connsiteY1-526" fmla="*/ 110989 h 1076607"/>
                <a:gd name="connsiteX2-527" fmla="*/ 649864 w 671507"/>
                <a:gd name="connsiteY2-528" fmla="*/ 840 h 1076607"/>
                <a:gd name="connsiteX3-529" fmla="*/ 664368 w 671507"/>
                <a:gd name="connsiteY3-530" fmla="*/ 123382 h 1076607"/>
                <a:gd name="connsiteX4-531" fmla="*/ 671338 w 671507"/>
                <a:gd name="connsiteY4-532" fmla="*/ 970833 h 1076607"/>
                <a:gd name="connsiteX5-533" fmla="*/ 630096 w 671507"/>
                <a:gd name="connsiteY5-534" fmla="*/ 1076607 h 1076607"/>
                <a:gd name="connsiteX6-535" fmla="*/ 34553 w 671507"/>
                <a:gd name="connsiteY6-536" fmla="*/ 1002442 h 1076607"/>
                <a:gd name="connsiteX7-537" fmla="*/ 0 w 671507"/>
                <a:gd name="connsiteY7-538" fmla="*/ 933615 h 1076607"/>
                <a:gd name="connsiteX8-539" fmla="*/ 0 w 671507"/>
                <a:gd name="connsiteY8-540" fmla="*/ 171007 h 1076607"/>
                <a:gd name="connsiteX0-541" fmla="*/ 0 w 676497"/>
                <a:gd name="connsiteY0-542" fmla="*/ 171007 h 1076607"/>
                <a:gd name="connsiteX1-543" fmla="*/ 52061 w 676497"/>
                <a:gd name="connsiteY1-544" fmla="*/ 110989 h 1076607"/>
                <a:gd name="connsiteX2-545" fmla="*/ 649864 w 676497"/>
                <a:gd name="connsiteY2-546" fmla="*/ 840 h 1076607"/>
                <a:gd name="connsiteX3-547" fmla="*/ 664368 w 676497"/>
                <a:gd name="connsiteY3-548" fmla="*/ 123382 h 1076607"/>
                <a:gd name="connsiteX4-549" fmla="*/ 676381 w 676497"/>
                <a:gd name="connsiteY4-550" fmla="*/ 998695 h 1076607"/>
                <a:gd name="connsiteX5-551" fmla="*/ 630096 w 676497"/>
                <a:gd name="connsiteY5-552" fmla="*/ 1076607 h 1076607"/>
                <a:gd name="connsiteX6-553" fmla="*/ 34553 w 676497"/>
                <a:gd name="connsiteY6-554" fmla="*/ 1002442 h 1076607"/>
                <a:gd name="connsiteX7-555" fmla="*/ 0 w 676497"/>
                <a:gd name="connsiteY7-556" fmla="*/ 933615 h 1076607"/>
                <a:gd name="connsiteX8-557" fmla="*/ 0 w 676497"/>
                <a:gd name="connsiteY8-558" fmla="*/ 171007 h 1076607"/>
                <a:gd name="connsiteX0-559" fmla="*/ 0 w 676497"/>
                <a:gd name="connsiteY0-560" fmla="*/ 171007 h 1076607"/>
                <a:gd name="connsiteX1-561" fmla="*/ 52061 w 676497"/>
                <a:gd name="connsiteY1-562" fmla="*/ 110989 h 1076607"/>
                <a:gd name="connsiteX2-563" fmla="*/ 649864 w 676497"/>
                <a:gd name="connsiteY2-564" fmla="*/ 840 h 1076607"/>
                <a:gd name="connsiteX3-565" fmla="*/ 664368 w 676497"/>
                <a:gd name="connsiteY3-566" fmla="*/ 123382 h 1076607"/>
                <a:gd name="connsiteX4-567" fmla="*/ 676381 w 676497"/>
                <a:gd name="connsiteY4-568" fmla="*/ 998695 h 1076607"/>
                <a:gd name="connsiteX5-569" fmla="*/ 630096 w 676497"/>
                <a:gd name="connsiteY5-570" fmla="*/ 1076607 h 1076607"/>
                <a:gd name="connsiteX6-571" fmla="*/ 34553 w 676497"/>
                <a:gd name="connsiteY6-572" fmla="*/ 1002442 h 1076607"/>
                <a:gd name="connsiteX7-573" fmla="*/ 0 w 676497"/>
                <a:gd name="connsiteY7-574" fmla="*/ 933615 h 1076607"/>
                <a:gd name="connsiteX8-575" fmla="*/ 0 w 676497"/>
                <a:gd name="connsiteY8-576" fmla="*/ 171007 h 1076607"/>
                <a:gd name="connsiteX0-577" fmla="*/ 0 w 676691"/>
                <a:gd name="connsiteY0-578" fmla="*/ 171007 h 1076607"/>
                <a:gd name="connsiteX1-579" fmla="*/ 52061 w 676691"/>
                <a:gd name="connsiteY1-580" fmla="*/ 110989 h 1076607"/>
                <a:gd name="connsiteX2-581" fmla="*/ 649864 w 676691"/>
                <a:gd name="connsiteY2-582" fmla="*/ 840 h 1076607"/>
                <a:gd name="connsiteX3-583" fmla="*/ 674453 w 676691"/>
                <a:gd name="connsiteY3-584" fmla="*/ 123382 h 1076607"/>
                <a:gd name="connsiteX4-585" fmla="*/ 676381 w 676691"/>
                <a:gd name="connsiteY4-586" fmla="*/ 998695 h 1076607"/>
                <a:gd name="connsiteX5-587" fmla="*/ 630096 w 676691"/>
                <a:gd name="connsiteY5-588" fmla="*/ 1076607 h 1076607"/>
                <a:gd name="connsiteX6-589" fmla="*/ 34553 w 676691"/>
                <a:gd name="connsiteY6-590" fmla="*/ 1002442 h 1076607"/>
                <a:gd name="connsiteX7-591" fmla="*/ 0 w 676691"/>
                <a:gd name="connsiteY7-592" fmla="*/ 933615 h 1076607"/>
                <a:gd name="connsiteX8-593" fmla="*/ 0 w 676691"/>
                <a:gd name="connsiteY8-594" fmla="*/ 171007 h 1076607"/>
                <a:gd name="connsiteX0-595" fmla="*/ 0 w 676691"/>
                <a:gd name="connsiteY0-596" fmla="*/ 168240 h 1073840"/>
                <a:gd name="connsiteX1-597" fmla="*/ 52061 w 676691"/>
                <a:gd name="connsiteY1-598" fmla="*/ 108222 h 1073840"/>
                <a:gd name="connsiteX2-599" fmla="*/ 639779 w 676691"/>
                <a:gd name="connsiteY2-600" fmla="*/ 860 h 1073840"/>
                <a:gd name="connsiteX3-601" fmla="*/ 674453 w 676691"/>
                <a:gd name="connsiteY3-602" fmla="*/ 120615 h 1073840"/>
                <a:gd name="connsiteX4-603" fmla="*/ 676381 w 676691"/>
                <a:gd name="connsiteY4-604" fmla="*/ 995928 h 1073840"/>
                <a:gd name="connsiteX5-605" fmla="*/ 630096 w 676691"/>
                <a:gd name="connsiteY5-606" fmla="*/ 1073840 h 1073840"/>
                <a:gd name="connsiteX6-607" fmla="*/ 34553 w 676691"/>
                <a:gd name="connsiteY6-608" fmla="*/ 999675 h 1073840"/>
                <a:gd name="connsiteX7-609" fmla="*/ 0 w 676691"/>
                <a:gd name="connsiteY7-610" fmla="*/ 930848 h 1073840"/>
                <a:gd name="connsiteX8-611" fmla="*/ 0 w 676691"/>
                <a:gd name="connsiteY8-612" fmla="*/ 168240 h 1073840"/>
                <a:gd name="connsiteX0-613" fmla="*/ 0 w 676691"/>
                <a:gd name="connsiteY0-614" fmla="*/ 168240 h 1073840"/>
                <a:gd name="connsiteX1-615" fmla="*/ 52061 w 676691"/>
                <a:gd name="connsiteY1-616" fmla="*/ 108222 h 1073840"/>
                <a:gd name="connsiteX2-617" fmla="*/ 639779 w 676691"/>
                <a:gd name="connsiteY2-618" fmla="*/ 860 h 1073840"/>
                <a:gd name="connsiteX3-619" fmla="*/ 674453 w 676691"/>
                <a:gd name="connsiteY3-620" fmla="*/ 120615 h 1073840"/>
                <a:gd name="connsiteX4-621" fmla="*/ 676381 w 676691"/>
                <a:gd name="connsiteY4-622" fmla="*/ 995928 h 1073840"/>
                <a:gd name="connsiteX5-623" fmla="*/ 630096 w 676691"/>
                <a:gd name="connsiteY5-624" fmla="*/ 1073840 h 1073840"/>
                <a:gd name="connsiteX6-625" fmla="*/ 34553 w 676691"/>
                <a:gd name="connsiteY6-626" fmla="*/ 999675 h 1073840"/>
                <a:gd name="connsiteX7-627" fmla="*/ 0 w 676691"/>
                <a:gd name="connsiteY7-628" fmla="*/ 930848 h 1073840"/>
                <a:gd name="connsiteX8-629" fmla="*/ 0 w 676691"/>
                <a:gd name="connsiteY8-630" fmla="*/ 168240 h 1073840"/>
                <a:gd name="connsiteX0-631" fmla="*/ 0 w 676691"/>
                <a:gd name="connsiteY0-632" fmla="*/ 168240 h 1073840"/>
                <a:gd name="connsiteX1-633" fmla="*/ 52061 w 676691"/>
                <a:gd name="connsiteY1-634" fmla="*/ 108222 h 1073840"/>
                <a:gd name="connsiteX2-635" fmla="*/ 639779 w 676691"/>
                <a:gd name="connsiteY2-636" fmla="*/ 860 h 1073840"/>
                <a:gd name="connsiteX3-637" fmla="*/ 674453 w 676691"/>
                <a:gd name="connsiteY3-638" fmla="*/ 120615 h 1073840"/>
                <a:gd name="connsiteX4-639" fmla="*/ 676381 w 676691"/>
                <a:gd name="connsiteY4-640" fmla="*/ 995928 h 1073840"/>
                <a:gd name="connsiteX5-641" fmla="*/ 630096 w 676691"/>
                <a:gd name="connsiteY5-642" fmla="*/ 1073840 h 1073840"/>
                <a:gd name="connsiteX6-643" fmla="*/ 34553 w 676691"/>
                <a:gd name="connsiteY6-644" fmla="*/ 999675 h 1073840"/>
                <a:gd name="connsiteX7-645" fmla="*/ 0 w 676691"/>
                <a:gd name="connsiteY7-646" fmla="*/ 930848 h 1073840"/>
                <a:gd name="connsiteX8-647" fmla="*/ 0 w 676691"/>
                <a:gd name="connsiteY8-648" fmla="*/ 168240 h 1073840"/>
                <a:gd name="connsiteX0-649" fmla="*/ 0 w 676691"/>
                <a:gd name="connsiteY0-650" fmla="*/ 167905 h 1073505"/>
                <a:gd name="connsiteX1-651" fmla="*/ 52061 w 676691"/>
                <a:gd name="connsiteY1-652" fmla="*/ 107887 h 1073505"/>
                <a:gd name="connsiteX2-653" fmla="*/ 639779 w 676691"/>
                <a:gd name="connsiteY2-654" fmla="*/ 525 h 1073505"/>
                <a:gd name="connsiteX3-655" fmla="*/ 674453 w 676691"/>
                <a:gd name="connsiteY3-656" fmla="*/ 120280 h 1073505"/>
                <a:gd name="connsiteX4-657" fmla="*/ 676381 w 676691"/>
                <a:gd name="connsiteY4-658" fmla="*/ 995593 h 1073505"/>
                <a:gd name="connsiteX5-659" fmla="*/ 630096 w 676691"/>
                <a:gd name="connsiteY5-660" fmla="*/ 1073505 h 1073505"/>
                <a:gd name="connsiteX6-661" fmla="*/ 34553 w 676691"/>
                <a:gd name="connsiteY6-662" fmla="*/ 999340 h 1073505"/>
                <a:gd name="connsiteX7-663" fmla="*/ 0 w 676691"/>
                <a:gd name="connsiteY7-664" fmla="*/ 930513 h 1073505"/>
                <a:gd name="connsiteX8-665" fmla="*/ 0 w 676691"/>
                <a:gd name="connsiteY8-666" fmla="*/ 167905 h 10735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676691" h="1073505">
                  <a:moveTo>
                    <a:pt x="0" y="167905"/>
                  </a:moveTo>
                  <a:cubicBezTo>
                    <a:pt x="0" y="151684"/>
                    <a:pt x="13148" y="116246"/>
                    <a:pt x="52061" y="107887"/>
                  </a:cubicBezTo>
                  <a:cubicBezTo>
                    <a:pt x="164010" y="76883"/>
                    <a:pt x="460977" y="8653"/>
                    <a:pt x="639779" y="525"/>
                  </a:cubicBezTo>
                  <a:cubicBezTo>
                    <a:pt x="682753" y="-8594"/>
                    <a:pt x="674453" y="104059"/>
                    <a:pt x="674453" y="120280"/>
                  </a:cubicBezTo>
                  <a:cubicBezTo>
                    <a:pt x="672866" y="397501"/>
                    <a:pt x="677968" y="718372"/>
                    <a:pt x="676381" y="995593"/>
                  </a:cubicBezTo>
                  <a:cubicBezTo>
                    <a:pt x="678227" y="1034614"/>
                    <a:pt x="646317" y="1073505"/>
                    <a:pt x="630096" y="1073505"/>
                  </a:cubicBezTo>
                  <a:cubicBezTo>
                    <a:pt x="403502" y="1051937"/>
                    <a:pt x="236429" y="1023133"/>
                    <a:pt x="34553" y="999340"/>
                  </a:cubicBezTo>
                  <a:cubicBezTo>
                    <a:pt x="18332" y="999340"/>
                    <a:pt x="0" y="946734"/>
                    <a:pt x="0" y="930513"/>
                  </a:cubicBezTo>
                  <a:lnTo>
                    <a:pt x="0" y="167905"/>
                  </a:lnTo>
                  <a:close/>
                </a:path>
              </a:pathLst>
            </a:custGeom>
            <a:solidFill>
              <a:srgbClr val="DB581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3795803" y="3543378"/>
              <a:ext cx="1161827" cy="917035"/>
              <a:chOff x="5735475" y="3169186"/>
              <a:chExt cx="1161827" cy="917035"/>
            </a:xfrm>
          </p:grpSpPr>
          <p:sp>
            <p:nvSpPr>
              <p:cNvPr id="15" name="TextBox 11"/>
              <p:cNvSpPr txBox="1">
                <a:spLocks noChangeArrowheads="1"/>
              </p:cNvSpPr>
              <p:nvPr/>
            </p:nvSpPr>
            <p:spPr bwMode="auto">
              <a:xfrm flipH="1">
                <a:off x="5751127" y="3622671"/>
                <a:ext cx="1146175"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prstClr val="white"/>
                    </a:solidFill>
                    <a:latin typeface="微软雅黑" panose="020B0503020204020204" pitchFamily="34" charset="-122"/>
                    <a:ea typeface="微软雅黑" panose="020B0503020204020204" pitchFamily="34" charset="-122"/>
                  </a:rPr>
                  <a:t>点击添加文本    </a:t>
                </a:r>
                <a:endParaRPr lang="en-US" altLang="zh-CN" sz="1200" kern="0" dirty="0" smtClean="0">
                  <a:solidFill>
                    <a:prstClr val="white"/>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prstClr val="white"/>
                    </a:solidFill>
                    <a:latin typeface="微软雅黑" panose="020B0503020204020204" pitchFamily="34" charset="-122"/>
                    <a:ea typeface="微软雅黑" panose="020B0503020204020204" pitchFamily="34" charset="-122"/>
                  </a:rPr>
                  <a:t>点击添加文本</a:t>
                </a:r>
                <a:endParaRPr lang="en-US" altLang="zh-CN" sz="1200" kern="0" dirty="0" smtClean="0">
                  <a:solidFill>
                    <a:prstClr val="white"/>
                  </a:solidFill>
                  <a:latin typeface="微软雅黑" panose="020B0503020204020204" pitchFamily="34" charset="-122"/>
                  <a:ea typeface="微软雅黑" panose="020B0503020204020204" pitchFamily="34" charset="-122"/>
                </a:endParaRPr>
              </a:p>
            </p:txBody>
          </p:sp>
          <p:sp>
            <p:nvSpPr>
              <p:cNvPr id="16" name="TextBox 11"/>
              <p:cNvSpPr txBox="1">
                <a:spLocks noChangeArrowheads="1"/>
              </p:cNvSpPr>
              <p:nvPr/>
            </p:nvSpPr>
            <p:spPr bwMode="auto">
              <a:xfrm flipH="1">
                <a:off x="5735475" y="3169186"/>
                <a:ext cx="1146175"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prstClr val="white"/>
                    </a:solidFill>
                    <a:latin typeface="微软雅黑" panose="020B0503020204020204" pitchFamily="34" charset="-122"/>
                    <a:ea typeface="微软雅黑" panose="020B0503020204020204" pitchFamily="34" charset="-122"/>
                  </a:rPr>
                  <a:t>点击添加文本    </a:t>
                </a:r>
                <a:endParaRPr lang="en-US" altLang="zh-CN" sz="1200" kern="0" dirty="0" smtClean="0">
                  <a:solidFill>
                    <a:prstClr val="white"/>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prstClr val="white"/>
                    </a:solidFill>
                    <a:latin typeface="微软雅黑" panose="020B0503020204020204" pitchFamily="34" charset="-122"/>
                    <a:ea typeface="微软雅黑" panose="020B0503020204020204" pitchFamily="34" charset="-122"/>
                  </a:rPr>
                  <a:t>点击添加文本</a:t>
                </a:r>
                <a:endParaRPr lang="en-US" altLang="zh-CN" sz="1200" kern="0" dirty="0" smtClean="0">
                  <a:solidFill>
                    <a:prstClr val="white"/>
                  </a:solidFill>
                  <a:latin typeface="微软雅黑" panose="020B0503020204020204" pitchFamily="34" charset="-122"/>
                  <a:ea typeface="微软雅黑" panose="020B0503020204020204" pitchFamily="34" charset="-122"/>
                </a:endParaRPr>
              </a:p>
            </p:txBody>
          </p:sp>
        </p:grpSp>
      </p:grpSp>
      <p:grpSp>
        <p:nvGrpSpPr>
          <p:cNvPr id="17" name="组合 16"/>
          <p:cNvGrpSpPr/>
          <p:nvPr/>
        </p:nvGrpSpPr>
        <p:grpSpPr>
          <a:xfrm>
            <a:off x="1086831" y="1538468"/>
            <a:ext cx="1146175" cy="1259693"/>
            <a:chOff x="1086831" y="2620862"/>
            <a:chExt cx="1146175" cy="1259693"/>
          </a:xfrm>
        </p:grpSpPr>
        <p:cxnSp>
          <p:nvCxnSpPr>
            <p:cNvPr id="18" name="直接连接符 17"/>
            <p:cNvCxnSpPr/>
            <p:nvPr/>
          </p:nvCxnSpPr>
          <p:spPr>
            <a:xfrm>
              <a:off x="1652093" y="3150460"/>
              <a:ext cx="0" cy="730095"/>
            </a:xfrm>
            <a:prstGeom prst="line">
              <a:avLst/>
            </a:prstGeom>
            <a:ln>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19" name="TextBox 11"/>
            <p:cNvSpPr txBox="1">
              <a:spLocks noChangeArrowheads="1"/>
            </p:cNvSpPr>
            <p:nvPr/>
          </p:nvSpPr>
          <p:spPr bwMode="auto">
            <a:xfrm flipH="1">
              <a:off x="1086831" y="2620862"/>
              <a:ext cx="1146175"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2695142" y="1388120"/>
            <a:ext cx="1146175" cy="1326963"/>
            <a:chOff x="2695142" y="2470514"/>
            <a:chExt cx="1146175" cy="1326963"/>
          </a:xfrm>
        </p:grpSpPr>
        <p:cxnSp>
          <p:nvCxnSpPr>
            <p:cNvPr id="21" name="直接连接符 20"/>
            <p:cNvCxnSpPr/>
            <p:nvPr/>
          </p:nvCxnSpPr>
          <p:spPr>
            <a:xfrm>
              <a:off x="3244752" y="2938189"/>
              <a:ext cx="0" cy="859288"/>
            </a:xfrm>
            <a:prstGeom prst="line">
              <a:avLst/>
            </a:prstGeom>
            <a:ln>
              <a:solidFill>
                <a:schemeClr val="tx1">
                  <a:lumMod val="75000"/>
                  <a:lumOff val="25000"/>
                </a:schemeClr>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22" name="TextBox 11"/>
            <p:cNvSpPr txBox="1">
              <a:spLocks noChangeArrowheads="1"/>
            </p:cNvSpPr>
            <p:nvPr/>
          </p:nvSpPr>
          <p:spPr bwMode="auto">
            <a:xfrm flipH="1">
              <a:off x="2695142" y="2470514"/>
              <a:ext cx="1146175"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835851" y="3095429"/>
            <a:ext cx="1146175" cy="1276521"/>
            <a:chOff x="1835851" y="4177823"/>
            <a:chExt cx="1146175" cy="1276521"/>
          </a:xfrm>
        </p:grpSpPr>
        <p:cxnSp>
          <p:nvCxnSpPr>
            <p:cNvPr id="24" name="直接连接符 23"/>
            <p:cNvCxnSpPr/>
            <p:nvPr/>
          </p:nvCxnSpPr>
          <p:spPr>
            <a:xfrm>
              <a:off x="2416765" y="4177823"/>
              <a:ext cx="0" cy="777851"/>
            </a:xfrm>
            <a:prstGeom prst="line">
              <a:avLst/>
            </a:prstGeom>
            <a:ln>
              <a:solidFill>
                <a:schemeClr val="tx1">
                  <a:lumMod val="75000"/>
                  <a:lumOff val="25000"/>
                </a:schemeClr>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25" name="TextBox 11"/>
            <p:cNvSpPr txBox="1">
              <a:spLocks noChangeArrowheads="1"/>
            </p:cNvSpPr>
            <p:nvPr/>
          </p:nvSpPr>
          <p:spPr bwMode="auto">
            <a:xfrm flipH="1">
              <a:off x="1835851" y="4990794"/>
              <a:ext cx="1146175"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advTm="0">
        <p14:switch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Left)">
                                      <p:cBhvr>
                                        <p:cTn id="11" dur="500"/>
                                        <p:tgtEl>
                                          <p:spTgt spid="3"/>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lide(fromLeft)">
                                      <p:cBhvr>
                                        <p:cTn id="15" dur="500"/>
                                        <p:tgtEl>
                                          <p:spTgt spid="4"/>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Left)">
                                      <p:cBhvr>
                                        <p:cTn id="19" dur="500"/>
                                        <p:tgtEl>
                                          <p:spTgt spid="5"/>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Left)">
                                      <p:cBhvr>
                                        <p:cTn id="23" dur="500"/>
                                        <p:tgtEl>
                                          <p:spTgt spid="6"/>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lide(fromLeft)">
                                      <p:cBhvr>
                                        <p:cTn id="27" dur="500"/>
                                        <p:tgtEl>
                                          <p:spTgt spid="12"/>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lide(fromLeft)">
                                      <p:cBhvr>
                                        <p:cTn id="31" dur="500"/>
                                        <p:tgtEl>
                                          <p:spTgt spid="7"/>
                                        </p:tgtEl>
                                      </p:cBhvr>
                                    </p:animEffect>
                                  </p:childTnLst>
                                </p:cTn>
                              </p:par>
                            </p:childTnLst>
                          </p:cTn>
                        </p:par>
                        <p:par>
                          <p:cTn id="32" fill="hold">
                            <p:stCondLst>
                              <p:cond delay="3500"/>
                            </p:stCondLst>
                            <p:childTnLst>
                              <p:par>
                                <p:cTn id="33" presetID="12" presetClass="entr" presetSubtype="1"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slide(fromTop)">
                                      <p:cBhvr>
                                        <p:cTn id="35" dur="500"/>
                                        <p:tgtEl>
                                          <p:spTgt spid="17"/>
                                        </p:tgtEl>
                                      </p:cBhvr>
                                    </p:animEffect>
                                  </p:childTnLst>
                                </p:cTn>
                              </p:par>
                            </p:childTnLst>
                          </p:cTn>
                        </p:par>
                        <p:par>
                          <p:cTn id="36" fill="hold">
                            <p:stCondLst>
                              <p:cond delay="4000"/>
                            </p:stCondLst>
                            <p:childTnLst>
                              <p:par>
                                <p:cTn id="37" presetID="12" presetClass="entr" presetSubtype="1"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lide(fromTop)">
                                      <p:cBhvr>
                                        <p:cTn id="39" dur="500"/>
                                        <p:tgtEl>
                                          <p:spTgt spid="20"/>
                                        </p:tgtEl>
                                      </p:cBhvr>
                                    </p:animEffect>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slide(fromBottom)">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その他"/>
          <p:cNvSpPr>
            <a:spLocks noChangeAspect="1"/>
          </p:cNvSpPr>
          <p:nvPr/>
        </p:nvSpPr>
        <p:spPr bwMode="auto">
          <a:xfrm>
            <a:off x="0" y="2708276"/>
            <a:ext cx="9144000" cy="1922326"/>
          </a:xfrm>
          <a:custGeom>
            <a:avLst/>
            <a:gdLst>
              <a:gd name="T0" fmla="*/ 0 w 21600"/>
              <a:gd name="T1" fmla="*/ 21600 h 21600"/>
              <a:gd name="T2" fmla="*/ 21600 w 21600"/>
              <a:gd name="T3" fmla="*/ 21600 h 21600"/>
              <a:gd name="T4" fmla="*/ 21600 w 21600"/>
              <a:gd name="T5" fmla="*/ 3410 h 21600"/>
              <a:gd name="T6" fmla="*/ 20833 w 21600"/>
              <a:gd name="T7" fmla="*/ 2533 h 21600"/>
              <a:gd name="T8" fmla="*/ 20103 w 21600"/>
              <a:gd name="T9" fmla="*/ 1799 h 21600"/>
              <a:gd name="T10" fmla="*/ 19391 w 21600"/>
              <a:gd name="T11" fmla="*/ 1183 h 21600"/>
              <a:gd name="T12" fmla="*/ 18715 w 21600"/>
              <a:gd name="T13" fmla="*/ 733 h 21600"/>
              <a:gd name="T14" fmla="*/ 18056 w 21600"/>
              <a:gd name="T15" fmla="*/ 378 h 21600"/>
              <a:gd name="T16" fmla="*/ 17425 w 21600"/>
              <a:gd name="T17" fmla="*/ 165 h 21600"/>
              <a:gd name="T18" fmla="*/ 16803 w 21600"/>
              <a:gd name="T19" fmla="*/ 23 h 21600"/>
              <a:gd name="T20" fmla="*/ 16208 w 21600"/>
              <a:gd name="T21" fmla="*/ 0 h 21600"/>
              <a:gd name="T22" fmla="*/ 15622 w 21600"/>
              <a:gd name="T23" fmla="*/ 47 h 21600"/>
              <a:gd name="T24" fmla="*/ 15045 w 21600"/>
              <a:gd name="T25" fmla="*/ 165 h 21600"/>
              <a:gd name="T26" fmla="*/ 14477 w 21600"/>
              <a:gd name="T27" fmla="*/ 331 h 21600"/>
              <a:gd name="T28" fmla="*/ 13918 w 21600"/>
              <a:gd name="T29" fmla="*/ 591 h 21600"/>
              <a:gd name="T30" fmla="*/ 13360 w 21600"/>
              <a:gd name="T31" fmla="*/ 852 h 21600"/>
              <a:gd name="T32" fmla="*/ 12801 w 21600"/>
              <a:gd name="T33" fmla="*/ 1160 h 21600"/>
              <a:gd name="T34" fmla="*/ 12242 w 21600"/>
              <a:gd name="T35" fmla="*/ 1492 h 21600"/>
              <a:gd name="T36" fmla="*/ 11674 w 21600"/>
              <a:gd name="T37" fmla="*/ 1847 h 21600"/>
              <a:gd name="T38" fmla="*/ 11106 w 21600"/>
              <a:gd name="T39" fmla="*/ 2226 h 21600"/>
              <a:gd name="T40" fmla="*/ 10520 w 21600"/>
              <a:gd name="T41" fmla="*/ 2581 h 21600"/>
              <a:gd name="T42" fmla="*/ 9934 w 21600"/>
              <a:gd name="T43" fmla="*/ 2936 h 21600"/>
              <a:gd name="T44" fmla="*/ 9321 w 21600"/>
              <a:gd name="T45" fmla="*/ 3244 h 21600"/>
              <a:gd name="T46" fmla="*/ 8699 w 21600"/>
              <a:gd name="T47" fmla="*/ 3505 h 21600"/>
              <a:gd name="T48" fmla="*/ 8050 w 21600"/>
              <a:gd name="T49" fmla="*/ 3765 h 21600"/>
              <a:gd name="T50" fmla="*/ 7383 w 21600"/>
              <a:gd name="T51" fmla="*/ 3955 h 21600"/>
              <a:gd name="T52" fmla="*/ 6697 w 21600"/>
              <a:gd name="T53" fmla="*/ 4073 h 21600"/>
              <a:gd name="T54" fmla="*/ 5985 w 21600"/>
              <a:gd name="T55" fmla="*/ 4144 h 21600"/>
              <a:gd name="T56" fmla="*/ 5237 w 21600"/>
              <a:gd name="T57" fmla="*/ 4097 h 21600"/>
              <a:gd name="T58" fmla="*/ 4462 w 21600"/>
              <a:gd name="T59" fmla="*/ 3978 h 21600"/>
              <a:gd name="T60" fmla="*/ 3641 w 21600"/>
              <a:gd name="T61" fmla="*/ 3765 h 21600"/>
              <a:gd name="T62" fmla="*/ 2794 w 21600"/>
              <a:gd name="T63" fmla="*/ 3410 h 21600"/>
              <a:gd name="T64" fmla="*/ 1902 w 21600"/>
              <a:gd name="T65" fmla="*/ 2984 h 21600"/>
              <a:gd name="T66" fmla="*/ 973 w 21600"/>
              <a:gd name="T67" fmla="*/ 2391 h 21600"/>
              <a:gd name="T68" fmla="*/ 0 w 21600"/>
              <a:gd name="T69" fmla="*/ 1681 h 21600"/>
              <a:gd name="T70" fmla="*/ 0 w 21600"/>
              <a:gd name="T71" fmla="*/ 2160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0" y="21600"/>
                </a:moveTo>
                <a:lnTo>
                  <a:pt x="21600" y="21600"/>
                </a:lnTo>
                <a:lnTo>
                  <a:pt x="21600" y="3410"/>
                </a:lnTo>
                <a:lnTo>
                  <a:pt x="20833" y="2533"/>
                </a:lnTo>
                <a:lnTo>
                  <a:pt x="20103" y="1799"/>
                </a:lnTo>
                <a:lnTo>
                  <a:pt x="19391" y="1183"/>
                </a:lnTo>
                <a:lnTo>
                  <a:pt x="18715" y="733"/>
                </a:lnTo>
                <a:lnTo>
                  <a:pt x="18056" y="378"/>
                </a:lnTo>
                <a:lnTo>
                  <a:pt x="17425" y="165"/>
                </a:lnTo>
                <a:lnTo>
                  <a:pt x="16803" y="23"/>
                </a:lnTo>
                <a:lnTo>
                  <a:pt x="16208" y="0"/>
                </a:lnTo>
                <a:lnTo>
                  <a:pt x="15622" y="47"/>
                </a:lnTo>
                <a:lnTo>
                  <a:pt x="15045" y="165"/>
                </a:lnTo>
                <a:lnTo>
                  <a:pt x="14477" y="331"/>
                </a:lnTo>
                <a:lnTo>
                  <a:pt x="13918" y="591"/>
                </a:lnTo>
                <a:lnTo>
                  <a:pt x="13360" y="852"/>
                </a:lnTo>
                <a:lnTo>
                  <a:pt x="12801" y="1160"/>
                </a:lnTo>
                <a:lnTo>
                  <a:pt x="12242" y="1492"/>
                </a:lnTo>
                <a:lnTo>
                  <a:pt x="11674" y="1847"/>
                </a:lnTo>
                <a:lnTo>
                  <a:pt x="11106" y="2226"/>
                </a:lnTo>
                <a:lnTo>
                  <a:pt x="10520" y="2581"/>
                </a:lnTo>
                <a:lnTo>
                  <a:pt x="9934" y="2936"/>
                </a:lnTo>
                <a:lnTo>
                  <a:pt x="9321" y="3244"/>
                </a:lnTo>
                <a:lnTo>
                  <a:pt x="8699" y="3505"/>
                </a:lnTo>
                <a:lnTo>
                  <a:pt x="8050" y="3765"/>
                </a:lnTo>
                <a:lnTo>
                  <a:pt x="7383" y="3955"/>
                </a:lnTo>
                <a:lnTo>
                  <a:pt x="6697" y="4073"/>
                </a:lnTo>
                <a:lnTo>
                  <a:pt x="5985" y="4144"/>
                </a:lnTo>
                <a:lnTo>
                  <a:pt x="5237" y="4097"/>
                </a:lnTo>
                <a:lnTo>
                  <a:pt x="4462" y="3978"/>
                </a:lnTo>
                <a:lnTo>
                  <a:pt x="3641" y="3765"/>
                </a:lnTo>
                <a:lnTo>
                  <a:pt x="2794" y="3410"/>
                </a:lnTo>
                <a:lnTo>
                  <a:pt x="1902" y="2984"/>
                </a:lnTo>
                <a:lnTo>
                  <a:pt x="973" y="2391"/>
                </a:lnTo>
                <a:lnTo>
                  <a:pt x="0" y="1681"/>
                </a:lnTo>
                <a:lnTo>
                  <a:pt x="0" y="21600"/>
                </a:lnTo>
              </a:path>
            </a:pathLst>
          </a:custGeom>
          <a:solidFill>
            <a:srgbClr val="FFC000"/>
          </a:solidFill>
          <a:ln>
            <a:noFill/>
          </a:ln>
        </p:spPr>
        <p:txBody>
          <a:bodyPr/>
          <a:lstStyle/>
          <a:p>
            <a:endParaRPr lang="zh-CN" altLang="en-US"/>
          </a:p>
        </p:txBody>
      </p:sp>
      <p:sp>
        <p:nvSpPr>
          <p:cNvPr id="13" name="その他"/>
          <p:cNvSpPr>
            <a:spLocks noChangeAspect="1"/>
          </p:cNvSpPr>
          <p:nvPr/>
        </p:nvSpPr>
        <p:spPr bwMode="auto">
          <a:xfrm>
            <a:off x="3175" y="3284538"/>
            <a:ext cx="9140825" cy="1858962"/>
          </a:xfrm>
          <a:custGeom>
            <a:avLst/>
            <a:gdLst>
              <a:gd name="T0" fmla="*/ 0 w 21600"/>
              <a:gd name="T1" fmla="*/ 0 h 21600"/>
              <a:gd name="T2" fmla="*/ 973 w 21600"/>
              <a:gd name="T3" fmla="*/ 645 h 21600"/>
              <a:gd name="T4" fmla="*/ 1902 w 21600"/>
              <a:gd name="T5" fmla="*/ 1210 h 21600"/>
              <a:gd name="T6" fmla="*/ 2794 w 21600"/>
              <a:gd name="T7" fmla="*/ 1667 h 21600"/>
              <a:gd name="T8" fmla="*/ 3641 w 21600"/>
              <a:gd name="T9" fmla="*/ 2044 h 21600"/>
              <a:gd name="T10" fmla="*/ 4462 w 21600"/>
              <a:gd name="T11" fmla="*/ 2313 h 21600"/>
              <a:gd name="T12" fmla="*/ 5237 w 21600"/>
              <a:gd name="T13" fmla="*/ 2501 h 21600"/>
              <a:gd name="T14" fmla="*/ 5985 w 21600"/>
              <a:gd name="T15" fmla="*/ 2636 h 21600"/>
              <a:gd name="T16" fmla="*/ 6697 w 21600"/>
              <a:gd name="T17" fmla="*/ 2716 h 21600"/>
              <a:gd name="T18" fmla="*/ 7383 w 21600"/>
              <a:gd name="T19" fmla="*/ 2743 h 21600"/>
              <a:gd name="T20" fmla="*/ 8050 w 21600"/>
              <a:gd name="T21" fmla="*/ 2689 h 21600"/>
              <a:gd name="T22" fmla="*/ 8699 w 21600"/>
              <a:gd name="T23" fmla="*/ 2609 h 21600"/>
              <a:gd name="T24" fmla="*/ 9321 w 21600"/>
              <a:gd name="T25" fmla="*/ 2474 h 21600"/>
              <a:gd name="T26" fmla="*/ 9934 w 21600"/>
              <a:gd name="T27" fmla="*/ 2340 h 21600"/>
              <a:gd name="T28" fmla="*/ 10520 w 21600"/>
              <a:gd name="T29" fmla="*/ 2205 h 21600"/>
              <a:gd name="T30" fmla="*/ 11106 w 21600"/>
              <a:gd name="T31" fmla="*/ 2017 h 21600"/>
              <a:gd name="T32" fmla="*/ 11674 w 21600"/>
              <a:gd name="T33" fmla="*/ 1855 h 21600"/>
              <a:gd name="T34" fmla="*/ 12242 w 21600"/>
              <a:gd name="T35" fmla="*/ 1694 h 21600"/>
              <a:gd name="T36" fmla="*/ 12801 w 21600"/>
              <a:gd name="T37" fmla="*/ 1532 h 21600"/>
              <a:gd name="T38" fmla="*/ 13360 w 21600"/>
              <a:gd name="T39" fmla="*/ 1398 h 21600"/>
              <a:gd name="T40" fmla="*/ 13918 w 21600"/>
              <a:gd name="T41" fmla="*/ 1291 h 21600"/>
              <a:gd name="T42" fmla="*/ 14477 w 21600"/>
              <a:gd name="T43" fmla="*/ 1237 h 21600"/>
              <a:gd name="T44" fmla="*/ 15045 w 21600"/>
              <a:gd name="T45" fmla="*/ 1210 h 21600"/>
              <a:gd name="T46" fmla="*/ 15622 w 21600"/>
              <a:gd name="T47" fmla="*/ 1237 h 21600"/>
              <a:gd name="T48" fmla="*/ 16208 w 21600"/>
              <a:gd name="T49" fmla="*/ 1318 h 21600"/>
              <a:gd name="T50" fmla="*/ 16803 w 21600"/>
              <a:gd name="T51" fmla="*/ 1452 h 21600"/>
              <a:gd name="T52" fmla="*/ 17425 w 21600"/>
              <a:gd name="T53" fmla="*/ 1667 h 21600"/>
              <a:gd name="T54" fmla="*/ 18056 w 21600"/>
              <a:gd name="T55" fmla="*/ 1963 h 21600"/>
              <a:gd name="T56" fmla="*/ 18715 w 21600"/>
              <a:gd name="T57" fmla="*/ 2367 h 21600"/>
              <a:gd name="T58" fmla="*/ 19391 w 21600"/>
              <a:gd name="T59" fmla="*/ 2851 h 21600"/>
              <a:gd name="T60" fmla="*/ 20103 w 21600"/>
              <a:gd name="T61" fmla="*/ 3442 h 21600"/>
              <a:gd name="T62" fmla="*/ 20833 w 21600"/>
              <a:gd name="T63" fmla="*/ 4142 h 21600"/>
              <a:gd name="T64" fmla="*/ 21600 w 21600"/>
              <a:gd name="T65" fmla="*/ 4976 h 21600"/>
              <a:gd name="T66" fmla="*/ 21600 w 21600"/>
              <a:gd name="T67" fmla="*/ 21600 h 21600"/>
              <a:gd name="T68" fmla="*/ 0 w 21600"/>
              <a:gd name="T69" fmla="*/ 2160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0" y="0"/>
                </a:moveTo>
                <a:lnTo>
                  <a:pt x="973" y="645"/>
                </a:lnTo>
                <a:lnTo>
                  <a:pt x="1902" y="1210"/>
                </a:lnTo>
                <a:lnTo>
                  <a:pt x="2794" y="1667"/>
                </a:lnTo>
                <a:lnTo>
                  <a:pt x="3641" y="2044"/>
                </a:lnTo>
                <a:lnTo>
                  <a:pt x="4462" y="2313"/>
                </a:lnTo>
                <a:lnTo>
                  <a:pt x="5237" y="2501"/>
                </a:lnTo>
                <a:lnTo>
                  <a:pt x="5985" y="2636"/>
                </a:lnTo>
                <a:lnTo>
                  <a:pt x="6697" y="2716"/>
                </a:lnTo>
                <a:lnTo>
                  <a:pt x="7383" y="2743"/>
                </a:lnTo>
                <a:lnTo>
                  <a:pt x="8050" y="2689"/>
                </a:lnTo>
                <a:lnTo>
                  <a:pt x="8699" y="2609"/>
                </a:lnTo>
                <a:lnTo>
                  <a:pt x="9321" y="2474"/>
                </a:lnTo>
                <a:lnTo>
                  <a:pt x="9934" y="2340"/>
                </a:lnTo>
                <a:lnTo>
                  <a:pt x="10520" y="2205"/>
                </a:lnTo>
                <a:lnTo>
                  <a:pt x="11106" y="2017"/>
                </a:lnTo>
                <a:lnTo>
                  <a:pt x="11674" y="1855"/>
                </a:lnTo>
                <a:lnTo>
                  <a:pt x="12242" y="1694"/>
                </a:lnTo>
                <a:lnTo>
                  <a:pt x="12801" y="1532"/>
                </a:lnTo>
                <a:lnTo>
                  <a:pt x="13360" y="1398"/>
                </a:lnTo>
                <a:lnTo>
                  <a:pt x="13918" y="1291"/>
                </a:lnTo>
                <a:lnTo>
                  <a:pt x="14477" y="1237"/>
                </a:lnTo>
                <a:lnTo>
                  <a:pt x="15045" y="1210"/>
                </a:lnTo>
                <a:lnTo>
                  <a:pt x="15622" y="1237"/>
                </a:lnTo>
                <a:lnTo>
                  <a:pt x="16208" y="1318"/>
                </a:lnTo>
                <a:lnTo>
                  <a:pt x="16803" y="1452"/>
                </a:lnTo>
                <a:lnTo>
                  <a:pt x="17425" y="1667"/>
                </a:lnTo>
                <a:lnTo>
                  <a:pt x="18056" y="1963"/>
                </a:lnTo>
                <a:lnTo>
                  <a:pt x="18715" y="2367"/>
                </a:lnTo>
                <a:lnTo>
                  <a:pt x="19391" y="2851"/>
                </a:lnTo>
                <a:lnTo>
                  <a:pt x="20103" y="3442"/>
                </a:lnTo>
                <a:lnTo>
                  <a:pt x="20833" y="4142"/>
                </a:lnTo>
                <a:lnTo>
                  <a:pt x="21600" y="4976"/>
                </a:lnTo>
                <a:lnTo>
                  <a:pt x="21600" y="21600"/>
                </a:lnTo>
                <a:lnTo>
                  <a:pt x="0" y="21600"/>
                </a:lnTo>
                <a:lnTo>
                  <a:pt x="0" y="0"/>
                </a:lnTo>
              </a:path>
            </a:pathLst>
          </a:custGeom>
          <a:solidFill>
            <a:srgbClr val="C00000"/>
          </a:solidFill>
          <a:ln>
            <a:noFill/>
          </a:ln>
        </p:spPr>
        <p:txBody>
          <a:bodyPr/>
          <a:lstStyle/>
          <a:p>
            <a:endParaRPr lang="zh-CN" altLang="en-US"/>
          </a:p>
        </p:txBody>
      </p:sp>
      <p:sp>
        <p:nvSpPr>
          <p:cNvPr id="17" name="その他"/>
          <p:cNvSpPr>
            <a:spLocks noChangeAspect="1"/>
          </p:cNvSpPr>
          <p:nvPr/>
        </p:nvSpPr>
        <p:spPr bwMode="auto">
          <a:xfrm>
            <a:off x="749300" y="2339975"/>
            <a:ext cx="650875" cy="644525"/>
          </a:xfrm>
          <a:custGeom>
            <a:avLst/>
            <a:gdLst>
              <a:gd name="T0" fmla="*/ 12649 w 21600"/>
              <a:gd name="T1" fmla="*/ 0 h 21600"/>
              <a:gd name="T2" fmla="*/ 13365 w 21600"/>
              <a:gd name="T3" fmla="*/ 8205 h 21600"/>
              <a:gd name="T4" fmla="*/ 21600 w 21600"/>
              <a:gd name="T5" fmla="*/ 10256 h 21600"/>
              <a:gd name="T6" fmla="*/ 13723 w 21600"/>
              <a:gd name="T7" fmla="*/ 13273 h 21600"/>
              <a:gd name="T8" fmla="*/ 14439 w 21600"/>
              <a:gd name="T9" fmla="*/ 21600 h 21600"/>
              <a:gd name="T10" fmla="*/ 8950 w 21600"/>
              <a:gd name="T11" fmla="*/ 15083 h 21600"/>
              <a:gd name="T12" fmla="*/ 1193 w 21600"/>
              <a:gd name="T13" fmla="*/ 18221 h 21600"/>
              <a:gd name="T14" fmla="*/ 5608 w 21600"/>
              <a:gd name="T15" fmla="*/ 11222 h 21600"/>
              <a:gd name="T16" fmla="*/ 0 w 21600"/>
              <a:gd name="T17" fmla="*/ 4826 h 21600"/>
              <a:gd name="T18" fmla="*/ 8234 w 21600"/>
              <a:gd name="T19" fmla="*/ 6878 h 21600"/>
              <a:gd name="T20" fmla="*/ 12649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649" y="0"/>
                </a:moveTo>
                <a:lnTo>
                  <a:pt x="13365" y="8205"/>
                </a:lnTo>
                <a:lnTo>
                  <a:pt x="21600" y="10256"/>
                </a:lnTo>
                <a:lnTo>
                  <a:pt x="13723" y="13273"/>
                </a:lnTo>
                <a:lnTo>
                  <a:pt x="14439" y="21600"/>
                </a:lnTo>
                <a:lnTo>
                  <a:pt x="8950" y="15083"/>
                </a:lnTo>
                <a:lnTo>
                  <a:pt x="1193" y="18221"/>
                </a:lnTo>
                <a:lnTo>
                  <a:pt x="5608" y="11222"/>
                </a:lnTo>
                <a:lnTo>
                  <a:pt x="0" y="4826"/>
                </a:lnTo>
                <a:lnTo>
                  <a:pt x="8234" y="6878"/>
                </a:lnTo>
                <a:lnTo>
                  <a:pt x="12649" y="0"/>
                </a:lnTo>
              </a:path>
            </a:pathLst>
          </a:custGeom>
          <a:solidFill>
            <a:srgbClr val="FFC000"/>
          </a:solidFill>
          <a:ln>
            <a:noFill/>
          </a:ln>
        </p:spPr>
        <p:txBody>
          <a:bodyPr/>
          <a:lstStyle/>
          <a:p>
            <a:endParaRPr lang="zh-CN" altLang="en-US"/>
          </a:p>
        </p:txBody>
      </p:sp>
      <p:sp>
        <p:nvSpPr>
          <p:cNvPr id="18" name="その他"/>
          <p:cNvSpPr>
            <a:spLocks noChangeAspect="1"/>
          </p:cNvSpPr>
          <p:nvPr/>
        </p:nvSpPr>
        <p:spPr bwMode="auto">
          <a:xfrm>
            <a:off x="1584325" y="3532188"/>
            <a:ext cx="492125" cy="488950"/>
          </a:xfrm>
          <a:custGeom>
            <a:avLst/>
            <a:gdLst>
              <a:gd name="T0" fmla="*/ 12770 w 21600"/>
              <a:gd name="T1" fmla="*/ 0 h 21600"/>
              <a:gd name="T2" fmla="*/ 13243 w 21600"/>
              <a:gd name="T3" fmla="*/ 8258 h 21600"/>
              <a:gd name="T4" fmla="*/ 21600 w 21600"/>
              <a:gd name="T5" fmla="*/ 10482 h 21600"/>
              <a:gd name="T6" fmla="*/ 13558 w 21600"/>
              <a:gd name="T7" fmla="*/ 13182 h 21600"/>
              <a:gd name="T8" fmla="*/ 13874 w 21600"/>
              <a:gd name="T9" fmla="*/ 21600 h 21600"/>
              <a:gd name="T10" fmla="*/ 8513 w 21600"/>
              <a:gd name="T11" fmla="*/ 14929 h 21600"/>
              <a:gd name="T12" fmla="*/ 630 w 21600"/>
              <a:gd name="T13" fmla="*/ 17787 h 21600"/>
              <a:gd name="T14" fmla="*/ 5360 w 21600"/>
              <a:gd name="T15" fmla="*/ 10958 h 21600"/>
              <a:gd name="T16" fmla="*/ 0 w 21600"/>
              <a:gd name="T17" fmla="*/ 4446 h 21600"/>
              <a:gd name="T18" fmla="*/ 8198 w 21600"/>
              <a:gd name="T19" fmla="*/ 6670 h 21600"/>
              <a:gd name="T20" fmla="*/ 1277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70" y="0"/>
                </a:moveTo>
                <a:lnTo>
                  <a:pt x="13243" y="8258"/>
                </a:lnTo>
                <a:lnTo>
                  <a:pt x="21600" y="10482"/>
                </a:lnTo>
                <a:lnTo>
                  <a:pt x="13558" y="13182"/>
                </a:lnTo>
                <a:lnTo>
                  <a:pt x="13874" y="21600"/>
                </a:lnTo>
                <a:lnTo>
                  <a:pt x="8513" y="14929"/>
                </a:lnTo>
                <a:lnTo>
                  <a:pt x="630" y="17787"/>
                </a:lnTo>
                <a:lnTo>
                  <a:pt x="5360" y="10958"/>
                </a:lnTo>
                <a:lnTo>
                  <a:pt x="0" y="4446"/>
                </a:lnTo>
                <a:lnTo>
                  <a:pt x="8198" y="6670"/>
                </a:lnTo>
                <a:lnTo>
                  <a:pt x="12770" y="0"/>
                </a:lnTo>
              </a:path>
            </a:pathLst>
          </a:custGeom>
          <a:solidFill>
            <a:srgbClr val="FFC000"/>
          </a:solidFill>
          <a:ln>
            <a:noFill/>
          </a:ln>
        </p:spPr>
        <p:txBody>
          <a:bodyPr/>
          <a:lstStyle/>
          <a:p>
            <a:endParaRPr lang="zh-CN" altLang="en-US"/>
          </a:p>
        </p:txBody>
      </p:sp>
      <p:sp>
        <p:nvSpPr>
          <p:cNvPr id="19" name="その他"/>
          <p:cNvSpPr>
            <a:spLocks noChangeAspect="1"/>
          </p:cNvSpPr>
          <p:nvPr/>
        </p:nvSpPr>
        <p:spPr bwMode="auto">
          <a:xfrm>
            <a:off x="488950" y="3300413"/>
            <a:ext cx="263525" cy="271462"/>
          </a:xfrm>
          <a:custGeom>
            <a:avLst/>
            <a:gdLst>
              <a:gd name="T0" fmla="*/ 14202 w 21600"/>
              <a:gd name="T1" fmla="*/ 0 h 21600"/>
              <a:gd name="T2" fmla="*/ 13610 w 21600"/>
              <a:gd name="T3" fmla="*/ 8351 h 21600"/>
              <a:gd name="T4" fmla="*/ 21600 w 21600"/>
              <a:gd name="T5" fmla="*/ 11231 h 21600"/>
              <a:gd name="T6" fmla="*/ 13019 w 21600"/>
              <a:gd name="T7" fmla="*/ 13247 h 21600"/>
              <a:gd name="T8" fmla="*/ 12131 w 21600"/>
              <a:gd name="T9" fmla="*/ 21600 h 21600"/>
              <a:gd name="T10" fmla="*/ 8284 w 21600"/>
              <a:gd name="T11" fmla="*/ 14687 h 21600"/>
              <a:gd name="T12" fmla="*/ 0 w 21600"/>
              <a:gd name="T13" fmla="*/ 16703 h 21600"/>
              <a:gd name="T14" fmla="*/ 5325 w 21600"/>
              <a:gd name="T15" fmla="*/ 10079 h 21600"/>
              <a:gd name="T16" fmla="*/ 1479 w 21600"/>
              <a:gd name="T17" fmla="*/ 3743 h 21600"/>
              <a:gd name="T18" fmla="*/ 8876 w 21600"/>
              <a:gd name="T19" fmla="*/ 6335 h 21600"/>
              <a:gd name="T20" fmla="*/ 14202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4202" y="0"/>
                </a:moveTo>
                <a:lnTo>
                  <a:pt x="13610" y="8351"/>
                </a:lnTo>
                <a:lnTo>
                  <a:pt x="21600" y="11231"/>
                </a:lnTo>
                <a:lnTo>
                  <a:pt x="13019" y="13247"/>
                </a:lnTo>
                <a:lnTo>
                  <a:pt x="12131" y="21600"/>
                </a:lnTo>
                <a:lnTo>
                  <a:pt x="8284" y="14687"/>
                </a:lnTo>
                <a:lnTo>
                  <a:pt x="0" y="16703"/>
                </a:lnTo>
                <a:lnTo>
                  <a:pt x="5325" y="10079"/>
                </a:lnTo>
                <a:lnTo>
                  <a:pt x="1479" y="3743"/>
                </a:lnTo>
                <a:lnTo>
                  <a:pt x="8876" y="6335"/>
                </a:lnTo>
                <a:lnTo>
                  <a:pt x="14202" y="0"/>
                </a:lnTo>
              </a:path>
            </a:pathLst>
          </a:custGeom>
          <a:solidFill>
            <a:srgbClr val="FFC000"/>
          </a:solidFill>
          <a:ln>
            <a:noFill/>
          </a:ln>
        </p:spPr>
        <p:txBody>
          <a:bodyPr/>
          <a:lstStyle/>
          <a:p>
            <a:endParaRPr lang="zh-CN" altLang="en-US"/>
          </a:p>
        </p:txBody>
      </p:sp>
      <p:sp>
        <p:nvSpPr>
          <p:cNvPr id="20" name="その他"/>
          <p:cNvSpPr>
            <a:spLocks noChangeAspect="1"/>
          </p:cNvSpPr>
          <p:nvPr/>
        </p:nvSpPr>
        <p:spPr bwMode="auto">
          <a:xfrm>
            <a:off x="723900" y="4052888"/>
            <a:ext cx="360363" cy="331787"/>
          </a:xfrm>
          <a:custGeom>
            <a:avLst/>
            <a:gdLst>
              <a:gd name="T0" fmla="*/ 10367 w 21600"/>
              <a:gd name="T1" fmla="*/ 0 h 21600"/>
              <a:gd name="T2" fmla="*/ 13391 w 21600"/>
              <a:gd name="T3" fmla="*/ 7747 h 21600"/>
              <a:gd name="T4" fmla="*/ 21600 w 21600"/>
              <a:gd name="T5" fmla="*/ 7513 h 21600"/>
              <a:gd name="T6" fmla="*/ 15119 w 21600"/>
              <a:gd name="T7" fmla="*/ 12678 h 21600"/>
              <a:gd name="T8" fmla="*/ 17927 w 21600"/>
              <a:gd name="T9" fmla="*/ 20660 h 21600"/>
              <a:gd name="T10" fmla="*/ 11015 w 21600"/>
              <a:gd name="T11" fmla="*/ 15965 h 21600"/>
              <a:gd name="T12" fmla="*/ 4535 w 21600"/>
              <a:gd name="T13" fmla="*/ 21600 h 21600"/>
              <a:gd name="T14" fmla="*/ 6695 w 21600"/>
              <a:gd name="T15" fmla="*/ 13147 h 21600"/>
              <a:gd name="T16" fmla="*/ 0 w 21600"/>
              <a:gd name="T17" fmla="*/ 8686 h 21600"/>
              <a:gd name="T18" fmla="*/ 8207 w 21600"/>
              <a:gd name="T19" fmla="*/ 8217 h 21600"/>
              <a:gd name="T20" fmla="*/ 10367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367" y="0"/>
                </a:moveTo>
                <a:lnTo>
                  <a:pt x="13391" y="7747"/>
                </a:lnTo>
                <a:lnTo>
                  <a:pt x="21600" y="7513"/>
                </a:lnTo>
                <a:lnTo>
                  <a:pt x="15119" y="12678"/>
                </a:lnTo>
                <a:lnTo>
                  <a:pt x="17927" y="20660"/>
                </a:lnTo>
                <a:lnTo>
                  <a:pt x="11015" y="15965"/>
                </a:lnTo>
                <a:lnTo>
                  <a:pt x="4535" y="21600"/>
                </a:lnTo>
                <a:lnTo>
                  <a:pt x="6695" y="13147"/>
                </a:lnTo>
                <a:lnTo>
                  <a:pt x="0" y="8686"/>
                </a:lnTo>
                <a:lnTo>
                  <a:pt x="8207" y="8217"/>
                </a:lnTo>
                <a:lnTo>
                  <a:pt x="10367" y="0"/>
                </a:lnTo>
              </a:path>
            </a:pathLst>
          </a:custGeom>
          <a:solidFill>
            <a:srgbClr val="FFC000"/>
          </a:solidFill>
          <a:ln>
            <a:noFill/>
          </a:ln>
        </p:spPr>
        <p:txBody>
          <a:bodyPr/>
          <a:lstStyle/>
          <a:p>
            <a:endParaRPr lang="zh-CN" altLang="en-US"/>
          </a:p>
        </p:txBody>
      </p:sp>
      <p:sp>
        <p:nvSpPr>
          <p:cNvPr id="21" name="その他"/>
          <p:cNvSpPr>
            <a:spLocks noChangeAspect="1"/>
          </p:cNvSpPr>
          <p:nvPr/>
        </p:nvSpPr>
        <p:spPr bwMode="auto">
          <a:xfrm>
            <a:off x="536575" y="1274763"/>
            <a:ext cx="979488" cy="971550"/>
          </a:xfrm>
          <a:custGeom>
            <a:avLst/>
            <a:gdLst>
              <a:gd name="T0" fmla="*/ 7385 w 21600"/>
              <a:gd name="T1" fmla="*/ 0 h 21600"/>
              <a:gd name="T2" fmla="*/ 12785 w 21600"/>
              <a:gd name="T3" fmla="*/ 6159 h 21600"/>
              <a:gd name="T4" fmla="*/ 20726 w 21600"/>
              <a:gd name="T5" fmla="*/ 2959 h 21600"/>
              <a:gd name="T6" fmla="*/ 16120 w 21600"/>
              <a:gd name="T7" fmla="*/ 9999 h 21600"/>
              <a:gd name="T8" fmla="*/ 21600 w 21600"/>
              <a:gd name="T9" fmla="*/ 16319 h 21600"/>
              <a:gd name="T10" fmla="*/ 13261 w 21600"/>
              <a:gd name="T11" fmla="*/ 14399 h 21600"/>
              <a:gd name="T12" fmla="*/ 8655 w 21600"/>
              <a:gd name="T13" fmla="*/ 21600 h 21600"/>
              <a:gd name="T14" fmla="*/ 8100 w 21600"/>
              <a:gd name="T15" fmla="*/ 13279 h 21600"/>
              <a:gd name="T16" fmla="*/ 0 w 21600"/>
              <a:gd name="T17" fmla="*/ 11439 h 21600"/>
              <a:gd name="T18" fmla="*/ 7861 w 21600"/>
              <a:gd name="T19" fmla="*/ 8239 h 21600"/>
              <a:gd name="T20" fmla="*/ 7385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7385" y="0"/>
                </a:moveTo>
                <a:lnTo>
                  <a:pt x="12785" y="6159"/>
                </a:lnTo>
                <a:lnTo>
                  <a:pt x="20726" y="2959"/>
                </a:lnTo>
                <a:lnTo>
                  <a:pt x="16120" y="9999"/>
                </a:lnTo>
                <a:lnTo>
                  <a:pt x="21600" y="16319"/>
                </a:lnTo>
                <a:lnTo>
                  <a:pt x="13261" y="14399"/>
                </a:lnTo>
                <a:lnTo>
                  <a:pt x="8655" y="21600"/>
                </a:lnTo>
                <a:lnTo>
                  <a:pt x="8100" y="13279"/>
                </a:lnTo>
                <a:lnTo>
                  <a:pt x="0" y="11439"/>
                </a:lnTo>
                <a:lnTo>
                  <a:pt x="7861" y="8239"/>
                </a:lnTo>
                <a:lnTo>
                  <a:pt x="7385" y="0"/>
                </a:lnTo>
              </a:path>
            </a:pathLst>
          </a:custGeom>
          <a:solidFill>
            <a:srgbClr val="FFC000"/>
          </a:solidFill>
          <a:ln>
            <a:noFill/>
          </a:ln>
        </p:spPr>
        <p:txBody>
          <a:bodyPr/>
          <a:lstStyle/>
          <a:p>
            <a:endParaRPr lang="zh-CN" altLang="en-US"/>
          </a:p>
        </p:txBody>
      </p:sp>
      <p:sp>
        <p:nvSpPr>
          <p:cNvPr id="22" name="その他"/>
          <p:cNvSpPr>
            <a:spLocks noChangeAspect="1"/>
          </p:cNvSpPr>
          <p:nvPr/>
        </p:nvSpPr>
        <p:spPr bwMode="auto">
          <a:xfrm>
            <a:off x="1698625" y="1814513"/>
            <a:ext cx="547688" cy="496887"/>
          </a:xfrm>
          <a:custGeom>
            <a:avLst/>
            <a:gdLst>
              <a:gd name="T0" fmla="*/ 10800 w 21600"/>
              <a:gd name="T1" fmla="*/ 0 h 21600"/>
              <a:gd name="T2" fmla="*/ 13357 w 21600"/>
              <a:gd name="T3" fmla="*/ 8138 h 21600"/>
              <a:gd name="T4" fmla="*/ 21600 w 21600"/>
              <a:gd name="T5" fmla="*/ 8138 h 21600"/>
              <a:gd name="T6" fmla="*/ 14920 w 21600"/>
              <a:gd name="T7" fmla="*/ 13304 h 21600"/>
              <a:gd name="T8" fmla="*/ 17478 w 21600"/>
              <a:gd name="T9" fmla="*/ 21600 h 21600"/>
              <a:gd name="T10" fmla="*/ 10800 w 21600"/>
              <a:gd name="T11" fmla="*/ 16434 h 21600"/>
              <a:gd name="T12" fmla="*/ 4120 w 21600"/>
              <a:gd name="T13" fmla="*/ 21600 h 21600"/>
              <a:gd name="T14" fmla="*/ 6678 w 21600"/>
              <a:gd name="T15" fmla="*/ 13304 h 21600"/>
              <a:gd name="T16" fmla="*/ 0 w 21600"/>
              <a:gd name="T17" fmla="*/ 8138 h 21600"/>
              <a:gd name="T18" fmla="*/ 8242 w 21600"/>
              <a:gd name="T19" fmla="*/ 8138 h 21600"/>
              <a:gd name="T20" fmla="*/ 1080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lnTo>
                  <a:pt x="13357" y="8138"/>
                </a:lnTo>
                <a:lnTo>
                  <a:pt x="21600" y="8138"/>
                </a:lnTo>
                <a:lnTo>
                  <a:pt x="14920" y="13304"/>
                </a:lnTo>
                <a:lnTo>
                  <a:pt x="17478" y="21600"/>
                </a:lnTo>
                <a:lnTo>
                  <a:pt x="10800" y="16434"/>
                </a:lnTo>
                <a:lnTo>
                  <a:pt x="4120" y="21600"/>
                </a:lnTo>
                <a:lnTo>
                  <a:pt x="6678" y="13304"/>
                </a:lnTo>
                <a:lnTo>
                  <a:pt x="0" y="8138"/>
                </a:lnTo>
                <a:lnTo>
                  <a:pt x="8242" y="8138"/>
                </a:lnTo>
                <a:lnTo>
                  <a:pt x="10800" y="0"/>
                </a:lnTo>
              </a:path>
            </a:pathLst>
          </a:custGeom>
          <a:solidFill>
            <a:srgbClr val="C00000"/>
          </a:solidFill>
          <a:ln>
            <a:noFill/>
          </a:ln>
        </p:spPr>
        <p:txBody>
          <a:bodyPr/>
          <a:lstStyle/>
          <a:p>
            <a:endParaRPr lang="zh-CN" altLang="en-US">
              <a:solidFill>
                <a:srgbClr val="C00000"/>
              </a:solidFill>
            </a:endParaRPr>
          </a:p>
        </p:txBody>
      </p:sp>
      <p:sp>
        <p:nvSpPr>
          <p:cNvPr id="23" name="その他"/>
          <p:cNvSpPr>
            <a:spLocks noChangeAspect="1"/>
          </p:cNvSpPr>
          <p:nvPr/>
        </p:nvSpPr>
        <p:spPr bwMode="auto">
          <a:xfrm>
            <a:off x="1192213" y="3135313"/>
            <a:ext cx="452437" cy="414337"/>
          </a:xfrm>
          <a:custGeom>
            <a:avLst/>
            <a:gdLst>
              <a:gd name="T0" fmla="*/ 10628 w 21600"/>
              <a:gd name="T1" fmla="*/ 0 h 21600"/>
              <a:gd name="T2" fmla="*/ 13371 w 21600"/>
              <a:gd name="T3" fmla="*/ 8264 h 21600"/>
              <a:gd name="T4" fmla="*/ 21600 w 21600"/>
              <a:gd name="T5" fmla="*/ 8264 h 21600"/>
              <a:gd name="T6" fmla="*/ 14742 w 21600"/>
              <a:gd name="T7" fmla="*/ 13335 h 21600"/>
              <a:gd name="T8" fmla="*/ 17314 w 21600"/>
              <a:gd name="T9" fmla="*/ 21600 h 21600"/>
              <a:gd name="T10" fmla="*/ 10628 w 21600"/>
              <a:gd name="T11" fmla="*/ 16528 h 21600"/>
              <a:gd name="T12" fmla="*/ 4114 w 21600"/>
              <a:gd name="T13" fmla="*/ 21600 h 21600"/>
              <a:gd name="T14" fmla="*/ 6514 w 21600"/>
              <a:gd name="T15" fmla="*/ 13335 h 21600"/>
              <a:gd name="T16" fmla="*/ 0 w 21600"/>
              <a:gd name="T17" fmla="*/ 8264 h 21600"/>
              <a:gd name="T18" fmla="*/ 8056 w 21600"/>
              <a:gd name="T19" fmla="*/ 8264 h 21600"/>
              <a:gd name="T20" fmla="*/ 10628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28" y="0"/>
                </a:moveTo>
                <a:lnTo>
                  <a:pt x="13371" y="8264"/>
                </a:lnTo>
                <a:lnTo>
                  <a:pt x="21600" y="8264"/>
                </a:lnTo>
                <a:lnTo>
                  <a:pt x="14742" y="13335"/>
                </a:lnTo>
                <a:lnTo>
                  <a:pt x="17314" y="21600"/>
                </a:lnTo>
                <a:lnTo>
                  <a:pt x="10628" y="16528"/>
                </a:lnTo>
                <a:lnTo>
                  <a:pt x="4114" y="21600"/>
                </a:lnTo>
                <a:lnTo>
                  <a:pt x="6514" y="13335"/>
                </a:lnTo>
                <a:lnTo>
                  <a:pt x="0" y="8264"/>
                </a:lnTo>
                <a:lnTo>
                  <a:pt x="8056" y="8264"/>
                </a:lnTo>
                <a:lnTo>
                  <a:pt x="10628" y="0"/>
                </a:lnTo>
              </a:path>
            </a:pathLst>
          </a:custGeom>
          <a:solidFill>
            <a:srgbClr val="C00000"/>
          </a:solidFill>
          <a:ln>
            <a:noFill/>
          </a:ln>
        </p:spPr>
        <p:txBody>
          <a:bodyPr/>
          <a:lstStyle/>
          <a:p>
            <a:endParaRPr lang="zh-CN" altLang="en-US">
              <a:solidFill>
                <a:srgbClr val="C00000"/>
              </a:solidFill>
            </a:endParaRPr>
          </a:p>
        </p:txBody>
      </p:sp>
      <p:sp>
        <p:nvSpPr>
          <p:cNvPr id="34" name="その他"/>
          <p:cNvSpPr>
            <a:spLocks noChangeAspect="1"/>
          </p:cNvSpPr>
          <p:nvPr/>
        </p:nvSpPr>
        <p:spPr bwMode="auto">
          <a:xfrm>
            <a:off x="1382713" y="2544763"/>
            <a:ext cx="457200" cy="407987"/>
          </a:xfrm>
          <a:custGeom>
            <a:avLst/>
            <a:gdLst>
              <a:gd name="T0" fmla="*/ 10714 w 21600"/>
              <a:gd name="T1" fmla="*/ 0 h 21600"/>
              <a:gd name="T2" fmla="*/ 13265 w 21600"/>
              <a:gd name="T3" fmla="*/ 8028 h 21600"/>
              <a:gd name="T4" fmla="*/ 21600 w 21600"/>
              <a:gd name="T5" fmla="*/ 8028 h 21600"/>
              <a:gd name="T6" fmla="*/ 14796 w 21600"/>
              <a:gd name="T7" fmla="*/ 13189 h 21600"/>
              <a:gd name="T8" fmla="*/ 17347 w 21600"/>
              <a:gd name="T9" fmla="*/ 21600 h 21600"/>
              <a:gd name="T10" fmla="*/ 10714 w 21600"/>
              <a:gd name="T11" fmla="*/ 16247 h 21600"/>
              <a:gd name="T12" fmla="*/ 3911 w 21600"/>
              <a:gd name="T13" fmla="*/ 21600 h 21600"/>
              <a:gd name="T14" fmla="*/ 6632 w 21600"/>
              <a:gd name="T15" fmla="*/ 13189 h 21600"/>
              <a:gd name="T16" fmla="*/ 0 w 21600"/>
              <a:gd name="T17" fmla="*/ 8028 h 21600"/>
              <a:gd name="T18" fmla="*/ 8163 w 21600"/>
              <a:gd name="T19" fmla="*/ 8028 h 21600"/>
              <a:gd name="T20" fmla="*/ 10714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714" y="0"/>
                </a:moveTo>
                <a:lnTo>
                  <a:pt x="13265" y="8028"/>
                </a:lnTo>
                <a:lnTo>
                  <a:pt x="21600" y="8028"/>
                </a:lnTo>
                <a:lnTo>
                  <a:pt x="14796" y="13189"/>
                </a:lnTo>
                <a:lnTo>
                  <a:pt x="17347" y="21600"/>
                </a:lnTo>
                <a:lnTo>
                  <a:pt x="10714" y="16247"/>
                </a:lnTo>
                <a:lnTo>
                  <a:pt x="3911" y="21600"/>
                </a:lnTo>
                <a:lnTo>
                  <a:pt x="6632" y="13189"/>
                </a:lnTo>
                <a:lnTo>
                  <a:pt x="0" y="8028"/>
                </a:lnTo>
                <a:lnTo>
                  <a:pt x="8163" y="8028"/>
                </a:lnTo>
                <a:lnTo>
                  <a:pt x="10714" y="0"/>
                </a:lnTo>
              </a:path>
            </a:pathLst>
          </a:custGeom>
          <a:solidFill>
            <a:srgbClr val="C00000"/>
          </a:solidFill>
          <a:ln>
            <a:noFill/>
          </a:ln>
        </p:spPr>
        <p:txBody>
          <a:bodyPr/>
          <a:lstStyle/>
          <a:p>
            <a:endParaRPr lang="zh-CN" altLang="en-US">
              <a:solidFill>
                <a:srgbClr val="C00000"/>
              </a:solidFill>
            </a:endParaRPr>
          </a:p>
        </p:txBody>
      </p:sp>
      <p:sp>
        <p:nvSpPr>
          <p:cNvPr id="35" name="その他"/>
          <p:cNvSpPr>
            <a:spLocks noChangeAspect="1"/>
          </p:cNvSpPr>
          <p:nvPr/>
        </p:nvSpPr>
        <p:spPr bwMode="auto">
          <a:xfrm>
            <a:off x="784225" y="3481388"/>
            <a:ext cx="220663" cy="198437"/>
          </a:xfrm>
          <a:custGeom>
            <a:avLst/>
            <a:gdLst>
              <a:gd name="T0" fmla="*/ 10622 w 21600"/>
              <a:gd name="T1" fmla="*/ 0 h 21600"/>
              <a:gd name="T2" fmla="*/ 13455 w 21600"/>
              <a:gd name="T3" fmla="*/ 8246 h 21600"/>
              <a:gd name="T4" fmla="*/ 21600 w 21600"/>
              <a:gd name="T5" fmla="*/ 8246 h 21600"/>
              <a:gd name="T6" fmla="*/ 14517 w 21600"/>
              <a:gd name="T7" fmla="*/ 13352 h 21600"/>
              <a:gd name="T8" fmla="*/ 17350 w 21600"/>
              <a:gd name="T9" fmla="*/ 21600 h 21600"/>
              <a:gd name="T10" fmla="*/ 10622 w 21600"/>
              <a:gd name="T11" fmla="*/ 16494 h 21600"/>
              <a:gd name="T12" fmla="*/ 3894 w 21600"/>
              <a:gd name="T13" fmla="*/ 21600 h 21600"/>
              <a:gd name="T14" fmla="*/ 6727 w 21600"/>
              <a:gd name="T15" fmla="*/ 13352 h 21600"/>
              <a:gd name="T16" fmla="*/ 0 w 21600"/>
              <a:gd name="T17" fmla="*/ 8246 h 21600"/>
              <a:gd name="T18" fmla="*/ 8144 w 21600"/>
              <a:gd name="T19" fmla="*/ 8246 h 21600"/>
              <a:gd name="T20" fmla="*/ 10622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22" y="0"/>
                </a:moveTo>
                <a:lnTo>
                  <a:pt x="13455" y="8246"/>
                </a:lnTo>
                <a:lnTo>
                  <a:pt x="21600" y="8246"/>
                </a:lnTo>
                <a:lnTo>
                  <a:pt x="14517" y="13352"/>
                </a:lnTo>
                <a:lnTo>
                  <a:pt x="17350" y="21600"/>
                </a:lnTo>
                <a:lnTo>
                  <a:pt x="10622" y="16494"/>
                </a:lnTo>
                <a:lnTo>
                  <a:pt x="3894" y="21600"/>
                </a:lnTo>
                <a:lnTo>
                  <a:pt x="6727" y="13352"/>
                </a:lnTo>
                <a:lnTo>
                  <a:pt x="0" y="8246"/>
                </a:lnTo>
                <a:lnTo>
                  <a:pt x="8144" y="8246"/>
                </a:lnTo>
                <a:lnTo>
                  <a:pt x="10622" y="0"/>
                </a:lnTo>
              </a:path>
            </a:pathLst>
          </a:custGeom>
          <a:solidFill>
            <a:srgbClr val="FFC000"/>
          </a:solidFill>
          <a:ln>
            <a:noFill/>
          </a:ln>
        </p:spPr>
        <p:txBody>
          <a:bodyPr/>
          <a:lstStyle/>
          <a:p>
            <a:endParaRPr lang="zh-CN" altLang="en-US">
              <a:solidFill>
                <a:srgbClr val="C00000"/>
              </a:solidFill>
            </a:endParaRPr>
          </a:p>
        </p:txBody>
      </p:sp>
      <p:sp>
        <p:nvSpPr>
          <p:cNvPr id="36" name="その他"/>
          <p:cNvSpPr>
            <a:spLocks noChangeAspect="1"/>
          </p:cNvSpPr>
          <p:nvPr/>
        </p:nvSpPr>
        <p:spPr bwMode="auto">
          <a:xfrm>
            <a:off x="690563" y="212725"/>
            <a:ext cx="1001712" cy="1000125"/>
          </a:xfrm>
          <a:custGeom>
            <a:avLst/>
            <a:gdLst>
              <a:gd name="T0" fmla="*/ 7691 w 21600"/>
              <a:gd name="T1" fmla="*/ 0 h 21600"/>
              <a:gd name="T2" fmla="*/ 13053 w 21600"/>
              <a:gd name="T3" fmla="*/ 6293 h 21600"/>
              <a:gd name="T4" fmla="*/ 21133 w 21600"/>
              <a:gd name="T5" fmla="*/ 3107 h 21600"/>
              <a:gd name="T6" fmla="*/ 16394 w 21600"/>
              <a:gd name="T7" fmla="*/ 10178 h 21600"/>
              <a:gd name="T8" fmla="*/ 21600 w 21600"/>
              <a:gd name="T9" fmla="*/ 16471 h 21600"/>
              <a:gd name="T10" fmla="*/ 13363 w 21600"/>
              <a:gd name="T11" fmla="*/ 14451 h 21600"/>
              <a:gd name="T12" fmla="*/ 8624 w 21600"/>
              <a:gd name="T13" fmla="*/ 21600 h 21600"/>
              <a:gd name="T14" fmla="*/ 8313 w 21600"/>
              <a:gd name="T15" fmla="*/ 13286 h 21600"/>
              <a:gd name="T16" fmla="*/ 0 w 21600"/>
              <a:gd name="T17" fmla="*/ 11343 h 21600"/>
              <a:gd name="T18" fmla="*/ 8080 w 21600"/>
              <a:gd name="T19" fmla="*/ 8158 h 21600"/>
              <a:gd name="T20" fmla="*/ 7691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7691" y="0"/>
                </a:moveTo>
                <a:lnTo>
                  <a:pt x="13053" y="6293"/>
                </a:lnTo>
                <a:lnTo>
                  <a:pt x="21133" y="3107"/>
                </a:lnTo>
                <a:lnTo>
                  <a:pt x="16394" y="10178"/>
                </a:lnTo>
                <a:lnTo>
                  <a:pt x="21600" y="16471"/>
                </a:lnTo>
                <a:lnTo>
                  <a:pt x="13363" y="14451"/>
                </a:lnTo>
                <a:lnTo>
                  <a:pt x="8624" y="21600"/>
                </a:lnTo>
                <a:lnTo>
                  <a:pt x="8313" y="13286"/>
                </a:lnTo>
                <a:lnTo>
                  <a:pt x="0" y="11343"/>
                </a:lnTo>
                <a:lnTo>
                  <a:pt x="8080" y="8158"/>
                </a:lnTo>
                <a:lnTo>
                  <a:pt x="7691" y="0"/>
                </a:lnTo>
              </a:path>
            </a:pathLst>
          </a:custGeom>
          <a:solidFill>
            <a:srgbClr val="C00000"/>
          </a:solidFill>
          <a:ln>
            <a:noFill/>
          </a:ln>
        </p:spPr>
        <p:txBody>
          <a:bodyPr/>
          <a:lstStyle/>
          <a:p>
            <a:endParaRPr lang="zh-CN" altLang="en-US">
              <a:solidFill>
                <a:srgbClr val="C00000"/>
              </a:solidFill>
            </a:endParaRPr>
          </a:p>
        </p:txBody>
      </p:sp>
      <p:sp>
        <p:nvSpPr>
          <p:cNvPr id="37" name="その他"/>
          <p:cNvSpPr>
            <a:spLocks noChangeAspect="1"/>
          </p:cNvSpPr>
          <p:nvPr/>
        </p:nvSpPr>
        <p:spPr bwMode="auto">
          <a:xfrm>
            <a:off x="266700" y="4518025"/>
            <a:ext cx="207963" cy="209550"/>
          </a:xfrm>
          <a:custGeom>
            <a:avLst/>
            <a:gdLst>
              <a:gd name="T0" fmla="*/ 12661 w 21600"/>
              <a:gd name="T1" fmla="*/ 0 h 21600"/>
              <a:gd name="T2" fmla="*/ 13034 w 21600"/>
              <a:gd name="T3" fmla="*/ 8565 h 21600"/>
              <a:gd name="T4" fmla="*/ 21600 w 21600"/>
              <a:gd name="T5" fmla="*/ 10800 h 21600"/>
              <a:gd name="T6" fmla="*/ 13034 w 21600"/>
              <a:gd name="T7" fmla="*/ 13406 h 21600"/>
              <a:gd name="T8" fmla="*/ 13406 w 21600"/>
              <a:gd name="T9" fmla="*/ 21600 h 21600"/>
              <a:gd name="T10" fmla="*/ 8192 w 21600"/>
              <a:gd name="T11" fmla="*/ 15268 h 21600"/>
              <a:gd name="T12" fmla="*/ 372 w 21600"/>
              <a:gd name="T13" fmla="*/ 17503 h 21600"/>
              <a:gd name="T14" fmla="*/ 5213 w 21600"/>
              <a:gd name="T15" fmla="*/ 10800 h 21600"/>
              <a:gd name="T16" fmla="*/ 0 w 21600"/>
              <a:gd name="T17" fmla="*/ 4468 h 21600"/>
              <a:gd name="T18" fmla="*/ 7820 w 21600"/>
              <a:gd name="T19" fmla="*/ 6703 h 21600"/>
              <a:gd name="T20" fmla="*/ 12661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661" y="0"/>
                </a:moveTo>
                <a:lnTo>
                  <a:pt x="13034" y="8565"/>
                </a:lnTo>
                <a:lnTo>
                  <a:pt x="21600" y="10800"/>
                </a:lnTo>
                <a:lnTo>
                  <a:pt x="13034" y="13406"/>
                </a:lnTo>
                <a:lnTo>
                  <a:pt x="13406" y="21600"/>
                </a:lnTo>
                <a:lnTo>
                  <a:pt x="8192" y="15268"/>
                </a:lnTo>
                <a:lnTo>
                  <a:pt x="372" y="17503"/>
                </a:lnTo>
                <a:lnTo>
                  <a:pt x="5213" y="10800"/>
                </a:lnTo>
                <a:lnTo>
                  <a:pt x="0" y="4468"/>
                </a:lnTo>
                <a:lnTo>
                  <a:pt x="7820" y="6703"/>
                </a:lnTo>
                <a:lnTo>
                  <a:pt x="12661" y="0"/>
                </a:lnTo>
              </a:path>
            </a:pathLst>
          </a:custGeom>
          <a:solidFill>
            <a:srgbClr val="FFC000"/>
          </a:solidFill>
          <a:ln>
            <a:noFill/>
          </a:ln>
        </p:spPr>
        <p:txBody>
          <a:bodyPr/>
          <a:lstStyle/>
          <a:p>
            <a:endParaRPr lang="zh-CN" altLang="en-US"/>
          </a:p>
        </p:txBody>
      </p:sp>
      <p:sp>
        <p:nvSpPr>
          <p:cNvPr id="29" name="矩形 28"/>
          <p:cNvSpPr/>
          <p:nvPr/>
        </p:nvSpPr>
        <p:spPr>
          <a:xfrm>
            <a:off x="1763688" y="1044559"/>
            <a:ext cx="5616624" cy="318337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492294" y="627534"/>
            <a:ext cx="2232248" cy="792088"/>
            <a:chOff x="3492294" y="627534"/>
            <a:chExt cx="2232248" cy="792088"/>
          </a:xfrm>
        </p:grpSpPr>
        <p:sp>
          <p:nvSpPr>
            <p:cNvPr id="30" name="矩形 29"/>
            <p:cNvSpPr/>
            <p:nvPr/>
          </p:nvSpPr>
          <p:spPr>
            <a:xfrm>
              <a:off x="3563888" y="627534"/>
              <a:ext cx="2088232" cy="79208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标题 2"/>
            <p:cNvSpPr txBox="1">
              <a:spLocks noChangeArrowheads="1"/>
            </p:cNvSpPr>
            <p:nvPr/>
          </p:nvSpPr>
          <p:spPr>
            <a:xfrm>
              <a:off x="3492294" y="758068"/>
              <a:ext cx="2232248" cy="53101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600" b="1" dirty="0" smtClean="0">
                  <a:solidFill>
                    <a:srgbClr val="EAE64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宋体" panose="02010600030101010101" pitchFamily="2" charset="-122"/>
                </a:rPr>
                <a:t>前   言</a:t>
              </a:r>
              <a:endParaRPr lang="zh-CN" altLang="en-US" sz="3600" b="1" dirty="0">
                <a:solidFill>
                  <a:srgbClr val="EAE64C"/>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宋体" panose="02010600030101010101" pitchFamily="2" charset="-122"/>
              </a:endParaRPr>
            </a:p>
          </p:txBody>
        </p:sp>
      </p:grpSp>
      <p:sp>
        <p:nvSpPr>
          <p:cNvPr id="31" name="矩形 30"/>
          <p:cNvSpPr/>
          <p:nvPr/>
        </p:nvSpPr>
        <p:spPr>
          <a:xfrm>
            <a:off x="2088138" y="1419622"/>
            <a:ext cx="5040560" cy="2585323"/>
          </a:xfrm>
          <a:prstGeom prst="rect">
            <a:avLst/>
          </a:prstGeom>
        </p:spPr>
        <p:txBody>
          <a:bodyPr wrap="square">
            <a:spAutoFit/>
          </a:bodyPr>
          <a:lstStyle/>
          <a:p>
            <a:pPr algn="just">
              <a:lnSpc>
                <a:spcPct val="150000"/>
              </a:lnSpc>
            </a:pPr>
            <a:r>
              <a:rPr lang="zh-CN" altLang="en-US" dirty="0" smtClean="0">
                <a:latin typeface="微软雅黑" panose="020B0503020204020204" pitchFamily="34" charset="-122"/>
                <a:ea typeface="微软雅黑" panose="020B0503020204020204" pitchFamily="34" charset="-122"/>
                <a:sym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a:t>
            </a:r>
            <a:endParaRPr lang="zh-CN" altLang="en-US" dirty="0" smtClean="0">
              <a:latin typeface="微软雅黑" panose="020B0503020204020204" pitchFamily="34" charset="-122"/>
              <a:ea typeface="微软雅黑" panose="020B0503020204020204" pitchFamily="34" charset="-122"/>
              <a:sym typeface="微软雅黑" panose="020B0503020204020204" pitchFamily="34" charset="-122"/>
            </a:endParaRPr>
          </a:p>
        </p:txBody>
      </p:sp>
      <p:pic>
        <p:nvPicPr>
          <p:cNvPr id="24" name="Picture 4" descr="图片2"/>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12000" contrast="18000"/>
                    </a14:imgEffect>
                  </a14:imgLayer>
                </a14:imgProps>
              </a:ext>
              <a:ext uri="{28A0092B-C50C-407E-A947-70E740481C1C}">
                <a14:useLocalDpi xmlns:a14="http://schemas.microsoft.com/office/drawing/2010/main" val="0"/>
              </a:ext>
            </a:extLst>
          </a:blip>
          <a:srcRect/>
          <a:stretch>
            <a:fillRect/>
          </a:stretch>
        </p:blipFill>
        <p:spPr bwMode="auto">
          <a:xfrm>
            <a:off x="6797628" y="3436144"/>
            <a:ext cx="14033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500" advTm="0">
        <p:checker dir="vert"/>
      </p:transition>
    </mc:Choice>
    <mc:Fallback>
      <p:transition spd="slow" advTm="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6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heel(1)">
                                      <p:cBhvr>
                                        <p:cTn id="24" dur="1000"/>
                                        <p:tgtEl>
                                          <p:spTgt spid="29"/>
                                        </p:tgtEl>
                                      </p:cBhvr>
                                    </p:animEffect>
                                  </p:childTnLst>
                                </p:cTn>
                              </p:par>
                            </p:childTnLst>
                          </p:cTn>
                        </p:par>
                        <p:par>
                          <p:cTn id="25" fill="hold">
                            <p:stCondLst>
                              <p:cond delay="30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1"/>
                                        </p:tgtEl>
                                        <p:attrNameLst>
                                          <p:attrName>ppt_y</p:attrName>
                                        </p:attrNameLst>
                                      </p:cBhvr>
                                      <p:tavLst>
                                        <p:tav tm="0">
                                          <p:val>
                                            <p:strVal val="#ppt_y"/>
                                          </p:val>
                                        </p:tav>
                                        <p:tav tm="100000">
                                          <p:val>
                                            <p:strVal val="#ppt_y"/>
                                          </p:val>
                                        </p:tav>
                                      </p:tavLst>
                                    </p:anim>
                                    <p:anim calcmode="lin" valueType="num">
                                      <p:cBhvr>
                                        <p:cTn id="30"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1"/>
                                        </p:tgtEl>
                                      </p:cBhvr>
                                    </p:animEffect>
                                  </p:childTnLst>
                                </p:cTn>
                              </p:par>
                            </p:childTnLst>
                          </p:cTn>
                        </p:par>
                        <p:par>
                          <p:cTn id="33" fill="hold">
                            <p:stCondLst>
                              <p:cond delay="8649"/>
                            </p:stCondLst>
                            <p:childTnLst>
                              <p:par>
                                <p:cTn id="34" presetID="15"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1000" fill="hold"/>
                                        <p:tgtEl>
                                          <p:spTgt spid="17"/>
                                        </p:tgtEl>
                                        <p:attrNameLst>
                                          <p:attrName>ppt_w</p:attrName>
                                        </p:attrNameLst>
                                      </p:cBhvr>
                                      <p:tavLst>
                                        <p:tav tm="0">
                                          <p:val>
                                            <p:fltVal val="0"/>
                                          </p:val>
                                        </p:tav>
                                        <p:tav tm="100000">
                                          <p:val>
                                            <p:strVal val="#ppt_w"/>
                                          </p:val>
                                        </p:tav>
                                      </p:tavLst>
                                    </p:anim>
                                    <p:anim calcmode="lin" valueType="num">
                                      <p:cBhvr>
                                        <p:cTn id="37" dur="1000" fill="hold"/>
                                        <p:tgtEl>
                                          <p:spTgt spid="17"/>
                                        </p:tgtEl>
                                        <p:attrNameLst>
                                          <p:attrName>ppt_h</p:attrName>
                                        </p:attrNameLst>
                                      </p:cBhvr>
                                      <p:tavLst>
                                        <p:tav tm="0">
                                          <p:val>
                                            <p:fltVal val="0"/>
                                          </p:val>
                                        </p:tav>
                                        <p:tav tm="100000">
                                          <p:val>
                                            <p:strVal val="#ppt_h"/>
                                          </p:val>
                                        </p:tav>
                                      </p:tavLst>
                                    </p:anim>
                                    <p:anim calcmode="lin" valueType="num">
                                      <p:cBhvr>
                                        <p:cTn id="38"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7"/>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60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fltVal val="0"/>
                                          </p:val>
                                        </p:tav>
                                        <p:tav tm="100000">
                                          <p:val>
                                            <p:strVal val="#ppt_w"/>
                                          </p:val>
                                        </p:tav>
                                      </p:tavLst>
                                    </p:anim>
                                    <p:anim calcmode="lin" valueType="num">
                                      <p:cBhvr>
                                        <p:cTn id="43" dur="1000" fill="hold"/>
                                        <p:tgtEl>
                                          <p:spTgt spid="18"/>
                                        </p:tgtEl>
                                        <p:attrNameLst>
                                          <p:attrName>ppt_h</p:attrName>
                                        </p:attrNameLst>
                                      </p:cBhvr>
                                      <p:tavLst>
                                        <p:tav tm="0">
                                          <p:val>
                                            <p:fltVal val="0"/>
                                          </p:val>
                                        </p:tav>
                                        <p:tav tm="100000">
                                          <p:val>
                                            <p:strVal val="#ppt_h"/>
                                          </p:val>
                                        </p:tav>
                                      </p:tavLst>
                                    </p:anim>
                                    <p:anim calcmode="lin" valueType="num">
                                      <p:cBhvr>
                                        <p:cTn id="44"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8"/>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grpId="0" nodeType="withEffect">
                                  <p:stCondLst>
                                    <p:cond delay="300"/>
                                  </p:stCondLst>
                                  <p:childTnLst>
                                    <p:set>
                                      <p:cBhvr>
                                        <p:cTn id="47" dur="1" fill="hold">
                                          <p:stCondLst>
                                            <p:cond delay="0"/>
                                          </p:stCondLst>
                                        </p:cTn>
                                        <p:tgtEl>
                                          <p:spTgt spid="19"/>
                                        </p:tgtEl>
                                        <p:attrNameLst>
                                          <p:attrName>style.visibility</p:attrName>
                                        </p:attrNameLst>
                                      </p:cBhvr>
                                      <p:to>
                                        <p:strVal val="visible"/>
                                      </p:to>
                                    </p:set>
                                    <p:anim calcmode="lin" valueType="num">
                                      <p:cBhvr>
                                        <p:cTn id="48" dur="1000" fill="hold"/>
                                        <p:tgtEl>
                                          <p:spTgt spid="19"/>
                                        </p:tgtEl>
                                        <p:attrNameLst>
                                          <p:attrName>ppt_w</p:attrName>
                                        </p:attrNameLst>
                                      </p:cBhvr>
                                      <p:tavLst>
                                        <p:tav tm="0">
                                          <p:val>
                                            <p:fltVal val="0"/>
                                          </p:val>
                                        </p:tav>
                                        <p:tav tm="100000">
                                          <p:val>
                                            <p:strVal val="#ppt_w"/>
                                          </p:val>
                                        </p:tav>
                                      </p:tavLst>
                                    </p:anim>
                                    <p:anim calcmode="lin" valueType="num">
                                      <p:cBhvr>
                                        <p:cTn id="49" dur="1000" fill="hold"/>
                                        <p:tgtEl>
                                          <p:spTgt spid="19"/>
                                        </p:tgtEl>
                                        <p:attrNameLst>
                                          <p:attrName>ppt_h</p:attrName>
                                        </p:attrNameLst>
                                      </p:cBhvr>
                                      <p:tavLst>
                                        <p:tav tm="0">
                                          <p:val>
                                            <p:fltVal val="0"/>
                                          </p:val>
                                        </p:tav>
                                        <p:tav tm="100000">
                                          <p:val>
                                            <p:strVal val="#ppt_h"/>
                                          </p:val>
                                        </p:tav>
                                      </p:tavLst>
                                    </p:anim>
                                    <p:anim calcmode="lin" valueType="num">
                                      <p:cBhvr>
                                        <p:cTn id="50"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19"/>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grpId="0" nodeType="withEffect">
                                  <p:stCondLst>
                                    <p:cond delay="100"/>
                                  </p:stCondLst>
                                  <p:childTnLst>
                                    <p:set>
                                      <p:cBhvr>
                                        <p:cTn id="53" dur="1" fill="hold">
                                          <p:stCondLst>
                                            <p:cond delay="0"/>
                                          </p:stCondLst>
                                        </p:cTn>
                                        <p:tgtEl>
                                          <p:spTgt spid="20"/>
                                        </p:tgtEl>
                                        <p:attrNameLst>
                                          <p:attrName>style.visibility</p:attrName>
                                        </p:attrNameLst>
                                      </p:cBhvr>
                                      <p:to>
                                        <p:strVal val="visible"/>
                                      </p:to>
                                    </p:set>
                                    <p:anim calcmode="lin" valueType="num">
                                      <p:cBhvr>
                                        <p:cTn id="54" dur="1000" fill="hold"/>
                                        <p:tgtEl>
                                          <p:spTgt spid="20"/>
                                        </p:tgtEl>
                                        <p:attrNameLst>
                                          <p:attrName>ppt_w</p:attrName>
                                        </p:attrNameLst>
                                      </p:cBhvr>
                                      <p:tavLst>
                                        <p:tav tm="0">
                                          <p:val>
                                            <p:fltVal val="0"/>
                                          </p:val>
                                        </p:tav>
                                        <p:tav tm="100000">
                                          <p:val>
                                            <p:strVal val="#ppt_w"/>
                                          </p:val>
                                        </p:tav>
                                      </p:tavLst>
                                    </p:anim>
                                    <p:anim calcmode="lin" valueType="num">
                                      <p:cBhvr>
                                        <p:cTn id="55" dur="1000" fill="hold"/>
                                        <p:tgtEl>
                                          <p:spTgt spid="20"/>
                                        </p:tgtEl>
                                        <p:attrNameLst>
                                          <p:attrName>ppt_h</p:attrName>
                                        </p:attrNameLst>
                                      </p:cBhvr>
                                      <p:tavLst>
                                        <p:tav tm="0">
                                          <p:val>
                                            <p:fltVal val="0"/>
                                          </p:val>
                                        </p:tav>
                                        <p:tav tm="100000">
                                          <p:val>
                                            <p:strVal val="#ppt_h"/>
                                          </p:val>
                                        </p:tav>
                                      </p:tavLst>
                                    </p:anim>
                                    <p:anim calcmode="lin" valueType="num">
                                      <p:cBhvr>
                                        <p:cTn id="56"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20"/>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grpId="0" nodeType="withEffect">
                                  <p:stCondLst>
                                    <p:cond delay="500"/>
                                  </p:stCondLst>
                                  <p:childTnLst>
                                    <p:set>
                                      <p:cBhvr>
                                        <p:cTn id="59" dur="1" fill="hold">
                                          <p:stCondLst>
                                            <p:cond delay="0"/>
                                          </p:stCondLst>
                                        </p:cTn>
                                        <p:tgtEl>
                                          <p:spTgt spid="21"/>
                                        </p:tgtEl>
                                        <p:attrNameLst>
                                          <p:attrName>style.visibility</p:attrName>
                                        </p:attrNameLst>
                                      </p:cBhvr>
                                      <p:to>
                                        <p:strVal val="visible"/>
                                      </p:to>
                                    </p:set>
                                    <p:anim calcmode="lin" valueType="num">
                                      <p:cBhvr>
                                        <p:cTn id="60" dur="1000" fill="hold"/>
                                        <p:tgtEl>
                                          <p:spTgt spid="21"/>
                                        </p:tgtEl>
                                        <p:attrNameLst>
                                          <p:attrName>ppt_w</p:attrName>
                                        </p:attrNameLst>
                                      </p:cBhvr>
                                      <p:tavLst>
                                        <p:tav tm="0">
                                          <p:val>
                                            <p:fltVal val="0"/>
                                          </p:val>
                                        </p:tav>
                                        <p:tav tm="100000">
                                          <p:val>
                                            <p:strVal val="#ppt_w"/>
                                          </p:val>
                                        </p:tav>
                                      </p:tavLst>
                                    </p:anim>
                                    <p:anim calcmode="lin" valueType="num">
                                      <p:cBhvr>
                                        <p:cTn id="61" dur="1000" fill="hold"/>
                                        <p:tgtEl>
                                          <p:spTgt spid="21"/>
                                        </p:tgtEl>
                                        <p:attrNameLst>
                                          <p:attrName>ppt_h</p:attrName>
                                        </p:attrNameLst>
                                      </p:cBhvr>
                                      <p:tavLst>
                                        <p:tav tm="0">
                                          <p:val>
                                            <p:fltVal val="0"/>
                                          </p:val>
                                        </p:tav>
                                        <p:tav tm="100000">
                                          <p:val>
                                            <p:strVal val="#ppt_h"/>
                                          </p:val>
                                        </p:tav>
                                      </p:tavLst>
                                    </p:anim>
                                    <p:anim calcmode="lin" valueType="num">
                                      <p:cBhvr>
                                        <p:cTn id="62"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21"/>
                                        </p:tgtEl>
                                        <p:attrNameLst>
                                          <p:attrName>ppt_y</p:attrName>
                                        </p:attrNameLst>
                                      </p:cBhvr>
                                      <p:tavLst>
                                        <p:tav tm="0" fmla="#ppt_y+(sin(-2*pi*(1-$))*-#ppt_x+cos(-2*pi*(1-$))*(1-#ppt_y))*(1-$)">
                                          <p:val>
                                            <p:fltVal val="0"/>
                                          </p:val>
                                        </p:tav>
                                        <p:tav tm="100000">
                                          <p:val>
                                            <p:fltVal val="1"/>
                                          </p:val>
                                        </p:tav>
                                      </p:tavLst>
                                    </p:anim>
                                  </p:childTnLst>
                                </p:cTn>
                              </p:par>
                              <p:par>
                                <p:cTn id="64" presetID="15" presetClass="entr" presetSubtype="0" fill="hold" grpId="0" nodeType="withEffect">
                                  <p:stCondLst>
                                    <p:cond delay="500"/>
                                  </p:stCondLst>
                                  <p:childTnLst>
                                    <p:set>
                                      <p:cBhvr>
                                        <p:cTn id="65" dur="1" fill="hold">
                                          <p:stCondLst>
                                            <p:cond delay="0"/>
                                          </p:stCondLst>
                                        </p:cTn>
                                        <p:tgtEl>
                                          <p:spTgt spid="22"/>
                                        </p:tgtEl>
                                        <p:attrNameLst>
                                          <p:attrName>style.visibility</p:attrName>
                                        </p:attrNameLst>
                                      </p:cBhvr>
                                      <p:to>
                                        <p:strVal val="visible"/>
                                      </p:to>
                                    </p:set>
                                    <p:anim calcmode="lin" valueType="num">
                                      <p:cBhvr>
                                        <p:cTn id="66" dur="1000" fill="hold"/>
                                        <p:tgtEl>
                                          <p:spTgt spid="22"/>
                                        </p:tgtEl>
                                        <p:attrNameLst>
                                          <p:attrName>ppt_w</p:attrName>
                                        </p:attrNameLst>
                                      </p:cBhvr>
                                      <p:tavLst>
                                        <p:tav tm="0">
                                          <p:val>
                                            <p:fltVal val="0"/>
                                          </p:val>
                                        </p:tav>
                                        <p:tav tm="100000">
                                          <p:val>
                                            <p:strVal val="#ppt_w"/>
                                          </p:val>
                                        </p:tav>
                                      </p:tavLst>
                                    </p:anim>
                                    <p:anim calcmode="lin" valueType="num">
                                      <p:cBhvr>
                                        <p:cTn id="67" dur="1000" fill="hold"/>
                                        <p:tgtEl>
                                          <p:spTgt spid="22"/>
                                        </p:tgtEl>
                                        <p:attrNameLst>
                                          <p:attrName>ppt_h</p:attrName>
                                        </p:attrNameLst>
                                      </p:cBhvr>
                                      <p:tavLst>
                                        <p:tav tm="0">
                                          <p:val>
                                            <p:fltVal val="0"/>
                                          </p:val>
                                        </p:tav>
                                        <p:tav tm="100000">
                                          <p:val>
                                            <p:strVal val="#ppt_h"/>
                                          </p:val>
                                        </p:tav>
                                      </p:tavLst>
                                    </p:anim>
                                    <p:anim calcmode="lin" valueType="num">
                                      <p:cBhvr>
                                        <p:cTn id="68"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22"/>
                                        </p:tgtEl>
                                        <p:attrNameLst>
                                          <p:attrName>ppt_y</p:attrName>
                                        </p:attrNameLst>
                                      </p:cBhvr>
                                      <p:tavLst>
                                        <p:tav tm="0" fmla="#ppt_y+(sin(-2*pi*(1-$))*-#ppt_x+cos(-2*pi*(1-$))*(1-#ppt_y))*(1-$)">
                                          <p:val>
                                            <p:fltVal val="0"/>
                                          </p:val>
                                        </p:tav>
                                        <p:tav tm="100000">
                                          <p:val>
                                            <p:fltVal val="1"/>
                                          </p:val>
                                        </p:tav>
                                      </p:tavLst>
                                    </p:anim>
                                  </p:childTnLst>
                                </p:cTn>
                              </p:par>
                              <p:par>
                                <p:cTn id="70" presetID="15" presetClass="entr" presetSubtype="0" fill="hold" grpId="0" nodeType="withEffect">
                                  <p:stCondLst>
                                    <p:cond delay="100"/>
                                  </p:stCondLst>
                                  <p:childTnLst>
                                    <p:set>
                                      <p:cBhvr>
                                        <p:cTn id="71" dur="1" fill="hold">
                                          <p:stCondLst>
                                            <p:cond delay="0"/>
                                          </p:stCondLst>
                                        </p:cTn>
                                        <p:tgtEl>
                                          <p:spTgt spid="23"/>
                                        </p:tgtEl>
                                        <p:attrNameLst>
                                          <p:attrName>style.visibility</p:attrName>
                                        </p:attrNameLst>
                                      </p:cBhvr>
                                      <p:to>
                                        <p:strVal val="visible"/>
                                      </p:to>
                                    </p:set>
                                    <p:anim calcmode="lin" valueType="num">
                                      <p:cBhvr>
                                        <p:cTn id="72" dur="1000" fill="hold"/>
                                        <p:tgtEl>
                                          <p:spTgt spid="23"/>
                                        </p:tgtEl>
                                        <p:attrNameLst>
                                          <p:attrName>ppt_w</p:attrName>
                                        </p:attrNameLst>
                                      </p:cBhvr>
                                      <p:tavLst>
                                        <p:tav tm="0">
                                          <p:val>
                                            <p:fltVal val="0"/>
                                          </p:val>
                                        </p:tav>
                                        <p:tav tm="100000">
                                          <p:val>
                                            <p:strVal val="#ppt_w"/>
                                          </p:val>
                                        </p:tav>
                                      </p:tavLst>
                                    </p:anim>
                                    <p:anim calcmode="lin" valueType="num">
                                      <p:cBhvr>
                                        <p:cTn id="73" dur="1000" fill="hold"/>
                                        <p:tgtEl>
                                          <p:spTgt spid="23"/>
                                        </p:tgtEl>
                                        <p:attrNameLst>
                                          <p:attrName>ppt_h</p:attrName>
                                        </p:attrNameLst>
                                      </p:cBhvr>
                                      <p:tavLst>
                                        <p:tav tm="0">
                                          <p:val>
                                            <p:fltVal val="0"/>
                                          </p:val>
                                        </p:tav>
                                        <p:tav tm="100000">
                                          <p:val>
                                            <p:strVal val="#ppt_h"/>
                                          </p:val>
                                        </p:tav>
                                      </p:tavLst>
                                    </p:anim>
                                    <p:anim calcmode="lin" valueType="num">
                                      <p:cBhvr>
                                        <p:cTn id="74"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23"/>
                                        </p:tgtEl>
                                        <p:attrNameLst>
                                          <p:attrName>ppt_y</p:attrName>
                                        </p:attrNameLst>
                                      </p:cBhvr>
                                      <p:tavLst>
                                        <p:tav tm="0" fmla="#ppt_y+(sin(-2*pi*(1-$))*-#ppt_x+cos(-2*pi*(1-$))*(1-#ppt_y))*(1-$)">
                                          <p:val>
                                            <p:fltVal val="0"/>
                                          </p:val>
                                        </p:tav>
                                        <p:tav tm="100000">
                                          <p:val>
                                            <p:fltVal val="1"/>
                                          </p:val>
                                        </p:tav>
                                      </p:tavLst>
                                    </p:anim>
                                  </p:childTnLst>
                                </p:cTn>
                              </p:par>
                              <p:par>
                                <p:cTn id="76" presetID="15" presetClass="entr" presetSubtype="0" fill="hold" grpId="0" nodeType="withEffect">
                                  <p:stCondLst>
                                    <p:cond delay="800"/>
                                  </p:stCondLst>
                                  <p:childTnLst>
                                    <p:set>
                                      <p:cBhvr>
                                        <p:cTn id="77" dur="1" fill="hold">
                                          <p:stCondLst>
                                            <p:cond delay="0"/>
                                          </p:stCondLst>
                                        </p:cTn>
                                        <p:tgtEl>
                                          <p:spTgt spid="34"/>
                                        </p:tgtEl>
                                        <p:attrNameLst>
                                          <p:attrName>style.visibility</p:attrName>
                                        </p:attrNameLst>
                                      </p:cBhvr>
                                      <p:to>
                                        <p:strVal val="visible"/>
                                      </p:to>
                                    </p:set>
                                    <p:anim calcmode="lin" valueType="num">
                                      <p:cBhvr>
                                        <p:cTn id="78" dur="1000" fill="hold"/>
                                        <p:tgtEl>
                                          <p:spTgt spid="34"/>
                                        </p:tgtEl>
                                        <p:attrNameLst>
                                          <p:attrName>ppt_w</p:attrName>
                                        </p:attrNameLst>
                                      </p:cBhvr>
                                      <p:tavLst>
                                        <p:tav tm="0">
                                          <p:val>
                                            <p:fltVal val="0"/>
                                          </p:val>
                                        </p:tav>
                                        <p:tav tm="100000">
                                          <p:val>
                                            <p:strVal val="#ppt_w"/>
                                          </p:val>
                                        </p:tav>
                                      </p:tavLst>
                                    </p:anim>
                                    <p:anim calcmode="lin" valueType="num">
                                      <p:cBhvr>
                                        <p:cTn id="79" dur="1000" fill="hold"/>
                                        <p:tgtEl>
                                          <p:spTgt spid="34"/>
                                        </p:tgtEl>
                                        <p:attrNameLst>
                                          <p:attrName>ppt_h</p:attrName>
                                        </p:attrNameLst>
                                      </p:cBhvr>
                                      <p:tavLst>
                                        <p:tav tm="0">
                                          <p:val>
                                            <p:fltVal val="0"/>
                                          </p:val>
                                        </p:tav>
                                        <p:tav tm="100000">
                                          <p:val>
                                            <p:strVal val="#ppt_h"/>
                                          </p:val>
                                        </p:tav>
                                      </p:tavLst>
                                    </p:anim>
                                    <p:anim calcmode="lin" valueType="num">
                                      <p:cBhvr>
                                        <p:cTn id="80"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34"/>
                                        </p:tgtEl>
                                        <p:attrNameLst>
                                          <p:attrName>ppt_y</p:attrName>
                                        </p:attrNameLst>
                                      </p:cBhvr>
                                      <p:tavLst>
                                        <p:tav tm="0" fmla="#ppt_y+(sin(-2*pi*(1-$))*-#ppt_x+cos(-2*pi*(1-$))*(1-#ppt_y))*(1-$)">
                                          <p:val>
                                            <p:fltVal val="0"/>
                                          </p:val>
                                        </p:tav>
                                        <p:tav tm="100000">
                                          <p:val>
                                            <p:fltVal val="1"/>
                                          </p:val>
                                        </p:tav>
                                      </p:tavLst>
                                    </p:anim>
                                  </p:childTnLst>
                                </p:cTn>
                              </p:par>
                              <p:par>
                                <p:cTn id="82" presetID="15" presetClass="entr" presetSubtype="0" fill="hold" grpId="0" nodeType="withEffect">
                                  <p:stCondLst>
                                    <p:cond delay="400"/>
                                  </p:stCondLst>
                                  <p:childTnLst>
                                    <p:set>
                                      <p:cBhvr>
                                        <p:cTn id="83" dur="1" fill="hold">
                                          <p:stCondLst>
                                            <p:cond delay="0"/>
                                          </p:stCondLst>
                                        </p:cTn>
                                        <p:tgtEl>
                                          <p:spTgt spid="35"/>
                                        </p:tgtEl>
                                        <p:attrNameLst>
                                          <p:attrName>style.visibility</p:attrName>
                                        </p:attrNameLst>
                                      </p:cBhvr>
                                      <p:to>
                                        <p:strVal val="visible"/>
                                      </p:to>
                                    </p:set>
                                    <p:anim calcmode="lin" valueType="num">
                                      <p:cBhvr>
                                        <p:cTn id="84" dur="1000" fill="hold"/>
                                        <p:tgtEl>
                                          <p:spTgt spid="35"/>
                                        </p:tgtEl>
                                        <p:attrNameLst>
                                          <p:attrName>ppt_w</p:attrName>
                                        </p:attrNameLst>
                                      </p:cBhvr>
                                      <p:tavLst>
                                        <p:tav tm="0">
                                          <p:val>
                                            <p:fltVal val="0"/>
                                          </p:val>
                                        </p:tav>
                                        <p:tav tm="100000">
                                          <p:val>
                                            <p:strVal val="#ppt_w"/>
                                          </p:val>
                                        </p:tav>
                                      </p:tavLst>
                                    </p:anim>
                                    <p:anim calcmode="lin" valueType="num">
                                      <p:cBhvr>
                                        <p:cTn id="85" dur="1000" fill="hold"/>
                                        <p:tgtEl>
                                          <p:spTgt spid="35"/>
                                        </p:tgtEl>
                                        <p:attrNameLst>
                                          <p:attrName>ppt_h</p:attrName>
                                        </p:attrNameLst>
                                      </p:cBhvr>
                                      <p:tavLst>
                                        <p:tav tm="0">
                                          <p:val>
                                            <p:fltVal val="0"/>
                                          </p:val>
                                        </p:tav>
                                        <p:tav tm="100000">
                                          <p:val>
                                            <p:strVal val="#ppt_h"/>
                                          </p:val>
                                        </p:tav>
                                      </p:tavLst>
                                    </p:anim>
                                    <p:anim calcmode="lin" valueType="num">
                                      <p:cBhvr>
                                        <p:cTn id="86"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87" dur="1000" fill="hold"/>
                                        <p:tgtEl>
                                          <p:spTgt spid="35"/>
                                        </p:tgtEl>
                                        <p:attrNameLst>
                                          <p:attrName>ppt_y</p:attrName>
                                        </p:attrNameLst>
                                      </p:cBhvr>
                                      <p:tavLst>
                                        <p:tav tm="0" fmla="#ppt_y+(sin(-2*pi*(1-$))*-#ppt_x+cos(-2*pi*(1-$))*(1-#ppt_y))*(1-$)">
                                          <p:val>
                                            <p:fltVal val="0"/>
                                          </p:val>
                                        </p:tav>
                                        <p:tav tm="100000">
                                          <p:val>
                                            <p:fltVal val="1"/>
                                          </p:val>
                                        </p:tav>
                                      </p:tavLst>
                                    </p:anim>
                                  </p:childTnLst>
                                </p:cTn>
                              </p:par>
                              <p:par>
                                <p:cTn id="88" presetID="15" presetClass="entr" presetSubtype="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p:cTn id="90" dur="1000" fill="hold"/>
                                        <p:tgtEl>
                                          <p:spTgt spid="36"/>
                                        </p:tgtEl>
                                        <p:attrNameLst>
                                          <p:attrName>ppt_w</p:attrName>
                                        </p:attrNameLst>
                                      </p:cBhvr>
                                      <p:tavLst>
                                        <p:tav tm="0">
                                          <p:val>
                                            <p:fltVal val="0"/>
                                          </p:val>
                                        </p:tav>
                                        <p:tav tm="100000">
                                          <p:val>
                                            <p:strVal val="#ppt_w"/>
                                          </p:val>
                                        </p:tav>
                                      </p:tavLst>
                                    </p:anim>
                                    <p:anim calcmode="lin" valueType="num">
                                      <p:cBhvr>
                                        <p:cTn id="91" dur="1000" fill="hold"/>
                                        <p:tgtEl>
                                          <p:spTgt spid="36"/>
                                        </p:tgtEl>
                                        <p:attrNameLst>
                                          <p:attrName>ppt_h</p:attrName>
                                        </p:attrNameLst>
                                      </p:cBhvr>
                                      <p:tavLst>
                                        <p:tav tm="0">
                                          <p:val>
                                            <p:fltVal val="0"/>
                                          </p:val>
                                        </p:tav>
                                        <p:tav tm="100000">
                                          <p:val>
                                            <p:strVal val="#ppt_h"/>
                                          </p:val>
                                        </p:tav>
                                      </p:tavLst>
                                    </p:anim>
                                    <p:anim calcmode="lin" valueType="num">
                                      <p:cBhvr>
                                        <p:cTn id="92"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93" dur="1000" fill="hold"/>
                                        <p:tgtEl>
                                          <p:spTgt spid="36"/>
                                        </p:tgtEl>
                                        <p:attrNameLst>
                                          <p:attrName>ppt_y</p:attrName>
                                        </p:attrNameLst>
                                      </p:cBhvr>
                                      <p:tavLst>
                                        <p:tav tm="0" fmla="#ppt_y+(sin(-2*pi*(1-$))*-#ppt_x+cos(-2*pi*(1-$))*(1-#ppt_y))*(1-$)">
                                          <p:val>
                                            <p:fltVal val="0"/>
                                          </p:val>
                                        </p:tav>
                                        <p:tav tm="100000">
                                          <p:val>
                                            <p:fltVal val="1"/>
                                          </p:val>
                                        </p:tav>
                                      </p:tavLst>
                                    </p:anim>
                                  </p:childTnLst>
                                </p:cTn>
                              </p:par>
                              <p:par>
                                <p:cTn id="94" presetID="15" presetClass="entr" presetSubtype="0" fill="hold" grpId="0" nodeType="withEffect">
                                  <p:stCondLst>
                                    <p:cond delay="500"/>
                                  </p:stCondLst>
                                  <p:childTnLst>
                                    <p:set>
                                      <p:cBhvr>
                                        <p:cTn id="95" dur="1" fill="hold">
                                          <p:stCondLst>
                                            <p:cond delay="0"/>
                                          </p:stCondLst>
                                        </p:cTn>
                                        <p:tgtEl>
                                          <p:spTgt spid="37"/>
                                        </p:tgtEl>
                                        <p:attrNameLst>
                                          <p:attrName>style.visibility</p:attrName>
                                        </p:attrNameLst>
                                      </p:cBhvr>
                                      <p:to>
                                        <p:strVal val="visible"/>
                                      </p:to>
                                    </p:set>
                                    <p:anim calcmode="lin" valueType="num">
                                      <p:cBhvr>
                                        <p:cTn id="96" dur="1000" fill="hold"/>
                                        <p:tgtEl>
                                          <p:spTgt spid="37"/>
                                        </p:tgtEl>
                                        <p:attrNameLst>
                                          <p:attrName>ppt_w</p:attrName>
                                        </p:attrNameLst>
                                      </p:cBhvr>
                                      <p:tavLst>
                                        <p:tav tm="0">
                                          <p:val>
                                            <p:fltVal val="0"/>
                                          </p:val>
                                        </p:tav>
                                        <p:tav tm="100000">
                                          <p:val>
                                            <p:strVal val="#ppt_w"/>
                                          </p:val>
                                        </p:tav>
                                      </p:tavLst>
                                    </p:anim>
                                    <p:anim calcmode="lin" valueType="num">
                                      <p:cBhvr>
                                        <p:cTn id="97" dur="1000" fill="hold"/>
                                        <p:tgtEl>
                                          <p:spTgt spid="37"/>
                                        </p:tgtEl>
                                        <p:attrNameLst>
                                          <p:attrName>ppt_h</p:attrName>
                                        </p:attrNameLst>
                                      </p:cBhvr>
                                      <p:tavLst>
                                        <p:tav tm="0">
                                          <p:val>
                                            <p:fltVal val="0"/>
                                          </p:val>
                                        </p:tav>
                                        <p:tav tm="100000">
                                          <p:val>
                                            <p:strVal val="#ppt_h"/>
                                          </p:val>
                                        </p:tav>
                                      </p:tavLst>
                                    </p:anim>
                                    <p:anim calcmode="lin" valueType="num">
                                      <p:cBhvr>
                                        <p:cTn id="98"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37"/>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9649"/>
                            </p:stCondLst>
                            <p:childTnLst>
                              <p:par>
                                <p:cTn id="101" presetID="42"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18" grpId="0" animBg="1"/>
      <p:bldP spid="19" grpId="0" animBg="1"/>
      <p:bldP spid="20" grpId="0" animBg="1"/>
      <p:bldP spid="21" grpId="0" animBg="1"/>
      <p:bldP spid="22" grpId="0" animBg="1"/>
      <p:bldP spid="23" grpId="0" animBg="1"/>
      <p:bldP spid="34" grpId="0" animBg="1"/>
      <p:bldP spid="35" grpId="0" animBg="1"/>
      <p:bldP spid="36" grpId="0" animBg="1"/>
      <p:bldP spid="37" grpId="0" animBg="1"/>
      <p:bldP spid="29" grpId="0" animBg="1"/>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3758527" y="1352577"/>
            <a:ext cx="1610179" cy="1564176"/>
            <a:chOff x="3758527" y="2442062"/>
            <a:chExt cx="1610179" cy="1564176"/>
          </a:xfrm>
        </p:grpSpPr>
        <p:sp>
          <p:nvSpPr>
            <p:cNvPr id="4" name="心形 3"/>
            <p:cNvSpPr/>
            <p:nvPr/>
          </p:nvSpPr>
          <p:spPr>
            <a:xfrm>
              <a:off x="3758527" y="2442062"/>
              <a:ext cx="1610179" cy="1564174"/>
            </a:xfrm>
            <a:prstGeom prst="hear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心形 7"/>
            <p:cNvSpPr/>
            <p:nvPr/>
          </p:nvSpPr>
          <p:spPr>
            <a:xfrm>
              <a:off x="3835686" y="2643180"/>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572371" y="1959264"/>
            <a:ext cx="1610179" cy="2100342"/>
            <a:chOff x="4572371" y="3048749"/>
            <a:chExt cx="1610179" cy="2100342"/>
          </a:xfrm>
        </p:grpSpPr>
        <p:sp>
          <p:nvSpPr>
            <p:cNvPr id="8" name="心形 7"/>
            <p:cNvSpPr/>
            <p:nvPr/>
          </p:nvSpPr>
          <p:spPr>
            <a:xfrm>
              <a:off x="4572371" y="3316159"/>
              <a:ext cx="1610179" cy="1564174"/>
            </a:xfrm>
            <a:prstGeom prst="heart">
              <a:avLst/>
            </a:prstGeom>
            <a:solidFill>
              <a:schemeClr val="bg1">
                <a:lumMod val="85000"/>
                <a:alpha val="80000"/>
              </a:schemeClr>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solidFill>
              <a:srgbClr val="FFC000"/>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心形 8"/>
            <p:cNvSpPr/>
            <p:nvPr/>
          </p:nvSpPr>
          <p:spPr>
            <a:xfrm flipH="1">
              <a:off x="4948441" y="378603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solidFill>
              <a:srgbClr val="FFC000"/>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744279" y="3100771"/>
            <a:ext cx="1610179" cy="1564174"/>
            <a:chOff x="3744279" y="4190256"/>
            <a:chExt cx="1610179" cy="1564174"/>
          </a:xfrm>
        </p:grpSpPr>
        <p:sp>
          <p:nvSpPr>
            <p:cNvPr id="12" name="心形 11"/>
            <p:cNvSpPr/>
            <p:nvPr/>
          </p:nvSpPr>
          <p:spPr>
            <a:xfrm>
              <a:off x="3744279" y="4190256"/>
              <a:ext cx="1610179" cy="1564174"/>
            </a:xfrm>
            <a:prstGeom prst="heart">
              <a:avLst/>
            </a:prstGeom>
            <a:solidFill>
              <a:schemeClr val="bg1">
                <a:lumMod val="85000"/>
                <a:alpha val="80000"/>
              </a:schemeClr>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solidFill>
              <a:srgbClr val="C0000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4"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solidFill>
              <a:srgbClr val="C0000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846283" y="915566"/>
            <a:ext cx="3268037" cy="880268"/>
            <a:chOff x="846283" y="2005051"/>
            <a:chExt cx="3268037" cy="880268"/>
          </a:xfrm>
        </p:grpSpPr>
        <p:grpSp>
          <p:nvGrpSpPr>
            <p:cNvPr id="16" name="组合 44"/>
            <p:cNvGrpSpPr/>
            <p:nvPr/>
          </p:nvGrpSpPr>
          <p:grpSpPr bwMode="auto">
            <a:xfrm flipH="1">
              <a:off x="846283" y="2421769"/>
              <a:ext cx="2184400" cy="463550"/>
              <a:chOff x="-362770" y="3102960"/>
              <a:chExt cx="2183514" cy="463550"/>
            </a:xfrm>
          </p:grpSpPr>
          <p:sp>
            <p:nvSpPr>
              <p:cNvPr id="19" name="TextBox 18"/>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0"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sp>
          <p:nvSpPr>
            <p:cNvPr id="17" name="TextBox 11"/>
            <p:cNvSpPr txBox="1">
              <a:spLocks noChangeArrowheads="1"/>
            </p:cNvSpPr>
            <p:nvPr/>
          </p:nvSpPr>
          <p:spPr bwMode="auto">
            <a:xfrm flipH="1">
              <a:off x="868638" y="2005051"/>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smtClean="0">
                  <a:solidFill>
                    <a:prstClr val="black"/>
                  </a:solidFill>
                  <a:latin typeface="微软雅黑" panose="020B0503020204020204" pitchFamily="34" charset="-122"/>
                  <a:ea typeface="微软雅黑" panose="020B0503020204020204" pitchFamily="34" charset="-122"/>
                </a:rPr>
                <a:t>点击添加文本    </a:t>
              </a:r>
              <a:endParaRPr lang="en-US" altLang="zh-CN" sz="1600" b="1" kern="0" dirty="0" smtClean="0">
                <a:solidFill>
                  <a:prstClr val="black"/>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868639" y="2885319"/>
              <a:ext cx="3245681"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5770504" y="1635646"/>
            <a:ext cx="2548069" cy="880268"/>
            <a:chOff x="5770504" y="2725131"/>
            <a:chExt cx="2548069" cy="880268"/>
          </a:xfrm>
        </p:grpSpPr>
        <p:grpSp>
          <p:nvGrpSpPr>
            <p:cNvPr id="22" name="组合 44"/>
            <p:cNvGrpSpPr/>
            <p:nvPr/>
          </p:nvGrpSpPr>
          <p:grpSpPr bwMode="auto">
            <a:xfrm flipH="1">
              <a:off x="6042252" y="3141849"/>
              <a:ext cx="2184400" cy="463550"/>
              <a:chOff x="-362770" y="3102960"/>
              <a:chExt cx="2183514" cy="463550"/>
            </a:xfrm>
          </p:grpSpPr>
          <p:sp>
            <p:nvSpPr>
              <p:cNvPr id="25" name="TextBox 11"/>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26"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sp>
          <p:nvSpPr>
            <p:cNvPr id="23" name="TextBox 11"/>
            <p:cNvSpPr txBox="1">
              <a:spLocks noChangeArrowheads="1"/>
            </p:cNvSpPr>
            <p:nvPr/>
          </p:nvSpPr>
          <p:spPr bwMode="auto">
            <a:xfrm flipH="1">
              <a:off x="6064607" y="2725131"/>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smtClean="0">
                  <a:solidFill>
                    <a:prstClr val="black"/>
                  </a:solidFill>
                  <a:latin typeface="微软雅黑" panose="020B0503020204020204" pitchFamily="34" charset="-122"/>
                  <a:ea typeface="微软雅黑" panose="020B0503020204020204" pitchFamily="34" charset="-122"/>
                </a:rPr>
                <a:t>点击添加文本    </a:t>
              </a:r>
              <a:endParaRPr lang="en-US" altLang="zh-CN" sz="1600" b="1" kern="0" dirty="0" smtClean="0">
                <a:solidFill>
                  <a:prstClr val="black"/>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flipH="1">
              <a:off x="5770504" y="3605399"/>
              <a:ext cx="2548069"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5050424" y="3380010"/>
            <a:ext cx="3302903" cy="887442"/>
            <a:chOff x="5050424" y="4469495"/>
            <a:chExt cx="3302903" cy="887442"/>
          </a:xfrm>
        </p:grpSpPr>
        <p:grpSp>
          <p:nvGrpSpPr>
            <p:cNvPr id="28" name="组合 44"/>
            <p:cNvGrpSpPr/>
            <p:nvPr/>
          </p:nvGrpSpPr>
          <p:grpSpPr bwMode="auto">
            <a:xfrm flipH="1">
              <a:off x="6168927" y="4886213"/>
              <a:ext cx="2184400" cy="463550"/>
              <a:chOff x="-362770" y="3102960"/>
              <a:chExt cx="2183514" cy="463550"/>
            </a:xfrm>
          </p:grpSpPr>
          <p:sp>
            <p:nvSpPr>
              <p:cNvPr id="31" name="TextBox 11"/>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32"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sp>
          <p:nvSpPr>
            <p:cNvPr id="29" name="TextBox 11"/>
            <p:cNvSpPr txBox="1">
              <a:spLocks noChangeArrowheads="1"/>
            </p:cNvSpPr>
            <p:nvPr/>
          </p:nvSpPr>
          <p:spPr bwMode="auto">
            <a:xfrm flipH="1">
              <a:off x="6191282" y="4469495"/>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smtClean="0">
                  <a:solidFill>
                    <a:prstClr val="black"/>
                  </a:solidFill>
                  <a:latin typeface="微软雅黑" panose="020B0503020204020204" pitchFamily="34" charset="-122"/>
                  <a:ea typeface="微软雅黑" panose="020B0503020204020204" pitchFamily="34" charset="-122"/>
                </a:rPr>
                <a:t>点击添加文本    </a:t>
              </a:r>
              <a:endParaRPr lang="en-US" altLang="zh-CN" sz="1600" b="1" kern="0" dirty="0" smtClean="0">
                <a:solidFill>
                  <a:prstClr val="black"/>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flipH="1" flipV="1">
              <a:off x="5050424" y="5349763"/>
              <a:ext cx="3263072" cy="7174"/>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2962192" y="1956549"/>
            <a:ext cx="1610179" cy="2105445"/>
            <a:chOff x="2962192" y="3046034"/>
            <a:chExt cx="1610179" cy="2105445"/>
          </a:xfrm>
        </p:grpSpPr>
        <p:sp>
          <p:nvSpPr>
            <p:cNvPr id="34" name="心形 33"/>
            <p:cNvSpPr/>
            <p:nvPr/>
          </p:nvSpPr>
          <p:spPr>
            <a:xfrm>
              <a:off x="2962192" y="3316159"/>
              <a:ext cx="1610179" cy="1564174"/>
            </a:xfrm>
            <a:prstGeom prst="heart">
              <a:avLst/>
            </a:prstGeom>
            <a:solidFill>
              <a:schemeClr val="bg1">
                <a:lumMod val="85000"/>
                <a:alpha val="80000"/>
              </a:schemeClr>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5"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FFC000"/>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心形 17"/>
            <p:cNvSpPr/>
            <p:nvPr/>
          </p:nvSpPr>
          <p:spPr>
            <a:xfrm>
              <a:off x="3463867" y="3788423"/>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FFC000"/>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821899" y="2627049"/>
            <a:ext cx="2639983" cy="880268"/>
            <a:chOff x="821899" y="3716534"/>
            <a:chExt cx="2639983" cy="880268"/>
          </a:xfrm>
        </p:grpSpPr>
        <p:grpSp>
          <p:nvGrpSpPr>
            <p:cNvPr id="38" name="组合 44"/>
            <p:cNvGrpSpPr/>
            <p:nvPr/>
          </p:nvGrpSpPr>
          <p:grpSpPr bwMode="auto">
            <a:xfrm flipH="1">
              <a:off x="821899" y="4133252"/>
              <a:ext cx="2184400" cy="463550"/>
              <a:chOff x="-362770" y="3102960"/>
              <a:chExt cx="2183514" cy="463550"/>
            </a:xfrm>
          </p:grpSpPr>
          <p:sp>
            <p:nvSpPr>
              <p:cNvPr id="42" name="TextBox 11"/>
              <p:cNvSpPr txBox="1">
                <a:spLocks noChangeArrowheads="1"/>
              </p:cNvSpPr>
              <p:nvPr/>
            </p:nvSpPr>
            <p:spPr bwMode="auto">
              <a:xfrm>
                <a:off x="675034"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sp>
            <p:nvSpPr>
              <p:cNvPr id="43" name="TextBox 11"/>
              <p:cNvSpPr txBox="1">
                <a:spLocks noChangeArrowheads="1"/>
              </p:cNvSpPr>
              <p:nvPr/>
            </p:nvSpPr>
            <p:spPr bwMode="auto">
              <a:xfrm>
                <a:off x="-362770" y="3102960"/>
                <a:ext cx="1145710" cy="46355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    </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a:p>
                <a:pPr eaLnBrk="1" hangingPunct="1">
                  <a:defRPr/>
                </a:pPr>
                <a:r>
                  <a:rPr lang="zh-CN" altLang="en-US"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rPr>
                  <a:t>点击添加文本</a:t>
                </a:r>
                <a:endParaRPr lang="en-US" altLang="zh-CN" sz="1200" kern="0" dirty="0" smtClean="0">
                  <a:solidFill>
                    <a:sysClr val="windowText" lastClr="000000">
                      <a:lumMod val="85000"/>
                      <a:lumOff val="15000"/>
                    </a:sysClr>
                  </a:solidFill>
                  <a:latin typeface="微软雅黑" panose="020B0503020204020204" pitchFamily="34" charset="-122"/>
                  <a:ea typeface="微软雅黑" panose="020B0503020204020204" pitchFamily="34" charset="-122"/>
                </a:endParaRPr>
              </a:p>
            </p:txBody>
          </p:sp>
        </p:grpSp>
        <p:sp>
          <p:nvSpPr>
            <p:cNvPr id="39" name="TextBox 11"/>
            <p:cNvSpPr txBox="1">
              <a:spLocks noChangeArrowheads="1"/>
            </p:cNvSpPr>
            <p:nvPr/>
          </p:nvSpPr>
          <p:spPr bwMode="auto">
            <a:xfrm flipH="1">
              <a:off x="844254" y="3716534"/>
              <a:ext cx="1456585"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600" b="1" kern="0" dirty="0" smtClean="0">
                  <a:solidFill>
                    <a:prstClr val="black"/>
                  </a:solidFill>
                  <a:latin typeface="微软雅黑" panose="020B0503020204020204" pitchFamily="34" charset="-122"/>
                  <a:ea typeface="微软雅黑" panose="020B0503020204020204" pitchFamily="34" charset="-122"/>
                </a:rPr>
                <a:t>点击添加文本    </a:t>
              </a:r>
              <a:endParaRPr lang="en-US" altLang="zh-CN" sz="1600" b="1" kern="0" dirty="0" smtClean="0">
                <a:solidFill>
                  <a:prstClr val="black"/>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flipH="1">
              <a:off x="868640" y="4596802"/>
              <a:ext cx="2593242"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Top)">
                                      <p:cBhvr>
                                        <p:cTn id="11" dur="500"/>
                                        <p:tgtEl>
                                          <p:spTgt spid="3"/>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slide(fromLeft)">
                                      <p:cBhvr>
                                        <p:cTn id="15" dur="500"/>
                                        <p:tgtEl>
                                          <p:spTgt spid="33"/>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Bottom)">
                                      <p:cBhvr>
                                        <p:cTn id="19" dur="500"/>
                                        <p:tgtEl>
                                          <p:spTgt spid="11"/>
                                        </p:tgtEl>
                                      </p:cBhvr>
                                    </p:animEffect>
                                  </p:childTnLst>
                                </p:cTn>
                              </p:par>
                            </p:childTnLst>
                          </p:cTn>
                        </p:par>
                        <p:par>
                          <p:cTn id="20" fill="hold">
                            <p:stCondLst>
                              <p:cond delay="2000"/>
                            </p:stCondLst>
                            <p:childTnLst>
                              <p:par>
                                <p:cTn id="21" presetID="12" presetClass="entr" presetSubtype="2"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slide(fromRight)">
                                      <p:cBhvr>
                                        <p:cTn id="23" dur="500"/>
                                        <p:tgtEl>
                                          <p:spTgt spid="7"/>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lide(fromLeft)">
                                      <p:cBhvr>
                                        <p:cTn id="27" dur="500"/>
                                        <p:tgtEl>
                                          <p:spTgt spid="15"/>
                                        </p:tgtEl>
                                      </p:cBhvr>
                                    </p:animEffect>
                                  </p:childTnLst>
                                </p:cTn>
                              </p:par>
                            </p:childTnLst>
                          </p:cTn>
                        </p:par>
                        <p:par>
                          <p:cTn id="28" fill="hold">
                            <p:stCondLst>
                              <p:cond delay="3000"/>
                            </p:stCondLst>
                            <p:childTnLst>
                              <p:par>
                                <p:cTn id="29" presetID="12" presetClass="entr" presetSubtype="2"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slide(fromRight)">
                                      <p:cBhvr>
                                        <p:cTn id="31" dur="500"/>
                                        <p:tgtEl>
                                          <p:spTgt spid="21"/>
                                        </p:tgtEl>
                                      </p:cBhvr>
                                    </p:animEffect>
                                  </p:childTnLst>
                                </p:cTn>
                              </p:par>
                            </p:childTnLst>
                          </p:cTn>
                        </p:par>
                        <p:par>
                          <p:cTn id="32" fill="hold">
                            <p:stCondLst>
                              <p:cond delay="3500"/>
                            </p:stCondLst>
                            <p:childTnLst>
                              <p:par>
                                <p:cTn id="33" presetID="12" presetClass="entr" presetSubtype="8" fill="hold"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slide(fromLeft)">
                                      <p:cBhvr>
                                        <p:cTn id="35" dur="500"/>
                                        <p:tgtEl>
                                          <p:spTgt spid="37"/>
                                        </p:tgtEl>
                                      </p:cBhvr>
                                    </p:animEffect>
                                  </p:childTnLst>
                                </p:cTn>
                              </p:par>
                            </p:childTnLst>
                          </p:cTn>
                        </p:par>
                        <p:par>
                          <p:cTn id="36" fill="hold">
                            <p:stCondLst>
                              <p:cond delay="4000"/>
                            </p:stCondLst>
                            <p:childTnLst>
                              <p:par>
                                <p:cTn id="37" presetID="12" presetClass="entr" presetSubtype="2"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slide(fromRigh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TextBox 6"/>
          <p:cNvSpPr txBox="1"/>
          <p:nvPr/>
        </p:nvSpPr>
        <p:spPr>
          <a:xfrm>
            <a:off x="584430" y="1647695"/>
            <a:ext cx="4392487" cy="900246"/>
          </a:xfrm>
          <a:prstGeom prst="rect">
            <a:avLst/>
          </a:prstGeom>
          <a:noFill/>
        </p:spPr>
        <p:txBody>
          <a:bodyPr wrap="square" rtlCol="0">
            <a:spAutoFit/>
          </a:bodyPr>
          <a:lstStyle/>
          <a:p>
            <a:pPr fontAlgn="auto">
              <a:lnSpc>
                <a:spcPct val="125000"/>
              </a:lnSpc>
              <a:spcBef>
                <a:spcPts val="0"/>
              </a:spcBef>
              <a:spcAft>
                <a:spcPts val="0"/>
              </a:spcAft>
            </a:pPr>
            <a:r>
              <a:rPr lang="zh-CN" altLang="en-US" sz="1400" dirty="0">
                <a:solidFill>
                  <a:schemeClr val="bg2">
                    <a:lumMod val="10000"/>
                  </a:schemeClr>
                </a:solidFill>
                <a:latin typeface="Calibri" panose="020F0502020204030204"/>
                <a:ea typeface="微软雅黑" panose="020B0503020204020204" pitchFamily="34" charset="-122"/>
              </a:rPr>
              <a:t>添加文本说明内容添加文本说明内容添加文本说明内容添加文本说明内容添加文本说明内容添加文本说明内容添加文本说明内容</a:t>
            </a:r>
            <a:r>
              <a:rPr lang="zh-CN" altLang="en-US" sz="1400" dirty="0" smtClean="0">
                <a:solidFill>
                  <a:schemeClr val="bg2">
                    <a:lumMod val="10000"/>
                  </a:schemeClr>
                </a:solidFill>
                <a:latin typeface="Calibri" panose="020F0502020204030204"/>
                <a:ea typeface="微软雅黑" panose="020B0503020204020204" pitchFamily="34" charset="-122"/>
              </a:rPr>
              <a:t>添加内容</a:t>
            </a:r>
            <a:endParaRPr lang="zh-CN" altLang="en-US" sz="1400" dirty="0">
              <a:solidFill>
                <a:schemeClr val="bg2">
                  <a:lumMod val="10000"/>
                </a:schemeClr>
              </a:solidFill>
              <a:latin typeface="Calibri" panose="020F0502020204030204"/>
              <a:ea typeface="微软雅黑" panose="020B0503020204020204" pitchFamily="34" charset="-122"/>
            </a:endParaRPr>
          </a:p>
        </p:txBody>
      </p:sp>
      <p:sp>
        <p:nvSpPr>
          <p:cNvPr id="4" name="TextBox 6"/>
          <p:cNvSpPr txBox="1"/>
          <p:nvPr/>
        </p:nvSpPr>
        <p:spPr>
          <a:xfrm>
            <a:off x="584432" y="2956935"/>
            <a:ext cx="4104456" cy="381066"/>
          </a:xfrm>
          <a:prstGeom prst="rect">
            <a:avLst/>
          </a:prstGeom>
          <a:noFill/>
        </p:spPr>
        <p:txBody>
          <a:bodyPr wrap="square" rtlCol="0">
            <a:spAutoFit/>
          </a:bodyPr>
          <a:lstStyle/>
          <a:p>
            <a:pPr fontAlgn="auto">
              <a:lnSpc>
                <a:spcPct val="150000"/>
              </a:lnSpc>
              <a:spcBef>
                <a:spcPts val="0"/>
              </a:spcBef>
              <a:spcAft>
                <a:spcPts val="0"/>
              </a:spcAft>
            </a:pPr>
            <a:r>
              <a:rPr lang="zh-CN" altLang="en-US" sz="1400" dirty="0">
                <a:solidFill>
                  <a:schemeClr val="bg2">
                    <a:lumMod val="10000"/>
                  </a:schemeClr>
                </a:solidFill>
                <a:latin typeface="Calibri" panose="020F0502020204030204"/>
                <a:ea typeface="微软雅黑" panose="020B0503020204020204" pitchFamily="34" charset="-122"/>
              </a:rPr>
              <a:t>添加文本说明内容添加文本说明内容添加</a:t>
            </a:r>
            <a:r>
              <a:rPr lang="zh-CN" altLang="en-US" sz="1400" dirty="0" smtClean="0">
                <a:solidFill>
                  <a:schemeClr val="bg2">
                    <a:lumMod val="10000"/>
                  </a:schemeClr>
                </a:solidFill>
                <a:latin typeface="Calibri" panose="020F0502020204030204"/>
                <a:ea typeface="微软雅黑" panose="020B0503020204020204" pitchFamily="34" charset="-122"/>
              </a:rPr>
              <a:t>文本</a:t>
            </a:r>
            <a:endParaRPr lang="zh-CN" altLang="en-US" sz="1400" dirty="0">
              <a:solidFill>
                <a:schemeClr val="bg2">
                  <a:lumMod val="10000"/>
                </a:schemeClr>
              </a:solidFill>
              <a:latin typeface="Calibri" panose="020F0502020204030204"/>
              <a:ea typeface="微软雅黑" panose="020B0503020204020204" pitchFamily="34" charset="-122"/>
            </a:endParaRPr>
          </a:p>
        </p:txBody>
      </p:sp>
      <p:sp>
        <p:nvSpPr>
          <p:cNvPr id="5" name="对角圆角矩形 4"/>
          <p:cNvSpPr/>
          <p:nvPr/>
        </p:nvSpPr>
        <p:spPr>
          <a:xfrm>
            <a:off x="656440" y="1287651"/>
            <a:ext cx="1425644" cy="381387"/>
          </a:xfrm>
          <a:prstGeom prst="round2DiagRect">
            <a:avLst>
              <a:gd name="adj1" fmla="val 30205"/>
              <a:gd name="adj2" fmla="val 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微软雅黑" panose="020B0503020204020204" pitchFamily="34" charset="-122"/>
                <a:ea typeface="微软雅黑" panose="020B0503020204020204" pitchFamily="34" charset="-122"/>
              </a:rPr>
              <a:t>标题一</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6" name="对角圆角矩形 5"/>
          <p:cNvSpPr/>
          <p:nvPr/>
        </p:nvSpPr>
        <p:spPr>
          <a:xfrm>
            <a:off x="656440" y="2620810"/>
            <a:ext cx="1425644" cy="381387"/>
          </a:xfrm>
          <a:prstGeom prst="round2DiagRect">
            <a:avLst>
              <a:gd name="adj1" fmla="val 30205"/>
              <a:gd name="adj2" fmla="val 0"/>
            </a:avLst>
          </a:prstGeom>
          <a:solidFill>
            <a:srgbClr val="DB5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标题二</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 name="对角圆角矩形 6"/>
          <p:cNvSpPr/>
          <p:nvPr/>
        </p:nvSpPr>
        <p:spPr>
          <a:xfrm>
            <a:off x="656440" y="3443973"/>
            <a:ext cx="1425644" cy="381387"/>
          </a:xfrm>
          <a:prstGeom prst="round2DiagRect">
            <a:avLst>
              <a:gd name="adj1" fmla="val 30205"/>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rPr>
              <a:t>标题三</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584431" y="3813950"/>
            <a:ext cx="4392487" cy="630942"/>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r>
              <a:rPr lang="zh-CN" altLang="en-US" dirty="0">
                <a:solidFill>
                  <a:schemeClr val="bg2">
                    <a:lumMod val="10000"/>
                  </a:schemeClr>
                </a:solidFill>
              </a:rPr>
              <a:t>添加文本说明内容添加文本说明内容添加文本说明内容添加文本说明内容添加内容</a:t>
            </a:r>
            <a:endParaRPr lang="zh-CN" altLang="en-US" dirty="0">
              <a:solidFill>
                <a:schemeClr val="bg2">
                  <a:lumMod val="10000"/>
                </a:schemeClr>
              </a:solidFill>
            </a:endParaRPr>
          </a:p>
        </p:txBody>
      </p:sp>
      <p:pic>
        <p:nvPicPr>
          <p:cNvPr id="9"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350898" y="2095437"/>
            <a:ext cx="2759854" cy="1552878"/>
          </a:xfrm>
          <a:prstGeom prst="rect">
            <a:avLst/>
          </a:prstGeom>
          <a:blipFill>
            <a:blip r:embed="rId2"/>
            <a:stretch>
              <a:fillRect l="-13000"/>
            </a:stretch>
          </a:blip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422593">
            <a:off x="5895348" y="2471097"/>
            <a:ext cx="2888943" cy="162551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854817">
            <a:off x="5363610" y="2781106"/>
            <a:ext cx="2562321" cy="144173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advTm="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25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9" presetClass="entr" presetSubtype="0" decel="10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childTnLst>
                          </p:cTn>
                        </p:par>
                        <p:par>
                          <p:cTn id="27" fill="hold">
                            <p:stCondLst>
                              <p:cond delay="3250"/>
                            </p:stCondLst>
                            <p:childTnLst>
                              <p:par>
                                <p:cTn id="28" presetID="6" presetClass="emph" presetSubtype="0" fill="hold" nodeType="afterEffect">
                                  <p:stCondLst>
                                    <p:cond delay="0"/>
                                  </p:stCondLst>
                                  <p:childTnLst>
                                    <p:animScale>
                                      <p:cBhvr>
                                        <p:cTn id="29" dur="2000" fill="hold"/>
                                        <p:tgtEl>
                                          <p:spTgt spid="9"/>
                                        </p:tgtEl>
                                      </p:cBhvr>
                                      <p:by x="75000" y="75000"/>
                                    </p:animScale>
                                  </p:childTnLst>
                                </p:cTn>
                              </p:par>
                              <p:par>
                                <p:cTn id="30" presetID="56" presetClass="path" presetSubtype="0" accel="50000" decel="50000" fill="hold" nodeType="withEffect">
                                  <p:stCondLst>
                                    <p:cond delay="250"/>
                                  </p:stCondLst>
                                  <p:childTnLst>
                                    <p:animMotion origin="layout" path="M 3.88889E-6 -2.22222E-6 L -0.07848 -0.26611 " pathEditMode="relative" rAng="0" ptsTypes="AA">
                                      <p:cBhvr>
                                        <p:cTn id="31" dur="750" fill="hold"/>
                                        <p:tgtEl>
                                          <p:spTgt spid="9"/>
                                        </p:tgtEl>
                                        <p:attrNameLst>
                                          <p:attrName>ppt_x</p:attrName>
                                          <p:attrName>ppt_y</p:attrName>
                                        </p:attrNameLst>
                                      </p:cBhvr>
                                      <p:rCtr x="-3924" y="-13306"/>
                                    </p:animMotion>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25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par>
                          <p:cTn id="43" fill="hold">
                            <p:stCondLst>
                              <p:cond delay="6250"/>
                            </p:stCondLst>
                            <p:childTnLst>
                              <p:par>
                                <p:cTn id="44" presetID="49" presetClass="entr" presetSubtype="0" decel="10000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 calcmode="lin" valueType="num">
                                      <p:cBhvr>
                                        <p:cTn id="48" dur="500" fill="hold"/>
                                        <p:tgtEl>
                                          <p:spTgt spid="10"/>
                                        </p:tgtEl>
                                        <p:attrNameLst>
                                          <p:attrName>style.rotation</p:attrName>
                                        </p:attrNameLst>
                                      </p:cBhvr>
                                      <p:tavLst>
                                        <p:tav tm="0">
                                          <p:val>
                                            <p:fltVal val="360"/>
                                          </p:val>
                                        </p:tav>
                                        <p:tav tm="100000">
                                          <p:val>
                                            <p:fltVal val="0"/>
                                          </p:val>
                                        </p:tav>
                                      </p:tavLst>
                                    </p:anim>
                                    <p:animEffect transition="in" filter="fade">
                                      <p:cBhvr>
                                        <p:cTn id="49" dur="500"/>
                                        <p:tgtEl>
                                          <p:spTgt spid="10"/>
                                        </p:tgtEl>
                                      </p:cBhvr>
                                    </p:animEffect>
                                  </p:childTnLst>
                                </p:cTn>
                              </p:par>
                            </p:childTnLst>
                          </p:cTn>
                        </p:par>
                        <p:par>
                          <p:cTn id="50" fill="hold">
                            <p:stCondLst>
                              <p:cond delay="6750"/>
                            </p:stCondLst>
                            <p:childTnLst>
                              <p:par>
                                <p:cTn id="51" presetID="6" presetClass="emph" presetSubtype="0" fill="hold" nodeType="afterEffect">
                                  <p:stCondLst>
                                    <p:cond delay="0"/>
                                  </p:stCondLst>
                                  <p:childTnLst>
                                    <p:animScale>
                                      <p:cBhvr>
                                        <p:cTn id="52" dur="2000" fill="hold"/>
                                        <p:tgtEl>
                                          <p:spTgt spid="10"/>
                                        </p:tgtEl>
                                      </p:cBhvr>
                                      <p:by x="75000" y="75000"/>
                                    </p:animScale>
                                  </p:childTnLst>
                                </p:cTn>
                              </p:par>
                              <p:par>
                                <p:cTn id="53" presetID="56" presetClass="path" presetSubtype="0" accel="50000" decel="50000" fill="hold" nodeType="withEffect">
                                  <p:stCondLst>
                                    <p:cond delay="250"/>
                                  </p:stCondLst>
                                  <p:childTnLst>
                                    <p:animMotion origin="layout" path="M 3.05556E-6 0 L -0.00625 -0.16028 " pathEditMode="relative" rAng="0" ptsTypes="AA">
                                      <p:cBhvr>
                                        <p:cTn id="54" dur="750" fill="hold"/>
                                        <p:tgtEl>
                                          <p:spTgt spid="10"/>
                                        </p:tgtEl>
                                        <p:attrNameLst>
                                          <p:attrName>ppt_x</p:attrName>
                                          <p:attrName>ppt_y</p:attrName>
                                        </p:attrNameLst>
                                      </p:cBhvr>
                                      <p:rCtr x="-313" y="-8028"/>
                                    </p:animMotion>
                                  </p:childTnLst>
                                </p:cTn>
                              </p:par>
                            </p:childTnLst>
                          </p:cTn>
                        </p:par>
                        <p:par>
                          <p:cTn id="55" fill="hold">
                            <p:stCondLst>
                              <p:cond delay="8750"/>
                            </p:stCondLst>
                            <p:childTnLst>
                              <p:par>
                                <p:cTn id="56" presetID="42"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5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par>
                          <p:cTn id="66" fill="hold">
                            <p:stCondLst>
                              <p:cond delay="9750"/>
                            </p:stCondLst>
                            <p:childTnLst>
                              <p:par>
                                <p:cTn id="67" presetID="49" presetClass="entr" presetSubtype="0" decel="100000"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 calcmode="lin" valueType="num">
                                      <p:cBhvr>
                                        <p:cTn id="69" dur="500" fill="hold"/>
                                        <p:tgtEl>
                                          <p:spTgt spid="11"/>
                                        </p:tgtEl>
                                        <p:attrNameLst>
                                          <p:attrName>ppt_w</p:attrName>
                                        </p:attrNameLst>
                                      </p:cBhvr>
                                      <p:tavLst>
                                        <p:tav tm="0">
                                          <p:val>
                                            <p:fltVal val="0"/>
                                          </p:val>
                                        </p:tav>
                                        <p:tav tm="100000">
                                          <p:val>
                                            <p:strVal val="#ppt_w"/>
                                          </p:val>
                                        </p:tav>
                                      </p:tavLst>
                                    </p:anim>
                                    <p:anim calcmode="lin" valueType="num">
                                      <p:cBhvr>
                                        <p:cTn id="70" dur="500" fill="hold"/>
                                        <p:tgtEl>
                                          <p:spTgt spid="11"/>
                                        </p:tgtEl>
                                        <p:attrNameLst>
                                          <p:attrName>ppt_h</p:attrName>
                                        </p:attrNameLst>
                                      </p:cBhvr>
                                      <p:tavLst>
                                        <p:tav tm="0">
                                          <p:val>
                                            <p:fltVal val="0"/>
                                          </p:val>
                                        </p:tav>
                                        <p:tav tm="100000">
                                          <p:val>
                                            <p:strVal val="#ppt_h"/>
                                          </p:val>
                                        </p:tav>
                                      </p:tavLst>
                                    </p:anim>
                                    <p:anim calcmode="lin" valueType="num">
                                      <p:cBhvr>
                                        <p:cTn id="71" dur="500" fill="hold"/>
                                        <p:tgtEl>
                                          <p:spTgt spid="11"/>
                                        </p:tgtEl>
                                        <p:attrNameLst>
                                          <p:attrName>style.rotation</p:attrName>
                                        </p:attrNameLst>
                                      </p:cBhvr>
                                      <p:tavLst>
                                        <p:tav tm="0">
                                          <p:val>
                                            <p:fltVal val="360"/>
                                          </p:val>
                                        </p:tav>
                                        <p:tav tm="100000">
                                          <p:val>
                                            <p:fltVal val="0"/>
                                          </p:val>
                                        </p:tav>
                                      </p:tavLst>
                                    </p:anim>
                                    <p:animEffect transition="in" filter="fade">
                                      <p:cBhvr>
                                        <p:cTn id="7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p:bldP spid="4" grpId="0"/>
      <p:bldP spid="5" grpId="0" animBg="1"/>
      <p:bldP spid="6" grpId="0" animBg="1"/>
      <p:bldP spid="7" grpId="0" animBg="1"/>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TextBox 2"/>
          <p:cNvSpPr txBox="1"/>
          <p:nvPr/>
        </p:nvSpPr>
        <p:spPr>
          <a:xfrm>
            <a:off x="3818268" y="3675503"/>
            <a:ext cx="2173288" cy="584200"/>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6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6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182532" y="4291231"/>
            <a:ext cx="2172390" cy="5847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点击此处输入文字</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点击此处输入文字</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5137220" y="2820598"/>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667806" y="1960012"/>
            <a:ext cx="1944688" cy="2681281"/>
            <a:chOff x="681032" y="1902140"/>
            <a:chExt cx="1944688" cy="2681281"/>
          </a:xfrm>
        </p:grpSpPr>
        <p:sp>
          <p:nvSpPr>
            <p:cNvPr id="7"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C00000"/>
            </a:solidFill>
            <a:ln>
              <a:noFill/>
            </a:ln>
          </p:spPr>
          <p:txBody>
            <a:bodyPr wrap="none" anchor="ctr"/>
            <a:lstStyle/>
            <a:p>
              <a:pPr fontAlgn="base">
                <a:spcBef>
                  <a:spcPct val="0"/>
                </a:spcBef>
                <a:spcAft>
                  <a:spcPct val="0"/>
                </a:spcAft>
              </a:pPr>
              <a:endParaRPr lang="zh-CN" altLang="en-US" kern="0" dirty="0">
                <a:solidFill>
                  <a:srgbClr val="000000"/>
                </a:solidFill>
                <a:latin typeface="微软雅黑" panose="020B0503020204020204" pitchFamily="34" charset="-122"/>
                <a:ea typeface="微软雅黑" panose="020B0503020204020204" pitchFamily="34" charset="-122"/>
              </a:endParaRPr>
            </a:p>
          </p:txBody>
        </p:sp>
        <p:sp>
          <p:nvSpPr>
            <p:cNvPr id="8" name="椭圆​​ 6"/>
            <p:cNvSpPr/>
            <p:nvPr/>
          </p:nvSpPr>
          <p:spPr>
            <a:xfrm>
              <a:off x="897230" y="4432300"/>
              <a:ext cx="1512168" cy="151121"/>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9" name="矩形​​ 16"/>
            <p:cNvSpPr>
              <a:spLocks noChangeArrowheads="1"/>
            </p:cNvSpPr>
            <p:nvPr/>
          </p:nvSpPr>
          <p:spPr bwMode="auto">
            <a:xfrm>
              <a:off x="1164706" y="2412848"/>
              <a:ext cx="9541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点击录</a:t>
              </a:r>
              <a:endParaRPr kumimoji="0" lang="en-US" altLang="zh-CN" sz="20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Unicode MS" panose="020B0604020202020204" pitchFamily="34" charset="-122"/>
                </a:rPr>
                <a:t>入内容</a:t>
              </a:r>
              <a:endParaRPr kumimoji="0" lang="zh-CN" altLang="en-US" sz="2000" b="1" i="0" u="none" strike="noStrike" kern="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10" name="组合 9"/>
          <p:cNvGrpSpPr/>
          <p:nvPr/>
        </p:nvGrpSpPr>
        <p:grpSpPr>
          <a:xfrm>
            <a:off x="3133194" y="1586950"/>
            <a:ext cx="1439862" cy="1946260"/>
            <a:chOff x="3146420" y="1529078"/>
            <a:chExt cx="1439862" cy="1946260"/>
          </a:xfrm>
        </p:grpSpPr>
        <p:sp>
          <p:nvSpPr>
            <p:cNvPr id="11"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DB5810"/>
            </a:solidFill>
            <a:ln>
              <a:noFill/>
            </a:ln>
          </p:spPr>
          <p:txBody>
            <a:bodyPr wrap="none" anchor="ctr"/>
            <a:lstStyle/>
            <a:p>
              <a:pPr fontAlgn="base">
                <a:spcBef>
                  <a:spcPct val="0"/>
                </a:spcBef>
                <a:spcAft>
                  <a:spcPct val="0"/>
                </a:spcAft>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2" name="椭圆​​ 9"/>
            <p:cNvSpPr/>
            <p:nvPr/>
          </p:nvSpPr>
          <p:spPr>
            <a:xfrm>
              <a:off x="3273494" y="3380494"/>
              <a:ext cx="1116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矩形​​ 17"/>
            <p:cNvSpPr>
              <a:spLocks noChangeArrowheads="1"/>
            </p:cNvSpPr>
            <p:nvPr/>
          </p:nvSpPr>
          <p:spPr bwMode="auto">
            <a:xfrm>
              <a:off x="3437256" y="1855757"/>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6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点击录</a:t>
              </a:r>
              <a:endParaRPr lang="en-US" altLang="zh-CN" sz="16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fontAlgn="base">
                <a:spcBef>
                  <a:spcPct val="0"/>
                </a:spcBef>
                <a:spcAft>
                  <a:spcPct val="0"/>
                </a:spcAft>
              </a:pPr>
              <a:r>
                <a:rPr lang="zh-CN" altLang="en-US" sz="16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入内容</a:t>
              </a:r>
              <a:endParaRPr lang="zh-CN" altLang="en-US" sz="16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grpSp>
        <p:nvGrpSpPr>
          <p:cNvPr id="14" name="组合 13"/>
          <p:cNvGrpSpPr/>
          <p:nvPr/>
        </p:nvGrpSpPr>
        <p:grpSpPr>
          <a:xfrm>
            <a:off x="5190336" y="1075786"/>
            <a:ext cx="1012825" cy="1357676"/>
            <a:chOff x="5073645" y="1252853"/>
            <a:chExt cx="1012825" cy="1357676"/>
          </a:xfrm>
        </p:grpSpPr>
        <p:sp>
          <p:nvSpPr>
            <p:cNvPr id="15"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C00000"/>
            </a:solidFill>
            <a:ln>
              <a:noFill/>
            </a:ln>
          </p:spPr>
          <p:txBody>
            <a:bodyPr wrap="none" anchor="ctr"/>
            <a:lstStyle/>
            <a:p>
              <a:pPr fontAlgn="base">
                <a:spcBef>
                  <a:spcPct val="0"/>
                </a:spcBef>
                <a:spcAft>
                  <a:spcPct val="0"/>
                </a:spcAft>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16"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7" name="矩形​​ 18"/>
            <p:cNvSpPr>
              <a:spLocks noChangeArrowheads="1"/>
            </p:cNvSpPr>
            <p:nvPr/>
          </p:nvSpPr>
          <p:spPr bwMode="auto">
            <a:xfrm>
              <a:off x="5217626" y="1463486"/>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4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点击录</a:t>
              </a:r>
              <a:endParaRPr lang="en-US" altLang="zh-CN" sz="14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fontAlgn="base">
                <a:spcBef>
                  <a:spcPct val="0"/>
                </a:spcBef>
                <a:spcAft>
                  <a:spcPct val="0"/>
                </a:spcAft>
              </a:pPr>
              <a:r>
                <a:rPr lang="zh-CN" altLang="en-US" sz="14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入内容</a:t>
              </a:r>
              <a:endParaRPr lang="zh-CN" altLang="en-US" sz="14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
        <p:nvSpPr>
          <p:cNvPr id="18" name="TextBox 17"/>
          <p:cNvSpPr txBox="1"/>
          <p:nvPr/>
        </p:nvSpPr>
        <p:spPr>
          <a:xfrm>
            <a:off x="6781551" y="2144526"/>
            <a:ext cx="1966913" cy="523875"/>
          </a:xfrm>
          <a:prstGeom prst="rect">
            <a:avLst/>
          </a:prstGeom>
          <a:noFill/>
        </p:spPr>
        <p:txBody>
          <a:bodyPr wrap="none">
            <a:spAutoFit/>
          </a:bodyPr>
          <a:lstStyle/>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a:p>
            <a:pPr marL="342900" indent="-342900" fontAlgn="base">
              <a:spcBef>
                <a:spcPct val="0"/>
              </a:spcBef>
              <a:spcAft>
                <a:spcPct val="0"/>
              </a:spcAft>
              <a:buFont typeface="Arial" panose="020B0604020202020204" pitchFamily="34" charset="0"/>
              <a:buChar char="•"/>
              <a:defRP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点击此处输入文字</a:t>
            </a:r>
            <a:endParaRPr lang="en-US" altLang="zh-CN"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6870746" y="687210"/>
            <a:ext cx="844765" cy="1132395"/>
            <a:chOff x="5073645" y="1252853"/>
            <a:chExt cx="1012825" cy="1357676"/>
          </a:xfrm>
        </p:grpSpPr>
        <p:sp>
          <p:nvSpPr>
            <p:cNvPr id="20"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FFC000"/>
            </a:solidFill>
            <a:ln>
              <a:noFill/>
            </a:ln>
          </p:spPr>
          <p:txBody>
            <a:bodyPr wrap="none" anchor="ctr"/>
            <a:lstStyle/>
            <a:p>
              <a:pPr fontAlgn="base">
                <a:spcBef>
                  <a:spcPct val="0"/>
                </a:spcBef>
                <a:spcAft>
                  <a:spcPct val="0"/>
                </a:spcAft>
              </a:pPr>
              <a:endParaRPr lang="zh-CN" altLang="en-US" kern="0">
                <a:solidFill>
                  <a:srgbClr val="000000"/>
                </a:solidFill>
                <a:latin typeface="微软雅黑" panose="020B0503020204020204" pitchFamily="34" charset="-122"/>
                <a:ea typeface="微软雅黑" panose="020B0503020204020204" pitchFamily="34" charset="-122"/>
              </a:endParaRPr>
            </a:p>
          </p:txBody>
        </p:sp>
        <p:sp>
          <p:nvSpPr>
            <p:cNvPr id="21" name="椭圆​​ 10"/>
            <p:cNvSpPr/>
            <p:nvPr/>
          </p:nvSpPr>
          <p:spPr>
            <a:xfrm>
              <a:off x="5217790" y="2515685"/>
              <a:ext cx="720000" cy="94844"/>
            </a:xfrm>
            <a:prstGeom prst="ellipse">
              <a:avLst/>
            </a:prstGeom>
            <a:gradFill flip="none" rotWithShape="1">
              <a:gsLst>
                <a:gs pos="80000">
                  <a:sysClr val="window" lastClr="FFFFFF">
                    <a:alpha val="0"/>
                  </a:sysClr>
                </a:gs>
                <a:gs pos="0">
                  <a:srgbClr val="FFFFFF">
                    <a:lumMod val="50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2" name="矩形​​ 18"/>
            <p:cNvSpPr>
              <a:spLocks noChangeArrowheads="1"/>
            </p:cNvSpPr>
            <p:nvPr/>
          </p:nvSpPr>
          <p:spPr bwMode="auto">
            <a:xfrm>
              <a:off x="5191807" y="1463486"/>
              <a:ext cx="774914" cy="55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2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点击录</a:t>
              </a:r>
              <a:endParaRPr lang="en-US" altLang="zh-CN" sz="12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a:p>
              <a:pPr algn="ctr" fontAlgn="base">
                <a:spcBef>
                  <a:spcPct val="0"/>
                </a:spcBef>
                <a:spcAft>
                  <a:spcPct val="0"/>
                </a:spcAft>
              </a:pPr>
              <a:r>
                <a:rPr lang="zh-CN" altLang="en-US" sz="12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rPr>
                <a:t>入内容</a:t>
              </a:r>
              <a:endParaRPr lang="zh-CN" altLang="en-US" sz="1200" b="1" kern="0" dirty="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endParaRPr>
            </a:p>
          </p:txBody>
        </p:sp>
      </p:grpSp>
    </p:spTree>
  </p:cSld>
  <p:clrMapOvr>
    <a:masterClrMapping/>
  </p:clrMapOvr>
  <p:transition spd="slow" advTm="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362">
                                          <p:stCondLst>
                                            <p:cond delay="0"/>
                                          </p:stCondLst>
                                        </p:cTn>
                                        <p:tgtEl>
                                          <p:spTgt spid="6"/>
                                        </p:tgtEl>
                                      </p:cBhvr>
                                    </p:animEffect>
                                    <p:anim calcmode="lin" valueType="num">
                                      <p:cBhvr>
                                        <p:cTn id="12"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5"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6"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7" dur="16">
                                          <p:stCondLst>
                                            <p:cond delay="406"/>
                                          </p:stCondLst>
                                        </p:cTn>
                                        <p:tgtEl>
                                          <p:spTgt spid="6"/>
                                        </p:tgtEl>
                                      </p:cBhvr>
                                      <p:to x="100000" y="60000"/>
                                    </p:animScale>
                                    <p:animScale>
                                      <p:cBhvr>
                                        <p:cTn id="18" dur="104" decel="50000">
                                          <p:stCondLst>
                                            <p:cond delay="423"/>
                                          </p:stCondLst>
                                        </p:cTn>
                                        <p:tgtEl>
                                          <p:spTgt spid="6"/>
                                        </p:tgtEl>
                                      </p:cBhvr>
                                      <p:to x="100000" y="100000"/>
                                    </p:animScale>
                                    <p:animScale>
                                      <p:cBhvr>
                                        <p:cTn id="19" dur="16">
                                          <p:stCondLst>
                                            <p:cond delay="820"/>
                                          </p:stCondLst>
                                        </p:cTn>
                                        <p:tgtEl>
                                          <p:spTgt spid="6"/>
                                        </p:tgtEl>
                                      </p:cBhvr>
                                      <p:to x="100000" y="80000"/>
                                    </p:animScale>
                                    <p:animScale>
                                      <p:cBhvr>
                                        <p:cTn id="20" dur="104" decel="50000">
                                          <p:stCondLst>
                                            <p:cond delay="836"/>
                                          </p:stCondLst>
                                        </p:cTn>
                                        <p:tgtEl>
                                          <p:spTgt spid="6"/>
                                        </p:tgtEl>
                                      </p:cBhvr>
                                      <p:to x="100000" y="100000"/>
                                    </p:animScale>
                                    <p:animScale>
                                      <p:cBhvr>
                                        <p:cTn id="21" dur="16">
                                          <p:stCondLst>
                                            <p:cond delay="1026"/>
                                          </p:stCondLst>
                                        </p:cTn>
                                        <p:tgtEl>
                                          <p:spTgt spid="6"/>
                                        </p:tgtEl>
                                      </p:cBhvr>
                                      <p:to x="100000" y="90000"/>
                                    </p:animScale>
                                    <p:animScale>
                                      <p:cBhvr>
                                        <p:cTn id="22" dur="104" decel="50000">
                                          <p:stCondLst>
                                            <p:cond delay="1042"/>
                                          </p:stCondLst>
                                        </p:cTn>
                                        <p:tgtEl>
                                          <p:spTgt spid="6"/>
                                        </p:tgtEl>
                                      </p:cBhvr>
                                      <p:to x="100000" y="100000"/>
                                    </p:animScale>
                                    <p:animScale>
                                      <p:cBhvr>
                                        <p:cTn id="23" dur="16">
                                          <p:stCondLst>
                                            <p:cond delay="1130"/>
                                          </p:stCondLst>
                                        </p:cTn>
                                        <p:tgtEl>
                                          <p:spTgt spid="6"/>
                                        </p:tgtEl>
                                      </p:cBhvr>
                                      <p:to x="100000" y="95000"/>
                                    </p:animScale>
                                    <p:animScale>
                                      <p:cBhvr>
                                        <p:cTn id="24" dur="104" decel="50000">
                                          <p:stCondLst>
                                            <p:cond delay="1146"/>
                                          </p:stCondLst>
                                        </p:cTn>
                                        <p:tgtEl>
                                          <p:spTgt spid="6"/>
                                        </p:tgtEl>
                                      </p:cBhvr>
                                      <p:to x="100000" y="100000"/>
                                    </p:animScale>
                                  </p:childTnLst>
                                </p:cTn>
                              </p:par>
                              <p:par>
                                <p:cTn id="25" presetID="26" presetClass="entr" presetSubtype="0" fill="hold" nodeType="withEffect">
                                  <p:stCondLst>
                                    <p:cond delay="25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362">
                                          <p:stCondLst>
                                            <p:cond delay="0"/>
                                          </p:stCondLst>
                                        </p:cTn>
                                        <p:tgtEl>
                                          <p:spTgt spid="10"/>
                                        </p:tgtEl>
                                      </p:cBhvr>
                                    </p:animEffect>
                                    <p:anim calcmode="lin" valueType="num">
                                      <p:cBhvr>
                                        <p:cTn id="28" dur="1139"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9" dur="415"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0" dur="415" tmFilter="0, 0; 0.125,0.2665; 0.25,0.4; 0.375,0.465; 0.5,0.5;  0.625,0.535; 0.75,0.6; 0.875,0.7335; 1,1">
                                          <p:stCondLst>
                                            <p:cond delay="415"/>
                                          </p:stCondLst>
                                        </p:cTn>
                                        <p:tgtEl>
                                          <p:spTgt spid="10"/>
                                        </p:tgtEl>
                                        <p:attrNameLst>
                                          <p:attrName>ppt_y</p:attrName>
                                        </p:attrNameLst>
                                      </p:cBhvr>
                                      <p:tavLst>
                                        <p:tav tm="0" fmla="#ppt_y-sin(pi*$)/9">
                                          <p:val>
                                            <p:fltVal val="0"/>
                                          </p:val>
                                        </p:tav>
                                        <p:tav tm="100000">
                                          <p:val>
                                            <p:fltVal val="1"/>
                                          </p:val>
                                        </p:tav>
                                      </p:tavLst>
                                    </p:anim>
                                    <p:anim calcmode="lin" valueType="num">
                                      <p:cBhvr>
                                        <p:cTn id="31" dur="207" tmFilter="0, 0; 0.125,0.2665; 0.25,0.4; 0.375,0.465; 0.5,0.5;  0.625,0.535; 0.75,0.6; 0.875,0.7335; 1,1">
                                          <p:stCondLst>
                                            <p:cond delay="828"/>
                                          </p:stCondLst>
                                        </p:cTn>
                                        <p:tgtEl>
                                          <p:spTgt spid="10"/>
                                        </p:tgtEl>
                                        <p:attrNameLst>
                                          <p:attrName>ppt_y</p:attrName>
                                        </p:attrNameLst>
                                      </p:cBhvr>
                                      <p:tavLst>
                                        <p:tav tm="0" fmla="#ppt_y-sin(pi*$)/27">
                                          <p:val>
                                            <p:fltVal val="0"/>
                                          </p:val>
                                        </p:tav>
                                        <p:tav tm="100000">
                                          <p:val>
                                            <p:fltVal val="1"/>
                                          </p:val>
                                        </p:tav>
                                      </p:tavLst>
                                    </p:anim>
                                    <p:anim calcmode="lin" valueType="num">
                                      <p:cBhvr>
                                        <p:cTn id="32" dur="103" tmFilter="0, 0; 0.125,0.2665; 0.25,0.4; 0.375,0.465; 0.5,0.5;  0.625,0.535; 0.75,0.6; 0.875,0.7335; 1,1">
                                          <p:stCondLst>
                                            <p:cond delay="1035"/>
                                          </p:stCondLst>
                                        </p:cTn>
                                        <p:tgtEl>
                                          <p:spTgt spid="10"/>
                                        </p:tgtEl>
                                        <p:attrNameLst>
                                          <p:attrName>ppt_y</p:attrName>
                                        </p:attrNameLst>
                                      </p:cBhvr>
                                      <p:tavLst>
                                        <p:tav tm="0" fmla="#ppt_y-sin(pi*$)/81">
                                          <p:val>
                                            <p:fltVal val="0"/>
                                          </p:val>
                                        </p:tav>
                                        <p:tav tm="100000">
                                          <p:val>
                                            <p:fltVal val="1"/>
                                          </p:val>
                                        </p:tav>
                                      </p:tavLst>
                                    </p:anim>
                                    <p:animScale>
                                      <p:cBhvr>
                                        <p:cTn id="33" dur="16">
                                          <p:stCondLst>
                                            <p:cond delay="406"/>
                                          </p:stCondLst>
                                        </p:cTn>
                                        <p:tgtEl>
                                          <p:spTgt spid="10"/>
                                        </p:tgtEl>
                                      </p:cBhvr>
                                      <p:to x="100000" y="60000"/>
                                    </p:animScale>
                                    <p:animScale>
                                      <p:cBhvr>
                                        <p:cTn id="34" dur="104" decel="50000">
                                          <p:stCondLst>
                                            <p:cond delay="423"/>
                                          </p:stCondLst>
                                        </p:cTn>
                                        <p:tgtEl>
                                          <p:spTgt spid="10"/>
                                        </p:tgtEl>
                                      </p:cBhvr>
                                      <p:to x="100000" y="100000"/>
                                    </p:animScale>
                                    <p:animScale>
                                      <p:cBhvr>
                                        <p:cTn id="35" dur="16">
                                          <p:stCondLst>
                                            <p:cond delay="820"/>
                                          </p:stCondLst>
                                        </p:cTn>
                                        <p:tgtEl>
                                          <p:spTgt spid="10"/>
                                        </p:tgtEl>
                                      </p:cBhvr>
                                      <p:to x="100000" y="80000"/>
                                    </p:animScale>
                                    <p:animScale>
                                      <p:cBhvr>
                                        <p:cTn id="36" dur="104" decel="50000">
                                          <p:stCondLst>
                                            <p:cond delay="836"/>
                                          </p:stCondLst>
                                        </p:cTn>
                                        <p:tgtEl>
                                          <p:spTgt spid="10"/>
                                        </p:tgtEl>
                                      </p:cBhvr>
                                      <p:to x="100000" y="100000"/>
                                    </p:animScale>
                                    <p:animScale>
                                      <p:cBhvr>
                                        <p:cTn id="37" dur="16">
                                          <p:stCondLst>
                                            <p:cond delay="1026"/>
                                          </p:stCondLst>
                                        </p:cTn>
                                        <p:tgtEl>
                                          <p:spTgt spid="10"/>
                                        </p:tgtEl>
                                      </p:cBhvr>
                                      <p:to x="100000" y="90000"/>
                                    </p:animScale>
                                    <p:animScale>
                                      <p:cBhvr>
                                        <p:cTn id="38" dur="104" decel="50000">
                                          <p:stCondLst>
                                            <p:cond delay="1042"/>
                                          </p:stCondLst>
                                        </p:cTn>
                                        <p:tgtEl>
                                          <p:spTgt spid="10"/>
                                        </p:tgtEl>
                                      </p:cBhvr>
                                      <p:to x="100000" y="100000"/>
                                    </p:animScale>
                                    <p:animScale>
                                      <p:cBhvr>
                                        <p:cTn id="39" dur="16">
                                          <p:stCondLst>
                                            <p:cond delay="1130"/>
                                          </p:stCondLst>
                                        </p:cTn>
                                        <p:tgtEl>
                                          <p:spTgt spid="10"/>
                                        </p:tgtEl>
                                      </p:cBhvr>
                                      <p:to x="100000" y="95000"/>
                                    </p:animScale>
                                    <p:animScale>
                                      <p:cBhvr>
                                        <p:cTn id="40" dur="104" decel="50000">
                                          <p:stCondLst>
                                            <p:cond delay="1146"/>
                                          </p:stCondLst>
                                        </p:cTn>
                                        <p:tgtEl>
                                          <p:spTgt spid="10"/>
                                        </p:tgtEl>
                                      </p:cBhvr>
                                      <p:to x="100000" y="100000"/>
                                    </p:animScale>
                                  </p:childTnLst>
                                </p:cTn>
                              </p:par>
                              <p:par>
                                <p:cTn id="41" presetID="26" presetClass="entr" presetSubtype="0" fill="hold" nodeType="withEffect">
                                  <p:stCondLst>
                                    <p:cond delay="50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362">
                                          <p:stCondLst>
                                            <p:cond delay="0"/>
                                          </p:stCondLst>
                                        </p:cTn>
                                        <p:tgtEl>
                                          <p:spTgt spid="14"/>
                                        </p:tgtEl>
                                      </p:cBhvr>
                                    </p:animEffect>
                                    <p:anim calcmode="lin" valueType="num">
                                      <p:cBhvr>
                                        <p:cTn id="44" dur="1139"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415"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415" tmFilter="0, 0; 0.125,0.2665; 0.25,0.4; 0.375,0.465; 0.5,0.5;  0.625,0.535; 0.75,0.6; 0.875,0.7335; 1,1">
                                          <p:stCondLst>
                                            <p:cond delay="415"/>
                                          </p:stCondLst>
                                        </p:cTn>
                                        <p:tgtEl>
                                          <p:spTgt spid="14"/>
                                        </p:tgtEl>
                                        <p:attrNameLst>
                                          <p:attrName>ppt_y</p:attrName>
                                        </p:attrNameLst>
                                      </p:cBhvr>
                                      <p:tavLst>
                                        <p:tav tm="0" fmla="#ppt_y-sin(pi*$)/9">
                                          <p:val>
                                            <p:fltVal val="0"/>
                                          </p:val>
                                        </p:tav>
                                        <p:tav tm="100000">
                                          <p:val>
                                            <p:fltVal val="1"/>
                                          </p:val>
                                        </p:tav>
                                      </p:tavLst>
                                    </p:anim>
                                    <p:anim calcmode="lin" valueType="num">
                                      <p:cBhvr>
                                        <p:cTn id="47" dur="207" tmFilter="0, 0; 0.125,0.2665; 0.25,0.4; 0.375,0.465; 0.5,0.5;  0.625,0.535; 0.75,0.6; 0.875,0.7335; 1,1">
                                          <p:stCondLst>
                                            <p:cond delay="828"/>
                                          </p:stCondLst>
                                        </p:cTn>
                                        <p:tgtEl>
                                          <p:spTgt spid="14"/>
                                        </p:tgtEl>
                                        <p:attrNameLst>
                                          <p:attrName>ppt_y</p:attrName>
                                        </p:attrNameLst>
                                      </p:cBhvr>
                                      <p:tavLst>
                                        <p:tav tm="0" fmla="#ppt_y-sin(pi*$)/27">
                                          <p:val>
                                            <p:fltVal val="0"/>
                                          </p:val>
                                        </p:tav>
                                        <p:tav tm="100000">
                                          <p:val>
                                            <p:fltVal val="1"/>
                                          </p:val>
                                        </p:tav>
                                      </p:tavLst>
                                    </p:anim>
                                    <p:anim calcmode="lin" valueType="num">
                                      <p:cBhvr>
                                        <p:cTn id="48" dur="103" tmFilter="0, 0; 0.125,0.2665; 0.25,0.4; 0.375,0.465; 0.5,0.5;  0.625,0.535; 0.75,0.6; 0.875,0.7335; 1,1">
                                          <p:stCondLst>
                                            <p:cond delay="1035"/>
                                          </p:stCondLst>
                                        </p:cTn>
                                        <p:tgtEl>
                                          <p:spTgt spid="14"/>
                                        </p:tgtEl>
                                        <p:attrNameLst>
                                          <p:attrName>ppt_y</p:attrName>
                                        </p:attrNameLst>
                                      </p:cBhvr>
                                      <p:tavLst>
                                        <p:tav tm="0" fmla="#ppt_y-sin(pi*$)/81">
                                          <p:val>
                                            <p:fltVal val="0"/>
                                          </p:val>
                                        </p:tav>
                                        <p:tav tm="100000">
                                          <p:val>
                                            <p:fltVal val="1"/>
                                          </p:val>
                                        </p:tav>
                                      </p:tavLst>
                                    </p:anim>
                                    <p:animScale>
                                      <p:cBhvr>
                                        <p:cTn id="49" dur="16">
                                          <p:stCondLst>
                                            <p:cond delay="406"/>
                                          </p:stCondLst>
                                        </p:cTn>
                                        <p:tgtEl>
                                          <p:spTgt spid="14"/>
                                        </p:tgtEl>
                                      </p:cBhvr>
                                      <p:to x="100000" y="60000"/>
                                    </p:animScale>
                                    <p:animScale>
                                      <p:cBhvr>
                                        <p:cTn id="50" dur="104" decel="50000">
                                          <p:stCondLst>
                                            <p:cond delay="423"/>
                                          </p:stCondLst>
                                        </p:cTn>
                                        <p:tgtEl>
                                          <p:spTgt spid="14"/>
                                        </p:tgtEl>
                                      </p:cBhvr>
                                      <p:to x="100000" y="100000"/>
                                    </p:animScale>
                                    <p:animScale>
                                      <p:cBhvr>
                                        <p:cTn id="51" dur="16">
                                          <p:stCondLst>
                                            <p:cond delay="820"/>
                                          </p:stCondLst>
                                        </p:cTn>
                                        <p:tgtEl>
                                          <p:spTgt spid="14"/>
                                        </p:tgtEl>
                                      </p:cBhvr>
                                      <p:to x="100000" y="80000"/>
                                    </p:animScale>
                                    <p:animScale>
                                      <p:cBhvr>
                                        <p:cTn id="52" dur="104" decel="50000">
                                          <p:stCondLst>
                                            <p:cond delay="836"/>
                                          </p:stCondLst>
                                        </p:cTn>
                                        <p:tgtEl>
                                          <p:spTgt spid="14"/>
                                        </p:tgtEl>
                                      </p:cBhvr>
                                      <p:to x="100000" y="100000"/>
                                    </p:animScale>
                                    <p:animScale>
                                      <p:cBhvr>
                                        <p:cTn id="53" dur="16">
                                          <p:stCondLst>
                                            <p:cond delay="1026"/>
                                          </p:stCondLst>
                                        </p:cTn>
                                        <p:tgtEl>
                                          <p:spTgt spid="14"/>
                                        </p:tgtEl>
                                      </p:cBhvr>
                                      <p:to x="100000" y="90000"/>
                                    </p:animScale>
                                    <p:animScale>
                                      <p:cBhvr>
                                        <p:cTn id="54" dur="104" decel="50000">
                                          <p:stCondLst>
                                            <p:cond delay="1042"/>
                                          </p:stCondLst>
                                        </p:cTn>
                                        <p:tgtEl>
                                          <p:spTgt spid="14"/>
                                        </p:tgtEl>
                                      </p:cBhvr>
                                      <p:to x="100000" y="100000"/>
                                    </p:animScale>
                                    <p:animScale>
                                      <p:cBhvr>
                                        <p:cTn id="55" dur="16">
                                          <p:stCondLst>
                                            <p:cond delay="1130"/>
                                          </p:stCondLst>
                                        </p:cTn>
                                        <p:tgtEl>
                                          <p:spTgt spid="14"/>
                                        </p:tgtEl>
                                      </p:cBhvr>
                                      <p:to x="100000" y="95000"/>
                                    </p:animScale>
                                    <p:animScale>
                                      <p:cBhvr>
                                        <p:cTn id="56" dur="104" decel="50000">
                                          <p:stCondLst>
                                            <p:cond delay="1146"/>
                                          </p:stCondLst>
                                        </p:cTn>
                                        <p:tgtEl>
                                          <p:spTgt spid="14"/>
                                        </p:tgtEl>
                                      </p:cBhvr>
                                      <p:to x="100000" y="100000"/>
                                    </p:animScale>
                                  </p:childTnLst>
                                </p:cTn>
                              </p:par>
                              <p:par>
                                <p:cTn id="57" presetID="26" presetClass="entr" presetSubtype="0" fill="hold" nodeType="withEffect">
                                  <p:stCondLst>
                                    <p:cond delay="950"/>
                                  </p:stCondLst>
                                  <p:childTnLst>
                                    <p:set>
                                      <p:cBhvr>
                                        <p:cTn id="58" dur="1" fill="hold">
                                          <p:stCondLst>
                                            <p:cond delay="0"/>
                                          </p:stCondLst>
                                        </p:cTn>
                                        <p:tgtEl>
                                          <p:spTgt spid="19"/>
                                        </p:tgtEl>
                                        <p:attrNameLst>
                                          <p:attrName>style.visibility</p:attrName>
                                        </p:attrNameLst>
                                      </p:cBhvr>
                                      <p:to>
                                        <p:strVal val="visible"/>
                                      </p:to>
                                    </p:set>
                                    <p:animEffect transition="in" filter="wipe(down)">
                                      <p:cBhvr>
                                        <p:cTn id="59" dur="376">
                                          <p:stCondLst>
                                            <p:cond delay="0"/>
                                          </p:stCondLst>
                                        </p:cTn>
                                        <p:tgtEl>
                                          <p:spTgt spid="19"/>
                                        </p:tgtEl>
                                      </p:cBhvr>
                                    </p:animEffect>
                                    <p:anim calcmode="lin" valueType="num">
                                      <p:cBhvr>
                                        <p:cTn id="60" dur="1185"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1" dur="432"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2" dur="432" tmFilter="0, 0; 0.125,0.2665; 0.25,0.4; 0.375,0.465; 0.5,0.5;  0.625,0.535; 0.75,0.6; 0.875,0.7335; 1,1">
                                          <p:stCondLst>
                                            <p:cond delay="432"/>
                                          </p:stCondLst>
                                        </p:cTn>
                                        <p:tgtEl>
                                          <p:spTgt spid="19"/>
                                        </p:tgtEl>
                                        <p:attrNameLst>
                                          <p:attrName>ppt_y</p:attrName>
                                        </p:attrNameLst>
                                      </p:cBhvr>
                                      <p:tavLst>
                                        <p:tav tm="0" fmla="#ppt_y-sin(pi*$)/9">
                                          <p:val>
                                            <p:fltVal val="0"/>
                                          </p:val>
                                        </p:tav>
                                        <p:tav tm="100000">
                                          <p:val>
                                            <p:fltVal val="1"/>
                                          </p:val>
                                        </p:tav>
                                      </p:tavLst>
                                    </p:anim>
                                    <p:anim calcmode="lin" valueType="num">
                                      <p:cBhvr>
                                        <p:cTn id="63" dur="215" tmFilter="0, 0; 0.125,0.2665; 0.25,0.4; 0.375,0.465; 0.5,0.5;  0.625,0.535; 0.75,0.6; 0.875,0.7335; 1,1">
                                          <p:stCondLst>
                                            <p:cond delay="861"/>
                                          </p:stCondLst>
                                        </p:cTn>
                                        <p:tgtEl>
                                          <p:spTgt spid="19"/>
                                        </p:tgtEl>
                                        <p:attrNameLst>
                                          <p:attrName>ppt_y</p:attrName>
                                        </p:attrNameLst>
                                      </p:cBhvr>
                                      <p:tavLst>
                                        <p:tav tm="0" fmla="#ppt_y-sin(pi*$)/27">
                                          <p:val>
                                            <p:fltVal val="0"/>
                                          </p:val>
                                        </p:tav>
                                        <p:tav tm="100000">
                                          <p:val>
                                            <p:fltVal val="1"/>
                                          </p:val>
                                        </p:tav>
                                      </p:tavLst>
                                    </p:anim>
                                    <p:anim calcmode="lin" valueType="num">
                                      <p:cBhvr>
                                        <p:cTn id="64" dur="107" tmFilter="0, 0; 0.125,0.2665; 0.25,0.4; 0.375,0.465; 0.5,0.5;  0.625,0.535; 0.75,0.6; 0.875,0.7335; 1,1">
                                          <p:stCondLst>
                                            <p:cond delay="1076"/>
                                          </p:stCondLst>
                                        </p:cTn>
                                        <p:tgtEl>
                                          <p:spTgt spid="19"/>
                                        </p:tgtEl>
                                        <p:attrNameLst>
                                          <p:attrName>ppt_y</p:attrName>
                                        </p:attrNameLst>
                                      </p:cBhvr>
                                      <p:tavLst>
                                        <p:tav tm="0" fmla="#ppt_y-sin(pi*$)/81">
                                          <p:val>
                                            <p:fltVal val="0"/>
                                          </p:val>
                                        </p:tav>
                                        <p:tav tm="100000">
                                          <p:val>
                                            <p:fltVal val="1"/>
                                          </p:val>
                                        </p:tav>
                                      </p:tavLst>
                                    </p:anim>
                                    <p:animScale>
                                      <p:cBhvr>
                                        <p:cTn id="65" dur="17">
                                          <p:stCondLst>
                                            <p:cond delay="422"/>
                                          </p:stCondLst>
                                        </p:cTn>
                                        <p:tgtEl>
                                          <p:spTgt spid="19"/>
                                        </p:tgtEl>
                                      </p:cBhvr>
                                      <p:to x="100000" y="60000"/>
                                    </p:animScale>
                                    <p:animScale>
                                      <p:cBhvr>
                                        <p:cTn id="66" dur="108" decel="50000">
                                          <p:stCondLst>
                                            <p:cond delay="440"/>
                                          </p:stCondLst>
                                        </p:cTn>
                                        <p:tgtEl>
                                          <p:spTgt spid="19"/>
                                        </p:tgtEl>
                                      </p:cBhvr>
                                      <p:to x="100000" y="100000"/>
                                    </p:animScale>
                                    <p:animScale>
                                      <p:cBhvr>
                                        <p:cTn id="67" dur="17">
                                          <p:stCondLst>
                                            <p:cond delay="853"/>
                                          </p:stCondLst>
                                        </p:cTn>
                                        <p:tgtEl>
                                          <p:spTgt spid="19"/>
                                        </p:tgtEl>
                                      </p:cBhvr>
                                      <p:to x="100000" y="80000"/>
                                    </p:animScale>
                                    <p:animScale>
                                      <p:cBhvr>
                                        <p:cTn id="68" dur="108" decel="50000">
                                          <p:stCondLst>
                                            <p:cond delay="869"/>
                                          </p:stCondLst>
                                        </p:cTn>
                                        <p:tgtEl>
                                          <p:spTgt spid="19"/>
                                        </p:tgtEl>
                                      </p:cBhvr>
                                      <p:to x="100000" y="100000"/>
                                    </p:animScale>
                                    <p:animScale>
                                      <p:cBhvr>
                                        <p:cTn id="69" dur="17">
                                          <p:stCondLst>
                                            <p:cond delay="1067"/>
                                          </p:stCondLst>
                                        </p:cTn>
                                        <p:tgtEl>
                                          <p:spTgt spid="19"/>
                                        </p:tgtEl>
                                      </p:cBhvr>
                                      <p:to x="100000" y="90000"/>
                                    </p:animScale>
                                    <p:animScale>
                                      <p:cBhvr>
                                        <p:cTn id="70" dur="108" decel="50000">
                                          <p:stCondLst>
                                            <p:cond delay="1084"/>
                                          </p:stCondLst>
                                        </p:cTn>
                                        <p:tgtEl>
                                          <p:spTgt spid="19"/>
                                        </p:tgtEl>
                                      </p:cBhvr>
                                      <p:to x="100000" y="100000"/>
                                    </p:animScale>
                                    <p:animScale>
                                      <p:cBhvr>
                                        <p:cTn id="71" dur="17">
                                          <p:stCondLst>
                                            <p:cond delay="1175"/>
                                          </p:stCondLst>
                                        </p:cTn>
                                        <p:tgtEl>
                                          <p:spTgt spid="19"/>
                                        </p:tgtEl>
                                      </p:cBhvr>
                                      <p:to x="100000" y="95000"/>
                                    </p:animScale>
                                    <p:animScale>
                                      <p:cBhvr>
                                        <p:cTn id="72" dur="108" decel="50000">
                                          <p:stCondLst>
                                            <p:cond delay="1192"/>
                                          </p:stCondLst>
                                        </p:cTn>
                                        <p:tgtEl>
                                          <p:spTgt spid="19"/>
                                        </p:tgtEl>
                                      </p:cBhvr>
                                      <p:to x="100000" y="100000"/>
                                    </p:animScale>
                                  </p:childTnLst>
                                </p:cTn>
                              </p:par>
                            </p:childTnLst>
                          </p:cTn>
                        </p:par>
                        <p:par>
                          <p:cTn id="73" fill="hold">
                            <p:stCondLst>
                              <p:cond delay="2000"/>
                            </p:stCondLst>
                            <p:childTnLst>
                              <p:par>
                                <p:cTn id="74" presetID="22" presetClass="entr" presetSubtype="2"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right)">
                                      <p:cBhvr>
                                        <p:cTn id="76" dur="250"/>
                                        <p:tgtEl>
                                          <p:spTgt spid="18"/>
                                        </p:tgtEl>
                                      </p:cBhvr>
                                    </p:animEffect>
                                  </p:childTnLst>
                                </p:cTn>
                              </p:par>
                            </p:childTnLst>
                          </p:cTn>
                        </p:par>
                        <p:par>
                          <p:cTn id="77" fill="hold">
                            <p:stCondLst>
                              <p:cond delay="2500"/>
                            </p:stCondLst>
                            <p:childTnLst>
                              <p:par>
                                <p:cTn id="78" presetID="22" presetClass="entr" presetSubtype="2"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right)">
                                      <p:cBhvr>
                                        <p:cTn id="80" dur="250"/>
                                        <p:tgtEl>
                                          <p:spTgt spid="5"/>
                                        </p:tgtEl>
                                      </p:cBhvr>
                                    </p:animEffect>
                                  </p:childTnLst>
                                </p:cTn>
                              </p:par>
                              <p:par>
                                <p:cTn id="81" presetID="22" presetClass="entr" presetSubtype="2" fill="hold" grpId="0" nodeType="withEffect">
                                  <p:stCondLst>
                                    <p:cond delay="250"/>
                                  </p:stCondLst>
                                  <p:childTnLst>
                                    <p:set>
                                      <p:cBhvr>
                                        <p:cTn id="82" dur="1" fill="hold">
                                          <p:stCondLst>
                                            <p:cond delay="0"/>
                                          </p:stCondLst>
                                        </p:cTn>
                                        <p:tgtEl>
                                          <p:spTgt spid="3"/>
                                        </p:tgtEl>
                                        <p:attrNameLst>
                                          <p:attrName>style.visibility</p:attrName>
                                        </p:attrNameLst>
                                      </p:cBhvr>
                                      <p:to>
                                        <p:strVal val="visible"/>
                                      </p:to>
                                    </p:set>
                                    <p:animEffect transition="in" filter="wipe(right)">
                                      <p:cBhvr>
                                        <p:cTn id="83" dur="250"/>
                                        <p:tgtEl>
                                          <p:spTgt spid="3"/>
                                        </p:tgtEl>
                                      </p:cBhvr>
                                    </p:animEffect>
                                  </p:childTnLst>
                                </p:cTn>
                              </p:par>
                              <p:par>
                                <p:cTn id="84" presetID="22" presetClass="entr" presetSubtype="2" fill="hold" grpId="0" nodeType="withEffect">
                                  <p:stCondLst>
                                    <p:cond delay="500"/>
                                  </p:stCondLst>
                                  <p:childTnLst>
                                    <p:set>
                                      <p:cBhvr>
                                        <p:cTn id="85" dur="1" fill="hold">
                                          <p:stCondLst>
                                            <p:cond delay="0"/>
                                          </p:stCondLst>
                                        </p:cTn>
                                        <p:tgtEl>
                                          <p:spTgt spid="4"/>
                                        </p:tgtEl>
                                        <p:attrNameLst>
                                          <p:attrName>style.visibility</p:attrName>
                                        </p:attrNameLst>
                                      </p:cBhvr>
                                      <p:to>
                                        <p:strVal val="visible"/>
                                      </p:to>
                                    </p:set>
                                    <p:animEffect transition="in" filter="wipe(right)">
                                      <p:cBhvr>
                                        <p:cTn id="86" dur="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p:bldP spid="4" grpId="0"/>
      <p:bldP spid="5"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任意多边形 2"/>
          <p:cNvSpPr/>
          <p:nvPr/>
        </p:nvSpPr>
        <p:spPr>
          <a:xfrm rot="1723431">
            <a:off x="2648146" y="2489128"/>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rgbClr val="FFC000"/>
          </a:soli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algn="ctr" defTabSz="1689100">
              <a:lnSpc>
                <a:spcPct val="90000"/>
              </a:lnSpc>
              <a:spcBef>
                <a:spcPct val="0"/>
              </a:spcBef>
              <a:spcAft>
                <a:spcPct val="35000"/>
              </a:spcAft>
              <a:defRPr/>
            </a:pPr>
            <a:endParaRPr lang="zh-CN" altLang="en-US" sz="3800">
              <a:solidFill>
                <a:sysClr val="window" lastClr="FFFFFF"/>
              </a:solidFill>
              <a:latin typeface="微软雅黑" panose="020B0503020204020204" pitchFamily="34" charset="-122"/>
              <a:ea typeface="微软雅黑" panose="020B0503020204020204" pitchFamily="34" charset="-122"/>
            </a:endParaRPr>
          </a:p>
        </p:txBody>
      </p:sp>
      <p:sp>
        <p:nvSpPr>
          <p:cNvPr id="4" name="任意多边形 3"/>
          <p:cNvSpPr/>
          <p:nvPr/>
        </p:nvSpPr>
        <p:spPr>
          <a:xfrm rot="1723431">
            <a:off x="796628" y="1133392"/>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rgbClr val="DB5810"/>
          </a:soli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5" name="任意多边形 4"/>
          <p:cNvSpPr/>
          <p:nvPr/>
        </p:nvSpPr>
        <p:spPr>
          <a:xfrm rot="1723431">
            <a:off x="796628" y="1133392"/>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C00000"/>
          </a:soli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6" name="任意多边形 5"/>
          <p:cNvSpPr/>
          <p:nvPr/>
        </p:nvSpPr>
        <p:spPr>
          <a:xfrm rot="1723431">
            <a:off x="796628" y="1133392"/>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FFC000"/>
          </a:soli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algn="ctr" defTabSz="1733550">
              <a:lnSpc>
                <a:spcPct val="90000"/>
              </a:lnSpc>
              <a:spcBef>
                <a:spcPct val="0"/>
              </a:spcBef>
              <a:spcAft>
                <a:spcPct val="35000"/>
              </a:spcAft>
              <a:defRPr/>
            </a:pPr>
            <a:endParaRPr lang="zh-CN" altLang="en-US" sz="3900">
              <a:solidFill>
                <a:sysClr val="window" lastClr="FFFFFF"/>
              </a:solidFill>
            </a:endParaRPr>
          </a:p>
        </p:txBody>
      </p:sp>
      <p:sp>
        <p:nvSpPr>
          <p:cNvPr id="7" name="任意多边形 6"/>
          <p:cNvSpPr/>
          <p:nvPr/>
        </p:nvSpPr>
        <p:spPr>
          <a:xfrm rot="1723431">
            <a:off x="796628" y="1133392"/>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rgbClr val="DB5810"/>
          </a:soli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algn="ctr" defTabSz="1377950">
              <a:lnSpc>
                <a:spcPct val="90000"/>
              </a:lnSpc>
              <a:spcBef>
                <a:spcPct val="0"/>
              </a:spcBef>
              <a:spcAft>
                <a:spcPct val="35000"/>
              </a:spcAft>
              <a:defRPr/>
            </a:pPr>
            <a:endParaRPr lang="zh-CN" altLang="en-US" sz="3100">
              <a:solidFill>
                <a:sysClr val="window" lastClr="FFFFFF"/>
              </a:solidFill>
            </a:endParaRPr>
          </a:p>
        </p:txBody>
      </p:sp>
      <p:sp>
        <p:nvSpPr>
          <p:cNvPr id="8" name="任意多边形 7"/>
          <p:cNvSpPr/>
          <p:nvPr/>
        </p:nvSpPr>
        <p:spPr>
          <a:xfrm rot="1723431">
            <a:off x="796628" y="1133392"/>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C00000"/>
          </a:soli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algn="ctr" defTabSz="1289050">
              <a:lnSpc>
                <a:spcPct val="90000"/>
              </a:lnSpc>
              <a:spcBef>
                <a:spcPct val="0"/>
              </a:spcBef>
              <a:spcAft>
                <a:spcPct val="35000"/>
              </a:spcAft>
              <a:defRPr/>
            </a:pPr>
            <a:endParaRPr lang="zh-CN" altLang="en-US" sz="2900">
              <a:solidFill>
                <a:sysClr val="window" lastClr="FFFFFF"/>
              </a:solidFill>
            </a:endParaRPr>
          </a:p>
        </p:txBody>
      </p:sp>
      <p:sp>
        <p:nvSpPr>
          <p:cNvPr id="9" name="椭圆 8"/>
          <p:cNvSpPr/>
          <p:nvPr/>
        </p:nvSpPr>
        <p:spPr>
          <a:xfrm>
            <a:off x="2374489" y="2719813"/>
            <a:ext cx="507037" cy="507037"/>
          </a:xfrm>
          <a:prstGeom prst="ellipse">
            <a:avLst/>
          </a:prstGeom>
          <a:solidFill>
            <a:srgbClr val="C00000"/>
          </a:solidFill>
          <a:ln w="25400" cap="flat" cmpd="sng" algn="ctr">
            <a:solidFill>
              <a:schemeClr val="bg1"/>
            </a:solid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2438138" y="2352433"/>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06</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TextBox 10"/>
          <p:cNvSpPr txBox="1"/>
          <p:nvPr/>
        </p:nvSpPr>
        <p:spPr>
          <a:xfrm>
            <a:off x="2064262" y="2494097"/>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05</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 name="TextBox 11"/>
          <p:cNvSpPr txBox="1"/>
          <p:nvPr/>
        </p:nvSpPr>
        <p:spPr>
          <a:xfrm>
            <a:off x="1987837" y="2863705"/>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TextBox 12"/>
          <p:cNvSpPr txBox="1"/>
          <p:nvPr/>
        </p:nvSpPr>
        <p:spPr>
          <a:xfrm>
            <a:off x="2205150" y="3167847"/>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TextBox 13"/>
          <p:cNvSpPr txBox="1"/>
          <p:nvPr/>
        </p:nvSpPr>
        <p:spPr>
          <a:xfrm>
            <a:off x="2585690" y="3201385"/>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TextBox 14"/>
          <p:cNvSpPr txBox="1"/>
          <p:nvPr/>
        </p:nvSpPr>
        <p:spPr>
          <a:xfrm>
            <a:off x="2870736" y="2898239"/>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1400" kern="0" dirty="0">
              <a:solidFill>
                <a:sysClr val="window" lastClr="FFFFF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TextBox 15"/>
          <p:cNvSpPr txBox="1"/>
          <p:nvPr/>
        </p:nvSpPr>
        <p:spPr>
          <a:xfrm>
            <a:off x="2223287" y="1237227"/>
            <a:ext cx="867981"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892735" y="2727794"/>
            <a:ext cx="820620"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1591071" y="3662312"/>
            <a:ext cx="865035"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248717" y="1738896"/>
            <a:ext cx="839756"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2662296" y="3725415"/>
            <a:ext cx="825688"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335873" y="2827178"/>
            <a:ext cx="811259"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anose="020B0503020204020204" pitchFamily="34" charset="-122"/>
                <a:ea typeface="微软雅黑" panose="020B0503020204020204" pitchFamily="34" charset="-122"/>
              </a:rPr>
              <a:t>您的内容打在这里或者复制</a:t>
            </a:r>
            <a:endParaRPr lang="zh-CN" altLang="en-US" sz="1200" kern="0" dirty="0">
              <a:solidFill>
                <a:sysClr val="window" lastClr="FFFFFF"/>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208602" y="1059582"/>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dirty="0" smtClean="0">
                <a:solidFill>
                  <a:srgbClr val="C00000"/>
                </a:solidFill>
                <a:latin typeface="微软雅黑" panose="020B0503020204020204" pitchFamily="34" charset="-122"/>
                <a:ea typeface="微软雅黑" panose="020B0503020204020204" pitchFamily="34" charset="-122"/>
              </a:rPr>
              <a:t>您的标题打在这里</a:t>
            </a:r>
            <a:endParaRPr lang="zh-CN" altLang="en-US" sz="2800" b="1" dirty="0">
              <a:solidFill>
                <a:srgbClr val="C0000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4685365" y="1628351"/>
            <a:ext cx="3271011" cy="412421"/>
          </a:xfrm>
          <a:prstGeom prst="rect">
            <a:avLst/>
          </a:prstGeom>
          <a:noFill/>
        </p:spPr>
        <p:txBody>
          <a:bodyPr wrap="square" rtlCol="0">
            <a:spAutoFit/>
          </a:bodyPr>
          <a:lstStyle/>
          <a:p>
            <a:pPr>
              <a:lnSpc>
                <a:spcPct val="130000"/>
              </a:lnSpc>
              <a:defRPr/>
            </a:pPr>
            <a:r>
              <a:rPr lang="zh-CN" altLang="en-US" sz="16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您的</a:t>
            </a:r>
            <a:r>
              <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rPr>
              <a:t>副</a:t>
            </a:r>
            <a:r>
              <a:rPr lang="zh-CN" altLang="en-US" sz="1600" kern="0" dirty="0" smtClean="0">
                <a:solidFill>
                  <a:sysClr val="windowText" lastClr="000000">
                    <a:lumMod val="65000"/>
                    <a:lumOff val="35000"/>
                  </a:sysClr>
                </a:solidFill>
                <a:latin typeface="微软雅黑" panose="020B0503020204020204" pitchFamily="34" charset="-122"/>
                <a:ea typeface="微软雅黑" panose="020B0503020204020204" pitchFamily="34" charset="-122"/>
              </a:rPr>
              <a:t>标题打在这里或通过复制</a:t>
            </a:r>
            <a:endParaRPr lang="zh-CN" altLang="en-US" sz="1600" kern="0" dirty="0">
              <a:solidFill>
                <a:sysClr val="windowText" lastClr="000000">
                  <a:lumMod val="65000"/>
                  <a:lumOff val="35000"/>
                </a:sysClr>
              </a:solidFill>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3899678" y="1648568"/>
            <a:ext cx="3730566" cy="0"/>
          </a:xfrm>
          <a:prstGeom prst="line">
            <a:avLst/>
          </a:prstGeom>
          <a:noFill/>
          <a:ln w="19050" cap="flat" cmpd="sng" algn="ctr">
            <a:solidFill>
              <a:srgbClr val="C00000"/>
            </a:solidFill>
            <a:prstDash val="solid"/>
          </a:ln>
          <a:effectLst/>
        </p:spPr>
      </p:cxnSp>
      <p:sp>
        <p:nvSpPr>
          <p:cNvPr id="25" name="六边形 24"/>
          <p:cNvSpPr/>
          <p:nvPr/>
        </p:nvSpPr>
        <p:spPr>
          <a:xfrm>
            <a:off x="5436651" y="2368318"/>
            <a:ext cx="1497221" cy="1290708"/>
          </a:xfrm>
          <a:prstGeom prst="hexagon">
            <a:avLst/>
          </a:prstGeom>
          <a:blipFill>
            <a:blip r:embed="rId1"/>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六边形 25"/>
          <p:cNvSpPr/>
          <p:nvPr/>
        </p:nvSpPr>
        <p:spPr>
          <a:xfrm>
            <a:off x="6661457" y="3202364"/>
            <a:ext cx="1106131" cy="953562"/>
          </a:xfrm>
          <a:prstGeom prst="hexagon">
            <a:avLst/>
          </a:prstGeom>
          <a:blipFill dpi="0" rotWithShape="1">
            <a:blip r:embed="rId2"/>
            <a:srcRec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六边形 26"/>
          <p:cNvSpPr/>
          <p:nvPr/>
        </p:nvSpPr>
        <p:spPr>
          <a:xfrm>
            <a:off x="4899282" y="3321046"/>
            <a:ext cx="808660" cy="697121"/>
          </a:xfrm>
          <a:prstGeom prst="hexagon">
            <a:avLst/>
          </a:prstGeom>
          <a:blipFill dpi="0" rotWithShape="1">
            <a:blip r:embed="rId3"/>
            <a:srcRect/>
            <a:stretch>
              <a:fillRect l="-9000" t="-6000" r="-28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六边形 27"/>
          <p:cNvSpPr/>
          <p:nvPr/>
        </p:nvSpPr>
        <p:spPr>
          <a:xfrm>
            <a:off x="6845887" y="2487083"/>
            <a:ext cx="615484" cy="530590"/>
          </a:xfrm>
          <a:prstGeom prst="hexagon">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75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125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1000"/>
                            </p:stCondLst>
                            <p:childTnLst>
                              <p:par>
                                <p:cTn id="49" presetID="31"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1000" fill="hold"/>
                                        <p:tgtEl>
                                          <p:spTgt spid="16"/>
                                        </p:tgtEl>
                                        <p:attrNameLst>
                                          <p:attrName>ppt_w</p:attrName>
                                        </p:attrNameLst>
                                      </p:cBhvr>
                                      <p:tavLst>
                                        <p:tav tm="0">
                                          <p:val>
                                            <p:fltVal val="0"/>
                                          </p:val>
                                        </p:tav>
                                        <p:tav tm="100000">
                                          <p:val>
                                            <p:strVal val="#ppt_w"/>
                                          </p:val>
                                        </p:tav>
                                      </p:tavLst>
                                    </p:anim>
                                    <p:anim calcmode="lin" valueType="num">
                                      <p:cBhvr>
                                        <p:cTn id="52" dur="1000" fill="hold"/>
                                        <p:tgtEl>
                                          <p:spTgt spid="16"/>
                                        </p:tgtEl>
                                        <p:attrNameLst>
                                          <p:attrName>ppt_h</p:attrName>
                                        </p:attrNameLst>
                                      </p:cBhvr>
                                      <p:tavLst>
                                        <p:tav tm="0">
                                          <p:val>
                                            <p:fltVal val="0"/>
                                          </p:val>
                                        </p:tav>
                                        <p:tav tm="100000">
                                          <p:val>
                                            <p:strVal val="#ppt_h"/>
                                          </p:val>
                                        </p:tav>
                                      </p:tavLst>
                                    </p:anim>
                                    <p:anim calcmode="lin" valueType="num">
                                      <p:cBhvr>
                                        <p:cTn id="53" dur="1000" fill="hold"/>
                                        <p:tgtEl>
                                          <p:spTgt spid="16"/>
                                        </p:tgtEl>
                                        <p:attrNameLst>
                                          <p:attrName>style.rotation</p:attrName>
                                        </p:attrNameLst>
                                      </p:cBhvr>
                                      <p:tavLst>
                                        <p:tav tm="0">
                                          <p:val>
                                            <p:fltVal val="90"/>
                                          </p:val>
                                        </p:tav>
                                        <p:tav tm="100000">
                                          <p:val>
                                            <p:fltVal val="0"/>
                                          </p:val>
                                        </p:tav>
                                      </p:tavLst>
                                    </p:anim>
                                    <p:animEffect transition="in" filter="fade">
                                      <p:cBhvr>
                                        <p:cTn id="54" dur="1000"/>
                                        <p:tgtEl>
                                          <p:spTgt spid="16"/>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 calcmode="lin" valueType="num">
                                      <p:cBhvr>
                                        <p:cTn id="59" dur="500" fill="hold"/>
                                        <p:tgtEl>
                                          <p:spTgt spid="19"/>
                                        </p:tgtEl>
                                        <p:attrNameLst>
                                          <p:attrName>style.rotation</p:attrName>
                                        </p:attrNameLst>
                                      </p:cBhvr>
                                      <p:tavLst>
                                        <p:tav tm="0">
                                          <p:val>
                                            <p:fltVal val="90"/>
                                          </p:val>
                                        </p:tav>
                                        <p:tav tm="100000">
                                          <p:val>
                                            <p:fltVal val="0"/>
                                          </p:val>
                                        </p:tav>
                                      </p:tavLst>
                                    </p:anim>
                                    <p:animEffect transition="in" filter="fade">
                                      <p:cBhvr>
                                        <p:cTn id="60" dur="500"/>
                                        <p:tgtEl>
                                          <p:spTgt spid="19"/>
                                        </p:tgtEl>
                                      </p:cBhvr>
                                    </p:animEffect>
                                  </p:childTnLst>
                                </p:cTn>
                              </p:par>
                              <p:par>
                                <p:cTn id="61" presetID="31" presetClass="entr" presetSubtype="0" fill="hold" grpId="0" nodeType="withEffect">
                                  <p:stCondLst>
                                    <p:cond delay="25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 calcmode="lin" valueType="num">
                                      <p:cBhvr>
                                        <p:cTn id="65" dur="500" fill="hold"/>
                                        <p:tgtEl>
                                          <p:spTgt spid="17"/>
                                        </p:tgtEl>
                                        <p:attrNameLst>
                                          <p:attrName>style.rotation</p:attrName>
                                        </p:attrNameLst>
                                      </p:cBhvr>
                                      <p:tavLst>
                                        <p:tav tm="0">
                                          <p:val>
                                            <p:fltVal val="90"/>
                                          </p:val>
                                        </p:tav>
                                        <p:tav tm="100000">
                                          <p:val>
                                            <p:fltVal val="0"/>
                                          </p:val>
                                        </p:tav>
                                      </p:tavLst>
                                    </p:anim>
                                    <p:animEffect transition="in" filter="fade">
                                      <p:cBhvr>
                                        <p:cTn id="66" dur="500"/>
                                        <p:tgtEl>
                                          <p:spTgt spid="17"/>
                                        </p:tgtEl>
                                      </p:cBhvr>
                                    </p:animEffect>
                                  </p:childTnLst>
                                </p:cTn>
                              </p:par>
                              <p:par>
                                <p:cTn id="67" presetID="31" presetClass="entr" presetSubtype="0" fill="hold" grpId="0" nodeType="withEffect">
                                  <p:stCondLst>
                                    <p:cond delay="50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 calcmode="lin" valueType="num">
                                      <p:cBhvr>
                                        <p:cTn id="71" dur="500" fill="hold"/>
                                        <p:tgtEl>
                                          <p:spTgt spid="18"/>
                                        </p:tgtEl>
                                        <p:attrNameLst>
                                          <p:attrName>style.rotation</p:attrName>
                                        </p:attrNameLst>
                                      </p:cBhvr>
                                      <p:tavLst>
                                        <p:tav tm="0">
                                          <p:val>
                                            <p:fltVal val="90"/>
                                          </p:val>
                                        </p:tav>
                                        <p:tav tm="100000">
                                          <p:val>
                                            <p:fltVal val="0"/>
                                          </p:val>
                                        </p:tav>
                                      </p:tavLst>
                                    </p:anim>
                                    <p:animEffect transition="in" filter="fade">
                                      <p:cBhvr>
                                        <p:cTn id="72" dur="500"/>
                                        <p:tgtEl>
                                          <p:spTgt spid="18"/>
                                        </p:tgtEl>
                                      </p:cBhvr>
                                    </p:animEffect>
                                  </p:childTnLst>
                                </p:cTn>
                              </p:par>
                              <p:par>
                                <p:cTn id="73" presetID="31" presetClass="entr" presetSubtype="0" fill="hold" grpId="0" nodeType="withEffect">
                                  <p:stCondLst>
                                    <p:cond delay="75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 calcmode="lin" valueType="num">
                                      <p:cBhvr>
                                        <p:cTn id="77" dur="500" fill="hold"/>
                                        <p:tgtEl>
                                          <p:spTgt spid="20"/>
                                        </p:tgtEl>
                                        <p:attrNameLst>
                                          <p:attrName>style.rotation</p:attrName>
                                        </p:attrNameLst>
                                      </p:cBhvr>
                                      <p:tavLst>
                                        <p:tav tm="0">
                                          <p:val>
                                            <p:fltVal val="90"/>
                                          </p:val>
                                        </p:tav>
                                        <p:tav tm="100000">
                                          <p:val>
                                            <p:fltVal val="0"/>
                                          </p:val>
                                        </p:tav>
                                      </p:tavLst>
                                    </p:anim>
                                    <p:animEffect transition="in" filter="fade">
                                      <p:cBhvr>
                                        <p:cTn id="78" dur="500"/>
                                        <p:tgtEl>
                                          <p:spTgt spid="20"/>
                                        </p:tgtEl>
                                      </p:cBhvr>
                                    </p:animEffect>
                                  </p:childTnLst>
                                </p:cTn>
                              </p:par>
                              <p:par>
                                <p:cTn id="79" presetID="31" presetClass="entr" presetSubtype="0" fill="hold" grpId="0" nodeType="withEffect">
                                  <p:stCondLst>
                                    <p:cond delay="100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 calcmode="lin" valueType="num">
                                      <p:cBhvr>
                                        <p:cTn id="83" dur="500" fill="hold"/>
                                        <p:tgtEl>
                                          <p:spTgt spid="21"/>
                                        </p:tgtEl>
                                        <p:attrNameLst>
                                          <p:attrName>style.rotation</p:attrName>
                                        </p:attrNameLst>
                                      </p:cBhvr>
                                      <p:tavLst>
                                        <p:tav tm="0">
                                          <p:val>
                                            <p:fltVal val="90"/>
                                          </p:val>
                                        </p:tav>
                                        <p:tav tm="100000">
                                          <p:val>
                                            <p:fltVal val="0"/>
                                          </p:val>
                                        </p:tav>
                                      </p:tavLst>
                                    </p:anim>
                                    <p:animEffect transition="in" filter="fade">
                                      <p:cBhvr>
                                        <p:cTn id="84" dur="500"/>
                                        <p:tgtEl>
                                          <p:spTgt spid="21"/>
                                        </p:tgtEl>
                                      </p:cBhvr>
                                    </p:animEffect>
                                  </p:childTnLst>
                                </p:cTn>
                              </p:par>
                            </p:childTnLst>
                          </p:cTn>
                        </p:par>
                        <p:par>
                          <p:cTn id="85" fill="hold">
                            <p:stCondLst>
                              <p:cond delay="2000"/>
                            </p:stCondLst>
                            <p:childTnLst>
                              <p:par>
                                <p:cTn id="86" presetID="22" presetClass="entr" presetSubtype="2" fill="hold" nodeType="after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wipe(right)">
                                      <p:cBhvr>
                                        <p:cTn id="88" dur="500"/>
                                        <p:tgtEl>
                                          <p:spTgt spid="24"/>
                                        </p:tgtEl>
                                      </p:cBhvr>
                                    </p:animEffect>
                                  </p:childTnLst>
                                </p:cTn>
                              </p:par>
                            </p:childTnLst>
                          </p:cTn>
                        </p:par>
                        <p:par>
                          <p:cTn id="89" fill="hold">
                            <p:stCondLst>
                              <p:cond delay="2500"/>
                            </p:stCondLst>
                            <p:childTnLst>
                              <p:par>
                                <p:cTn id="90" presetID="42" presetClass="entr" presetSubtype="0"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Effect transition="in" filter="fade">
                                      <p:cBhvr>
                                        <p:cTn id="92" dur="1000"/>
                                        <p:tgtEl>
                                          <p:spTgt spid="22"/>
                                        </p:tgtEl>
                                      </p:cBhvr>
                                    </p:animEffect>
                                    <p:anim calcmode="lin" valueType="num">
                                      <p:cBhvr>
                                        <p:cTn id="93" dur="1000" fill="hold"/>
                                        <p:tgtEl>
                                          <p:spTgt spid="22"/>
                                        </p:tgtEl>
                                        <p:attrNameLst>
                                          <p:attrName>ppt_x</p:attrName>
                                        </p:attrNameLst>
                                      </p:cBhvr>
                                      <p:tavLst>
                                        <p:tav tm="0">
                                          <p:val>
                                            <p:strVal val="#ppt_x"/>
                                          </p:val>
                                        </p:tav>
                                        <p:tav tm="100000">
                                          <p:val>
                                            <p:strVal val="#ppt_x"/>
                                          </p:val>
                                        </p:tav>
                                      </p:tavLst>
                                    </p:anim>
                                    <p:anim calcmode="lin" valueType="num">
                                      <p:cBhvr>
                                        <p:cTn id="94" dur="1000" fill="hold"/>
                                        <p:tgtEl>
                                          <p:spTgt spid="22"/>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1000"/>
                                        <p:tgtEl>
                                          <p:spTgt spid="23"/>
                                        </p:tgtEl>
                                      </p:cBhvr>
                                    </p:animEffect>
                                    <p:anim calcmode="lin" valueType="num">
                                      <p:cBhvr>
                                        <p:cTn id="98" dur="1000" fill="hold"/>
                                        <p:tgtEl>
                                          <p:spTgt spid="23"/>
                                        </p:tgtEl>
                                        <p:attrNameLst>
                                          <p:attrName>ppt_x</p:attrName>
                                        </p:attrNameLst>
                                      </p:cBhvr>
                                      <p:tavLst>
                                        <p:tav tm="0">
                                          <p:val>
                                            <p:strVal val="#ppt_x"/>
                                          </p:val>
                                        </p:tav>
                                        <p:tav tm="100000">
                                          <p:val>
                                            <p:strVal val="#ppt_x"/>
                                          </p:val>
                                        </p:tav>
                                      </p:tavLst>
                                    </p:anim>
                                    <p:anim calcmode="lin" valueType="num">
                                      <p:cBhvr>
                                        <p:cTn id="99" dur="1000" fill="hold"/>
                                        <p:tgtEl>
                                          <p:spTgt spid="23"/>
                                        </p:tgtEl>
                                        <p:attrNameLst>
                                          <p:attrName>ppt_y</p:attrName>
                                        </p:attrNameLst>
                                      </p:cBhvr>
                                      <p:tavLst>
                                        <p:tav tm="0">
                                          <p:val>
                                            <p:strVal val="#ppt_y-.1"/>
                                          </p:val>
                                        </p:tav>
                                        <p:tav tm="100000">
                                          <p:val>
                                            <p:strVal val="#ppt_y"/>
                                          </p:val>
                                        </p:tav>
                                      </p:tavLst>
                                    </p:anim>
                                  </p:childTnLst>
                                </p:cTn>
                              </p:par>
                            </p:childTnLst>
                          </p:cTn>
                        </p:par>
                        <p:par>
                          <p:cTn id="100" fill="hold">
                            <p:stCondLst>
                              <p:cond delay="3500"/>
                            </p:stCondLst>
                            <p:childTnLst>
                              <p:par>
                                <p:cTn id="101" presetID="23" presetClass="entr" presetSubtype="16" fill="hold" grpId="0"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p:cTn id="103" dur="500" fill="hold"/>
                                        <p:tgtEl>
                                          <p:spTgt spid="25"/>
                                        </p:tgtEl>
                                        <p:attrNameLst>
                                          <p:attrName>ppt_w</p:attrName>
                                        </p:attrNameLst>
                                      </p:cBhvr>
                                      <p:tavLst>
                                        <p:tav tm="0">
                                          <p:val>
                                            <p:fltVal val="0"/>
                                          </p:val>
                                        </p:tav>
                                        <p:tav tm="100000">
                                          <p:val>
                                            <p:strVal val="#ppt_w"/>
                                          </p:val>
                                        </p:tav>
                                      </p:tavLst>
                                    </p:anim>
                                    <p:anim calcmode="lin" valueType="num">
                                      <p:cBhvr>
                                        <p:cTn id="104" dur="500" fill="hold"/>
                                        <p:tgtEl>
                                          <p:spTgt spid="25"/>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20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300"/>
                                  </p:stCondLst>
                                  <p:childTnLst>
                                    <p:set>
                                      <p:cBhvr>
                                        <p:cTn id="110" dur="1" fill="hold">
                                          <p:stCondLst>
                                            <p:cond delay="0"/>
                                          </p:stCondLst>
                                        </p:cTn>
                                        <p:tgtEl>
                                          <p:spTgt spid="26"/>
                                        </p:tgtEl>
                                        <p:attrNameLst>
                                          <p:attrName>style.visibility</p:attrName>
                                        </p:attrNameLst>
                                      </p:cBhvr>
                                      <p:to>
                                        <p:strVal val="visible"/>
                                      </p:to>
                                    </p:set>
                                    <p:anim calcmode="lin" valueType="num">
                                      <p:cBhvr>
                                        <p:cTn id="111" dur="500" fill="hold"/>
                                        <p:tgtEl>
                                          <p:spTgt spid="26"/>
                                        </p:tgtEl>
                                        <p:attrNameLst>
                                          <p:attrName>ppt_w</p:attrName>
                                        </p:attrNameLst>
                                      </p:cBhvr>
                                      <p:tavLst>
                                        <p:tav tm="0">
                                          <p:val>
                                            <p:fltVal val="0"/>
                                          </p:val>
                                        </p:tav>
                                        <p:tav tm="100000">
                                          <p:val>
                                            <p:strVal val="#ppt_w"/>
                                          </p:val>
                                        </p:tav>
                                      </p:tavLst>
                                    </p:anim>
                                    <p:anim calcmode="lin" valueType="num">
                                      <p:cBhvr>
                                        <p:cTn id="112" dur="500" fill="hold"/>
                                        <p:tgtEl>
                                          <p:spTgt spid="26"/>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500"/>
                                  </p:stCondLst>
                                  <p:childTnLst>
                                    <p:set>
                                      <p:cBhvr>
                                        <p:cTn id="114" dur="1" fill="hold">
                                          <p:stCondLst>
                                            <p:cond delay="0"/>
                                          </p:stCondLst>
                                        </p:cTn>
                                        <p:tgtEl>
                                          <p:spTgt spid="28"/>
                                        </p:tgtEl>
                                        <p:attrNameLst>
                                          <p:attrName>style.visibility</p:attrName>
                                        </p:attrNameLst>
                                      </p:cBhvr>
                                      <p:to>
                                        <p:strVal val="visible"/>
                                      </p:to>
                                    </p:set>
                                    <p:anim calcmode="lin" valueType="num">
                                      <p:cBhvr>
                                        <p:cTn id="115" dur="500" fill="hold"/>
                                        <p:tgtEl>
                                          <p:spTgt spid="28"/>
                                        </p:tgtEl>
                                        <p:attrNameLst>
                                          <p:attrName>ppt_w</p:attrName>
                                        </p:attrNameLst>
                                      </p:cBhvr>
                                      <p:tavLst>
                                        <p:tav tm="0">
                                          <p:val>
                                            <p:fltVal val="0"/>
                                          </p:val>
                                        </p:tav>
                                        <p:tav tm="100000">
                                          <p:val>
                                            <p:strVal val="#ppt_w"/>
                                          </p:val>
                                        </p:tav>
                                      </p:tavLst>
                                    </p:anim>
                                    <p:anim calcmode="lin" valueType="num">
                                      <p:cBhvr>
                                        <p:cTn id="116" dur="500" fill="hold"/>
                                        <p:tgtEl>
                                          <p:spTgt spid="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animBg="1"/>
      <p:bldP spid="4" grpId="0" animBg="1"/>
      <p:bldP spid="5" grpId="0" animBg="1"/>
      <p:bldP spid="6" grpId="0" animBg="1"/>
      <p:bldP spid="7" grpId="0" animBg="1"/>
      <p:bldP spid="8" grpId="0" animBg="1"/>
      <p:bldP spid="9" grpId="0" animBg="1"/>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5" grpId="0" animBg="1"/>
      <p:bldP spid="26" grpId="0" animBg="1"/>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その他"/>
          <p:cNvSpPr>
            <a:spLocks noChangeAspect="1"/>
          </p:cNvSpPr>
          <p:nvPr/>
        </p:nvSpPr>
        <p:spPr bwMode="auto">
          <a:xfrm>
            <a:off x="0" y="2708276"/>
            <a:ext cx="9144000" cy="1922326"/>
          </a:xfrm>
          <a:custGeom>
            <a:avLst/>
            <a:gdLst>
              <a:gd name="T0" fmla="*/ 0 w 21600"/>
              <a:gd name="T1" fmla="*/ 21600 h 21600"/>
              <a:gd name="T2" fmla="*/ 21600 w 21600"/>
              <a:gd name="T3" fmla="*/ 21600 h 21600"/>
              <a:gd name="T4" fmla="*/ 21600 w 21600"/>
              <a:gd name="T5" fmla="*/ 3410 h 21600"/>
              <a:gd name="T6" fmla="*/ 20833 w 21600"/>
              <a:gd name="T7" fmla="*/ 2533 h 21600"/>
              <a:gd name="T8" fmla="*/ 20103 w 21600"/>
              <a:gd name="T9" fmla="*/ 1799 h 21600"/>
              <a:gd name="T10" fmla="*/ 19391 w 21600"/>
              <a:gd name="T11" fmla="*/ 1183 h 21600"/>
              <a:gd name="T12" fmla="*/ 18715 w 21600"/>
              <a:gd name="T13" fmla="*/ 733 h 21600"/>
              <a:gd name="T14" fmla="*/ 18056 w 21600"/>
              <a:gd name="T15" fmla="*/ 378 h 21600"/>
              <a:gd name="T16" fmla="*/ 17425 w 21600"/>
              <a:gd name="T17" fmla="*/ 165 h 21600"/>
              <a:gd name="T18" fmla="*/ 16803 w 21600"/>
              <a:gd name="T19" fmla="*/ 23 h 21600"/>
              <a:gd name="T20" fmla="*/ 16208 w 21600"/>
              <a:gd name="T21" fmla="*/ 0 h 21600"/>
              <a:gd name="T22" fmla="*/ 15622 w 21600"/>
              <a:gd name="T23" fmla="*/ 47 h 21600"/>
              <a:gd name="T24" fmla="*/ 15045 w 21600"/>
              <a:gd name="T25" fmla="*/ 165 h 21600"/>
              <a:gd name="T26" fmla="*/ 14477 w 21600"/>
              <a:gd name="T27" fmla="*/ 331 h 21600"/>
              <a:gd name="T28" fmla="*/ 13918 w 21600"/>
              <a:gd name="T29" fmla="*/ 591 h 21600"/>
              <a:gd name="T30" fmla="*/ 13360 w 21600"/>
              <a:gd name="T31" fmla="*/ 852 h 21600"/>
              <a:gd name="T32" fmla="*/ 12801 w 21600"/>
              <a:gd name="T33" fmla="*/ 1160 h 21600"/>
              <a:gd name="T34" fmla="*/ 12242 w 21600"/>
              <a:gd name="T35" fmla="*/ 1492 h 21600"/>
              <a:gd name="T36" fmla="*/ 11674 w 21600"/>
              <a:gd name="T37" fmla="*/ 1847 h 21600"/>
              <a:gd name="T38" fmla="*/ 11106 w 21600"/>
              <a:gd name="T39" fmla="*/ 2226 h 21600"/>
              <a:gd name="T40" fmla="*/ 10520 w 21600"/>
              <a:gd name="T41" fmla="*/ 2581 h 21600"/>
              <a:gd name="T42" fmla="*/ 9934 w 21600"/>
              <a:gd name="T43" fmla="*/ 2936 h 21600"/>
              <a:gd name="T44" fmla="*/ 9321 w 21600"/>
              <a:gd name="T45" fmla="*/ 3244 h 21600"/>
              <a:gd name="T46" fmla="*/ 8699 w 21600"/>
              <a:gd name="T47" fmla="*/ 3505 h 21600"/>
              <a:gd name="T48" fmla="*/ 8050 w 21600"/>
              <a:gd name="T49" fmla="*/ 3765 h 21600"/>
              <a:gd name="T50" fmla="*/ 7383 w 21600"/>
              <a:gd name="T51" fmla="*/ 3955 h 21600"/>
              <a:gd name="T52" fmla="*/ 6697 w 21600"/>
              <a:gd name="T53" fmla="*/ 4073 h 21600"/>
              <a:gd name="T54" fmla="*/ 5985 w 21600"/>
              <a:gd name="T55" fmla="*/ 4144 h 21600"/>
              <a:gd name="T56" fmla="*/ 5237 w 21600"/>
              <a:gd name="T57" fmla="*/ 4097 h 21600"/>
              <a:gd name="T58" fmla="*/ 4462 w 21600"/>
              <a:gd name="T59" fmla="*/ 3978 h 21600"/>
              <a:gd name="T60" fmla="*/ 3641 w 21600"/>
              <a:gd name="T61" fmla="*/ 3765 h 21600"/>
              <a:gd name="T62" fmla="*/ 2794 w 21600"/>
              <a:gd name="T63" fmla="*/ 3410 h 21600"/>
              <a:gd name="T64" fmla="*/ 1902 w 21600"/>
              <a:gd name="T65" fmla="*/ 2984 h 21600"/>
              <a:gd name="T66" fmla="*/ 973 w 21600"/>
              <a:gd name="T67" fmla="*/ 2391 h 21600"/>
              <a:gd name="T68" fmla="*/ 0 w 21600"/>
              <a:gd name="T69" fmla="*/ 1681 h 21600"/>
              <a:gd name="T70" fmla="*/ 0 w 21600"/>
              <a:gd name="T71" fmla="*/ 2160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0" y="21600"/>
                </a:moveTo>
                <a:lnTo>
                  <a:pt x="21600" y="21600"/>
                </a:lnTo>
                <a:lnTo>
                  <a:pt x="21600" y="3410"/>
                </a:lnTo>
                <a:lnTo>
                  <a:pt x="20833" y="2533"/>
                </a:lnTo>
                <a:lnTo>
                  <a:pt x="20103" y="1799"/>
                </a:lnTo>
                <a:lnTo>
                  <a:pt x="19391" y="1183"/>
                </a:lnTo>
                <a:lnTo>
                  <a:pt x="18715" y="733"/>
                </a:lnTo>
                <a:lnTo>
                  <a:pt x="18056" y="378"/>
                </a:lnTo>
                <a:lnTo>
                  <a:pt x="17425" y="165"/>
                </a:lnTo>
                <a:lnTo>
                  <a:pt x="16803" y="23"/>
                </a:lnTo>
                <a:lnTo>
                  <a:pt x="16208" y="0"/>
                </a:lnTo>
                <a:lnTo>
                  <a:pt x="15622" y="47"/>
                </a:lnTo>
                <a:lnTo>
                  <a:pt x="15045" y="165"/>
                </a:lnTo>
                <a:lnTo>
                  <a:pt x="14477" y="331"/>
                </a:lnTo>
                <a:lnTo>
                  <a:pt x="13918" y="591"/>
                </a:lnTo>
                <a:lnTo>
                  <a:pt x="13360" y="852"/>
                </a:lnTo>
                <a:lnTo>
                  <a:pt x="12801" y="1160"/>
                </a:lnTo>
                <a:lnTo>
                  <a:pt x="12242" y="1492"/>
                </a:lnTo>
                <a:lnTo>
                  <a:pt x="11674" y="1847"/>
                </a:lnTo>
                <a:lnTo>
                  <a:pt x="11106" y="2226"/>
                </a:lnTo>
                <a:lnTo>
                  <a:pt x="10520" y="2581"/>
                </a:lnTo>
                <a:lnTo>
                  <a:pt x="9934" y="2936"/>
                </a:lnTo>
                <a:lnTo>
                  <a:pt x="9321" y="3244"/>
                </a:lnTo>
                <a:lnTo>
                  <a:pt x="8699" y="3505"/>
                </a:lnTo>
                <a:lnTo>
                  <a:pt x="8050" y="3765"/>
                </a:lnTo>
                <a:lnTo>
                  <a:pt x="7383" y="3955"/>
                </a:lnTo>
                <a:lnTo>
                  <a:pt x="6697" y="4073"/>
                </a:lnTo>
                <a:lnTo>
                  <a:pt x="5985" y="4144"/>
                </a:lnTo>
                <a:lnTo>
                  <a:pt x="5237" y="4097"/>
                </a:lnTo>
                <a:lnTo>
                  <a:pt x="4462" y="3978"/>
                </a:lnTo>
                <a:lnTo>
                  <a:pt x="3641" y="3765"/>
                </a:lnTo>
                <a:lnTo>
                  <a:pt x="2794" y="3410"/>
                </a:lnTo>
                <a:lnTo>
                  <a:pt x="1902" y="2984"/>
                </a:lnTo>
                <a:lnTo>
                  <a:pt x="973" y="2391"/>
                </a:lnTo>
                <a:lnTo>
                  <a:pt x="0" y="1681"/>
                </a:lnTo>
                <a:lnTo>
                  <a:pt x="0" y="21600"/>
                </a:lnTo>
              </a:path>
            </a:pathLst>
          </a:custGeom>
          <a:solidFill>
            <a:srgbClr val="FFC000"/>
          </a:solidFill>
          <a:ln>
            <a:noFill/>
          </a:ln>
        </p:spPr>
        <p:txBody>
          <a:bodyPr/>
          <a:lstStyle/>
          <a:p>
            <a:endParaRPr lang="zh-CN" altLang="en-US"/>
          </a:p>
        </p:txBody>
      </p:sp>
      <p:sp>
        <p:nvSpPr>
          <p:cNvPr id="13" name="その他"/>
          <p:cNvSpPr>
            <a:spLocks noChangeAspect="1"/>
          </p:cNvSpPr>
          <p:nvPr/>
        </p:nvSpPr>
        <p:spPr bwMode="auto">
          <a:xfrm>
            <a:off x="3175" y="3284538"/>
            <a:ext cx="9140825" cy="1858962"/>
          </a:xfrm>
          <a:custGeom>
            <a:avLst/>
            <a:gdLst>
              <a:gd name="T0" fmla="*/ 0 w 21600"/>
              <a:gd name="T1" fmla="*/ 0 h 21600"/>
              <a:gd name="T2" fmla="*/ 973 w 21600"/>
              <a:gd name="T3" fmla="*/ 645 h 21600"/>
              <a:gd name="T4" fmla="*/ 1902 w 21600"/>
              <a:gd name="T5" fmla="*/ 1210 h 21600"/>
              <a:gd name="T6" fmla="*/ 2794 w 21600"/>
              <a:gd name="T7" fmla="*/ 1667 h 21600"/>
              <a:gd name="T8" fmla="*/ 3641 w 21600"/>
              <a:gd name="T9" fmla="*/ 2044 h 21600"/>
              <a:gd name="T10" fmla="*/ 4462 w 21600"/>
              <a:gd name="T11" fmla="*/ 2313 h 21600"/>
              <a:gd name="T12" fmla="*/ 5237 w 21600"/>
              <a:gd name="T13" fmla="*/ 2501 h 21600"/>
              <a:gd name="T14" fmla="*/ 5985 w 21600"/>
              <a:gd name="T15" fmla="*/ 2636 h 21600"/>
              <a:gd name="T16" fmla="*/ 6697 w 21600"/>
              <a:gd name="T17" fmla="*/ 2716 h 21600"/>
              <a:gd name="T18" fmla="*/ 7383 w 21600"/>
              <a:gd name="T19" fmla="*/ 2743 h 21600"/>
              <a:gd name="T20" fmla="*/ 8050 w 21600"/>
              <a:gd name="T21" fmla="*/ 2689 h 21600"/>
              <a:gd name="T22" fmla="*/ 8699 w 21600"/>
              <a:gd name="T23" fmla="*/ 2609 h 21600"/>
              <a:gd name="T24" fmla="*/ 9321 w 21600"/>
              <a:gd name="T25" fmla="*/ 2474 h 21600"/>
              <a:gd name="T26" fmla="*/ 9934 w 21600"/>
              <a:gd name="T27" fmla="*/ 2340 h 21600"/>
              <a:gd name="T28" fmla="*/ 10520 w 21600"/>
              <a:gd name="T29" fmla="*/ 2205 h 21600"/>
              <a:gd name="T30" fmla="*/ 11106 w 21600"/>
              <a:gd name="T31" fmla="*/ 2017 h 21600"/>
              <a:gd name="T32" fmla="*/ 11674 w 21600"/>
              <a:gd name="T33" fmla="*/ 1855 h 21600"/>
              <a:gd name="T34" fmla="*/ 12242 w 21600"/>
              <a:gd name="T35" fmla="*/ 1694 h 21600"/>
              <a:gd name="T36" fmla="*/ 12801 w 21600"/>
              <a:gd name="T37" fmla="*/ 1532 h 21600"/>
              <a:gd name="T38" fmla="*/ 13360 w 21600"/>
              <a:gd name="T39" fmla="*/ 1398 h 21600"/>
              <a:gd name="T40" fmla="*/ 13918 w 21600"/>
              <a:gd name="T41" fmla="*/ 1291 h 21600"/>
              <a:gd name="T42" fmla="*/ 14477 w 21600"/>
              <a:gd name="T43" fmla="*/ 1237 h 21600"/>
              <a:gd name="T44" fmla="*/ 15045 w 21600"/>
              <a:gd name="T45" fmla="*/ 1210 h 21600"/>
              <a:gd name="T46" fmla="*/ 15622 w 21600"/>
              <a:gd name="T47" fmla="*/ 1237 h 21600"/>
              <a:gd name="T48" fmla="*/ 16208 w 21600"/>
              <a:gd name="T49" fmla="*/ 1318 h 21600"/>
              <a:gd name="T50" fmla="*/ 16803 w 21600"/>
              <a:gd name="T51" fmla="*/ 1452 h 21600"/>
              <a:gd name="T52" fmla="*/ 17425 w 21600"/>
              <a:gd name="T53" fmla="*/ 1667 h 21600"/>
              <a:gd name="T54" fmla="*/ 18056 w 21600"/>
              <a:gd name="T55" fmla="*/ 1963 h 21600"/>
              <a:gd name="T56" fmla="*/ 18715 w 21600"/>
              <a:gd name="T57" fmla="*/ 2367 h 21600"/>
              <a:gd name="T58" fmla="*/ 19391 w 21600"/>
              <a:gd name="T59" fmla="*/ 2851 h 21600"/>
              <a:gd name="T60" fmla="*/ 20103 w 21600"/>
              <a:gd name="T61" fmla="*/ 3442 h 21600"/>
              <a:gd name="T62" fmla="*/ 20833 w 21600"/>
              <a:gd name="T63" fmla="*/ 4142 h 21600"/>
              <a:gd name="T64" fmla="*/ 21600 w 21600"/>
              <a:gd name="T65" fmla="*/ 4976 h 21600"/>
              <a:gd name="T66" fmla="*/ 21600 w 21600"/>
              <a:gd name="T67" fmla="*/ 21600 h 21600"/>
              <a:gd name="T68" fmla="*/ 0 w 21600"/>
              <a:gd name="T69" fmla="*/ 2160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0" y="0"/>
                </a:moveTo>
                <a:lnTo>
                  <a:pt x="973" y="645"/>
                </a:lnTo>
                <a:lnTo>
                  <a:pt x="1902" y="1210"/>
                </a:lnTo>
                <a:lnTo>
                  <a:pt x="2794" y="1667"/>
                </a:lnTo>
                <a:lnTo>
                  <a:pt x="3641" y="2044"/>
                </a:lnTo>
                <a:lnTo>
                  <a:pt x="4462" y="2313"/>
                </a:lnTo>
                <a:lnTo>
                  <a:pt x="5237" y="2501"/>
                </a:lnTo>
                <a:lnTo>
                  <a:pt x="5985" y="2636"/>
                </a:lnTo>
                <a:lnTo>
                  <a:pt x="6697" y="2716"/>
                </a:lnTo>
                <a:lnTo>
                  <a:pt x="7383" y="2743"/>
                </a:lnTo>
                <a:lnTo>
                  <a:pt x="8050" y="2689"/>
                </a:lnTo>
                <a:lnTo>
                  <a:pt x="8699" y="2609"/>
                </a:lnTo>
                <a:lnTo>
                  <a:pt x="9321" y="2474"/>
                </a:lnTo>
                <a:lnTo>
                  <a:pt x="9934" y="2340"/>
                </a:lnTo>
                <a:lnTo>
                  <a:pt x="10520" y="2205"/>
                </a:lnTo>
                <a:lnTo>
                  <a:pt x="11106" y="2017"/>
                </a:lnTo>
                <a:lnTo>
                  <a:pt x="11674" y="1855"/>
                </a:lnTo>
                <a:lnTo>
                  <a:pt x="12242" y="1694"/>
                </a:lnTo>
                <a:lnTo>
                  <a:pt x="12801" y="1532"/>
                </a:lnTo>
                <a:lnTo>
                  <a:pt x="13360" y="1398"/>
                </a:lnTo>
                <a:lnTo>
                  <a:pt x="13918" y="1291"/>
                </a:lnTo>
                <a:lnTo>
                  <a:pt x="14477" y="1237"/>
                </a:lnTo>
                <a:lnTo>
                  <a:pt x="15045" y="1210"/>
                </a:lnTo>
                <a:lnTo>
                  <a:pt x="15622" y="1237"/>
                </a:lnTo>
                <a:lnTo>
                  <a:pt x="16208" y="1318"/>
                </a:lnTo>
                <a:lnTo>
                  <a:pt x="16803" y="1452"/>
                </a:lnTo>
                <a:lnTo>
                  <a:pt x="17425" y="1667"/>
                </a:lnTo>
                <a:lnTo>
                  <a:pt x="18056" y="1963"/>
                </a:lnTo>
                <a:lnTo>
                  <a:pt x="18715" y="2367"/>
                </a:lnTo>
                <a:lnTo>
                  <a:pt x="19391" y="2851"/>
                </a:lnTo>
                <a:lnTo>
                  <a:pt x="20103" y="3442"/>
                </a:lnTo>
                <a:lnTo>
                  <a:pt x="20833" y="4142"/>
                </a:lnTo>
                <a:lnTo>
                  <a:pt x="21600" y="4976"/>
                </a:lnTo>
                <a:lnTo>
                  <a:pt x="21600" y="21600"/>
                </a:lnTo>
                <a:lnTo>
                  <a:pt x="0" y="21600"/>
                </a:lnTo>
                <a:lnTo>
                  <a:pt x="0" y="0"/>
                </a:lnTo>
              </a:path>
            </a:pathLst>
          </a:custGeom>
          <a:solidFill>
            <a:srgbClr val="C00000"/>
          </a:solidFill>
          <a:ln>
            <a:noFill/>
          </a:ln>
        </p:spPr>
        <p:txBody>
          <a:bodyPr/>
          <a:lstStyle/>
          <a:p>
            <a:endParaRPr lang="zh-CN" altLang="en-US"/>
          </a:p>
        </p:txBody>
      </p:sp>
      <p:sp>
        <p:nvSpPr>
          <p:cNvPr id="17" name="その他"/>
          <p:cNvSpPr>
            <a:spLocks noChangeAspect="1"/>
          </p:cNvSpPr>
          <p:nvPr/>
        </p:nvSpPr>
        <p:spPr bwMode="auto">
          <a:xfrm>
            <a:off x="749300" y="2339975"/>
            <a:ext cx="650875" cy="644525"/>
          </a:xfrm>
          <a:custGeom>
            <a:avLst/>
            <a:gdLst>
              <a:gd name="T0" fmla="*/ 12649 w 21600"/>
              <a:gd name="T1" fmla="*/ 0 h 21600"/>
              <a:gd name="T2" fmla="*/ 13365 w 21600"/>
              <a:gd name="T3" fmla="*/ 8205 h 21600"/>
              <a:gd name="T4" fmla="*/ 21600 w 21600"/>
              <a:gd name="T5" fmla="*/ 10256 h 21600"/>
              <a:gd name="T6" fmla="*/ 13723 w 21600"/>
              <a:gd name="T7" fmla="*/ 13273 h 21600"/>
              <a:gd name="T8" fmla="*/ 14439 w 21600"/>
              <a:gd name="T9" fmla="*/ 21600 h 21600"/>
              <a:gd name="T10" fmla="*/ 8950 w 21600"/>
              <a:gd name="T11" fmla="*/ 15083 h 21600"/>
              <a:gd name="T12" fmla="*/ 1193 w 21600"/>
              <a:gd name="T13" fmla="*/ 18221 h 21600"/>
              <a:gd name="T14" fmla="*/ 5608 w 21600"/>
              <a:gd name="T15" fmla="*/ 11222 h 21600"/>
              <a:gd name="T16" fmla="*/ 0 w 21600"/>
              <a:gd name="T17" fmla="*/ 4826 h 21600"/>
              <a:gd name="T18" fmla="*/ 8234 w 21600"/>
              <a:gd name="T19" fmla="*/ 6878 h 21600"/>
              <a:gd name="T20" fmla="*/ 12649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649" y="0"/>
                </a:moveTo>
                <a:lnTo>
                  <a:pt x="13365" y="8205"/>
                </a:lnTo>
                <a:lnTo>
                  <a:pt x="21600" y="10256"/>
                </a:lnTo>
                <a:lnTo>
                  <a:pt x="13723" y="13273"/>
                </a:lnTo>
                <a:lnTo>
                  <a:pt x="14439" y="21600"/>
                </a:lnTo>
                <a:lnTo>
                  <a:pt x="8950" y="15083"/>
                </a:lnTo>
                <a:lnTo>
                  <a:pt x="1193" y="18221"/>
                </a:lnTo>
                <a:lnTo>
                  <a:pt x="5608" y="11222"/>
                </a:lnTo>
                <a:lnTo>
                  <a:pt x="0" y="4826"/>
                </a:lnTo>
                <a:lnTo>
                  <a:pt x="8234" y="6878"/>
                </a:lnTo>
                <a:lnTo>
                  <a:pt x="12649" y="0"/>
                </a:lnTo>
              </a:path>
            </a:pathLst>
          </a:custGeom>
          <a:solidFill>
            <a:srgbClr val="FFC000"/>
          </a:solidFill>
          <a:ln>
            <a:noFill/>
          </a:ln>
        </p:spPr>
        <p:txBody>
          <a:bodyPr/>
          <a:lstStyle/>
          <a:p>
            <a:endParaRPr lang="zh-CN" altLang="en-US"/>
          </a:p>
        </p:txBody>
      </p:sp>
      <p:sp>
        <p:nvSpPr>
          <p:cNvPr id="18" name="その他"/>
          <p:cNvSpPr>
            <a:spLocks noChangeAspect="1"/>
          </p:cNvSpPr>
          <p:nvPr/>
        </p:nvSpPr>
        <p:spPr bwMode="auto">
          <a:xfrm>
            <a:off x="1584325" y="3532188"/>
            <a:ext cx="492125" cy="488950"/>
          </a:xfrm>
          <a:custGeom>
            <a:avLst/>
            <a:gdLst>
              <a:gd name="T0" fmla="*/ 12770 w 21600"/>
              <a:gd name="T1" fmla="*/ 0 h 21600"/>
              <a:gd name="T2" fmla="*/ 13243 w 21600"/>
              <a:gd name="T3" fmla="*/ 8258 h 21600"/>
              <a:gd name="T4" fmla="*/ 21600 w 21600"/>
              <a:gd name="T5" fmla="*/ 10482 h 21600"/>
              <a:gd name="T6" fmla="*/ 13558 w 21600"/>
              <a:gd name="T7" fmla="*/ 13182 h 21600"/>
              <a:gd name="T8" fmla="*/ 13874 w 21600"/>
              <a:gd name="T9" fmla="*/ 21600 h 21600"/>
              <a:gd name="T10" fmla="*/ 8513 w 21600"/>
              <a:gd name="T11" fmla="*/ 14929 h 21600"/>
              <a:gd name="T12" fmla="*/ 630 w 21600"/>
              <a:gd name="T13" fmla="*/ 17787 h 21600"/>
              <a:gd name="T14" fmla="*/ 5360 w 21600"/>
              <a:gd name="T15" fmla="*/ 10958 h 21600"/>
              <a:gd name="T16" fmla="*/ 0 w 21600"/>
              <a:gd name="T17" fmla="*/ 4446 h 21600"/>
              <a:gd name="T18" fmla="*/ 8198 w 21600"/>
              <a:gd name="T19" fmla="*/ 6670 h 21600"/>
              <a:gd name="T20" fmla="*/ 1277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70" y="0"/>
                </a:moveTo>
                <a:lnTo>
                  <a:pt x="13243" y="8258"/>
                </a:lnTo>
                <a:lnTo>
                  <a:pt x="21600" y="10482"/>
                </a:lnTo>
                <a:lnTo>
                  <a:pt x="13558" y="13182"/>
                </a:lnTo>
                <a:lnTo>
                  <a:pt x="13874" y="21600"/>
                </a:lnTo>
                <a:lnTo>
                  <a:pt x="8513" y="14929"/>
                </a:lnTo>
                <a:lnTo>
                  <a:pt x="630" y="17787"/>
                </a:lnTo>
                <a:lnTo>
                  <a:pt x="5360" y="10958"/>
                </a:lnTo>
                <a:lnTo>
                  <a:pt x="0" y="4446"/>
                </a:lnTo>
                <a:lnTo>
                  <a:pt x="8198" y="6670"/>
                </a:lnTo>
                <a:lnTo>
                  <a:pt x="12770" y="0"/>
                </a:lnTo>
              </a:path>
            </a:pathLst>
          </a:custGeom>
          <a:solidFill>
            <a:srgbClr val="FFC000"/>
          </a:solidFill>
          <a:ln>
            <a:noFill/>
          </a:ln>
        </p:spPr>
        <p:txBody>
          <a:bodyPr/>
          <a:lstStyle/>
          <a:p>
            <a:endParaRPr lang="zh-CN" altLang="en-US"/>
          </a:p>
        </p:txBody>
      </p:sp>
      <p:sp>
        <p:nvSpPr>
          <p:cNvPr id="19" name="その他"/>
          <p:cNvSpPr>
            <a:spLocks noChangeAspect="1"/>
          </p:cNvSpPr>
          <p:nvPr/>
        </p:nvSpPr>
        <p:spPr bwMode="auto">
          <a:xfrm>
            <a:off x="488950" y="3300413"/>
            <a:ext cx="263525" cy="271462"/>
          </a:xfrm>
          <a:custGeom>
            <a:avLst/>
            <a:gdLst>
              <a:gd name="T0" fmla="*/ 14202 w 21600"/>
              <a:gd name="T1" fmla="*/ 0 h 21600"/>
              <a:gd name="T2" fmla="*/ 13610 w 21600"/>
              <a:gd name="T3" fmla="*/ 8351 h 21600"/>
              <a:gd name="T4" fmla="*/ 21600 w 21600"/>
              <a:gd name="T5" fmla="*/ 11231 h 21600"/>
              <a:gd name="T6" fmla="*/ 13019 w 21600"/>
              <a:gd name="T7" fmla="*/ 13247 h 21600"/>
              <a:gd name="T8" fmla="*/ 12131 w 21600"/>
              <a:gd name="T9" fmla="*/ 21600 h 21600"/>
              <a:gd name="T10" fmla="*/ 8284 w 21600"/>
              <a:gd name="T11" fmla="*/ 14687 h 21600"/>
              <a:gd name="T12" fmla="*/ 0 w 21600"/>
              <a:gd name="T13" fmla="*/ 16703 h 21600"/>
              <a:gd name="T14" fmla="*/ 5325 w 21600"/>
              <a:gd name="T15" fmla="*/ 10079 h 21600"/>
              <a:gd name="T16" fmla="*/ 1479 w 21600"/>
              <a:gd name="T17" fmla="*/ 3743 h 21600"/>
              <a:gd name="T18" fmla="*/ 8876 w 21600"/>
              <a:gd name="T19" fmla="*/ 6335 h 21600"/>
              <a:gd name="T20" fmla="*/ 14202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4202" y="0"/>
                </a:moveTo>
                <a:lnTo>
                  <a:pt x="13610" y="8351"/>
                </a:lnTo>
                <a:lnTo>
                  <a:pt x="21600" y="11231"/>
                </a:lnTo>
                <a:lnTo>
                  <a:pt x="13019" y="13247"/>
                </a:lnTo>
                <a:lnTo>
                  <a:pt x="12131" y="21600"/>
                </a:lnTo>
                <a:lnTo>
                  <a:pt x="8284" y="14687"/>
                </a:lnTo>
                <a:lnTo>
                  <a:pt x="0" y="16703"/>
                </a:lnTo>
                <a:lnTo>
                  <a:pt x="5325" y="10079"/>
                </a:lnTo>
                <a:lnTo>
                  <a:pt x="1479" y="3743"/>
                </a:lnTo>
                <a:lnTo>
                  <a:pt x="8876" y="6335"/>
                </a:lnTo>
                <a:lnTo>
                  <a:pt x="14202" y="0"/>
                </a:lnTo>
              </a:path>
            </a:pathLst>
          </a:custGeom>
          <a:solidFill>
            <a:srgbClr val="FFC000"/>
          </a:solidFill>
          <a:ln>
            <a:noFill/>
          </a:ln>
        </p:spPr>
        <p:txBody>
          <a:bodyPr/>
          <a:lstStyle/>
          <a:p>
            <a:endParaRPr lang="zh-CN" altLang="en-US"/>
          </a:p>
        </p:txBody>
      </p:sp>
      <p:sp>
        <p:nvSpPr>
          <p:cNvPr id="20" name="その他"/>
          <p:cNvSpPr>
            <a:spLocks noChangeAspect="1"/>
          </p:cNvSpPr>
          <p:nvPr/>
        </p:nvSpPr>
        <p:spPr bwMode="auto">
          <a:xfrm>
            <a:off x="723900" y="4052888"/>
            <a:ext cx="360363" cy="331787"/>
          </a:xfrm>
          <a:custGeom>
            <a:avLst/>
            <a:gdLst>
              <a:gd name="T0" fmla="*/ 10367 w 21600"/>
              <a:gd name="T1" fmla="*/ 0 h 21600"/>
              <a:gd name="T2" fmla="*/ 13391 w 21600"/>
              <a:gd name="T3" fmla="*/ 7747 h 21600"/>
              <a:gd name="T4" fmla="*/ 21600 w 21600"/>
              <a:gd name="T5" fmla="*/ 7513 h 21600"/>
              <a:gd name="T6" fmla="*/ 15119 w 21600"/>
              <a:gd name="T7" fmla="*/ 12678 h 21600"/>
              <a:gd name="T8" fmla="*/ 17927 w 21600"/>
              <a:gd name="T9" fmla="*/ 20660 h 21600"/>
              <a:gd name="T10" fmla="*/ 11015 w 21600"/>
              <a:gd name="T11" fmla="*/ 15965 h 21600"/>
              <a:gd name="T12" fmla="*/ 4535 w 21600"/>
              <a:gd name="T13" fmla="*/ 21600 h 21600"/>
              <a:gd name="T14" fmla="*/ 6695 w 21600"/>
              <a:gd name="T15" fmla="*/ 13147 h 21600"/>
              <a:gd name="T16" fmla="*/ 0 w 21600"/>
              <a:gd name="T17" fmla="*/ 8686 h 21600"/>
              <a:gd name="T18" fmla="*/ 8207 w 21600"/>
              <a:gd name="T19" fmla="*/ 8217 h 21600"/>
              <a:gd name="T20" fmla="*/ 10367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367" y="0"/>
                </a:moveTo>
                <a:lnTo>
                  <a:pt x="13391" y="7747"/>
                </a:lnTo>
                <a:lnTo>
                  <a:pt x="21600" y="7513"/>
                </a:lnTo>
                <a:lnTo>
                  <a:pt x="15119" y="12678"/>
                </a:lnTo>
                <a:lnTo>
                  <a:pt x="17927" y="20660"/>
                </a:lnTo>
                <a:lnTo>
                  <a:pt x="11015" y="15965"/>
                </a:lnTo>
                <a:lnTo>
                  <a:pt x="4535" y="21600"/>
                </a:lnTo>
                <a:lnTo>
                  <a:pt x="6695" y="13147"/>
                </a:lnTo>
                <a:lnTo>
                  <a:pt x="0" y="8686"/>
                </a:lnTo>
                <a:lnTo>
                  <a:pt x="8207" y="8217"/>
                </a:lnTo>
                <a:lnTo>
                  <a:pt x="10367" y="0"/>
                </a:lnTo>
              </a:path>
            </a:pathLst>
          </a:custGeom>
          <a:solidFill>
            <a:srgbClr val="FFC000"/>
          </a:solidFill>
          <a:ln>
            <a:noFill/>
          </a:ln>
        </p:spPr>
        <p:txBody>
          <a:bodyPr/>
          <a:lstStyle/>
          <a:p>
            <a:endParaRPr lang="zh-CN" altLang="en-US"/>
          </a:p>
        </p:txBody>
      </p:sp>
      <p:sp>
        <p:nvSpPr>
          <p:cNvPr id="21" name="その他"/>
          <p:cNvSpPr>
            <a:spLocks noChangeAspect="1"/>
          </p:cNvSpPr>
          <p:nvPr/>
        </p:nvSpPr>
        <p:spPr bwMode="auto">
          <a:xfrm>
            <a:off x="536575" y="1274763"/>
            <a:ext cx="979488" cy="971550"/>
          </a:xfrm>
          <a:custGeom>
            <a:avLst/>
            <a:gdLst>
              <a:gd name="T0" fmla="*/ 7385 w 21600"/>
              <a:gd name="T1" fmla="*/ 0 h 21600"/>
              <a:gd name="T2" fmla="*/ 12785 w 21600"/>
              <a:gd name="T3" fmla="*/ 6159 h 21600"/>
              <a:gd name="T4" fmla="*/ 20726 w 21600"/>
              <a:gd name="T5" fmla="*/ 2959 h 21600"/>
              <a:gd name="T6" fmla="*/ 16120 w 21600"/>
              <a:gd name="T7" fmla="*/ 9999 h 21600"/>
              <a:gd name="T8" fmla="*/ 21600 w 21600"/>
              <a:gd name="T9" fmla="*/ 16319 h 21600"/>
              <a:gd name="T10" fmla="*/ 13261 w 21600"/>
              <a:gd name="T11" fmla="*/ 14399 h 21600"/>
              <a:gd name="T12" fmla="*/ 8655 w 21600"/>
              <a:gd name="T13" fmla="*/ 21600 h 21600"/>
              <a:gd name="T14" fmla="*/ 8100 w 21600"/>
              <a:gd name="T15" fmla="*/ 13279 h 21600"/>
              <a:gd name="T16" fmla="*/ 0 w 21600"/>
              <a:gd name="T17" fmla="*/ 11439 h 21600"/>
              <a:gd name="T18" fmla="*/ 7861 w 21600"/>
              <a:gd name="T19" fmla="*/ 8239 h 21600"/>
              <a:gd name="T20" fmla="*/ 7385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7385" y="0"/>
                </a:moveTo>
                <a:lnTo>
                  <a:pt x="12785" y="6159"/>
                </a:lnTo>
                <a:lnTo>
                  <a:pt x="20726" y="2959"/>
                </a:lnTo>
                <a:lnTo>
                  <a:pt x="16120" y="9999"/>
                </a:lnTo>
                <a:lnTo>
                  <a:pt x="21600" y="16319"/>
                </a:lnTo>
                <a:lnTo>
                  <a:pt x="13261" y="14399"/>
                </a:lnTo>
                <a:lnTo>
                  <a:pt x="8655" y="21600"/>
                </a:lnTo>
                <a:lnTo>
                  <a:pt x="8100" y="13279"/>
                </a:lnTo>
                <a:lnTo>
                  <a:pt x="0" y="11439"/>
                </a:lnTo>
                <a:lnTo>
                  <a:pt x="7861" y="8239"/>
                </a:lnTo>
                <a:lnTo>
                  <a:pt x="7385" y="0"/>
                </a:lnTo>
              </a:path>
            </a:pathLst>
          </a:custGeom>
          <a:solidFill>
            <a:srgbClr val="FFC000"/>
          </a:solidFill>
          <a:ln>
            <a:noFill/>
          </a:ln>
        </p:spPr>
        <p:txBody>
          <a:bodyPr/>
          <a:lstStyle/>
          <a:p>
            <a:endParaRPr lang="zh-CN" altLang="en-US"/>
          </a:p>
        </p:txBody>
      </p:sp>
      <p:sp>
        <p:nvSpPr>
          <p:cNvPr id="22" name="その他"/>
          <p:cNvSpPr>
            <a:spLocks noChangeAspect="1"/>
          </p:cNvSpPr>
          <p:nvPr/>
        </p:nvSpPr>
        <p:spPr bwMode="auto">
          <a:xfrm>
            <a:off x="1698625" y="1814513"/>
            <a:ext cx="547688" cy="496887"/>
          </a:xfrm>
          <a:custGeom>
            <a:avLst/>
            <a:gdLst>
              <a:gd name="T0" fmla="*/ 10800 w 21600"/>
              <a:gd name="T1" fmla="*/ 0 h 21600"/>
              <a:gd name="T2" fmla="*/ 13357 w 21600"/>
              <a:gd name="T3" fmla="*/ 8138 h 21600"/>
              <a:gd name="T4" fmla="*/ 21600 w 21600"/>
              <a:gd name="T5" fmla="*/ 8138 h 21600"/>
              <a:gd name="T6" fmla="*/ 14920 w 21600"/>
              <a:gd name="T7" fmla="*/ 13304 h 21600"/>
              <a:gd name="T8" fmla="*/ 17478 w 21600"/>
              <a:gd name="T9" fmla="*/ 21600 h 21600"/>
              <a:gd name="T10" fmla="*/ 10800 w 21600"/>
              <a:gd name="T11" fmla="*/ 16434 h 21600"/>
              <a:gd name="T12" fmla="*/ 4120 w 21600"/>
              <a:gd name="T13" fmla="*/ 21600 h 21600"/>
              <a:gd name="T14" fmla="*/ 6678 w 21600"/>
              <a:gd name="T15" fmla="*/ 13304 h 21600"/>
              <a:gd name="T16" fmla="*/ 0 w 21600"/>
              <a:gd name="T17" fmla="*/ 8138 h 21600"/>
              <a:gd name="T18" fmla="*/ 8242 w 21600"/>
              <a:gd name="T19" fmla="*/ 8138 h 21600"/>
              <a:gd name="T20" fmla="*/ 1080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lnTo>
                  <a:pt x="13357" y="8138"/>
                </a:lnTo>
                <a:lnTo>
                  <a:pt x="21600" y="8138"/>
                </a:lnTo>
                <a:lnTo>
                  <a:pt x="14920" y="13304"/>
                </a:lnTo>
                <a:lnTo>
                  <a:pt x="17478" y="21600"/>
                </a:lnTo>
                <a:lnTo>
                  <a:pt x="10800" y="16434"/>
                </a:lnTo>
                <a:lnTo>
                  <a:pt x="4120" y="21600"/>
                </a:lnTo>
                <a:lnTo>
                  <a:pt x="6678" y="13304"/>
                </a:lnTo>
                <a:lnTo>
                  <a:pt x="0" y="8138"/>
                </a:lnTo>
                <a:lnTo>
                  <a:pt x="8242" y="8138"/>
                </a:lnTo>
                <a:lnTo>
                  <a:pt x="10800" y="0"/>
                </a:lnTo>
              </a:path>
            </a:pathLst>
          </a:custGeom>
          <a:solidFill>
            <a:srgbClr val="C00000"/>
          </a:solidFill>
          <a:ln>
            <a:noFill/>
          </a:ln>
        </p:spPr>
        <p:txBody>
          <a:bodyPr/>
          <a:lstStyle/>
          <a:p>
            <a:endParaRPr lang="zh-CN" altLang="en-US">
              <a:solidFill>
                <a:srgbClr val="C00000"/>
              </a:solidFill>
            </a:endParaRPr>
          </a:p>
        </p:txBody>
      </p:sp>
      <p:sp>
        <p:nvSpPr>
          <p:cNvPr id="23" name="その他"/>
          <p:cNvSpPr>
            <a:spLocks noChangeAspect="1"/>
          </p:cNvSpPr>
          <p:nvPr/>
        </p:nvSpPr>
        <p:spPr bwMode="auto">
          <a:xfrm>
            <a:off x="1192213" y="3135313"/>
            <a:ext cx="452437" cy="414337"/>
          </a:xfrm>
          <a:custGeom>
            <a:avLst/>
            <a:gdLst>
              <a:gd name="T0" fmla="*/ 10628 w 21600"/>
              <a:gd name="T1" fmla="*/ 0 h 21600"/>
              <a:gd name="T2" fmla="*/ 13371 w 21600"/>
              <a:gd name="T3" fmla="*/ 8264 h 21600"/>
              <a:gd name="T4" fmla="*/ 21600 w 21600"/>
              <a:gd name="T5" fmla="*/ 8264 h 21600"/>
              <a:gd name="T6" fmla="*/ 14742 w 21600"/>
              <a:gd name="T7" fmla="*/ 13335 h 21600"/>
              <a:gd name="T8" fmla="*/ 17314 w 21600"/>
              <a:gd name="T9" fmla="*/ 21600 h 21600"/>
              <a:gd name="T10" fmla="*/ 10628 w 21600"/>
              <a:gd name="T11" fmla="*/ 16528 h 21600"/>
              <a:gd name="T12" fmla="*/ 4114 w 21600"/>
              <a:gd name="T13" fmla="*/ 21600 h 21600"/>
              <a:gd name="T14" fmla="*/ 6514 w 21600"/>
              <a:gd name="T15" fmla="*/ 13335 h 21600"/>
              <a:gd name="T16" fmla="*/ 0 w 21600"/>
              <a:gd name="T17" fmla="*/ 8264 h 21600"/>
              <a:gd name="T18" fmla="*/ 8056 w 21600"/>
              <a:gd name="T19" fmla="*/ 8264 h 21600"/>
              <a:gd name="T20" fmla="*/ 10628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28" y="0"/>
                </a:moveTo>
                <a:lnTo>
                  <a:pt x="13371" y="8264"/>
                </a:lnTo>
                <a:lnTo>
                  <a:pt x="21600" y="8264"/>
                </a:lnTo>
                <a:lnTo>
                  <a:pt x="14742" y="13335"/>
                </a:lnTo>
                <a:lnTo>
                  <a:pt x="17314" y="21600"/>
                </a:lnTo>
                <a:lnTo>
                  <a:pt x="10628" y="16528"/>
                </a:lnTo>
                <a:lnTo>
                  <a:pt x="4114" y="21600"/>
                </a:lnTo>
                <a:lnTo>
                  <a:pt x="6514" y="13335"/>
                </a:lnTo>
                <a:lnTo>
                  <a:pt x="0" y="8264"/>
                </a:lnTo>
                <a:lnTo>
                  <a:pt x="8056" y="8264"/>
                </a:lnTo>
                <a:lnTo>
                  <a:pt x="10628" y="0"/>
                </a:lnTo>
              </a:path>
            </a:pathLst>
          </a:custGeom>
          <a:solidFill>
            <a:srgbClr val="C00000"/>
          </a:solidFill>
          <a:ln>
            <a:noFill/>
          </a:ln>
        </p:spPr>
        <p:txBody>
          <a:bodyPr/>
          <a:lstStyle/>
          <a:p>
            <a:endParaRPr lang="zh-CN" altLang="en-US">
              <a:solidFill>
                <a:srgbClr val="C00000"/>
              </a:solidFill>
            </a:endParaRPr>
          </a:p>
        </p:txBody>
      </p:sp>
      <p:sp>
        <p:nvSpPr>
          <p:cNvPr id="34" name="その他"/>
          <p:cNvSpPr>
            <a:spLocks noChangeAspect="1"/>
          </p:cNvSpPr>
          <p:nvPr/>
        </p:nvSpPr>
        <p:spPr bwMode="auto">
          <a:xfrm>
            <a:off x="1382713" y="2544763"/>
            <a:ext cx="457200" cy="407987"/>
          </a:xfrm>
          <a:custGeom>
            <a:avLst/>
            <a:gdLst>
              <a:gd name="T0" fmla="*/ 10714 w 21600"/>
              <a:gd name="T1" fmla="*/ 0 h 21600"/>
              <a:gd name="T2" fmla="*/ 13265 w 21600"/>
              <a:gd name="T3" fmla="*/ 8028 h 21600"/>
              <a:gd name="T4" fmla="*/ 21600 w 21600"/>
              <a:gd name="T5" fmla="*/ 8028 h 21600"/>
              <a:gd name="T6" fmla="*/ 14796 w 21600"/>
              <a:gd name="T7" fmla="*/ 13189 h 21600"/>
              <a:gd name="T8" fmla="*/ 17347 w 21600"/>
              <a:gd name="T9" fmla="*/ 21600 h 21600"/>
              <a:gd name="T10" fmla="*/ 10714 w 21600"/>
              <a:gd name="T11" fmla="*/ 16247 h 21600"/>
              <a:gd name="T12" fmla="*/ 3911 w 21600"/>
              <a:gd name="T13" fmla="*/ 21600 h 21600"/>
              <a:gd name="T14" fmla="*/ 6632 w 21600"/>
              <a:gd name="T15" fmla="*/ 13189 h 21600"/>
              <a:gd name="T16" fmla="*/ 0 w 21600"/>
              <a:gd name="T17" fmla="*/ 8028 h 21600"/>
              <a:gd name="T18" fmla="*/ 8163 w 21600"/>
              <a:gd name="T19" fmla="*/ 8028 h 21600"/>
              <a:gd name="T20" fmla="*/ 10714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714" y="0"/>
                </a:moveTo>
                <a:lnTo>
                  <a:pt x="13265" y="8028"/>
                </a:lnTo>
                <a:lnTo>
                  <a:pt x="21600" y="8028"/>
                </a:lnTo>
                <a:lnTo>
                  <a:pt x="14796" y="13189"/>
                </a:lnTo>
                <a:lnTo>
                  <a:pt x="17347" y="21600"/>
                </a:lnTo>
                <a:lnTo>
                  <a:pt x="10714" y="16247"/>
                </a:lnTo>
                <a:lnTo>
                  <a:pt x="3911" y="21600"/>
                </a:lnTo>
                <a:lnTo>
                  <a:pt x="6632" y="13189"/>
                </a:lnTo>
                <a:lnTo>
                  <a:pt x="0" y="8028"/>
                </a:lnTo>
                <a:lnTo>
                  <a:pt x="8163" y="8028"/>
                </a:lnTo>
                <a:lnTo>
                  <a:pt x="10714" y="0"/>
                </a:lnTo>
              </a:path>
            </a:pathLst>
          </a:custGeom>
          <a:solidFill>
            <a:srgbClr val="C00000"/>
          </a:solidFill>
          <a:ln>
            <a:noFill/>
          </a:ln>
        </p:spPr>
        <p:txBody>
          <a:bodyPr/>
          <a:lstStyle/>
          <a:p>
            <a:endParaRPr lang="zh-CN" altLang="en-US">
              <a:solidFill>
                <a:srgbClr val="C00000"/>
              </a:solidFill>
            </a:endParaRPr>
          </a:p>
        </p:txBody>
      </p:sp>
      <p:sp>
        <p:nvSpPr>
          <p:cNvPr id="35" name="その他"/>
          <p:cNvSpPr>
            <a:spLocks noChangeAspect="1"/>
          </p:cNvSpPr>
          <p:nvPr/>
        </p:nvSpPr>
        <p:spPr bwMode="auto">
          <a:xfrm>
            <a:off x="784225" y="3481388"/>
            <a:ext cx="220663" cy="198437"/>
          </a:xfrm>
          <a:custGeom>
            <a:avLst/>
            <a:gdLst>
              <a:gd name="T0" fmla="*/ 10622 w 21600"/>
              <a:gd name="T1" fmla="*/ 0 h 21600"/>
              <a:gd name="T2" fmla="*/ 13455 w 21600"/>
              <a:gd name="T3" fmla="*/ 8246 h 21600"/>
              <a:gd name="T4" fmla="*/ 21600 w 21600"/>
              <a:gd name="T5" fmla="*/ 8246 h 21600"/>
              <a:gd name="T6" fmla="*/ 14517 w 21600"/>
              <a:gd name="T7" fmla="*/ 13352 h 21600"/>
              <a:gd name="T8" fmla="*/ 17350 w 21600"/>
              <a:gd name="T9" fmla="*/ 21600 h 21600"/>
              <a:gd name="T10" fmla="*/ 10622 w 21600"/>
              <a:gd name="T11" fmla="*/ 16494 h 21600"/>
              <a:gd name="T12" fmla="*/ 3894 w 21600"/>
              <a:gd name="T13" fmla="*/ 21600 h 21600"/>
              <a:gd name="T14" fmla="*/ 6727 w 21600"/>
              <a:gd name="T15" fmla="*/ 13352 h 21600"/>
              <a:gd name="T16" fmla="*/ 0 w 21600"/>
              <a:gd name="T17" fmla="*/ 8246 h 21600"/>
              <a:gd name="T18" fmla="*/ 8144 w 21600"/>
              <a:gd name="T19" fmla="*/ 8246 h 21600"/>
              <a:gd name="T20" fmla="*/ 10622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22" y="0"/>
                </a:moveTo>
                <a:lnTo>
                  <a:pt x="13455" y="8246"/>
                </a:lnTo>
                <a:lnTo>
                  <a:pt x="21600" y="8246"/>
                </a:lnTo>
                <a:lnTo>
                  <a:pt x="14517" y="13352"/>
                </a:lnTo>
                <a:lnTo>
                  <a:pt x="17350" y="21600"/>
                </a:lnTo>
                <a:lnTo>
                  <a:pt x="10622" y="16494"/>
                </a:lnTo>
                <a:lnTo>
                  <a:pt x="3894" y="21600"/>
                </a:lnTo>
                <a:lnTo>
                  <a:pt x="6727" y="13352"/>
                </a:lnTo>
                <a:lnTo>
                  <a:pt x="0" y="8246"/>
                </a:lnTo>
                <a:lnTo>
                  <a:pt x="8144" y="8246"/>
                </a:lnTo>
                <a:lnTo>
                  <a:pt x="10622" y="0"/>
                </a:lnTo>
              </a:path>
            </a:pathLst>
          </a:custGeom>
          <a:solidFill>
            <a:srgbClr val="FFC000"/>
          </a:solidFill>
          <a:ln>
            <a:noFill/>
          </a:ln>
        </p:spPr>
        <p:txBody>
          <a:bodyPr/>
          <a:lstStyle/>
          <a:p>
            <a:endParaRPr lang="zh-CN" altLang="en-US">
              <a:solidFill>
                <a:srgbClr val="C00000"/>
              </a:solidFill>
            </a:endParaRPr>
          </a:p>
        </p:txBody>
      </p:sp>
      <p:sp>
        <p:nvSpPr>
          <p:cNvPr id="36" name="その他"/>
          <p:cNvSpPr>
            <a:spLocks noChangeAspect="1"/>
          </p:cNvSpPr>
          <p:nvPr/>
        </p:nvSpPr>
        <p:spPr bwMode="auto">
          <a:xfrm>
            <a:off x="690563" y="212725"/>
            <a:ext cx="1001712" cy="1000125"/>
          </a:xfrm>
          <a:custGeom>
            <a:avLst/>
            <a:gdLst>
              <a:gd name="T0" fmla="*/ 7691 w 21600"/>
              <a:gd name="T1" fmla="*/ 0 h 21600"/>
              <a:gd name="T2" fmla="*/ 13053 w 21600"/>
              <a:gd name="T3" fmla="*/ 6293 h 21600"/>
              <a:gd name="T4" fmla="*/ 21133 w 21600"/>
              <a:gd name="T5" fmla="*/ 3107 h 21600"/>
              <a:gd name="T6" fmla="*/ 16394 w 21600"/>
              <a:gd name="T7" fmla="*/ 10178 h 21600"/>
              <a:gd name="T8" fmla="*/ 21600 w 21600"/>
              <a:gd name="T9" fmla="*/ 16471 h 21600"/>
              <a:gd name="T10" fmla="*/ 13363 w 21600"/>
              <a:gd name="T11" fmla="*/ 14451 h 21600"/>
              <a:gd name="T12" fmla="*/ 8624 w 21600"/>
              <a:gd name="T13" fmla="*/ 21600 h 21600"/>
              <a:gd name="T14" fmla="*/ 8313 w 21600"/>
              <a:gd name="T15" fmla="*/ 13286 h 21600"/>
              <a:gd name="T16" fmla="*/ 0 w 21600"/>
              <a:gd name="T17" fmla="*/ 11343 h 21600"/>
              <a:gd name="T18" fmla="*/ 8080 w 21600"/>
              <a:gd name="T19" fmla="*/ 8158 h 21600"/>
              <a:gd name="T20" fmla="*/ 7691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7691" y="0"/>
                </a:moveTo>
                <a:lnTo>
                  <a:pt x="13053" y="6293"/>
                </a:lnTo>
                <a:lnTo>
                  <a:pt x="21133" y="3107"/>
                </a:lnTo>
                <a:lnTo>
                  <a:pt x="16394" y="10178"/>
                </a:lnTo>
                <a:lnTo>
                  <a:pt x="21600" y="16471"/>
                </a:lnTo>
                <a:lnTo>
                  <a:pt x="13363" y="14451"/>
                </a:lnTo>
                <a:lnTo>
                  <a:pt x="8624" y="21600"/>
                </a:lnTo>
                <a:lnTo>
                  <a:pt x="8313" y="13286"/>
                </a:lnTo>
                <a:lnTo>
                  <a:pt x="0" y="11343"/>
                </a:lnTo>
                <a:lnTo>
                  <a:pt x="8080" y="8158"/>
                </a:lnTo>
                <a:lnTo>
                  <a:pt x="7691" y="0"/>
                </a:lnTo>
              </a:path>
            </a:pathLst>
          </a:custGeom>
          <a:solidFill>
            <a:srgbClr val="C00000"/>
          </a:solidFill>
          <a:ln>
            <a:noFill/>
          </a:ln>
        </p:spPr>
        <p:txBody>
          <a:bodyPr/>
          <a:lstStyle/>
          <a:p>
            <a:endParaRPr lang="zh-CN" altLang="en-US">
              <a:solidFill>
                <a:srgbClr val="C00000"/>
              </a:solidFill>
            </a:endParaRPr>
          </a:p>
        </p:txBody>
      </p:sp>
      <p:sp>
        <p:nvSpPr>
          <p:cNvPr id="37" name="その他"/>
          <p:cNvSpPr>
            <a:spLocks noChangeAspect="1"/>
          </p:cNvSpPr>
          <p:nvPr/>
        </p:nvSpPr>
        <p:spPr bwMode="auto">
          <a:xfrm>
            <a:off x="266700" y="4518025"/>
            <a:ext cx="207963" cy="209550"/>
          </a:xfrm>
          <a:custGeom>
            <a:avLst/>
            <a:gdLst>
              <a:gd name="T0" fmla="*/ 12661 w 21600"/>
              <a:gd name="T1" fmla="*/ 0 h 21600"/>
              <a:gd name="T2" fmla="*/ 13034 w 21600"/>
              <a:gd name="T3" fmla="*/ 8565 h 21600"/>
              <a:gd name="T4" fmla="*/ 21600 w 21600"/>
              <a:gd name="T5" fmla="*/ 10800 h 21600"/>
              <a:gd name="T6" fmla="*/ 13034 w 21600"/>
              <a:gd name="T7" fmla="*/ 13406 h 21600"/>
              <a:gd name="T8" fmla="*/ 13406 w 21600"/>
              <a:gd name="T9" fmla="*/ 21600 h 21600"/>
              <a:gd name="T10" fmla="*/ 8192 w 21600"/>
              <a:gd name="T11" fmla="*/ 15268 h 21600"/>
              <a:gd name="T12" fmla="*/ 372 w 21600"/>
              <a:gd name="T13" fmla="*/ 17503 h 21600"/>
              <a:gd name="T14" fmla="*/ 5213 w 21600"/>
              <a:gd name="T15" fmla="*/ 10800 h 21600"/>
              <a:gd name="T16" fmla="*/ 0 w 21600"/>
              <a:gd name="T17" fmla="*/ 4468 h 21600"/>
              <a:gd name="T18" fmla="*/ 7820 w 21600"/>
              <a:gd name="T19" fmla="*/ 6703 h 21600"/>
              <a:gd name="T20" fmla="*/ 12661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661" y="0"/>
                </a:moveTo>
                <a:lnTo>
                  <a:pt x="13034" y="8565"/>
                </a:lnTo>
                <a:lnTo>
                  <a:pt x="21600" y="10800"/>
                </a:lnTo>
                <a:lnTo>
                  <a:pt x="13034" y="13406"/>
                </a:lnTo>
                <a:lnTo>
                  <a:pt x="13406" y="21600"/>
                </a:lnTo>
                <a:lnTo>
                  <a:pt x="8192" y="15268"/>
                </a:lnTo>
                <a:lnTo>
                  <a:pt x="372" y="17503"/>
                </a:lnTo>
                <a:lnTo>
                  <a:pt x="5213" y="10800"/>
                </a:lnTo>
                <a:lnTo>
                  <a:pt x="0" y="4468"/>
                </a:lnTo>
                <a:lnTo>
                  <a:pt x="7820" y="6703"/>
                </a:lnTo>
                <a:lnTo>
                  <a:pt x="12661" y="0"/>
                </a:lnTo>
              </a:path>
            </a:pathLst>
          </a:custGeom>
          <a:solidFill>
            <a:srgbClr val="FFC000"/>
          </a:solidFill>
          <a:ln>
            <a:noFill/>
          </a:ln>
        </p:spPr>
        <p:txBody>
          <a:bodyPr/>
          <a:lstStyle/>
          <a:p>
            <a:endParaRPr lang="zh-CN" altLang="en-US"/>
          </a:p>
        </p:txBody>
      </p:sp>
      <p:sp>
        <p:nvSpPr>
          <p:cNvPr id="38" name="TextBox 37"/>
          <p:cNvSpPr txBox="1"/>
          <p:nvPr/>
        </p:nvSpPr>
        <p:spPr>
          <a:xfrm>
            <a:off x="3786350" y="542895"/>
            <a:ext cx="1872208" cy="240065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15000" b="1" spc="50" dirty="0" smtClean="0">
                <a:ln w="11430"/>
                <a:solidFill>
                  <a:srgbClr val="C0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3</a:t>
            </a:r>
            <a:endParaRPr lang="zh-CN" altLang="en-US" sz="15000" b="1" spc="50" dirty="0">
              <a:ln w="11430"/>
              <a:solidFill>
                <a:srgbClr val="C0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39" name="TextBox 38"/>
          <p:cNvSpPr txBox="1"/>
          <p:nvPr/>
        </p:nvSpPr>
        <p:spPr>
          <a:xfrm>
            <a:off x="3489042" y="3651870"/>
            <a:ext cx="2736304" cy="58176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lnSpc>
                <a:spcPct val="125000"/>
              </a:lnSpc>
            </a:pPr>
            <a:r>
              <a:rPr lang="zh-CN" altLang="en-US" sz="2800" b="1" spc="50" dirty="0" smtClean="0">
                <a:ln w="11430"/>
                <a:solidFill>
                  <a:srgbClr val="FFC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点此输入标题</a:t>
            </a:r>
            <a:endParaRPr lang="zh-CN" altLang="en-US" sz="2800" b="1" spc="50" dirty="0">
              <a:ln w="11430"/>
              <a:solidFill>
                <a:srgbClr val="FFC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40" name="TextBox 39"/>
          <p:cNvSpPr txBox="1"/>
          <p:nvPr/>
        </p:nvSpPr>
        <p:spPr>
          <a:xfrm>
            <a:off x="3489042" y="4245064"/>
            <a:ext cx="3566505" cy="630942"/>
          </a:xfrm>
          <a:prstGeom prst="rect">
            <a:avLst/>
          </a:prstGeom>
          <a:noFill/>
        </p:spPr>
        <p:txBody>
          <a:bodyPr wrap="square" rtlCol="0">
            <a:spAutoFit/>
          </a:bodyPr>
          <a:lstStyle/>
          <a:p>
            <a:pPr algn="just">
              <a:lnSpc>
                <a:spcPct val="125000"/>
              </a:lnSpc>
            </a:pPr>
            <a:r>
              <a:rPr lang="zh-CN" altLang="en-US" sz="1400" dirty="0" smtClean="0">
                <a:solidFill>
                  <a:srgbClr val="FFC000"/>
                </a:solidFill>
                <a:latin typeface="微软雅黑" panose="020B0503020204020204" pitchFamily="34" charset="-122"/>
                <a:ea typeface="微软雅黑" panose="020B0503020204020204" pitchFamily="34" charset="-122"/>
              </a:rPr>
              <a:t>点此输入</a:t>
            </a:r>
            <a:r>
              <a:rPr lang="zh-CN" altLang="en-US" sz="1400" dirty="0">
                <a:solidFill>
                  <a:srgbClr val="FFC000"/>
                </a:solidFill>
                <a:latin typeface="微软雅黑" panose="020B0503020204020204" pitchFamily="34" charset="-122"/>
                <a:ea typeface="微软雅黑" panose="020B0503020204020204" pitchFamily="34" charset="-122"/>
              </a:rPr>
              <a:t>文字点此输入文字点此输入</a:t>
            </a:r>
            <a:r>
              <a:rPr lang="zh-CN" altLang="en-US" sz="1400" dirty="0" smtClean="0">
                <a:solidFill>
                  <a:srgbClr val="FFC000"/>
                </a:solidFill>
                <a:latin typeface="微软雅黑" panose="020B0503020204020204" pitchFamily="34" charset="-122"/>
                <a:ea typeface="微软雅黑" panose="020B0503020204020204" pitchFamily="34" charset="-122"/>
              </a:rPr>
              <a:t>文字</a:t>
            </a:r>
            <a:endParaRPr lang="en-US" altLang="zh-CN" sz="1400" dirty="0" smtClean="0">
              <a:solidFill>
                <a:srgbClr val="FFC000"/>
              </a:solidFill>
              <a:latin typeface="微软雅黑" panose="020B0503020204020204" pitchFamily="34" charset="-122"/>
              <a:ea typeface="微软雅黑" panose="020B0503020204020204" pitchFamily="34" charset="-122"/>
            </a:endParaRPr>
          </a:p>
          <a:p>
            <a:pPr algn="just">
              <a:lnSpc>
                <a:spcPct val="125000"/>
              </a:lnSpc>
            </a:pPr>
            <a:r>
              <a:rPr lang="zh-CN" altLang="en-US" sz="1400" dirty="0" smtClean="0">
                <a:solidFill>
                  <a:srgbClr val="FFC000"/>
                </a:solidFill>
                <a:latin typeface="微软雅黑" panose="020B0503020204020204" pitchFamily="34" charset="-122"/>
                <a:ea typeface="微软雅黑" panose="020B0503020204020204" pitchFamily="34" charset="-122"/>
              </a:rPr>
              <a:t>点此输入文字点此输入文字点此输入文字</a:t>
            </a:r>
            <a:endParaRPr lang="zh-CN" altLang="en-US" sz="1400" dirty="0" smtClean="0">
              <a:solidFill>
                <a:srgbClr val="FFC000"/>
              </a:solidFill>
              <a:latin typeface="微软雅黑" panose="020B0503020204020204" pitchFamily="34" charset="-122"/>
              <a:ea typeface="微软雅黑" panose="020B0503020204020204" pitchFamily="34" charset="-122"/>
            </a:endParaRPr>
          </a:p>
        </p:txBody>
      </p:sp>
      <p:pic>
        <p:nvPicPr>
          <p:cNvPr id="41" name="Picture 4" descr="图片2"/>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12000" contrast="18000"/>
                    </a14:imgEffect>
                  </a14:imgLayer>
                </a14:imgProps>
              </a:ext>
              <a:ext uri="{28A0092B-C50C-407E-A947-70E740481C1C}">
                <a14:useLocalDpi xmlns:a14="http://schemas.microsoft.com/office/drawing/2010/main" val="0"/>
              </a:ext>
            </a:extLst>
          </a:blip>
          <a:srcRect/>
          <a:stretch>
            <a:fillRect/>
          </a:stretch>
        </p:blipFill>
        <p:spPr bwMode="auto">
          <a:xfrm>
            <a:off x="7956376" y="88105"/>
            <a:ext cx="1043310" cy="112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500" advTm="0">
        <p:checker dir="vert"/>
      </p:transition>
    </mc:Choice>
    <mc:Fallback>
      <p:transition spd="slow" advTm="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6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5"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7"/>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6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fltVal val="0"/>
                                          </p:val>
                                        </p:tav>
                                        <p:tav tm="100000">
                                          <p:val>
                                            <p:strVal val="#ppt_w"/>
                                          </p:val>
                                        </p:tav>
                                      </p:tavLst>
                                    </p:anim>
                                    <p:anim calcmode="lin" valueType="num">
                                      <p:cBhvr>
                                        <p:cTn id="25" dur="1000" fill="hold"/>
                                        <p:tgtEl>
                                          <p:spTgt spid="18"/>
                                        </p:tgtEl>
                                        <p:attrNameLst>
                                          <p:attrName>ppt_h</p:attrName>
                                        </p:attrNameLst>
                                      </p:cBhvr>
                                      <p:tavLst>
                                        <p:tav tm="0">
                                          <p:val>
                                            <p:fltVal val="0"/>
                                          </p:val>
                                        </p:tav>
                                        <p:tav tm="100000">
                                          <p:val>
                                            <p:strVal val="#ppt_h"/>
                                          </p:val>
                                        </p:tav>
                                      </p:tavLst>
                                    </p:anim>
                                    <p:anim calcmode="lin" valueType="num">
                                      <p:cBhvr>
                                        <p:cTn id="26"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8"/>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3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1000" fill="hold"/>
                                        <p:tgtEl>
                                          <p:spTgt spid="19"/>
                                        </p:tgtEl>
                                        <p:attrNameLst>
                                          <p:attrName>ppt_w</p:attrName>
                                        </p:attrNameLst>
                                      </p:cBhvr>
                                      <p:tavLst>
                                        <p:tav tm="0">
                                          <p:val>
                                            <p:fltVal val="0"/>
                                          </p:val>
                                        </p:tav>
                                        <p:tav tm="100000">
                                          <p:val>
                                            <p:strVal val="#ppt_w"/>
                                          </p:val>
                                        </p:tav>
                                      </p:tavLst>
                                    </p:anim>
                                    <p:anim calcmode="lin" valueType="num">
                                      <p:cBhvr>
                                        <p:cTn id="31" dur="1000" fill="hold"/>
                                        <p:tgtEl>
                                          <p:spTgt spid="19"/>
                                        </p:tgtEl>
                                        <p:attrNameLst>
                                          <p:attrName>ppt_h</p:attrName>
                                        </p:attrNameLst>
                                      </p:cBhvr>
                                      <p:tavLst>
                                        <p:tav tm="0">
                                          <p:val>
                                            <p:fltVal val="0"/>
                                          </p:val>
                                        </p:tav>
                                        <p:tav tm="100000">
                                          <p:val>
                                            <p:strVal val="#ppt_h"/>
                                          </p:val>
                                        </p:tav>
                                      </p:tavLst>
                                    </p:anim>
                                    <p:anim calcmode="lin" valueType="num">
                                      <p:cBhvr>
                                        <p:cTn id="32"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9"/>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grpId="0" nodeType="withEffect">
                                  <p:stCondLst>
                                    <p:cond delay="10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 calcmode="lin" valueType="num">
                                      <p:cBhvr>
                                        <p:cTn id="38"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20"/>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1000" fill="hold"/>
                                        <p:tgtEl>
                                          <p:spTgt spid="21"/>
                                        </p:tgtEl>
                                        <p:attrNameLst>
                                          <p:attrName>ppt_w</p:attrName>
                                        </p:attrNameLst>
                                      </p:cBhvr>
                                      <p:tavLst>
                                        <p:tav tm="0">
                                          <p:val>
                                            <p:fltVal val="0"/>
                                          </p:val>
                                        </p:tav>
                                        <p:tav tm="100000">
                                          <p:val>
                                            <p:strVal val="#ppt_w"/>
                                          </p:val>
                                        </p:tav>
                                      </p:tavLst>
                                    </p:anim>
                                    <p:anim calcmode="lin" valueType="num">
                                      <p:cBhvr>
                                        <p:cTn id="43" dur="1000" fill="hold"/>
                                        <p:tgtEl>
                                          <p:spTgt spid="21"/>
                                        </p:tgtEl>
                                        <p:attrNameLst>
                                          <p:attrName>ppt_h</p:attrName>
                                        </p:attrNameLst>
                                      </p:cBhvr>
                                      <p:tavLst>
                                        <p:tav tm="0">
                                          <p:val>
                                            <p:fltVal val="0"/>
                                          </p:val>
                                        </p:tav>
                                        <p:tav tm="100000">
                                          <p:val>
                                            <p:strVal val="#ppt_h"/>
                                          </p:val>
                                        </p:tav>
                                      </p:tavLst>
                                    </p:anim>
                                    <p:anim calcmode="lin" valueType="num">
                                      <p:cBhvr>
                                        <p:cTn id="44"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21"/>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 calcmode="lin" valueType="num">
                                      <p:cBhvr>
                                        <p:cTn id="48" dur="1000" fill="hold"/>
                                        <p:tgtEl>
                                          <p:spTgt spid="22"/>
                                        </p:tgtEl>
                                        <p:attrNameLst>
                                          <p:attrName>ppt_w</p:attrName>
                                        </p:attrNameLst>
                                      </p:cBhvr>
                                      <p:tavLst>
                                        <p:tav tm="0">
                                          <p:val>
                                            <p:fltVal val="0"/>
                                          </p:val>
                                        </p:tav>
                                        <p:tav tm="100000">
                                          <p:val>
                                            <p:strVal val="#ppt_w"/>
                                          </p:val>
                                        </p:tav>
                                      </p:tavLst>
                                    </p:anim>
                                    <p:anim calcmode="lin" valueType="num">
                                      <p:cBhvr>
                                        <p:cTn id="49" dur="1000" fill="hold"/>
                                        <p:tgtEl>
                                          <p:spTgt spid="22"/>
                                        </p:tgtEl>
                                        <p:attrNameLst>
                                          <p:attrName>ppt_h</p:attrName>
                                        </p:attrNameLst>
                                      </p:cBhvr>
                                      <p:tavLst>
                                        <p:tav tm="0">
                                          <p:val>
                                            <p:fltVal val="0"/>
                                          </p:val>
                                        </p:tav>
                                        <p:tav tm="100000">
                                          <p:val>
                                            <p:strVal val="#ppt_h"/>
                                          </p:val>
                                        </p:tav>
                                      </p:tavLst>
                                    </p:anim>
                                    <p:anim calcmode="lin" valueType="num">
                                      <p:cBhvr>
                                        <p:cTn id="50"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22"/>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grpId="0" nodeType="withEffect">
                                  <p:stCondLst>
                                    <p:cond delay="10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23"/>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grpId="0" nodeType="withEffect">
                                  <p:stCondLst>
                                    <p:cond delay="800"/>
                                  </p:stCondLst>
                                  <p:childTnLst>
                                    <p:set>
                                      <p:cBhvr>
                                        <p:cTn id="59" dur="1" fill="hold">
                                          <p:stCondLst>
                                            <p:cond delay="0"/>
                                          </p:stCondLst>
                                        </p:cTn>
                                        <p:tgtEl>
                                          <p:spTgt spid="34"/>
                                        </p:tgtEl>
                                        <p:attrNameLst>
                                          <p:attrName>style.visibility</p:attrName>
                                        </p:attrNameLst>
                                      </p:cBhvr>
                                      <p:to>
                                        <p:strVal val="visible"/>
                                      </p:to>
                                    </p:set>
                                    <p:anim calcmode="lin" valueType="num">
                                      <p:cBhvr>
                                        <p:cTn id="60" dur="1000" fill="hold"/>
                                        <p:tgtEl>
                                          <p:spTgt spid="34"/>
                                        </p:tgtEl>
                                        <p:attrNameLst>
                                          <p:attrName>ppt_w</p:attrName>
                                        </p:attrNameLst>
                                      </p:cBhvr>
                                      <p:tavLst>
                                        <p:tav tm="0">
                                          <p:val>
                                            <p:fltVal val="0"/>
                                          </p:val>
                                        </p:tav>
                                        <p:tav tm="100000">
                                          <p:val>
                                            <p:strVal val="#ppt_w"/>
                                          </p:val>
                                        </p:tav>
                                      </p:tavLst>
                                    </p:anim>
                                    <p:anim calcmode="lin" valueType="num">
                                      <p:cBhvr>
                                        <p:cTn id="61" dur="1000" fill="hold"/>
                                        <p:tgtEl>
                                          <p:spTgt spid="34"/>
                                        </p:tgtEl>
                                        <p:attrNameLst>
                                          <p:attrName>ppt_h</p:attrName>
                                        </p:attrNameLst>
                                      </p:cBhvr>
                                      <p:tavLst>
                                        <p:tav tm="0">
                                          <p:val>
                                            <p:fltVal val="0"/>
                                          </p:val>
                                        </p:tav>
                                        <p:tav tm="100000">
                                          <p:val>
                                            <p:strVal val="#ppt_h"/>
                                          </p:val>
                                        </p:tav>
                                      </p:tavLst>
                                    </p:anim>
                                    <p:anim calcmode="lin" valueType="num">
                                      <p:cBhvr>
                                        <p:cTn id="62"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34"/>
                                        </p:tgtEl>
                                        <p:attrNameLst>
                                          <p:attrName>ppt_y</p:attrName>
                                        </p:attrNameLst>
                                      </p:cBhvr>
                                      <p:tavLst>
                                        <p:tav tm="0" fmla="#ppt_y+(sin(-2*pi*(1-$))*-#ppt_x+cos(-2*pi*(1-$))*(1-#ppt_y))*(1-$)">
                                          <p:val>
                                            <p:fltVal val="0"/>
                                          </p:val>
                                        </p:tav>
                                        <p:tav tm="100000">
                                          <p:val>
                                            <p:fltVal val="1"/>
                                          </p:val>
                                        </p:tav>
                                      </p:tavLst>
                                    </p:anim>
                                  </p:childTnLst>
                                </p:cTn>
                              </p:par>
                              <p:par>
                                <p:cTn id="64" presetID="15" presetClass="entr" presetSubtype="0" fill="hold" grpId="0" nodeType="withEffect">
                                  <p:stCondLst>
                                    <p:cond delay="400"/>
                                  </p:stCondLst>
                                  <p:childTnLst>
                                    <p:set>
                                      <p:cBhvr>
                                        <p:cTn id="65" dur="1" fill="hold">
                                          <p:stCondLst>
                                            <p:cond delay="0"/>
                                          </p:stCondLst>
                                        </p:cTn>
                                        <p:tgtEl>
                                          <p:spTgt spid="35"/>
                                        </p:tgtEl>
                                        <p:attrNameLst>
                                          <p:attrName>style.visibility</p:attrName>
                                        </p:attrNameLst>
                                      </p:cBhvr>
                                      <p:to>
                                        <p:strVal val="visible"/>
                                      </p:to>
                                    </p:set>
                                    <p:anim calcmode="lin" valueType="num">
                                      <p:cBhvr>
                                        <p:cTn id="66" dur="1000" fill="hold"/>
                                        <p:tgtEl>
                                          <p:spTgt spid="35"/>
                                        </p:tgtEl>
                                        <p:attrNameLst>
                                          <p:attrName>ppt_w</p:attrName>
                                        </p:attrNameLst>
                                      </p:cBhvr>
                                      <p:tavLst>
                                        <p:tav tm="0">
                                          <p:val>
                                            <p:fltVal val="0"/>
                                          </p:val>
                                        </p:tav>
                                        <p:tav tm="100000">
                                          <p:val>
                                            <p:strVal val="#ppt_w"/>
                                          </p:val>
                                        </p:tav>
                                      </p:tavLst>
                                    </p:anim>
                                    <p:anim calcmode="lin" valueType="num">
                                      <p:cBhvr>
                                        <p:cTn id="67" dur="1000" fill="hold"/>
                                        <p:tgtEl>
                                          <p:spTgt spid="35"/>
                                        </p:tgtEl>
                                        <p:attrNameLst>
                                          <p:attrName>ppt_h</p:attrName>
                                        </p:attrNameLst>
                                      </p:cBhvr>
                                      <p:tavLst>
                                        <p:tav tm="0">
                                          <p:val>
                                            <p:fltVal val="0"/>
                                          </p:val>
                                        </p:tav>
                                        <p:tav tm="100000">
                                          <p:val>
                                            <p:strVal val="#ppt_h"/>
                                          </p:val>
                                        </p:tav>
                                      </p:tavLst>
                                    </p:anim>
                                    <p:anim calcmode="lin" valueType="num">
                                      <p:cBhvr>
                                        <p:cTn id="68"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5"/>
                                        </p:tgtEl>
                                        <p:attrNameLst>
                                          <p:attrName>ppt_y</p:attrName>
                                        </p:attrNameLst>
                                      </p:cBhvr>
                                      <p:tavLst>
                                        <p:tav tm="0" fmla="#ppt_y+(sin(-2*pi*(1-$))*-#ppt_x+cos(-2*pi*(1-$))*(1-#ppt_y))*(1-$)">
                                          <p:val>
                                            <p:fltVal val="0"/>
                                          </p:val>
                                        </p:tav>
                                        <p:tav tm="100000">
                                          <p:val>
                                            <p:fltVal val="1"/>
                                          </p:val>
                                        </p:tav>
                                      </p:tavLst>
                                    </p:anim>
                                  </p:childTnLst>
                                </p:cTn>
                              </p:par>
                              <p:par>
                                <p:cTn id="70" presetID="15"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1000" fill="hold"/>
                                        <p:tgtEl>
                                          <p:spTgt spid="36"/>
                                        </p:tgtEl>
                                        <p:attrNameLst>
                                          <p:attrName>ppt_w</p:attrName>
                                        </p:attrNameLst>
                                      </p:cBhvr>
                                      <p:tavLst>
                                        <p:tav tm="0">
                                          <p:val>
                                            <p:fltVal val="0"/>
                                          </p:val>
                                        </p:tav>
                                        <p:tav tm="100000">
                                          <p:val>
                                            <p:strVal val="#ppt_w"/>
                                          </p:val>
                                        </p:tav>
                                      </p:tavLst>
                                    </p:anim>
                                    <p:anim calcmode="lin" valueType="num">
                                      <p:cBhvr>
                                        <p:cTn id="73" dur="1000" fill="hold"/>
                                        <p:tgtEl>
                                          <p:spTgt spid="36"/>
                                        </p:tgtEl>
                                        <p:attrNameLst>
                                          <p:attrName>ppt_h</p:attrName>
                                        </p:attrNameLst>
                                      </p:cBhvr>
                                      <p:tavLst>
                                        <p:tav tm="0">
                                          <p:val>
                                            <p:fltVal val="0"/>
                                          </p:val>
                                        </p:tav>
                                        <p:tav tm="100000">
                                          <p:val>
                                            <p:strVal val="#ppt_h"/>
                                          </p:val>
                                        </p:tav>
                                      </p:tavLst>
                                    </p:anim>
                                    <p:anim calcmode="lin" valueType="num">
                                      <p:cBhvr>
                                        <p:cTn id="7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36"/>
                                        </p:tgtEl>
                                        <p:attrNameLst>
                                          <p:attrName>ppt_y</p:attrName>
                                        </p:attrNameLst>
                                      </p:cBhvr>
                                      <p:tavLst>
                                        <p:tav tm="0" fmla="#ppt_y+(sin(-2*pi*(1-$))*-#ppt_x+cos(-2*pi*(1-$))*(1-#ppt_y))*(1-$)">
                                          <p:val>
                                            <p:fltVal val="0"/>
                                          </p:val>
                                        </p:tav>
                                        <p:tav tm="100000">
                                          <p:val>
                                            <p:fltVal val="1"/>
                                          </p:val>
                                        </p:tav>
                                      </p:tavLst>
                                    </p:anim>
                                  </p:childTnLst>
                                </p:cTn>
                              </p:par>
                              <p:par>
                                <p:cTn id="76" presetID="15" presetClass="entr" presetSubtype="0" fill="hold" grpId="0" nodeType="withEffect">
                                  <p:stCondLst>
                                    <p:cond delay="500"/>
                                  </p:stCondLst>
                                  <p:childTnLst>
                                    <p:set>
                                      <p:cBhvr>
                                        <p:cTn id="77" dur="1" fill="hold">
                                          <p:stCondLst>
                                            <p:cond delay="0"/>
                                          </p:stCondLst>
                                        </p:cTn>
                                        <p:tgtEl>
                                          <p:spTgt spid="37"/>
                                        </p:tgtEl>
                                        <p:attrNameLst>
                                          <p:attrName>style.visibility</p:attrName>
                                        </p:attrNameLst>
                                      </p:cBhvr>
                                      <p:to>
                                        <p:strVal val="visible"/>
                                      </p:to>
                                    </p:set>
                                    <p:anim calcmode="lin" valueType="num">
                                      <p:cBhvr>
                                        <p:cTn id="78" dur="1000" fill="hold"/>
                                        <p:tgtEl>
                                          <p:spTgt spid="37"/>
                                        </p:tgtEl>
                                        <p:attrNameLst>
                                          <p:attrName>ppt_w</p:attrName>
                                        </p:attrNameLst>
                                      </p:cBhvr>
                                      <p:tavLst>
                                        <p:tav tm="0">
                                          <p:val>
                                            <p:fltVal val="0"/>
                                          </p:val>
                                        </p:tav>
                                        <p:tav tm="100000">
                                          <p:val>
                                            <p:strVal val="#ppt_w"/>
                                          </p:val>
                                        </p:tav>
                                      </p:tavLst>
                                    </p:anim>
                                    <p:anim calcmode="lin" valueType="num">
                                      <p:cBhvr>
                                        <p:cTn id="79" dur="1000" fill="hold"/>
                                        <p:tgtEl>
                                          <p:spTgt spid="37"/>
                                        </p:tgtEl>
                                        <p:attrNameLst>
                                          <p:attrName>ppt_h</p:attrName>
                                        </p:attrNameLst>
                                      </p:cBhvr>
                                      <p:tavLst>
                                        <p:tav tm="0">
                                          <p:val>
                                            <p:fltVal val="0"/>
                                          </p:val>
                                        </p:tav>
                                        <p:tav tm="100000">
                                          <p:val>
                                            <p:strVal val="#ppt_h"/>
                                          </p:val>
                                        </p:tav>
                                      </p:tavLst>
                                    </p:anim>
                                    <p:anim calcmode="lin" valueType="num">
                                      <p:cBhvr>
                                        <p:cTn id="80"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37"/>
                                        </p:tgtEl>
                                        <p:attrNameLst>
                                          <p:attrName>ppt_y</p:attrName>
                                        </p:attrNameLst>
                                      </p:cBhvr>
                                      <p:tavLst>
                                        <p:tav tm="0" fmla="#ppt_y+(sin(-2*pi*(1-$))*-#ppt_x+cos(-2*pi*(1-$))*(1-#ppt_y))*(1-$)">
                                          <p:val>
                                            <p:fltVal val="0"/>
                                          </p:val>
                                        </p:tav>
                                        <p:tav tm="100000">
                                          <p:val>
                                            <p:fltVal val="1"/>
                                          </p:val>
                                        </p:tav>
                                      </p:tavLst>
                                    </p:anim>
                                  </p:childTnLst>
                                </p:cTn>
                              </p:par>
                            </p:childTnLst>
                          </p:cTn>
                        </p:par>
                        <p:par>
                          <p:cTn id="82" fill="hold">
                            <p:stCondLst>
                              <p:cond delay="2000"/>
                            </p:stCondLst>
                            <p:childTnLst>
                              <p:par>
                                <p:cTn id="83" presetID="42" presetClass="entr" presetSubtype="0"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3000"/>
                            </p:stCondLst>
                            <p:childTnLst>
                              <p:par>
                                <p:cTn id="89" presetID="42"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1000"/>
                                        <p:tgtEl>
                                          <p:spTgt spid="38"/>
                                        </p:tgtEl>
                                      </p:cBhvr>
                                    </p:animEffect>
                                    <p:anim calcmode="lin" valueType="num">
                                      <p:cBhvr>
                                        <p:cTn id="92" dur="1000" fill="hold"/>
                                        <p:tgtEl>
                                          <p:spTgt spid="38"/>
                                        </p:tgtEl>
                                        <p:attrNameLst>
                                          <p:attrName>ppt_x</p:attrName>
                                        </p:attrNameLst>
                                      </p:cBhvr>
                                      <p:tavLst>
                                        <p:tav tm="0">
                                          <p:val>
                                            <p:strVal val="#ppt_x"/>
                                          </p:val>
                                        </p:tav>
                                        <p:tav tm="100000">
                                          <p:val>
                                            <p:strVal val="#ppt_x"/>
                                          </p:val>
                                        </p:tav>
                                      </p:tavLst>
                                    </p:anim>
                                    <p:anim calcmode="lin" valueType="num">
                                      <p:cBhvr>
                                        <p:cTn id="93" dur="1000" fill="hold"/>
                                        <p:tgtEl>
                                          <p:spTgt spid="38"/>
                                        </p:tgtEl>
                                        <p:attrNameLst>
                                          <p:attrName>ppt_y</p:attrName>
                                        </p:attrNameLst>
                                      </p:cBhvr>
                                      <p:tavLst>
                                        <p:tav tm="0">
                                          <p:val>
                                            <p:strVal val="#ppt_y+.1"/>
                                          </p:val>
                                        </p:tav>
                                        <p:tav tm="100000">
                                          <p:val>
                                            <p:strVal val="#ppt_y"/>
                                          </p:val>
                                        </p:tav>
                                      </p:tavLst>
                                    </p:anim>
                                  </p:childTnLst>
                                </p:cTn>
                              </p:par>
                            </p:childTnLst>
                          </p:cTn>
                        </p:par>
                        <p:par>
                          <p:cTn id="94" fill="hold">
                            <p:stCondLst>
                              <p:cond delay="400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39"/>
                                        </p:tgtEl>
                                        <p:attrNameLst>
                                          <p:attrName>style.visibility</p:attrName>
                                        </p:attrNameLst>
                                      </p:cBhvr>
                                      <p:to>
                                        <p:strVal val="visible"/>
                                      </p:to>
                                    </p:set>
                                    <p:anim calcmode="lin" valueType="num">
                                      <p:cBhvr>
                                        <p:cTn id="9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39"/>
                                        </p:tgtEl>
                                        <p:attrNameLst>
                                          <p:attrName>ppt_y</p:attrName>
                                        </p:attrNameLst>
                                      </p:cBhvr>
                                      <p:tavLst>
                                        <p:tav tm="0">
                                          <p:val>
                                            <p:strVal val="#ppt_y"/>
                                          </p:val>
                                        </p:tav>
                                        <p:tav tm="100000">
                                          <p:val>
                                            <p:strVal val="#ppt_y"/>
                                          </p:val>
                                        </p:tav>
                                      </p:tavLst>
                                    </p:anim>
                                    <p:anim calcmode="lin" valueType="num">
                                      <p:cBhvr>
                                        <p:cTn id="9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39"/>
                                        </p:tgtEl>
                                      </p:cBhvr>
                                    </p:animEffect>
                                  </p:childTnLst>
                                </p:cTn>
                              </p:par>
                              <p:par>
                                <p:cTn id="102" presetID="41" presetClass="entr" presetSubtype="0" fill="hold" grpId="0" nodeType="withEffect">
                                  <p:stCondLst>
                                    <p:cond delay="0"/>
                                  </p:stCondLst>
                                  <p:iterate type="lt">
                                    <p:tmPct val="10000"/>
                                  </p:iterate>
                                  <p:childTnLst>
                                    <p:set>
                                      <p:cBhvr>
                                        <p:cTn id="103" dur="1" fill="hold">
                                          <p:stCondLst>
                                            <p:cond delay="0"/>
                                          </p:stCondLst>
                                        </p:cTn>
                                        <p:tgtEl>
                                          <p:spTgt spid="40"/>
                                        </p:tgtEl>
                                        <p:attrNameLst>
                                          <p:attrName>style.visibility</p:attrName>
                                        </p:attrNameLst>
                                      </p:cBhvr>
                                      <p:to>
                                        <p:strVal val="visible"/>
                                      </p:to>
                                    </p:set>
                                    <p:anim calcmode="lin" valueType="num">
                                      <p:cBhvr>
                                        <p:cTn id="104"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40"/>
                                        </p:tgtEl>
                                        <p:attrNameLst>
                                          <p:attrName>ppt_y</p:attrName>
                                        </p:attrNameLst>
                                      </p:cBhvr>
                                      <p:tavLst>
                                        <p:tav tm="0">
                                          <p:val>
                                            <p:strVal val="#ppt_y"/>
                                          </p:val>
                                        </p:tav>
                                        <p:tav tm="100000">
                                          <p:val>
                                            <p:strVal val="#ppt_y"/>
                                          </p:val>
                                        </p:tav>
                                      </p:tavLst>
                                    </p:anim>
                                    <p:anim calcmode="lin" valueType="num">
                                      <p:cBhvr>
                                        <p:cTn id="106"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18" grpId="0" animBg="1"/>
      <p:bldP spid="19" grpId="0" animBg="1"/>
      <p:bldP spid="20" grpId="0" animBg="1"/>
      <p:bldP spid="21" grpId="0" animBg="1"/>
      <p:bldP spid="22" grpId="0" animBg="1"/>
      <p:bldP spid="23" grpId="0" animBg="1"/>
      <p:bldP spid="34" grpId="0" animBg="1"/>
      <p:bldP spid="35" grpId="0" animBg="1"/>
      <p:bldP spid="36" grpId="0" animBg="1"/>
      <p:bldP spid="37" grpId="0" animBg="1"/>
      <p:bldP spid="38" grpId="0"/>
      <p:bldP spid="39" grpId="0"/>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2657475" y="987574"/>
            <a:ext cx="1864502" cy="1265640"/>
            <a:chOff x="2657475" y="1063123"/>
            <a:chExt cx="1864502" cy="1265640"/>
          </a:xfrm>
        </p:grpSpPr>
        <p:sp>
          <p:nvSpPr>
            <p:cNvPr id="4" name="Line 84"/>
            <p:cNvSpPr>
              <a:spLocks noChangeShapeType="1"/>
            </p:cNvSpPr>
            <p:nvPr/>
          </p:nvSpPr>
          <p:spPr bwMode="gray">
            <a:xfrm>
              <a:off x="3581400" y="1993801"/>
              <a:ext cx="0" cy="33496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5" name="Line 85"/>
            <p:cNvSpPr>
              <a:spLocks noChangeShapeType="1"/>
            </p:cNvSpPr>
            <p:nvPr/>
          </p:nvSpPr>
          <p:spPr bwMode="gray">
            <a:xfrm flipH="1">
              <a:off x="2657475" y="1992213"/>
              <a:ext cx="1771650" cy="0"/>
            </a:xfrm>
            <a:prstGeom prst="line">
              <a:avLst/>
            </a:prstGeom>
            <a:noFill/>
            <a:ln w="19050">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6" name="Text Box 86"/>
            <p:cNvSpPr txBox="1">
              <a:spLocks noChangeArrowheads="1"/>
            </p:cNvSpPr>
            <p:nvPr/>
          </p:nvSpPr>
          <p:spPr bwMode="gray">
            <a:xfrm>
              <a:off x="2700320" y="1063123"/>
              <a:ext cx="1821657"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buClr>
                  <a:schemeClr val="accent2"/>
                </a:buClr>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添加文本</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smtClean="0">
                <a:latin typeface="微软雅黑" panose="020B0503020204020204" pitchFamily="34" charset="-122"/>
                <a:ea typeface="微软雅黑" panose="020B0503020204020204" pitchFamily="34" charset="-122"/>
              </a:endParaRPr>
            </a:p>
            <a:p>
              <a:pPr algn="ctr">
                <a:lnSpc>
                  <a:spcPct val="130000"/>
                </a:lnSpc>
                <a:buClr>
                  <a:schemeClr val="accent2"/>
                </a:buClr>
              </a:pPr>
              <a:r>
                <a:rPr lang="zh-CN" altLang="en-US" sz="1400" dirty="0" smtClean="0">
                  <a:latin typeface="微软雅黑" panose="020B0503020204020204" pitchFamily="34" charset="-122"/>
                  <a:ea typeface="微软雅黑" panose="020B0503020204020204" pitchFamily="34" charset="-122"/>
                </a:rPr>
                <a:t>单击添加文本内容</a:t>
              </a:r>
              <a:endParaRPr lang="en-US" altLang="zh-CN" sz="1400" dirty="0" smtClean="0">
                <a:latin typeface="微软雅黑" panose="020B0503020204020204" pitchFamily="34" charset="-122"/>
                <a:ea typeface="微软雅黑" panose="020B0503020204020204" pitchFamily="34" charset="-122"/>
              </a:endParaRPr>
            </a:p>
            <a:p>
              <a:pPr algn="ctr">
                <a:lnSpc>
                  <a:spcPct val="130000"/>
                </a:lnSpc>
                <a:buClr>
                  <a:schemeClr val="accent2"/>
                </a:buClr>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添加文本</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1003214" y="2345289"/>
            <a:ext cx="1182688" cy="1052513"/>
            <a:chOff x="1003214" y="2420838"/>
            <a:chExt cx="1182688" cy="1052513"/>
          </a:xfrm>
        </p:grpSpPr>
        <p:grpSp>
          <p:nvGrpSpPr>
            <p:cNvPr id="8" name="Group 18"/>
            <p:cNvGrpSpPr/>
            <p:nvPr/>
          </p:nvGrpSpPr>
          <p:grpSpPr bwMode="auto">
            <a:xfrm>
              <a:off x="1096963" y="2420838"/>
              <a:ext cx="1041400" cy="1052513"/>
              <a:chOff x="691" y="2077"/>
              <a:chExt cx="656" cy="663"/>
            </a:xfrm>
          </p:grpSpPr>
          <p:pic>
            <p:nvPicPr>
              <p:cNvPr id="10" name="Picture 19" descr="circuler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gray">
              <a:xfrm>
                <a:off x="691" y="2077"/>
                <a:ext cx="656"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20"/>
              <p:cNvSpPr>
                <a:spLocks noChangeArrowheads="1"/>
              </p:cNvSpPr>
              <p:nvPr/>
            </p:nvSpPr>
            <p:spPr bwMode="gray">
              <a:xfrm>
                <a:off x="691" y="2077"/>
                <a:ext cx="652" cy="663"/>
              </a:xfrm>
              <a:prstGeom prst="ellipse">
                <a:avLst/>
              </a:prstGeom>
              <a:solidFill>
                <a:srgbClr val="C00000"/>
              </a:solidFill>
              <a:ln w="9525" algn="ctr">
                <a:noFill/>
                <a:round/>
              </a:ln>
              <a:effectLst/>
            </p:spPr>
            <p:txBody>
              <a:bodyPr wrap="none" anchor="ctr"/>
              <a:lstStyle/>
              <a:p>
                <a:pPr>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9" name="Text Box 77"/>
            <p:cNvSpPr txBox="1">
              <a:spLocks noChangeArrowheads="1"/>
            </p:cNvSpPr>
            <p:nvPr/>
          </p:nvSpPr>
          <p:spPr bwMode="gray">
            <a:xfrm>
              <a:off x="1003214" y="2798941"/>
              <a:ext cx="11826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600" b="1" dirty="0" smtClean="0">
                  <a:solidFill>
                    <a:schemeClr val="bg1"/>
                  </a:solidFill>
                  <a:latin typeface="微软雅黑" panose="020B0503020204020204" pitchFamily="34" charset="-122"/>
                  <a:ea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rPr>
                <a:t>文本内容</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grpSp>
        <p:nvGrpSpPr>
          <p:cNvPr id="12" name="Group 94"/>
          <p:cNvGrpSpPr/>
          <p:nvPr/>
        </p:nvGrpSpPr>
        <p:grpSpPr bwMode="auto">
          <a:xfrm>
            <a:off x="0" y="2094464"/>
            <a:ext cx="9144000" cy="1536700"/>
            <a:chOff x="0" y="2015"/>
            <a:chExt cx="5760" cy="968"/>
          </a:xfrm>
          <a:solidFill>
            <a:schemeClr val="bg1">
              <a:lumMod val="75000"/>
            </a:schemeClr>
          </a:solidFill>
        </p:grpSpPr>
        <p:sp>
          <p:nvSpPr>
            <p:cNvPr id="13" name="Rectangle 95"/>
            <p:cNvSpPr>
              <a:spLocks noChangeArrowheads="1"/>
            </p:cNvSpPr>
            <p:nvPr/>
          </p:nvSpPr>
          <p:spPr bwMode="ltGray">
            <a:xfrm>
              <a:off x="0" y="2475"/>
              <a:ext cx="624"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4" name="Rectangle 96"/>
            <p:cNvSpPr>
              <a:spLocks noChangeArrowheads="1"/>
            </p:cNvSpPr>
            <p:nvPr/>
          </p:nvSpPr>
          <p:spPr bwMode="ltGray">
            <a:xfrm>
              <a:off x="5088" y="2471"/>
              <a:ext cx="672" cy="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5" name="Rectangle 97"/>
            <p:cNvSpPr>
              <a:spLocks noChangeArrowheads="1"/>
            </p:cNvSpPr>
            <p:nvPr/>
          </p:nvSpPr>
          <p:spPr bwMode="ltGray">
            <a:xfrm>
              <a:off x="1383" y="2475"/>
              <a:ext cx="501"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6" name="Rectangle 98"/>
            <p:cNvSpPr>
              <a:spLocks noChangeArrowheads="1"/>
            </p:cNvSpPr>
            <p:nvPr/>
          </p:nvSpPr>
          <p:spPr bwMode="ltGray">
            <a:xfrm>
              <a:off x="2639" y="2475"/>
              <a:ext cx="457"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 name="Rectangle 99"/>
            <p:cNvSpPr>
              <a:spLocks noChangeArrowheads="1"/>
            </p:cNvSpPr>
            <p:nvPr/>
          </p:nvSpPr>
          <p:spPr bwMode="ltGray">
            <a:xfrm>
              <a:off x="3861" y="2475"/>
              <a:ext cx="476" cy="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8" name="AutoShape 100"/>
            <p:cNvSpPr>
              <a:spLocks noChangeArrowheads="1"/>
            </p:cNvSpPr>
            <p:nvPr/>
          </p:nvSpPr>
          <p:spPr bwMode="ltGray">
            <a:xfrm>
              <a:off x="1839" y="2072"/>
              <a:ext cx="831" cy="911"/>
            </a:xfrm>
            <a:custGeom>
              <a:avLst/>
              <a:gdLst>
                <a:gd name="T0" fmla="*/ 1 w 21600"/>
                <a:gd name="T1" fmla="*/ 0 h 21600"/>
                <a:gd name="T2" fmla="*/ 0 w 21600"/>
                <a:gd name="T3" fmla="*/ 1 h 21600"/>
                <a:gd name="T4" fmla="*/ 1 w 21600"/>
                <a:gd name="T5" fmla="*/ 0 h 21600"/>
                <a:gd name="T6" fmla="*/ 1 w 21600"/>
                <a:gd name="T7" fmla="*/ 1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9" name="AutoShape 101"/>
            <p:cNvSpPr>
              <a:spLocks noChangeArrowheads="1"/>
            </p:cNvSpPr>
            <p:nvPr/>
          </p:nvSpPr>
          <p:spPr bwMode="ltGray">
            <a:xfrm>
              <a:off x="4297" y="2072"/>
              <a:ext cx="831" cy="911"/>
            </a:xfrm>
            <a:custGeom>
              <a:avLst/>
              <a:gdLst>
                <a:gd name="T0" fmla="*/ 1 w 21600"/>
                <a:gd name="T1" fmla="*/ 0 h 21600"/>
                <a:gd name="T2" fmla="*/ 0 w 21600"/>
                <a:gd name="T3" fmla="*/ 1 h 21600"/>
                <a:gd name="T4" fmla="*/ 1 w 21600"/>
                <a:gd name="T5" fmla="*/ 0 h 21600"/>
                <a:gd name="T6" fmla="*/ 1 w 21600"/>
                <a:gd name="T7" fmla="*/ 1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 name="AutoShape 102"/>
            <p:cNvSpPr>
              <a:spLocks noChangeArrowheads="1"/>
            </p:cNvSpPr>
            <p:nvPr/>
          </p:nvSpPr>
          <p:spPr bwMode="ltGray">
            <a:xfrm flipV="1">
              <a:off x="603" y="2015"/>
              <a:ext cx="831" cy="911"/>
            </a:xfrm>
            <a:custGeom>
              <a:avLst/>
              <a:gdLst>
                <a:gd name="T0" fmla="*/ 1 w 21600"/>
                <a:gd name="T1" fmla="*/ 0 h 21600"/>
                <a:gd name="T2" fmla="*/ 0 w 21600"/>
                <a:gd name="T3" fmla="*/ 1 h 21600"/>
                <a:gd name="T4" fmla="*/ 1 w 21600"/>
                <a:gd name="T5" fmla="*/ 0 h 21600"/>
                <a:gd name="T6" fmla="*/ 1 w 21600"/>
                <a:gd name="T7" fmla="*/ 1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1" name="AutoShape 103"/>
            <p:cNvSpPr>
              <a:spLocks noChangeArrowheads="1"/>
            </p:cNvSpPr>
            <p:nvPr/>
          </p:nvSpPr>
          <p:spPr bwMode="ltGray">
            <a:xfrm flipV="1">
              <a:off x="3063" y="2015"/>
              <a:ext cx="831" cy="911"/>
            </a:xfrm>
            <a:custGeom>
              <a:avLst/>
              <a:gdLst>
                <a:gd name="T0" fmla="*/ 1 w 21600"/>
                <a:gd name="T1" fmla="*/ 0 h 21600"/>
                <a:gd name="T2" fmla="*/ 0 w 21600"/>
                <a:gd name="T3" fmla="*/ 1 h 21600"/>
                <a:gd name="T4" fmla="*/ 1 w 21600"/>
                <a:gd name="T5" fmla="*/ 0 h 21600"/>
                <a:gd name="T6" fmla="*/ 1 w 21600"/>
                <a:gd name="T7" fmla="*/ 1 h 21600"/>
                <a:gd name="T8" fmla="*/ 0 60000 65536"/>
                <a:gd name="T9" fmla="*/ 0 60000 65536"/>
                <a:gd name="T10" fmla="*/ 0 60000 65536"/>
                <a:gd name="T11" fmla="*/ 0 60000 65536"/>
                <a:gd name="T12" fmla="*/ 416 w 21600"/>
                <a:gd name="T13" fmla="*/ 0 h 21600"/>
                <a:gd name="T14" fmla="*/ 21184 w 21600"/>
                <a:gd name="T15" fmla="*/ 13396 h 21600"/>
              </a:gdLst>
              <a:ahLst/>
              <a:cxnLst>
                <a:cxn ang="T8">
                  <a:pos x="T0" y="T1"/>
                </a:cxn>
                <a:cxn ang="T9">
                  <a:pos x="T2" y="T3"/>
                </a:cxn>
                <a:cxn ang="T10">
                  <a:pos x="T4" y="T5"/>
                </a:cxn>
                <a:cxn ang="T11">
                  <a:pos x="T6" y="T7"/>
                </a:cxn>
              </a:cxnLst>
              <a:rect l="T12" t="T13" r="T14" b="T15"/>
              <a:pathLst>
                <a:path w="21600" h="21600">
                  <a:moveTo>
                    <a:pt x="1213" y="10670"/>
                  </a:moveTo>
                  <a:cubicBezTo>
                    <a:pt x="1284" y="5426"/>
                    <a:pt x="5555" y="1212"/>
                    <a:pt x="10800" y="1213"/>
                  </a:cubicBezTo>
                  <a:cubicBezTo>
                    <a:pt x="16044" y="1213"/>
                    <a:pt x="20315" y="5426"/>
                    <a:pt x="20386" y="10670"/>
                  </a:cubicBezTo>
                  <a:lnTo>
                    <a:pt x="21599" y="10653"/>
                  </a:lnTo>
                  <a:cubicBezTo>
                    <a:pt x="21518" y="4746"/>
                    <a:pt x="16707" y="-1"/>
                    <a:pt x="10799" y="0"/>
                  </a:cubicBezTo>
                  <a:cubicBezTo>
                    <a:pt x="4892" y="0"/>
                    <a:pt x="81" y="4746"/>
                    <a:pt x="0" y="10653"/>
                  </a:cubicBezTo>
                  <a:lnTo>
                    <a:pt x="1213" y="1067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2951956" y="2337352"/>
            <a:ext cx="1182688" cy="1052512"/>
            <a:chOff x="2951956" y="2412901"/>
            <a:chExt cx="1182688" cy="1052512"/>
          </a:xfrm>
        </p:grpSpPr>
        <p:grpSp>
          <p:nvGrpSpPr>
            <p:cNvPr id="23" name="Group 32"/>
            <p:cNvGrpSpPr/>
            <p:nvPr/>
          </p:nvGrpSpPr>
          <p:grpSpPr bwMode="auto">
            <a:xfrm>
              <a:off x="3060700" y="2412901"/>
              <a:ext cx="1041400" cy="1052512"/>
              <a:chOff x="1928" y="2072"/>
              <a:chExt cx="656" cy="663"/>
            </a:xfrm>
          </p:grpSpPr>
          <p:pic>
            <p:nvPicPr>
              <p:cNvPr id="25" name="Picture 33" descr="circuler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gray">
              <a:xfrm>
                <a:off x="1928" y="2072"/>
                <a:ext cx="656"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Oval 34"/>
              <p:cNvSpPr>
                <a:spLocks noChangeArrowheads="1"/>
              </p:cNvSpPr>
              <p:nvPr/>
            </p:nvSpPr>
            <p:spPr bwMode="gray">
              <a:xfrm>
                <a:off x="1928" y="2072"/>
                <a:ext cx="652" cy="663"/>
              </a:xfrm>
              <a:prstGeom prst="ellipse">
                <a:avLst/>
              </a:prstGeom>
              <a:solidFill>
                <a:srgbClr val="DB5810"/>
              </a:solidFill>
              <a:ln w="9525" algn="ctr">
                <a:noFill/>
                <a:rou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sp>
            <p:nvSpPr>
              <p:cNvPr id="27" name="AutoShape 45"/>
              <p:cNvSpPr>
                <a:spLocks noChangeArrowheads="1"/>
              </p:cNvSpPr>
              <p:nvPr/>
            </p:nvSpPr>
            <p:spPr bwMode="gray">
              <a:xfrm rot="6962427" flipH="1" flipV="1">
                <a:off x="2106" y="2477"/>
                <a:ext cx="86" cy="346"/>
              </a:xfrm>
              <a:prstGeom prst="moon">
                <a:avLst>
                  <a:gd name="adj" fmla="val 49773"/>
                </a:avLst>
              </a:prstGeom>
              <a:solidFill>
                <a:srgbClr val="FFFFFF">
                  <a:alpha val="392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sp>
          <p:nvSpPr>
            <p:cNvPr id="24" name="Text Box 77"/>
            <p:cNvSpPr txBox="1">
              <a:spLocks noChangeArrowheads="1"/>
            </p:cNvSpPr>
            <p:nvPr/>
          </p:nvSpPr>
          <p:spPr bwMode="gray">
            <a:xfrm>
              <a:off x="2951956" y="2761634"/>
              <a:ext cx="11826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1600" b="1" dirty="0" smtClean="0">
                  <a:solidFill>
                    <a:schemeClr val="bg1"/>
                  </a:solidFill>
                  <a:latin typeface="微软雅黑" panose="020B0503020204020204" pitchFamily="34" charset="-122"/>
                  <a:ea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rPr>
                <a:t>文本内容</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958142" y="2348464"/>
            <a:ext cx="1182688" cy="1050925"/>
            <a:chOff x="4958142" y="2424013"/>
            <a:chExt cx="1182688" cy="1050925"/>
          </a:xfrm>
        </p:grpSpPr>
        <p:grpSp>
          <p:nvGrpSpPr>
            <p:cNvPr id="29" name="Group 46"/>
            <p:cNvGrpSpPr/>
            <p:nvPr/>
          </p:nvGrpSpPr>
          <p:grpSpPr bwMode="auto">
            <a:xfrm>
              <a:off x="4999038" y="2424013"/>
              <a:ext cx="1041400" cy="1050925"/>
              <a:chOff x="3149" y="2079"/>
              <a:chExt cx="656" cy="662"/>
            </a:xfrm>
          </p:grpSpPr>
          <p:pic>
            <p:nvPicPr>
              <p:cNvPr id="31" name="Picture 47"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3149" y="2079"/>
                <a:ext cx="656"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48"/>
              <p:cNvSpPr>
                <a:spLocks noChangeArrowheads="1"/>
              </p:cNvSpPr>
              <p:nvPr/>
            </p:nvSpPr>
            <p:spPr bwMode="gray">
              <a:xfrm>
                <a:off x="3149" y="2079"/>
                <a:ext cx="652" cy="662"/>
              </a:xfrm>
              <a:prstGeom prst="ellipse">
                <a:avLst/>
              </a:prstGeom>
              <a:solidFill>
                <a:srgbClr val="C00000"/>
              </a:solidFill>
              <a:ln w="9525" algn="ctr">
                <a:noFill/>
                <a:rou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30" name="Text Box 77"/>
            <p:cNvSpPr txBox="1">
              <a:spLocks noChangeArrowheads="1"/>
            </p:cNvSpPr>
            <p:nvPr/>
          </p:nvSpPr>
          <p:spPr bwMode="gray">
            <a:xfrm>
              <a:off x="4958142" y="2798941"/>
              <a:ext cx="11826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600" b="1" dirty="0" smtClean="0">
                  <a:solidFill>
                    <a:schemeClr val="bg1"/>
                  </a:solidFill>
                  <a:latin typeface="微软雅黑" panose="020B0503020204020204" pitchFamily="34" charset="-122"/>
                  <a:ea typeface="微软雅黑" panose="020B0503020204020204" pitchFamily="34" charset="-122"/>
                </a:rPr>
                <a:t>文本内容</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920292" y="2340527"/>
            <a:ext cx="1182688" cy="1050925"/>
            <a:chOff x="6920292" y="2416076"/>
            <a:chExt cx="1182688" cy="1050925"/>
          </a:xfrm>
        </p:grpSpPr>
        <p:grpSp>
          <p:nvGrpSpPr>
            <p:cNvPr id="34" name="Group 60"/>
            <p:cNvGrpSpPr/>
            <p:nvPr/>
          </p:nvGrpSpPr>
          <p:grpSpPr bwMode="auto">
            <a:xfrm>
              <a:off x="6961188" y="2416076"/>
              <a:ext cx="1041400" cy="1050925"/>
              <a:chOff x="4385" y="2074"/>
              <a:chExt cx="656" cy="662"/>
            </a:xfrm>
          </p:grpSpPr>
          <p:pic>
            <p:nvPicPr>
              <p:cNvPr id="36" name="Picture 61" descr="circuler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385" y="2074"/>
                <a:ext cx="656" cy="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Oval 62"/>
              <p:cNvSpPr>
                <a:spLocks noChangeArrowheads="1"/>
              </p:cNvSpPr>
              <p:nvPr/>
            </p:nvSpPr>
            <p:spPr bwMode="gray">
              <a:xfrm>
                <a:off x="4385" y="2074"/>
                <a:ext cx="652" cy="662"/>
              </a:xfrm>
              <a:prstGeom prst="ellipse">
                <a:avLst/>
              </a:prstGeom>
              <a:solidFill>
                <a:srgbClr val="FFC000"/>
              </a:solidFill>
              <a:ln w="9525" algn="ctr">
                <a:noFill/>
                <a:round/>
              </a:ln>
              <a:effectLst/>
            </p:spPr>
            <p:txBody>
              <a:bodyPr wrap="none" anchor="ctr"/>
              <a:lstStyle/>
              <a:p>
                <a:pPr>
                  <a:defRPr/>
                </a:pPr>
                <a:endParaRPr lang="zh-CN" altLang="en-US">
                  <a:latin typeface="微软雅黑" panose="020B0503020204020204" pitchFamily="34" charset="-122"/>
                  <a:ea typeface="微软雅黑" panose="020B0503020204020204" pitchFamily="34" charset="-122"/>
                </a:endParaRPr>
              </a:p>
            </p:txBody>
          </p:sp>
        </p:grpSp>
        <p:sp>
          <p:nvSpPr>
            <p:cNvPr id="35" name="Text Box 77"/>
            <p:cNvSpPr txBox="1">
              <a:spLocks noChangeArrowheads="1"/>
            </p:cNvSpPr>
            <p:nvPr/>
          </p:nvSpPr>
          <p:spPr bwMode="gray">
            <a:xfrm>
              <a:off x="6920292" y="2761060"/>
              <a:ext cx="11826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600" b="1" dirty="0" smtClean="0">
                  <a:solidFill>
                    <a:schemeClr val="bg1"/>
                  </a:solidFill>
                  <a:latin typeface="微软雅黑" panose="020B0503020204020204" pitchFamily="34" charset="-122"/>
                  <a:ea typeface="微软雅黑" panose="020B0503020204020204" pitchFamily="34" charset="-122"/>
                </a:rPr>
                <a:t>文本内容</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6521846" y="987574"/>
            <a:ext cx="1821657" cy="1265640"/>
            <a:chOff x="6521846" y="1063123"/>
            <a:chExt cx="1821657" cy="1265640"/>
          </a:xfrm>
        </p:grpSpPr>
        <p:sp>
          <p:nvSpPr>
            <p:cNvPr id="39" name="Line 81"/>
            <p:cNvSpPr>
              <a:spLocks noChangeShapeType="1"/>
            </p:cNvSpPr>
            <p:nvPr/>
          </p:nvSpPr>
          <p:spPr bwMode="gray">
            <a:xfrm>
              <a:off x="7480300" y="1993801"/>
              <a:ext cx="0" cy="33496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0" name="Line 82"/>
            <p:cNvSpPr>
              <a:spLocks noChangeShapeType="1"/>
            </p:cNvSpPr>
            <p:nvPr/>
          </p:nvSpPr>
          <p:spPr bwMode="gray">
            <a:xfrm flipH="1">
              <a:off x="6616700" y="1992213"/>
              <a:ext cx="1631950" cy="0"/>
            </a:xfrm>
            <a:prstGeom prst="line">
              <a:avLst/>
            </a:prstGeom>
            <a:noFill/>
            <a:ln w="19050">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2" name="Text Box 86"/>
            <p:cNvSpPr txBox="1">
              <a:spLocks noChangeArrowheads="1"/>
            </p:cNvSpPr>
            <p:nvPr/>
          </p:nvSpPr>
          <p:spPr bwMode="gray">
            <a:xfrm>
              <a:off x="6521846" y="1063123"/>
              <a:ext cx="1821657"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buClr>
                  <a:schemeClr val="accent2"/>
                </a:buClr>
              </a:pPr>
              <a:r>
                <a:rPr lang="zh-CN" altLang="en-US" sz="1400" dirty="0" smtClean="0">
                  <a:latin typeface="微软雅黑" panose="020B0503020204020204" pitchFamily="34" charset="-122"/>
                  <a:ea typeface="微软雅黑" panose="020B0503020204020204" pitchFamily="34" charset="-122"/>
                </a:rPr>
                <a:t>单击添加文本内容</a:t>
              </a:r>
              <a:endParaRPr lang="en-US" altLang="zh-CN" sz="1400" dirty="0" smtClean="0">
                <a:latin typeface="微软雅黑" panose="020B0503020204020204" pitchFamily="34" charset="-122"/>
                <a:ea typeface="微软雅黑" panose="020B0503020204020204" pitchFamily="34" charset="-122"/>
              </a:endParaRPr>
            </a:p>
            <a:p>
              <a:pPr algn="ctr">
                <a:lnSpc>
                  <a:spcPct val="130000"/>
                </a:lnSpc>
                <a:buClr>
                  <a:schemeClr val="accent2"/>
                </a:buClr>
              </a:pPr>
              <a:r>
                <a:rPr lang="zh-CN" altLang="en-US" sz="1400" dirty="0" smtClean="0">
                  <a:latin typeface="微软雅黑" panose="020B0503020204020204" pitchFamily="34" charset="-122"/>
                  <a:ea typeface="微软雅黑" panose="020B0503020204020204" pitchFamily="34" charset="-122"/>
                </a:rPr>
                <a:t>单击添加文本内容</a:t>
              </a:r>
              <a:endParaRPr lang="en-US" altLang="zh-CN" sz="1400" dirty="0" smtClean="0">
                <a:latin typeface="微软雅黑" panose="020B0503020204020204" pitchFamily="34" charset="-122"/>
                <a:ea typeface="微软雅黑" panose="020B0503020204020204" pitchFamily="34" charset="-122"/>
              </a:endParaRPr>
            </a:p>
            <a:p>
              <a:pPr algn="ctr">
                <a:lnSpc>
                  <a:spcPct val="130000"/>
                </a:lnSpc>
                <a:buClr>
                  <a:schemeClr val="accent2"/>
                </a:buClr>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添加文本</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567634" y="3493052"/>
            <a:ext cx="1821657" cy="1307405"/>
            <a:chOff x="4567634" y="3568601"/>
            <a:chExt cx="1821657" cy="1307405"/>
          </a:xfrm>
        </p:grpSpPr>
        <p:sp>
          <p:nvSpPr>
            <p:cNvPr id="44" name="Line 87"/>
            <p:cNvSpPr>
              <a:spLocks noChangeShapeType="1"/>
            </p:cNvSpPr>
            <p:nvPr/>
          </p:nvSpPr>
          <p:spPr bwMode="gray">
            <a:xfrm>
              <a:off x="5495925" y="3568601"/>
              <a:ext cx="0" cy="33496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5" name="Line 88"/>
            <p:cNvSpPr>
              <a:spLocks noChangeShapeType="1"/>
            </p:cNvSpPr>
            <p:nvPr/>
          </p:nvSpPr>
          <p:spPr bwMode="gray">
            <a:xfrm flipH="1">
              <a:off x="4684713" y="3903563"/>
              <a:ext cx="1587500" cy="0"/>
            </a:xfrm>
            <a:prstGeom prst="line">
              <a:avLst/>
            </a:prstGeom>
            <a:noFill/>
            <a:ln w="19050">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6" name="Text Box 86"/>
            <p:cNvSpPr txBox="1">
              <a:spLocks noChangeArrowheads="1"/>
            </p:cNvSpPr>
            <p:nvPr/>
          </p:nvSpPr>
          <p:spPr bwMode="gray">
            <a:xfrm>
              <a:off x="4567634" y="3943443"/>
              <a:ext cx="1821657"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buClr>
                  <a:schemeClr val="accent2"/>
                </a:buClr>
              </a:pPr>
              <a:r>
                <a:rPr lang="zh-CN" altLang="en-US" sz="1400" dirty="0" smtClean="0">
                  <a:latin typeface="微软雅黑" panose="020B0503020204020204" pitchFamily="34" charset="-122"/>
                  <a:ea typeface="微软雅黑" panose="020B0503020204020204" pitchFamily="34" charset="-122"/>
                </a:rPr>
                <a:t>单击添加文本内容</a:t>
              </a:r>
              <a:endParaRPr lang="en-US" altLang="zh-CN" sz="1400" dirty="0" smtClean="0">
                <a:latin typeface="微软雅黑" panose="020B0503020204020204" pitchFamily="34" charset="-122"/>
                <a:ea typeface="微软雅黑" panose="020B0503020204020204" pitchFamily="34" charset="-122"/>
              </a:endParaRPr>
            </a:p>
            <a:p>
              <a:pPr algn="ctr">
                <a:lnSpc>
                  <a:spcPct val="130000"/>
                </a:lnSpc>
                <a:buClr>
                  <a:schemeClr val="accent2"/>
                </a:buClr>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添加文本内容</a:t>
              </a:r>
              <a:endParaRPr lang="en-US" altLang="zh-CN" sz="1400" dirty="0">
                <a:latin typeface="微软雅黑" panose="020B0503020204020204" pitchFamily="34" charset="-122"/>
                <a:ea typeface="微软雅黑" panose="020B0503020204020204" pitchFamily="34" charset="-122"/>
              </a:endParaRPr>
            </a:p>
            <a:p>
              <a:pPr algn="ctr">
                <a:lnSpc>
                  <a:spcPct val="130000"/>
                </a:lnSpc>
                <a:buClr>
                  <a:schemeClr val="accent2"/>
                </a:buClr>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添加文本</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703659" y="3493052"/>
            <a:ext cx="1821657" cy="1303864"/>
            <a:chOff x="703659" y="3568601"/>
            <a:chExt cx="1821657" cy="1303864"/>
          </a:xfrm>
        </p:grpSpPr>
        <p:sp>
          <p:nvSpPr>
            <p:cNvPr id="48" name="Line 74"/>
            <p:cNvSpPr>
              <a:spLocks noChangeShapeType="1"/>
            </p:cNvSpPr>
            <p:nvPr/>
          </p:nvSpPr>
          <p:spPr bwMode="gray">
            <a:xfrm>
              <a:off x="1612900" y="3568601"/>
              <a:ext cx="0" cy="33496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9" name="Line 75"/>
            <p:cNvSpPr>
              <a:spLocks noChangeShapeType="1"/>
            </p:cNvSpPr>
            <p:nvPr/>
          </p:nvSpPr>
          <p:spPr bwMode="gray">
            <a:xfrm flipH="1">
              <a:off x="857250" y="3913088"/>
              <a:ext cx="1495425" cy="0"/>
            </a:xfrm>
            <a:prstGeom prst="line">
              <a:avLst/>
            </a:prstGeom>
            <a:noFill/>
            <a:ln w="19050">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50" name="Text Box 86"/>
            <p:cNvSpPr txBox="1">
              <a:spLocks noChangeArrowheads="1"/>
            </p:cNvSpPr>
            <p:nvPr/>
          </p:nvSpPr>
          <p:spPr bwMode="gray">
            <a:xfrm>
              <a:off x="703659" y="3939902"/>
              <a:ext cx="1821657"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30000"/>
                </a:lnSpc>
                <a:buClr>
                  <a:schemeClr val="accent2"/>
                </a:buClr>
              </a:pPr>
              <a:r>
                <a:rPr lang="zh-CN" altLang="en-US" sz="1400" dirty="0" smtClean="0">
                  <a:latin typeface="微软雅黑" panose="020B0503020204020204" pitchFamily="34" charset="-122"/>
                  <a:ea typeface="微软雅黑" panose="020B0503020204020204" pitchFamily="34" charset="-122"/>
                </a:rPr>
                <a:t>单击添加文本内容</a:t>
              </a:r>
              <a:endParaRPr lang="en-US" altLang="zh-CN" sz="1400" dirty="0" smtClean="0">
                <a:latin typeface="微软雅黑" panose="020B0503020204020204" pitchFamily="34" charset="-122"/>
                <a:ea typeface="微软雅黑" panose="020B0503020204020204" pitchFamily="34" charset="-122"/>
              </a:endParaRPr>
            </a:p>
            <a:p>
              <a:pPr algn="ctr">
                <a:lnSpc>
                  <a:spcPct val="130000"/>
                </a:lnSpc>
                <a:buClr>
                  <a:schemeClr val="accent2"/>
                </a:buClr>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添加文本内容</a:t>
              </a:r>
              <a:endParaRPr lang="en-US" altLang="zh-CN" sz="1400" dirty="0">
                <a:latin typeface="微软雅黑" panose="020B0503020204020204" pitchFamily="34" charset="-122"/>
                <a:ea typeface="微软雅黑" panose="020B0503020204020204" pitchFamily="34" charset="-122"/>
              </a:endParaRPr>
            </a:p>
            <a:p>
              <a:pPr algn="ctr">
                <a:lnSpc>
                  <a:spcPct val="130000"/>
                </a:lnSpc>
                <a:buClr>
                  <a:schemeClr val="accent2"/>
                </a:buClr>
              </a:pPr>
              <a:r>
                <a:rPr lang="zh-CN" altLang="en-US" sz="1400" dirty="0" smtClean="0">
                  <a:latin typeface="微软雅黑" panose="020B0503020204020204" pitchFamily="34" charset="-122"/>
                  <a:ea typeface="微软雅黑" panose="020B0503020204020204" pitchFamily="34" charset="-122"/>
                </a:rPr>
                <a:t>单击</a:t>
              </a:r>
              <a:r>
                <a:rPr lang="zh-CN" altLang="en-US" sz="1400" dirty="0">
                  <a:latin typeface="微软雅黑" panose="020B0503020204020204" pitchFamily="34" charset="-122"/>
                  <a:ea typeface="微软雅黑" panose="020B0503020204020204" pitchFamily="34" charset="-122"/>
                </a:rPr>
                <a:t>添加文本</a:t>
              </a:r>
              <a:r>
                <a:rPr lang="zh-CN" altLang="en-US" sz="1400" dirty="0" smtClean="0">
                  <a:latin typeface="微软雅黑" panose="020B0503020204020204" pitchFamily="34" charset="-122"/>
                  <a:ea typeface="微软雅黑" panose="020B0503020204020204" pitchFamily="34" charset="-122"/>
                </a:rPr>
                <a:t>内容</a:t>
              </a:r>
              <a:endParaRPr lang="en-US" altLang="zh-CN" sz="14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500"/>
                                        <p:tgtEl>
                                          <p:spTgt spid="12"/>
                                        </p:tgtEl>
                                      </p:cBhvr>
                                    </p:animEffect>
                                  </p:childTnLst>
                                </p:cTn>
                              </p:par>
                              <p:par>
                                <p:cTn id="12" presetID="42"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1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00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200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200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300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anim calcmode="lin" valueType="num">
                                      <p:cBhvr>
                                        <p:cTn id="45" dur="1000" fill="hold"/>
                                        <p:tgtEl>
                                          <p:spTgt spid="33"/>
                                        </p:tgtEl>
                                        <p:attrNameLst>
                                          <p:attrName>ppt_x</p:attrName>
                                        </p:attrNameLst>
                                      </p:cBhvr>
                                      <p:tavLst>
                                        <p:tav tm="0">
                                          <p:val>
                                            <p:strVal val="#ppt_x"/>
                                          </p:val>
                                        </p:tav>
                                        <p:tav tm="100000">
                                          <p:val>
                                            <p:strVal val="#ppt_x"/>
                                          </p:val>
                                        </p:tav>
                                      </p:tavLst>
                                    </p:anim>
                                    <p:anim calcmode="lin" valueType="num">
                                      <p:cBhvr>
                                        <p:cTn id="46" dur="1000" fill="hold"/>
                                        <p:tgtEl>
                                          <p:spTgt spid="33"/>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3000"/>
                                  </p:stCondLst>
                                  <p:childTnLst>
                                    <p:set>
                                      <p:cBhvr>
                                        <p:cTn id="48" dur="1" fill="hold">
                                          <p:stCondLst>
                                            <p:cond delay="0"/>
                                          </p:stCondLst>
                                        </p:cTn>
                                        <p:tgtEl>
                                          <p:spTgt spid="38"/>
                                        </p:tgtEl>
                                        <p:attrNameLst>
                                          <p:attrName>style.visibility</p:attrName>
                                        </p:attrNameLst>
                                      </p:cBhvr>
                                      <p:to>
                                        <p:strVal val="visible"/>
                                      </p:to>
                                    </p:set>
                                    <p:animEffect transition="in" filter="fade">
                                      <p:cBhvr>
                                        <p:cTn id="49" dur="1000"/>
                                        <p:tgtEl>
                                          <p:spTgt spid="38"/>
                                        </p:tgtEl>
                                      </p:cBhvr>
                                    </p:animEffect>
                                    <p:anim calcmode="lin" valueType="num">
                                      <p:cBhvr>
                                        <p:cTn id="50" dur="1000" fill="hold"/>
                                        <p:tgtEl>
                                          <p:spTgt spid="38"/>
                                        </p:tgtEl>
                                        <p:attrNameLst>
                                          <p:attrName>ppt_x</p:attrName>
                                        </p:attrNameLst>
                                      </p:cBhvr>
                                      <p:tavLst>
                                        <p:tav tm="0">
                                          <p:val>
                                            <p:strVal val="#ppt_x"/>
                                          </p:val>
                                        </p:tav>
                                        <p:tav tm="100000">
                                          <p:val>
                                            <p:strVal val="#ppt_x"/>
                                          </p:val>
                                        </p:tav>
                                      </p:tavLst>
                                    </p:anim>
                                    <p:anim calcmode="lin" valueType="num">
                                      <p:cBhvr>
                                        <p:cTn id="5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Oval 2"/>
          <p:cNvSpPr>
            <a:spLocks noChangeArrowheads="1"/>
          </p:cNvSpPr>
          <p:nvPr/>
        </p:nvSpPr>
        <p:spPr bwMode="gray">
          <a:xfrm>
            <a:off x="4491469" y="1808105"/>
            <a:ext cx="2629357" cy="2629712"/>
          </a:xfrm>
          <a:prstGeom prst="ellipse">
            <a:avLst/>
          </a:prstGeom>
          <a:noFill/>
          <a:ln w="25400" cap="rnd" algn="ctr">
            <a:solidFill>
              <a:schemeClr val="tx1">
                <a:lumMod val="50000"/>
                <a:lumOff val="50000"/>
              </a:schemeClr>
            </a:solidFill>
            <a:prstDash val="sysDot"/>
            <a:round/>
          </a:ln>
        </p:spPr>
        <p:txBody>
          <a:bodyPr wrap="none" lIns="68589" tIns="34295" rIns="68589" bIns="34295" anchor="ctr"/>
          <a:lstStyle/>
          <a:p>
            <a:endParaRPr lang="zh-CN" altLang="en-US">
              <a:solidFill>
                <a:srgbClr val="0000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4759680" y="727353"/>
            <a:ext cx="1889778" cy="1890034"/>
            <a:chOff x="4582773" y="713079"/>
            <a:chExt cx="1889778" cy="1890034"/>
          </a:xfrm>
          <a:solidFill>
            <a:srgbClr val="C00000"/>
          </a:solidFill>
        </p:grpSpPr>
        <p:sp>
          <p:nvSpPr>
            <p:cNvPr id="5" name="椭圆 4"/>
            <p:cNvSpPr/>
            <p:nvPr/>
          </p:nvSpPr>
          <p:spPr>
            <a:xfrm>
              <a:off x="4582773" y="713079"/>
              <a:ext cx="1889778" cy="18900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4721711" y="1705886"/>
              <a:ext cx="1611902" cy="407814"/>
            </a:xfrm>
            <a:prstGeom prst="rect">
              <a:avLst/>
            </a:prstGeom>
            <a:grpFill/>
          </p:spPr>
          <p:txBody>
            <a:bodyPr wrap="square" lIns="68589" tIns="34295" rIns="68589" bIns="34295">
              <a:spAutoFit/>
            </a:bodyPr>
            <a:lstStyle/>
            <a:p>
              <a:pPr algn="ctr"/>
              <a:r>
                <a:rPr lang="zh-CN" altLang="en-US" sz="1100" dirty="0" smtClean="0">
                  <a:solidFill>
                    <a:schemeClr val="bg1"/>
                  </a:solidFill>
                  <a:latin typeface="微软雅黑" panose="020B0503020204020204" pitchFamily="34" charset="-122"/>
                  <a:ea typeface="微软雅黑" panose="020B0503020204020204" pitchFamily="34" charset="-122"/>
                </a:rPr>
                <a:t>单击此处添加文本内容</a:t>
              </a:r>
              <a:endParaRPr lang="en-US" altLang="zh-CN" sz="11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单击此处添加文本内容</a:t>
              </a:r>
              <a:r>
                <a:rPr lang="en-US" altLang="zh-CN" sz="1100" dirty="0" smtClean="0">
                  <a:solidFill>
                    <a:schemeClr val="bg1"/>
                  </a:solidFill>
                  <a:latin typeface="微软雅黑" panose="020B0503020204020204" pitchFamily="34" charset="-122"/>
                  <a:ea typeface="微软雅黑" panose="020B0503020204020204" pitchFamily="34" charset="-122"/>
                </a:rPr>
                <a:t>.</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7" name="文本框 23"/>
            <p:cNvSpPr txBox="1"/>
            <p:nvPr/>
          </p:nvSpPr>
          <p:spPr>
            <a:xfrm>
              <a:off x="4720700" y="1237050"/>
              <a:ext cx="1611903" cy="438592"/>
            </a:xfrm>
            <a:prstGeom prst="rect">
              <a:avLst/>
            </a:prstGeom>
            <a:grpFill/>
          </p:spPr>
          <p:txBody>
            <a:bodyPr wrap="square" lIns="68589" tIns="34295" rIns="68589" bIns="34295"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6243505" y="2784221"/>
            <a:ext cx="1889778" cy="1890034"/>
            <a:chOff x="6066598" y="2769947"/>
            <a:chExt cx="1889778" cy="1890034"/>
          </a:xfrm>
          <a:solidFill>
            <a:srgbClr val="DB5810"/>
          </a:solidFill>
        </p:grpSpPr>
        <p:sp>
          <p:nvSpPr>
            <p:cNvPr id="9" name="椭圆 8"/>
            <p:cNvSpPr/>
            <p:nvPr/>
          </p:nvSpPr>
          <p:spPr>
            <a:xfrm>
              <a:off x="6066598" y="2769947"/>
              <a:ext cx="1889778" cy="18900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6206546" y="3804621"/>
              <a:ext cx="1611902" cy="407814"/>
            </a:xfrm>
            <a:prstGeom prst="rect">
              <a:avLst/>
            </a:prstGeom>
            <a:grpFill/>
          </p:spPr>
          <p:txBody>
            <a:bodyPr wrap="square" lIns="68589" tIns="34295" rIns="68589" bIns="34295">
              <a:spAutoFit/>
            </a:bodyPr>
            <a:lstStyle/>
            <a:p>
              <a:pPr algn="ctr"/>
              <a:r>
                <a:rPr lang="zh-CN" altLang="en-US" sz="1100" dirty="0" smtClean="0">
                  <a:solidFill>
                    <a:schemeClr val="bg1"/>
                  </a:solidFill>
                  <a:latin typeface="微软雅黑" panose="020B0503020204020204" pitchFamily="34" charset="-122"/>
                  <a:ea typeface="微软雅黑" panose="020B0503020204020204" pitchFamily="34" charset="-122"/>
                </a:rPr>
                <a:t>单击此处添加文本内容</a:t>
              </a:r>
              <a:endParaRPr lang="en-US" altLang="zh-CN" sz="11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单击此处添加文本内容</a:t>
              </a:r>
              <a:r>
                <a:rPr lang="en-US" altLang="zh-CN" sz="1100" dirty="0" smtClean="0">
                  <a:solidFill>
                    <a:schemeClr val="bg1"/>
                  </a:solidFill>
                  <a:latin typeface="微软雅黑" panose="020B0503020204020204" pitchFamily="34" charset="-122"/>
                  <a:ea typeface="微软雅黑" panose="020B0503020204020204" pitchFamily="34" charset="-122"/>
                </a:rPr>
                <a:t>.</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1" name="文本框 23"/>
            <p:cNvSpPr txBox="1"/>
            <p:nvPr/>
          </p:nvSpPr>
          <p:spPr>
            <a:xfrm>
              <a:off x="6205535" y="3335785"/>
              <a:ext cx="1611903" cy="438592"/>
            </a:xfrm>
            <a:prstGeom prst="rect">
              <a:avLst/>
            </a:prstGeom>
            <a:grpFill/>
          </p:spPr>
          <p:txBody>
            <a:bodyPr wrap="square" lIns="68589" tIns="34295" rIns="68589" bIns="34295"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275856" y="2784222"/>
            <a:ext cx="1889778" cy="1890034"/>
            <a:chOff x="3098949" y="2769948"/>
            <a:chExt cx="1889778" cy="1890034"/>
          </a:xfrm>
          <a:solidFill>
            <a:srgbClr val="FFC000"/>
          </a:solidFill>
        </p:grpSpPr>
        <p:sp>
          <p:nvSpPr>
            <p:cNvPr id="13" name="椭圆 12"/>
            <p:cNvSpPr/>
            <p:nvPr/>
          </p:nvSpPr>
          <p:spPr>
            <a:xfrm>
              <a:off x="3098949" y="2769948"/>
              <a:ext cx="1889778" cy="18900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 name="矩形 13"/>
            <p:cNvSpPr/>
            <p:nvPr/>
          </p:nvSpPr>
          <p:spPr>
            <a:xfrm>
              <a:off x="3221070" y="3804621"/>
              <a:ext cx="1611902" cy="407814"/>
            </a:xfrm>
            <a:prstGeom prst="rect">
              <a:avLst/>
            </a:prstGeom>
            <a:grpFill/>
          </p:spPr>
          <p:txBody>
            <a:bodyPr wrap="square" lIns="68589" tIns="34295" rIns="68589" bIns="34295">
              <a:spAutoFit/>
            </a:bodyPr>
            <a:lstStyle/>
            <a:p>
              <a:pPr algn="ctr"/>
              <a:r>
                <a:rPr lang="zh-CN" altLang="en-US" sz="1100" dirty="0" smtClean="0">
                  <a:solidFill>
                    <a:schemeClr val="bg1"/>
                  </a:solidFill>
                  <a:latin typeface="微软雅黑" panose="020B0503020204020204" pitchFamily="34" charset="-122"/>
                  <a:ea typeface="微软雅黑" panose="020B0503020204020204" pitchFamily="34" charset="-122"/>
                </a:rPr>
                <a:t>单击此处添加文本内容</a:t>
              </a:r>
              <a:endParaRPr lang="en-US" altLang="zh-CN" sz="1100" dirty="0" smtClean="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单击此处添加文本内容</a:t>
              </a:r>
              <a:r>
                <a:rPr lang="en-US" altLang="zh-CN" sz="1100" dirty="0" smtClean="0">
                  <a:solidFill>
                    <a:schemeClr val="bg1"/>
                  </a:solidFill>
                  <a:latin typeface="微软雅黑" panose="020B0503020204020204" pitchFamily="34" charset="-122"/>
                  <a:ea typeface="微软雅黑" panose="020B0503020204020204" pitchFamily="34" charset="-122"/>
                </a:rPr>
                <a:t>.</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5" name="文本框 23"/>
            <p:cNvSpPr txBox="1"/>
            <p:nvPr/>
          </p:nvSpPr>
          <p:spPr>
            <a:xfrm>
              <a:off x="3220059" y="3335785"/>
              <a:ext cx="1611903" cy="438592"/>
            </a:xfrm>
            <a:prstGeom prst="rect">
              <a:avLst/>
            </a:prstGeom>
            <a:grpFill/>
          </p:spPr>
          <p:txBody>
            <a:bodyPr wrap="square" lIns="68589" tIns="34295" rIns="68589" bIns="34295"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添加标题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6" name="TextBox 15"/>
          <p:cNvSpPr txBox="1"/>
          <p:nvPr/>
        </p:nvSpPr>
        <p:spPr bwMode="auto">
          <a:xfrm>
            <a:off x="883271" y="1779662"/>
            <a:ext cx="2824633" cy="1200329"/>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这里输入简单的文字概述这里输入简单文字概述简单的文字概述这里输入简单的文字概述这里输入简单的文字概述这里输入简单文字概述简单</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的</a:t>
            </a:r>
            <a:endParaRPr lang="zh-CN" altLang="en-US" sz="1200" dirty="0">
              <a:latin typeface="微软雅黑" panose="020B0503020204020204" pitchFamily="34" charset="-122"/>
              <a:ea typeface="微软雅黑" panose="020B0503020204020204" pitchFamily="34" charset="-122"/>
            </a:endParaRPr>
          </a:p>
        </p:txBody>
      </p:sp>
      <p:sp>
        <p:nvSpPr>
          <p:cNvPr id="17" name="矩形 16"/>
          <p:cNvSpPr/>
          <p:nvPr/>
        </p:nvSpPr>
        <p:spPr bwMode="auto">
          <a:xfrm>
            <a:off x="899592" y="1419622"/>
            <a:ext cx="2020887" cy="369333"/>
          </a:xfrm>
          <a:prstGeom prst="rect">
            <a:avLst/>
          </a:prstGeom>
        </p:spPr>
        <p:txBody>
          <a:bodyPr>
            <a:spAutoFit/>
          </a:bodyPr>
          <a:lstStyle/>
          <a:p>
            <a:pPr fontAlgn="auto">
              <a:spcBef>
                <a:spcPts val="0"/>
              </a:spcBef>
              <a:spcAft>
                <a:spcPts val="0"/>
              </a:spcAft>
              <a:defRPr/>
            </a:pPr>
            <a:r>
              <a:rPr lang="zh-CN" altLang="en-US" b="1" dirty="0" smtClean="0">
                <a:latin typeface="微软雅黑" panose="020B0503020204020204" pitchFamily="34" charset="-122"/>
                <a:ea typeface="微软雅黑" panose="020B0503020204020204" pitchFamily="34" charset="-122"/>
              </a:rPr>
              <a:t>输入相关标题</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15"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4"/>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animBg="1"/>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820475" y="1525800"/>
            <a:ext cx="2307322" cy="1839453"/>
            <a:chOff x="820475" y="1525800"/>
            <a:chExt cx="2307322" cy="1839453"/>
          </a:xfrm>
        </p:grpSpPr>
        <p:sp>
          <p:nvSpPr>
            <p:cNvPr id="4" name="矩形 3"/>
            <p:cNvSpPr/>
            <p:nvPr/>
          </p:nvSpPr>
          <p:spPr>
            <a:xfrm>
              <a:off x="827584" y="1941776"/>
              <a:ext cx="2300213" cy="1423477"/>
            </a:xfrm>
            <a:prstGeom prst="rect">
              <a:avLst/>
            </a:prstGeom>
          </p:spPr>
          <p:txBody>
            <a:bodyPr wrap="square" lIns="68589" tIns="34295" rIns="68589" bIns="34295">
              <a:spAutoFit/>
            </a:bodyPr>
            <a:lstStyle/>
            <a:p>
              <a:r>
                <a:rPr lang="zh-CN" altLang="en-US" sz="1100" dirty="0" smtClean="0">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1100" dirty="0">
                <a:latin typeface="微软雅黑" panose="020B0503020204020204" pitchFamily="34" charset="-122"/>
                <a:ea typeface="微软雅黑" panose="020B0503020204020204" pitchFamily="34" charset="-122"/>
              </a:endParaRPr>
            </a:p>
          </p:txBody>
        </p:sp>
        <p:sp>
          <p:nvSpPr>
            <p:cNvPr id="5" name="文本框 50"/>
            <p:cNvSpPr txBox="1"/>
            <p:nvPr/>
          </p:nvSpPr>
          <p:spPr>
            <a:xfrm>
              <a:off x="820475" y="1525800"/>
              <a:ext cx="2020060" cy="346259"/>
            </a:xfrm>
            <a:prstGeom prst="rect">
              <a:avLst/>
            </a:prstGeom>
            <a:noFill/>
          </p:spPr>
          <p:txBody>
            <a:bodyPr wrap="square" lIns="68589" tIns="34295" rIns="68589" bIns="34295" rtlCol="0">
              <a:spAutoFit/>
            </a:bodyPr>
            <a:lstStyle/>
            <a:p>
              <a:r>
                <a:rPr lang="en-US" altLang="zh-CN" b="1" dirty="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此处添加标题</a:t>
              </a:r>
              <a:endParaRPr lang="zh-CN" altLang="en-US" b="1" dirty="0">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3932815" y="884390"/>
            <a:ext cx="3820072" cy="3831573"/>
            <a:chOff x="3418881" y="917407"/>
            <a:chExt cx="3820072" cy="3831573"/>
          </a:xfrm>
        </p:grpSpPr>
        <p:sp>
          <p:nvSpPr>
            <p:cNvPr id="7" name="菱形 6"/>
            <p:cNvSpPr/>
            <p:nvPr/>
          </p:nvSpPr>
          <p:spPr>
            <a:xfrm>
              <a:off x="3929415" y="1420217"/>
              <a:ext cx="2806032" cy="2806411"/>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8" name="任意多边形 7"/>
            <p:cNvSpPr/>
            <p:nvPr/>
          </p:nvSpPr>
          <p:spPr>
            <a:xfrm rot="18817353">
              <a:off x="6012448" y="2539261"/>
              <a:ext cx="616324" cy="593267"/>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9" name="任意多边形 8"/>
            <p:cNvSpPr/>
            <p:nvPr/>
          </p:nvSpPr>
          <p:spPr>
            <a:xfrm rot="2572536">
              <a:off x="5015311" y="3514001"/>
              <a:ext cx="616241" cy="593347"/>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0" name="任意多边形 9"/>
            <p:cNvSpPr/>
            <p:nvPr/>
          </p:nvSpPr>
          <p:spPr>
            <a:xfrm rot="13372536">
              <a:off x="5024309" y="1550632"/>
              <a:ext cx="616241" cy="593347"/>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583117" y="917407"/>
              <a:ext cx="1541278" cy="982211"/>
              <a:chOff x="4583117" y="917407"/>
              <a:chExt cx="1541278" cy="982211"/>
            </a:xfrm>
          </p:grpSpPr>
          <p:sp>
            <p:nvSpPr>
              <p:cNvPr id="26" name="任意多边形 25"/>
              <p:cNvSpPr/>
              <p:nvPr/>
            </p:nvSpPr>
            <p:spPr>
              <a:xfrm rot="8493932">
                <a:off x="5508154" y="1133150"/>
                <a:ext cx="616241" cy="593347"/>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7" name="任意多边形 26"/>
              <p:cNvSpPr/>
              <p:nvPr/>
            </p:nvSpPr>
            <p:spPr>
              <a:xfrm rot="18487456">
                <a:off x="4571589" y="1133191"/>
                <a:ext cx="616324" cy="593267"/>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8" name="饼形 27"/>
              <p:cNvSpPr/>
              <p:nvPr/>
            </p:nvSpPr>
            <p:spPr>
              <a:xfrm rot="3225448">
                <a:off x="4837494" y="917474"/>
                <a:ext cx="982211" cy="982078"/>
              </a:xfrm>
              <a:prstGeom prst="pie">
                <a:avLst>
                  <a:gd name="adj1" fmla="val 21082984"/>
                  <a:gd name="adj2" fmla="val 47997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6256875" y="2104258"/>
              <a:ext cx="982078" cy="1512654"/>
              <a:chOff x="6256875" y="2104258"/>
              <a:chExt cx="982078" cy="1512654"/>
            </a:xfrm>
          </p:grpSpPr>
          <p:sp>
            <p:nvSpPr>
              <p:cNvPr id="23" name="任意多边形 22"/>
              <p:cNvSpPr/>
              <p:nvPr/>
            </p:nvSpPr>
            <p:spPr>
              <a:xfrm rot="13742546">
                <a:off x="6414813" y="3012116"/>
                <a:ext cx="616324" cy="593267"/>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4" name="任意多边形 23"/>
              <p:cNvSpPr/>
              <p:nvPr/>
            </p:nvSpPr>
            <p:spPr>
              <a:xfrm rot="2468283">
                <a:off x="6427323" y="2104258"/>
                <a:ext cx="616241" cy="593347"/>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5" name="饼形 24"/>
              <p:cNvSpPr/>
              <p:nvPr/>
            </p:nvSpPr>
            <p:spPr>
              <a:xfrm rot="8515307">
                <a:off x="6256875" y="2322179"/>
                <a:ext cx="982078" cy="982211"/>
              </a:xfrm>
              <a:prstGeom prst="pie">
                <a:avLst>
                  <a:gd name="adj1" fmla="val 21082984"/>
                  <a:gd name="adj2" fmla="val 47997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418881" y="2076372"/>
              <a:ext cx="1206230" cy="1470491"/>
              <a:chOff x="3418881" y="2076372"/>
              <a:chExt cx="1206230" cy="1470491"/>
            </a:xfrm>
          </p:grpSpPr>
          <p:sp>
            <p:nvSpPr>
              <p:cNvPr id="19" name="任意多边形 18"/>
              <p:cNvSpPr/>
              <p:nvPr/>
            </p:nvSpPr>
            <p:spPr>
              <a:xfrm rot="8017353">
                <a:off x="4020316" y="2526790"/>
                <a:ext cx="616324" cy="593267"/>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0" name="任意多边形 19"/>
              <p:cNvSpPr/>
              <p:nvPr/>
            </p:nvSpPr>
            <p:spPr>
              <a:xfrm rot="13330866">
                <a:off x="3591400" y="2953516"/>
                <a:ext cx="616241" cy="593347"/>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1" name="任意多边形 20"/>
              <p:cNvSpPr/>
              <p:nvPr/>
            </p:nvSpPr>
            <p:spPr>
              <a:xfrm rot="2853042">
                <a:off x="3608781" y="2087900"/>
                <a:ext cx="616324" cy="593267"/>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2" name="饼形 21"/>
              <p:cNvSpPr/>
              <p:nvPr/>
            </p:nvSpPr>
            <p:spPr>
              <a:xfrm rot="19408645">
                <a:off x="3418881" y="2331935"/>
                <a:ext cx="982078" cy="982211"/>
              </a:xfrm>
              <a:prstGeom prst="pie">
                <a:avLst>
                  <a:gd name="adj1" fmla="val 21135911"/>
                  <a:gd name="adj2" fmla="val 47997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636377" y="3766769"/>
              <a:ext cx="1414622" cy="982211"/>
              <a:chOff x="4636377" y="3766769"/>
              <a:chExt cx="1414622" cy="982211"/>
            </a:xfrm>
          </p:grpSpPr>
          <p:sp>
            <p:nvSpPr>
              <p:cNvPr id="16" name="任意多边形 15"/>
              <p:cNvSpPr/>
              <p:nvPr/>
            </p:nvSpPr>
            <p:spPr>
              <a:xfrm rot="7939288">
                <a:off x="5446204" y="3929995"/>
                <a:ext cx="616324" cy="593267"/>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7" name="任意多边形 16"/>
              <p:cNvSpPr/>
              <p:nvPr/>
            </p:nvSpPr>
            <p:spPr>
              <a:xfrm rot="18699131">
                <a:off x="4624849" y="3935561"/>
                <a:ext cx="616324" cy="593267"/>
              </a:xfrm>
              <a:custGeom>
                <a:avLst/>
                <a:gdLst>
                  <a:gd name="connsiteX0" fmla="*/ 821512 w 821512"/>
                  <a:gd name="connsiteY0" fmla="*/ 0 h 790885"/>
                  <a:gd name="connsiteX1" fmla="*/ 821512 w 821512"/>
                  <a:gd name="connsiteY1" fmla="*/ 309693 h 790885"/>
                  <a:gd name="connsiteX2" fmla="*/ 750180 w 821512"/>
                  <a:gd name="connsiteY2" fmla="*/ 316884 h 790885"/>
                  <a:gd name="connsiteX3" fmla="*/ 282186 w 821512"/>
                  <a:gd name="connsiteY3" fmla="*/ 784878 h 790885"/>
                  <a:gd name="connsiteX4" fmla="*/ 281580 w 821512"/>
                  <a:gd name="connsiteY4" fmla="*/ 790885 h 790885"/>
                  <a:gd name="connsiteX5" fmla="*/ 0 w 821512"/>
                  <a:gd name="connsiteY5" fmla="*/ 774158 h 790885"/>
                  <a:gd name="connsiteX6" fmla="*/ 821512 w 821512"/>
                  <a:gd name="connsiteY6" fmla="*/ 0 h 790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1512" h="790885">
                    <a:moveTo>
                      <a:pt x="821512" y="0"/>
                    </a:moveTo>
                    <a:lnTo>
                      <a:pt x="821512" y="309693"/>
                    </a:lnTo>
                    <a:lnTo>
                      <a:pt x="750180" y="316884"/>
                    </a:lnTo>
                    <a:cubicBezTo>
                      <a:pt x="515274" y="364953"/>
                      <a:pt x="330254" y="549972"/>
                      <a:pt x="282186" y="784878"/>
                    </a:cubicBezTo>
                    <a:lnTo>
                      <a:pt x="281580" y="790885"/>
                    </a:lnTo>
                    <a:lnTo>
                      <a:pt x="0" y="774158"/>
                    </a:lnTo>
                    <a:cubicBezTo>
                      <a:pt x="25829" y="339371"/>
                      <a:pt x="385958" y="0"/>
                      <a:pt x="82151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8" name="饼形 17"/>
              <p:cNvSpPr/>
              <p:nvPr/>
            </p:nvSpPr>
            <p:spPr>
              <a:xfrm rot="14366570">
                <a:off x="4812249" y="3766836"/>
                <a:ext cx="982211" cy="982078"/>
              </a:xfrm>
              <a:prstGeom prst="pie">
                <a:avLst>
                  <a:gd name="adj1" fmla="val 21135911"/>
                  <a:gd name="adj2" fmla="val 454506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sp>
          <p:nvSpPr>
            <p:cNvPr id="15" name="文本框 51"/>
            <p:cNvSpPr txBox="1"/>
            <p:nvPr/>
          </p:nvSpPr>
          <p:spPr>
            <a:xfrm>
              <a:off x="4760810" y="2409322"/>
              <a:ext cx="1143241" cy="807924"/>
            </a:xfrm>
            <a:prstGeom prst="rect">
              <a:avLst/>
            </a:prstGeom>
            <a:noFill/>
          </p:spPr>
          <p:txBody>
            <a:bodyPr wrap="square" lIns="68589" tIns="34295" rIns="68589" bIns="34295" rtlCol="0">
              <a:spAutoFi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添加标题文字</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9" name="矩形 28"/>
          <p:cNvSpPr/>
          <p:nvPr/>
        </p:nvSpPr>
        <p:spPr>
          <a:xfrm>
            <a:off x="5600399" y="1514534"/>
            <a:ext cx="673598" cy="484898"/>
          </a:xfrm>
          <a:prstGeom prst="rect">
            <a:avLst/>
          </a:prstGeom>
        </p:spPr>
        <p:txBody>
          <a:bodyPr wrap="square" lIns="68589" tIns="34295" rIns="68589" bIns="34295">
            <a:spAutoFit/>
          </a:bodyPr>
          <a:lstStyle/>
          <a:p>
            <a:r>
              <a:rPr lang="en-US" altLang="zh-CN" sz="2700" b="1" dirty="0">
                <a:solidFill>
                  <a:schemeClr val="tx1">
                    <a:lumMod val="65000"/>
                    <a:lumOff val="35000"/>
                  </a:schemeClr>
                </a:solidFill>
                <a:latin typeface="微软雅黑" panose="020B0503020204020204" pitchFamily="34" charset="-122"/>
                <a:ea typeface="微软雅黑" panose="020B0503020204020204" pitchFamily="34" charset="-122"/>
              </a:rPr>
              <a:t>01</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6695080" y="2556531"/>
            <a:ext cx="673598" cy="484898"/>
          </a:xfrm>
          <a:prstGeom prst="rect">
            <a:avLst/>
          </a:prstGeom>
        </p:spPr>
        <p:txBody>
          <a:bodyPr wrap="square" lIns="68589" tIns="34295" rIns="68589" bIns="34295">
            <a:spAutoFit/>
          </a:bodyPr>
          <a:lstStyle/>
          <a:p>
            <a:r>
              <a:rPr lang="en-US" altLang="zh-CN" sz="2700" b="1" dirty="0">
                <a:solidFill>
                  <a:schemeClr val="tx1">
                    <a:lumMod val="65000"/>
                    <a:lumOff val="35000"/>
                  </a:schemeClr>
                </a:solidFill>
                <a:latin typeface="微软雅黑" panose="020B0503020204020204" pitchFamily="34" charset="-122"/>
                <a:ea typeface="微软雅黑" panose="020B0503020204020204" pitchFamily="34" charset="-122"/>
              </a:rPr>
              <a:t>02</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5616040" y="3601680"/>
            <a:ext cx="673598" cy="484898"/>
          </a:xfrm>
          <a:prstGeom prst="rect">
            <a:avLst/>
          </a:prstGeom>
        </p:spPr>
        <p:txBody>
          <a:bodyPr wrap="square" lIns="68589" tIns="34295" rIns="68589" bIns="34295">
            <a:spAutoFit/>
          </a:bodyPr>
          <a:lstStyle/>
          <a:p>
            <a:r>
              <a:rPr lang="en-US" altLang="zh-CN" sz="2700" b="1" dirty="0">
                <a:solidFill>
                  <a:schemeClr val="tx1">
                    <a:lumMod val="65000"/>
                    <a:lumOff val="35000"/>
                  </a:schemeClr>
                </a:solidFill>
                <a:latin typeface="微软雅黑" panose="020B0503020204020204" pitchFamily="34" charset="-122"/>
                <a:ea typeface="微软雅黑" panose="020B0503020204020204" pitchFamily="34" charset="-122"/>
              </a:rPr>
              <a:t>03</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4510400" y="2542424"/>
            <a:ext cx="673598" cy="484898"/>
          </a:xfrm>
          <a:prstGeom prst="rect">
            <a:avLst/>
          </a:prstGeom>
        </p:spPr>
        <p:txBody>
          <a:bodyPr wrap="square" lIns="68589" tIns="34295" rIns="68589" bIns="34295">
            <a:spAutoFit/>
          </a:bodyPr>
          <a:lstStyle/>
          <a:p>
            <a:r>
              <a:rPr lang="en-US" altLang="zh-CN" sz="2700" b="1" dirty="0">
                <a:solidFill>
                  <a:schemeClr val="tx1">
                    <a:lumMod val="65000"/>
                    <a:lumOff val="35000"/>
                  </a:schemeClr>
                </a:solidFill>
                <a:latin typeface="微软雅黑" panose="020B0503020204020204" pitchFamily="34" charset="-122"/>
                <a:ea typeface="微软雅黑" panose="020B0503020204020204" pitchFamily="34" charset="-122"/>
              </a:rPr>
              <a:t>04</a:t>
            </a:r>
            <a:endParaRPr lang="zh-CN" altLang="en-US" sz="27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5300967" y="721028"/>
            <a:ext cx="1143241" cy="338554"/>
          </a:xfrm>
          <a:prstGeom prst="rect">
            <a:avLst/>
          </a:prstGeom>
          <a:noFill/>
        </p:spPr>
        <p:txBody>
          <a:bodyPr wrap="square" rtlCol="0">
            <a:spAutoFit/>
          </a:bodyPr>
          <a:lstStyle/>
          <a:p>
            <a:pPr algn="ctr"/>
            <a:r>
              <a:rPr lang="zh-CN" altLang="en-US" sz="1600" b="1" dirty="0" smtClean="0">
                <a:latin typeface="微软雅黑" panose="020B0503020204020204" pitchFamily="34" charset="-122"/>
                <a:ea typeface="微软雅黑" panose="020B0503020204020204" pitchFamily="34" charset="-122"/>
              </a:rPr>
              <a:t>添加标题</a:t>
            </a:r>
            <a:endParaRPr lang="zh-CN" altLang="en-US" sz="1600" b="1" dirty="0">
              <a:latin typeface="微软雅黑" panose="020B0503020204020204" pitchFamily="34" charset="-122"/>
              <a:ea typeface="微软雅黑" panose="020B0503020204020204" pitchFamily="34" charset="-122"/>
            </a:endParaRPr>
          </a:p>
        </p:txBody>
      </p:sp>
      <p:sp>
        <p:nvSpPr>
          <p:cNvPr id="34" name="TextBox 33"/>
          <p:cNvSpPr txBox="1"/>
          <p:nvPr/>
        </p:nvSpPr>
        <p:spPr>
          <a:xfrm>
            <a:off x="5274744" y="4636295"/>
            <a:ext cx="1143241" cy="338554"/>
          </a:xfrm>
          <a:prstGeom prst="rect">
            <a:avLst/>
          </a:prstGeom>
          <a:noFill/>
        </p:spPr>
        <p:txBody>
          <a:bodyPr wrap="square" rtlCol="0">
            <a:spAutoFit/>
          </a:bodyPr>
          <a:lstStyle/>
          <a:p>
            <a:pPr algn="ctr"/>
            <a:r>
              <a:rPr lang="zh-CN" altLang="en-US" sz="1600" b="1" dirty="0" smtClean="0">
                <a:latin typeface="微软雅黑" panose="020B0503020204020204" pitchFamily="34" charset="-122"/>
                <a:ea typeface="微软雅黑" panose="020B0503020204020204" pitchFamily="34" charset="-122"/>
              </a:rPr>
              <a:t>添加标题</a:t>
            </a:r>
            <a:endParaRPr lang="zh-CN" altLang="en-US" sz="1600" b="1" dirty="0">
              <a:latin typeface="微软雅黑" panose="020B0503020204020204" pitchFamily="34" charset="-122"/>
              <a:ea typeface="微软雅黑" panose="020B0503020204020204" pitchFamily="34" charset="-122"/>
            </a:endParaRPr>
          </a:p>
        </p:txBody>
      </p:sp>
      <p:sp>
        <p:nvSpPr>
          <p:cNvPr id="35" name="TextBox 34"/>
          <p:cNvSpPr txBox="1"/>
          <p:nvPr/>
        </p:nvSpPr>
        <p:spPr>
          <a:xfrm>
            <a:off x="3365638" y="2609834"/>
            <a:ext cx="1143241" cy="338554"/>
          </a:xfrm>
          <a:prstGeom prst="rect">
            <a:avLst/>
          </a:prstGeom>
          <a:noFill/>
        </p:spPr>
        <p:txBody>
          <a:bodyPr wrap="square" rtlCol="0">
            <a:spAutoFit/>
          </a:bodyPr>
          <a:lstStyle/>
          <a:p>
            <a:pPr algn="ctr"/>
            <a:r>
              <a:rPr lang="zh-CN" altLang="en-US" sz="1600" b="1" dirty="0" smtClean="0">
                <a:latin typeface="微软雅黑" panose="020B0503020204020204" pitchFamily="34" charset="-122"/>
                <a:ea typeface="微软雅黑" panose="020B0503020204020204" pitchFamily="34" charset="-122"/>
              </a:rPr>
              <a:t>添加标题</a:t>
            </a:r>
            <a:endParaRPr lang="zh-CN" altLang="en-US" sz="1600" b="1" dirty="0">
              <a:latin typeface="微软雅黑" panose="020B0503020204020204" pitchFamily="34" charset="-122"/>
              <a:ea typeface="微软雅黑" panose="020B0503020204020204" pitchFamily="34" charset="-122"/>
            </a:endParaRPr>
          </a:p>
        </p:txBody>
      </p:sp>
      <p:sp>
        <p:nvSpPr>
          <p:cNvPr id="36" name="TextBox 35"/>
          <p:cNvSpPr txBox="1"/>
          <p:nvPr/>
        </p:nvSpPr>
        <p:spPr>
          <a:xfrm>
            <a:off x="7317191" y="2633600"/>
            <a:ext cx="1143241" cy="338554"/>
          </a:xfrm>
          <a:prstGeom prst="rect">
            <a:avLst/>
          </a:prstGeom>
          <a:noFill/>
        </p:spPr>
        <p:txBody>
          <a:bodyPr wrap="square" rtlCol="0">
            <a:spAutoFit/>
          </a:bodyPr>
          <a:lstStyle/>
          <a:p>
            <a:pPr algn="ctr"/>
            <a:r>
              <a:rPr lang="zh-CN" altLang="en-US" sz="1600" b="1" dirty="0" smtClean="0">
                <a:latin typeface="微软雅黑" panose="020B0503020204020204" pitchFamily="34" charset="-122"/>
                <a:ea typeface="微软雅黑" panose="020B0503020204020204" pitchFamily="34" charset="-122"/>
              </a:rPr>
              <a:t>添加标题</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style.rotation</p:attrName>
                                        </p:attrNameLst>
                                      </p:cBhvr>
                                      <p:tavLst>
                                        <p:tav tm="0">
                                          <p:val>
                                            <p:fltVal val="720"/>
                                          </p:val>
                                        </p:tav>
                                        <p:tav tm="100000">
                                          <p:val>
                                            <p:fltVal val="0"/>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ppt_w</p:attrName>
                                        </p:attrNameLst>
                                      </p:cBhvr>
                                      <p:tavLst>
                                        <p:tav tm="0">
                                          <p:val>
                                            <p:fltVal val="0"/>
                                          </p:val>
                                        </p:tav>
                                        <p:tav tm="100000">
                                          <p:val>
                                            <p:strVal val="#ppt_w"/>
                                          </p:val>
                                        </p:tav>
                                      </p:tavLst>
                                    </p:anim>
                                  </p:childTnLst>
                                </p:cTn>
                              </p:par>
                            </p:childTnLst>
                          </p:cTn>
                        </p:par>
                        <p:par>
                          <p:cTn id="15" fill="hold">
                            <p:stCondLst>
                              <p:cond delay="2500"/>
                            </p:stCondLst>
                            <p:childTnLst>
                              <p:par>
                                <p:cTn id="16" presetID="53" presetClass="entr" presetSubtype="16"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fltVal val="0"/>
                                          </p:val>
                                        </p:tav>
                                        <p:tav tm="100000">
                                          <p:val>
                                            <p:strVal val="#ppt_w"/>
                                          </p:val>
                                        </p:tav>
                                      </p:tavLst>
                                    </p:anim>
                                    <p:anim calcmode="lin" valueType="num">
                                      <p:cBhvr>
                                        <p:cTn id="24" dur="500" fill="hold"/>
                                        <p:tgtEl>
                                          <p:spTgt spid="30"/>
                                        </p:tgtEl>
                                        <p:attrNameLst>
                                          <p:attrName>ppt_h</p:attrName>
                                        </p:attrNameLst>
                                      </p:cBhvr>
                                      <p:tavLst>
                                        <p:tav tm="0">
                                          <p:val>
                                            <p:fltVal val="0"/>
                                          </p:val>
                                        </p:tav>
                                        <p:tav tm="100000">
                                          <p:val>
                                            <p:strVal val="#ppt_h"/>
                                          </p:val>
                                        </p:tav>
                                      </p:tavLst>
                                    </p:anim>
                                    <p:animEffect transition="in" filter="fade">
                                      <p:cBhvr>
                                        <p:cTn id="25" dur="500"/>
                                        <p:tgtEl>
                                          <p:spTgt spid="3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500" fill="hold"/>
                                        <p:tgtEl>
                                          <p:spTgt spid="31"/>
                                        </p:tgtEl>
                                        <p:attrNameLst>
                                          <p:attrName>ppt_w</p:attrName>
                                        </p:attrNameLst>
                                      </p:cBhvr>
                                      <p:tavLst>
                                        <p:tav tm="0">
                                          <p:val>
                                            <p:fltVal val="0"/>
                                          </p:val>
                                        </p:tav>
                                        <p:tav tm="100000">
                                          <p:val>
                                            <p:strVal val="#ppt_w"/>
                                          </p:val>
                                        </p:tav>
                                      </p:tavLst>
                                    </p:anim>
                                    <p:anim calcmode="lin" valueType="num">
                                      <p:cBhvr>
                                        <p:cTn id="29" dur="500" fill="hold"/>
                                        <p:tgtEl>
                                          <p:spTgt spid="31"/>
                                        </p:tgtEl>
                                        <p:attrNameLst>
                                          <p:attrName>ppt_h</p:attrName>
                                        </p:attrNameLst>
                                      </p:cBhvr>
                                      <p:tavLst>
                                        <p:tav tm="0">
                                          <p:val>
                                            <p:fltVal val="0"/>
                                          </p:val>
                                        </p:tav>
                                        <p:tav tm="100000">
                                          <p:val>
                                            <p:strVal val="#ppt_h"/>
                                          </p:val>
                                        </p:tav>
                                      </p:tavLst>
                                    </p:anim>
                                    <p:animEffect transition="in" filter="fade">
                                      <p:cBhvr>
                                        <p:cTn id="30" dur="500"/>
                                        <p:tgtEl>
                                          <p:spTgt spid="3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p:cTn id="33" dur="500" fill="hold"/>
                                        <p:tgtEl>
                                          <p:spTgt spid="32"/>
                                        </p:tgtEl>
                                        <p:attrNameLst>
                                          <p:attrName>ppt_w</p:attrName>
                                        </p:attrNameLst>
                                      </p:cBhvr>
                                      <p:tavLst>
                                        <p:tav tm="0">
                                          <p:val>
                                            <p:fltVal val="0"/>
                                          </p:val>
                                        </p:tav>
                                        <p:tav tm="100000">
                                          <p:val>
                                            <p:strVal val="#ppt_w"/>
                                          </p:val>
                                        </p:tav>
                                      </p:tavLst>
                                    </p:anim>
                                    <p:anim calcmode="lin" valueType="num">
                                      <p:cBhvr>
                                        <p:cTn id="34" dur="500" fill="hold"/>
                                        <p:tgtEl>
                                          <p:spTgt spid="32"/>
                                        </p:tgtEl>
                                        <p:attrNameLst>
                                          <p:attrName>ppt_h</p:attrName>
                                        </p:attrNameLst>
                                      </p:cBhvr>
                                      <p:tavLst>
                                        <p:tav tm="0">
                                          <p:val>
                                            <p:fltVal val="0"/>
                                          </p:val>
                                        </p:tav>
                                        <p:tav tm="100000">
                                          <p:val>
                                            <p:strVal val="#ppt_h"/>
                                          </p:val>
                                        </p:tav>
                                      </p:tavLst>
                                    </p:anim>
                                    <p:animEffect transition="in" filter="fade">
                                      <p:cBhvr>
                                        <p:cTn id="35" dur="500"/>
                                        <p:tgtEl>
                                          <p:spTgt spid="32"/>
                                        </p:tgtEl>
                                      </p:cBhvr>
                                    </p:animEffect>
                                  </p:childTnLst>
                                </p:cTn>
                              </p:par>
                            </p:childTnLst>
                          </p:cTn>
                        </p:par>
                        <p:par>
                          <p:cTn id="36" fill="hold">
                            <p:stCondLst>
                              <p:cond delay="3000"/>
                            </p:stCondLst>
                            <p:childTnLst>
                              <p:par>
                                <p:cTn id="37" presetID="12" presetClass="entr" presetSubtype="4"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p:tgtEl>
                                          <p:spTgt spid="33"/>
                                        </p:tgtEl>
                                        <p:attrNameLst>
                                          <p:attrName>ppt_y</p:attrName>
                                        </p:attrNameLst>
                                      </p:cBhvr>
                                      <p:tavLst>
                                        <p:tav tm="0">
                                          <p:val>
                                            <p:strVal val="#ppt_y+#ppt_h*1.125000"/>
                                          </p:val>
                                        </p:tav>
                                        <p:tav tm="100000">
                                          <p:val>
                                            <p:strVal val="#ppt_y"/>
                                          </p:val>
                                        </p:tav>
                                      </p:tavLst>
                                    </p:anim>
                                    <p:animEffect transition="in" filter="wipe(up)">
                                      <p:cBhvr>
                                        <p:cTn id="40" dur="500"/>
                                        <p:tgtEl>
                                          <p:spTgt spid="33"/>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p:tgtEl>
                                          <p:spTgt spid="34"/>
                                        </p:tgtEl>
                                        <p:attrNameLst>
                                          <p:attrName>ppt_y</p:attrName>
                                        </p:attrNameLst>
                                      </p:cBhvr>
                                      <p:tavLst>
                                        <p:tav tm="0">
                                          <p:val>
                                            <p:strVal val="#ppt_y-#ppt_h*1.125000"/>
                                          </p:val>
                                        </p:tav>
                                        <p:tav tm="100000">
                                          <p:val>
                                            <p:strVal val="#ppt_y"/>
                                          </p:val>
                                        </p:tav>
                                      </p:tavLst>
                                    </p:anim>
                                    <p:animEffect transition="in" filter="wipe(down)">
                                      <p:cBhvr>
                                        <p:cTn id="44" dur="500"/>
                                        <p:tgtEl>
                                          <p:spTgt spid="34"/>
                                        </p:tgtEl>
                                      </p:cBhvr>
                                    </p:animEffect>
                                  </p:childTnLst>
                                </p:cTn>
                              </p:par>
                              <p:par>
                                <p:cTn id="45" presetID="12" presetClass="entr" presetSubtype="2"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additive="base">
                                        <p:cTn id="47" dur="500"/>
                                        <p:tgtEl>
                                          <p:spTgt spid="35"/>
                                        </p:tgtEl>
                                        <p:attrNameLst>
                                          <p:attrName>ppt_x</p:attrName>
                                        </p:attrNameLst>
                                      </p:cBhvr>
                                      <p:tavLst>
                                        <p:tav tm="0">
                                          <p:val>
                                            <p:strVal val="#ppt_x+#ppt_w*1.125000"/>
                                          </p:val>
                                        </p:tav>
                                        <p:tav tm="100000">
                                          <p:val>
                                            <p:strVal val="#ppt_x"/>
                                          </p:val>
                                        </p:tav>
                                      </p:tavLst>
                                    </p:anim>
                                    <p:animEffect transition="in" filter="wipe(left)">
                                      <p:cBhvr>
                                        <p:cTn id="48" dur="500"/>
                                        <p:tgtEl>
                                          <p:spTgt spid="35"/>
                                        </p:tgtEl>
                                      </p:cBhvr>
                                    </p:animEffect>
                                  </p:childTnLst>
                                </p:cTn>
                              </p:par>
                              <p:par>
                                <p:cTn id="49" presetID="12" presetClass="entr" presetSubtype="8"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p:tgtEl>
                                          <p:spTgt spid="36"/>
                                        </p:tgtEl>
                                        <p:attrNameLst>
                                          <p:attrName>ppt_x</p:attrName>
                                        </p:attrNameLst>
                                      </p:cBhvr>
                                      <p:tavLst>
                                        <p:tav tm="0">
                                          <p:val>
                                            <p:strVal val="#ppt_x-#ppt_w*1.125000"/>
                                          </p:val>
                                        </p:tav>
                                        <p:tav tm="100000">
                                          <p:val>
                                            <p:strVal val="#ppt_x"/>
                                          </p:val>
                                        </p:tav>
                                      </p:tavLst>
                                    </p:anim>
                                    <p:animEffect transition="in" filter="wipe(right)">
                                      <p:cBhvr>
                                        <p:cTn id="52" dur="500"/>
                                        <p:tgtEl>
                                          <p:spTgt spid="36"/>
                                        </p:tgtEl>
                                      </p:cBhvr>
                                    </p:animEffect>
                                  </p:childTnLst>
                                </p:cTn>
                              </p:par>
                            </p:childTnLst>
                          </p:cTn>
                        </p:par>
                        <p:par>
                          <p:cTn id="53" fill="hold">
                            <p:stCondLst>
                              <p:cond delay="3500"/>
                            </p:stCondLst>
                            <p:childTnLst>
                              <p:par>
                                <p:cTn id="54" presetID="22" presetClass="entr" presetSubtype="1"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up)">
                                      <p:cBhvr>
                                        <p:cTn id="5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9" grpId="0"/>
      <p:bldP spid="30" grpId="0"/>
      <p:bldP spid="31" grpId="0"/>
      <p:bldP spid="32" grpId="0"/>
      <p:bldP spid="33" grpId="0"/>
      <p:bldP spid="34" grpId="0"/>
      <p:bldP spid="35"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4644008" y="843558"/>
            <a:ext cx="0" cy="396044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1560" y="1609305"/>
            <a:ext cx="3240359" cy="1477328"/>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这里输入简单的文字概述</a:t>
            </a:r>
            <a:r>
              <a:rPr lang="zh-CN" altLang="en-US" sz="1200" dirty="0">
                <a:latin typeface="微软雅黑" panose="020B0503020204020204" pitchFamily="34" charset="-122"/>
                <a:ea typeface="微软雅黑" panose="020B0503020204020204" pitchFamily="34" charset="-122"/>
              </a:rPr>
              <a:t>这里输入</a:t>
            </a:r>
            <a:r>
              <a:rPr lang="zh-CN" altLang="en-US" sz="1200" dirty="0" smtClean="0">
                <a:latin typeface="微软雅黑" panose="020B0503020204020204" pitchFamily="34" charset="-122"/>
                <a:ea typeface="微软雅黑" panose="020B0503020204020204" pitchFamily="34" charset="-122"/>
              </a:rPr>
              <a:t>简单文字概</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述这里</a:t>
            </a:r>
            <a:r>
              <a:rPr lang="zh-CN" altLang="en-US" sz="1200" dirty="0">
                <a:latin typeface="微软雅黑" panose="020B0503020204020204" pitchFamily="34" charset="-122"/>
                <a:ea typeface="微软雅黑" panose="020B0503020204020204" pitchFamily="34" charset="-122"/>
              </a:rPr>
              <a:t>输入简单的文字</a:t>
            </a:r>
            <a:r>
              <a:rPr lang="zh-CN" altLang="en-US" sz="1200" dirty="0" smtClean="0">
                <a:latin typeface="微软雅黑" panose="020B0503020204020204" pitchFamily="34" charset="-122"/>
                <a:ea typeface="微软雅黑" panose="020B0503020204020204" pitchFamily="34" charset="-122"/>
              </a:rPr>
              <a:t>概述这里入简单</a:t>
            </a:r>
            <a:r>
              <a:rPr lang="zh-CN" altLang="en-US" sz="1200" dirty="0">
                <a:latin typeface="微软雅黑" panose="020B0503020204020204" pitchFamily="34" charset="-122"/>
                <a:ea typeface="微软雅黑" panose="020B0503020204020204" pitchFamily="34" charset="-122"/>
              </a:rPr>
              <a:t>的</a:t>
            </a:r>
            <a:r>
              <a:rPr lang="zh-CN" altLang="en-US" sz="1200" dirty="0" smtClean="0">
                <a:latin typeface="微软雅黑" panose="020B0503020204020204" pitchFamily="34" charset="-122"/>
                <a:ea typeface="微软雅黑" panose="020B0503020204020204" pitchFamily="34" charset="-122"/>
              </a:rPr>
              <a:t>文字</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概述这里输入</a:t>
            </a:r>
            <a:r>
              <a:rPr lang="zh-CN" altLang="en-US" sz="1200" dirty="0">
                <a:latin typeface="微软雅黑" panose="020B0503020204020204" pitchFamily="34" charset="-122"/>
                <a:ea typeface="微软雅黑" panose="020B0503020204020204" pitchFamily="34" charset="-122"/>
              </a:rPr>
              <a:t>述简单的文字概述这里</a:t>
            </a:r>
            <a:r>
              <a:rPr lang="zh-CN" altLang="en-US" sz="1200" dirty="0" smtClean="0">
                <a:latin typeface="微软雅黑" panose="020B0503020204020204" pitchFamily="34" charset="-122"/>
                <a:ea typeface="微软雅黑" panose="020B0503020204020204" pitchFamily="34" charset="-122"/>
              </a:rPr>
              <a:t>输入简单</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的</a:t>
            </a:r>
            <a:r>
              <a:rPr lang="zh-CN" altLang="en-US" sz="1200" dirty="0">
                <a:latin typeface="微软雅黑" panose="020B0503020204020204" pitchFamily="34" charset="-122"/>
                <a:ea typeface="微软雅黑" panose="020B0503020204020204" pitchFamily="34" charset="-122"/>
              </a:rPr>
              <a:t>文字概述这里</a:t>
            </a:r>
            <a:r>
              <a:rPr lang="zh-CN" altLang="en-US" sz="1200" dirty="0" smtClean="0">
                <a:latin typeface="微软雅黑" panose="020B0503020204020204" pitchFamily="34" charset="-122"/>
                <a:ea typeface="微软雅黑" panose="020B0503020204020204" pitchFamily="34" charset="-122"/>
              </a:rPr>
              <a:t>输入</a:t>
            </a:r>
            <a:r>
              <a:rPr lang="zh-CN" altLang="en-US" sz="1200" dirty="0">
                <a:latin typeface="微软雅黑" panose="020B0503020204020204" pitchFamily="34" charset="-122"/>
                <a:ea typeface="微软雅黑" panose="020B0503020204020204" pitchFamily="34" charset="-122"/>
              </a:rPr>
              <a:t>简单的文字概述这里</a:t>
            </a:r>
            <a:r>
              <a:rPr lang="zh-CN" altLang="en-US" sz="1200" dirty="0" smtClean="0">
                <a:latin typeface="微软雅黑" panose="020B0503020204020204" pitchFamily="34" charset="-122"/>
                <a:ea typeface="微软雅黑" panose="020B0503020204020204" pitchFamily="34" charset="-122"/>
              </a:rPr>
              <a:t>输入</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简单的文字概述这里输入</a:t>
            </a:r>
            <a:endParaRPr lang="zh-CN" altLang="en-US" sz="1200" dirty="0">
              <a:latin typeface="微软雅黑" panose="020B0503020204020204" pitchFamily="34" charset="-122"/>
              <a:ea typeface="微软雅黑" panose="020B0503020204020204" pitchFamily="34" charset="-122"/>
            </a:endParaRPr>
          </a:p>
        </p:txBody>
      </p:sp>
      <p:sp>
        <p:nvSpPr>
          <p:cNvPr id="5" name="TextBox 4"/>
          <p:cNvSpPr txBox="1"/>
          <p:nvPr/>
        </p:nvSpPr>
        <p:spPr>
          <a:xfrm>
            <a:off x="1331640" y="1194306"/>
            <a:ext cx="2448272" cy="417830"/>
          </a:xfrm>
          <a:prstGeom prst="rect">
            <a:avLst/>
          </a:prstGeom>
          <a:noFill/>
        </p:spPr>
        <p:txBody>
          <a:bodyPr wrap="square" rtlCol="0">
            <a:spAutoFit/>
          </a:bodyPr>
          <a:lstStyle/>
          <a:p>
            <a:pPr algn="r"/>
            <a:r>
              <a:rPr lang="en-US" altLang="zh-CN" sz="2000" b="1" dirty="0" smtClean="0">
                <a:solidFill>
                  <a:srgbClr val="DB5810"/>
                </a:solidFill>
                <a:latin typeface="微软雅黑" panose="020B0503020204020204" pitchFamily="34" charset="-122"/>
                <a:ea typeface="微软雅黑" panose="020B0503020204020204" pitchFamily="34" charset="-122"/>
              </a:rPr>
              <a:t>20XX</a:t>
            </a:r>
            <a:r>
              <a:rPr lang="zh-CN" altLang="en-US" sz="2000" b="1" dirty="0" smtClean="0">
                <a:solidFill>
                  <a:srgbClr val="DB5810"/>
                </a:solidFill>
                <a:latin typeface="微软雅黑" panose="020B0503020204020204" pitchFamily="34" charset="-122"/>
                <a:ea typeface="微软雅黑" panose="020B0503020204020204" pitchFamily="34" charset="-122"/>
              </a:rPr>
              <a:t>年工作情况</a:t>
            </a:r>
            <a:endParaRPr lang="zh-CN" altLang="en-US" sz="2000" b="1" dirty="0">
              <a:solidFill>
                <a:srgbClr val="DB581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5364088" y="1203598"/>
            <a:ext cx="2448272" cy="417830"/>
          </a:xfrm>
          <a:prstGeom prst="rect">
            <a:avLst/>
          </a:prstGeom>
          <a:noFill/>
        </p:spPr>
        <p:txBody>
          <a:bodyPr wrap="square" rtlCol="0">
            <a:spAutoFit/>
          </a:bodyPr>
          <a:lstStyle/>
          <a:p>
            <a:r>
              <a:rPr lang="en-US" altLang="zh-CN" sz="2000" b="1" dirty="0" smtClean="0">
                <a:solidFill>
                  <a:srgbClr val="C00000"/>
                </a:solidFill>
                <a:latin typeface="微软雅黑" panose="020B0503020204020204" pitchFamily="34" charset="-122"/>
                <a:ea typeface="微软雅黑" panose="020B0503020204020204" pitchFamily="34" charset="-122"/>
              </a:rPr>
              <a:t>20XX</a:t>
            </a:r>
            <a:r>
              <a:rPr lang="zh-CN" altLang="en-US" sz="2000" b="1" dirty="0" smtClean="0">
                <a:solidFill>
                  <a:srgbClr val="C00000"/>
                </a:solidFill>
                <a:latin typeface="微软雅黑" panose="020B0503020204020204" pitchFamily="34" charset="-122"/>
                <a:ea typeface="微软雅黑" panose="020B0503020204020204" pitchFamily="34" charset="-122"/>
              </a:rPr>
              <a:t>年工作情况</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5385349" y="1635646"/>
            <a:ext cx="3291107" cy="1477328"/>
          </a:xfrm>
          <a:prstGeom prst="rect">
            <a:avLst/>
          </a:prstGeom>
          <a:noFill/>
        </p:spPr>
        <p:txBody>
          <a:bodyPr wrap="square" rtlCol="0">
            <a:spAutoFit/>
          </a:bodyPr>
          <a:lstStyle/>
          <a:p>
            <a:pPr>
              <a:lnSpc>
                <a:spcPct val="150000"/>
              </a:lnSpc>
            </a:pPr>
            <a:r>
              <a:rPr lang="zh-CN" altLang="en-US" sz="1200" dirty="0" smtClean="0">
                <a:latin typeface="微软雅黑" panose="020B0503020204020204" pitchFamily="34" charset="-122"/>
                <a:ea typeface="微软雅黑" panose="020B0503020204020204" pitchFamily="34" charset="-122"/>
              </a:rPr>
              <a:t>这里输入简单的文字概述</a:t>
            </a:r>
            <a:r>
              <a:rPr lang="zh-CN" altLang="en-US" sz="1200" dirty="0">
                <a:latin typeface="微软雅黑" panose="020B0503020204020204" pitchFamily="34" charset="-122"/>
                <a:ea typeface="微软雅黑" panose="020B0503020204020204" pitchFamily="34" charset="-122"/>
              </a:rPr>
              <a:t>这里输入</a:t>
            </a:r>
            <a:r>
              <a:rPr lang="zh-CN" altLang="en-US" sz="1200" dirty="0" smtClean="0">
                <a:latin typeface="微软雅黑" panose="020B0503020204020204" pitchFamily="34" charset="-122"/>
                <a:ea typeface="微软雅黑" panose="020B0503020204020204" pitchFamily="34" charset="-122"/>
              </a:rPr>
              <a:t>简单字概述这里</a:t>
            </a:r>
            <a:r>
              <a:rPr lang="zh-CN" altLang="en-US" sz="1200" dirty="0">
                <a:latin typeface="微软雅黑" panose="020B0503020204020204" pitchFamily="34" charset="-122"/>
                <a:ea typeface="微软雅黑" panose="020B0503020204020204" pitchFamily="34" charset="-122"/>
              </a:rPr>
              <a:t>输入</a:t>
            </a:r>
            <a:r>
              <a:rPr lang="zh-CN" altLang="en-US" sz="1200" dirty="0" smtClean="0">
                <a:latin typeface="微软雅黑" panose="020B0503020204020204" pitchFamily="34" charset="-122"/>
                <a:ea typeface="微软雅黑" panose="020B0503020204020204" pitchFamily="34" charset="-122"/>
              </a:rPr>
              <a:t>简单简单</a:t>
            </a:r>
            <a:r>
              <a:rPr lang="zh-CN" altLang="en-US" sz="1200" dirty="0">
                <a:latin typeface="微软雅黑" panose="020B0503020204020204" pitchFamily="34" charset="-122"/>
                <a:ea typeface="微软雅黑" panose="020B0503020204020204" pitchFamily="34" charset="-122"/>
              </a:rPr>
              <a:t>的文字</a:t>
            </a:r>
            <a:r>
              <a:rPr lang="zh-CN" altLang="en-US" sz="1200" dirty="0" smtClean="0">
                <a:latin typeface="微软雅黑" panose="020B0503020204020204" pitchFamily="34" charset="-122"/>
                <a:ea typeface="微软雅黑" panose="020B0503020204020204" pitchFamily="34" charset="-122"/>
              </a:rPr>
              <a:t>概述这里</a:t>
            </a:r>
            <a:r>
              <a:rPr lang="zh-CN" altLang="en-US" sz="1200" dirty="0">
                <a:latin typeface="微软雅黑" panose="020B0503020204020204" pitchFamily="34" charset="-122"/>
                <a:ea typeface="微软雅黑" panose="020B0503020204020204" pitchFamily="34" charset="-122"/>
              </a:rPr>
              <a:t>输入简单的文字概述简单的文字概述这里</a:t>
            </a:r>
            <a:r>
              <a:rPr lang="zh-CN" altLang="en-US" sz="1200" dirty="0" smtClean="0">
                <a:latin typeface="微软雅黑" panose="020B0503020204020204" pitchFamily="34" charset="-122"/>
                <a:ea typeface="微软雅黑" panose="020B0503020204020204" pitchFamily="34" charset="-122"/>
              </a:rPr>
              <a:t>输入</a:t>
            </a:r>
            <a:r>
              <a:rPr lang="zh-CN" altLang="en-US" sz="1200" dirty="0">
                <a:latin typeface="微软雅黑" panose="020B0503020204020204" pitchFamily="34" charset="-122"/>
                <a:ea typeface="微软雅黑" panose="020B0503020204020204" pitchFamily="34" charset="-122"/>
              </a:rPr>
              <a:t>简单的文字概述这里</a:t>
            </a:r>
            <a:r>
              <a:rPr lang="zh-CN" altLang="en-US" sz="1200" dirty="0" smtClean="0">
                <a:latin typeface="微软雅黑" panose="020B0503020204020204" pitchFamily="34" charset="-122"/>
                <a:ea typeface="微软雅黑" panose="020B0503020204020204" pitchFamily="34" charset="-122"/>
              </a:rPr>
              <a:t>输入</a:t>
            </a:r>
            <a:r>
              <a:rPr lang="zh-CN" altLang="en-US" sz="1200" dirty="0">
                <a:latin typeface="微软雅黑" panose="020B0503020204020204" pitchFamily="34" charset="-122"/>
                <a:ea typeface="微软雅黑" panose="020B0503020204020204" pitchFamily="34" charset="-122"/>
              </a:rPr>
              <a:t>简单的文字概述这里</a:t>
            </a:r>
            <a:r>
              <a:rPr lang="zh-CN" altLang="en-US" sz="1200" dirty="0" smtClean="0">
                <a:latin typeface="微软雅黑" panose="020B0503020204020204" pitchFamily="34" charset="-122"/>
                <a:ea typeface="微软雅黑" panose="020B0503020204020204" pitchFamily="34" charset="-122"/>
              </a:rPr>
              <a:t>输入</a:t>
            </a:r>
            <a:r>
              <a:rPr lang="zh-CN" altLang="en-US" sz="1200" dirty="0">
                <a:latin typeface="微软雅黑" panose="020B0503020204020204" pitchFamily="34" charset="-122"/>
                <a:ea typeface="微软雅黑" panose="020B0503020204020204" pitchFamily="34" charset="-122"/>
              </a:rPr>
              <a:t>简单的文字概述这里</a:t>
            </a:r>
            <a:r>
              <a:rPr lang="zh-CN" altLang="en-US" sz="1200" dirty="0" smtClean="0">
                <a:latin typeface="微软雅黑" panose="020B0503020204020204" pitchFamily="34" charset="-122"/>
                <a:ea typeface="微软雅黑" panose="020B0503020204020204" pitchFamily="34" charset="-122"/>
              </a:rPr>
              <a:t>输入</a:t>
            </a:r>
            <a:r>
              <a:rPr lang="zh-CN" altLang="en-US" sz="1200" dirty="0">
                <a:latin typeface="微软雅黑" panose="020B0503020204020204" pitchFamily="34" charset="-122"/>
                <a:ea typeface="微软雅黑" panose="020B0503020204020204" pitchFamily="34" charset="-122"/>
              </a:rPr>
              <a:t>简单的文字概述这里输入</a:t>
            </a:r>
            <a:endParaRPr lang="zh-CN" altLang="en-US" sz="1200" dirty="0">
              <a:latin typeface="微软雅黑" panose="020B0503020204020204" pitchFamily="34" charset="-122"/>
              <a:ea typeface="微软雅黑" panose="020B0503020204020204" pitchFamily="34" charset="-122"/>
            </a:endParaRPr>
          </a:p>
        </p:txBody>
      </p:sp>
      <p:sp>
        <p:nvSpPr>
          <p:cNvPr id="8" name="矩形 7"/>
          <p:cNvSpPr/>
          <p:nvPr/>
        </p:nvSpPr>
        <p:spPr>
          <a:xfrm>
            <a:off x="1943708" y="3467965"/>
            <a:ext cx="1692188" cy="226957"/>
          </a:xfrm>
          <a:prstGeom prst="rect">
            <a:avLst/>
          </a:prstGeom>
          <a:solidFill>
            <a:srgbClr val="DB5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971600" y="3828005"/>
            <a:ext cx="2652199" cy="226957"/>
          </a:xfrm>
          <a:prstGeom prst="rect">
            <a:avLst/>
          </a:prstGeom>
          <a:solidFill>
            <a:srgbClr val="DB5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1475656" y="4249120"/>
            <a:ext cx="2160240" cy="226957"/>
          </a:xfrm>
          <a:prstGeom prst="rect">
            <a:avLst/>
          </a:prstGeom>
          <a:solidFill>
            <a:srgbClr val="DB5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2152588" y="3467965"/>
            <a:ext cx="1197764" cy="261610"/>
          </a:xfrm>
          <a:prstGeom prst="rect">
            <a:avLst/>
          </a:prstGeom>
          <a:noFill/>
        </p:spPr>
        <p:txBody>
          <a:bodyPr wrap="none" rtlCol="0">
            <a:spAutoFit/>
          </a:bodyPr>
          <a:lstStyle/>
          <a:p>
            <a:r>
              <a:rPr lang="zh-CN" altLang="en-US" sz="1100" dirty="0" smtClean="0">
                <a:solidFill>
                  <a:schemeClr val="bg1"/>
                </a:solidFill>
                <a:latin typeface="微软雅黑" panose="020B0503020204020204" pitchFamily="34" charset="-122"/>
                <a:ea typeface="微软雅黑" panose="020B0503020204020204" pitchFamily="34" charset="-122"/>
              </a:rPr>
              <a:t>计划完成：</a:t>
            </a:r>
            <a:r>
              <a:rPr lang="en-US" altLang="zh-CN" sz="1100" dirty="0" smtClean="0">
                <a:solidFill>
                  <a:schemeClr val="bg1"/>
                </a:solidFill>
                <a:latin typeface="微软雅黑" panose="020B0503020204020204" pitchFamily="34" charset="-122"/>
                <a:ea typeface="微软雅黑" panose="020B0503020204020204" pitchFamily="34" charset="-122"/>
              </a:rPr>
              <a:t>56</a:t>
            </a:r>
            <a:r>
              <a:rPr lang="zh-CN" altLang="en-US" sz="1100" dirty="0" smtClean="0">
                <a:solidFill>
                  <a:schemeClr val="bg1"/>
                </a:solidFill>
                <a:latin typeface="微软雅黑" panose="020B0503020204020204" pitchFamily="34" charset="-122"/>
                <a:ea typeface="微软雅黑" panose="020B0503020204020204" pitchFamily="34" charset="-122"/>
              </a:rPr>
              <a:t>％</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1763688" y="3828005"/>
            <a:ext cx="1563248" cy="261610"/>
          </a:xfrm>
          <a:prstGeom prst="rect">
            <a:avLst/>
          </a:prstGeom>
          <a:noFill/>
        </p:spPr>
        <p:txBody>
          <a:bodyPr wrap="none" rtlCol="0">
            <a:spAutoFit/>
          </a:bodyPr>
          <a:lstStyle/>
          <a:p>
            <a:r>
              <a:rPr lang="zh-CN" altLang="en-US" sz="1100" dirty="0" smtClean="0">
                <a:solidFill>
                  <a:schemeClr val="bg1"/>
                </a:solidFill>
                <a:latin typeface="微软雅黑" panose="020B0503020204020204" pitchFamily="34" charset="-122"/>
                <a:ea typeface="微软雅黑" panose="020B0503020204020204" pitchFamily="34" charset="-122"/>
              </a:rPr>
              <a:t>实际完成数目：</a:t>
            </a:r>
            <a:r>
              <a:rPr lang="en-US" altLang="zh-CN" sz="1100" dirty="0" smtClean="0">
                <a:solidFill>
                  <a:schemeClr val="bg1"/>
                </a:solidFill>
                <a:latin typeface="微软雅黑" panose="020B0503020204020204" pitchFamily="34" charset="-122"/>
                <a:ea typeface="微软雅黑" panose="020B0503020204020204" pitchFamily="34" charset="-122"/>
              </a:rPr>
              <a:t>820</a:t>
            </a:r>
            <a:r>
              <a:rPr lang="zh-CN" altLang="en-US" sz="1100" dirty="0" smtClean="0">
                <a:solidFill>
                  <a:schemeClr val="bg1"/>
                </a:solidFill>
                <a:latin typeface="微软雅黑" panose="020B0503020204020204" pitchFamily="34" charset="-122"/>
                <a:ea typeface="微软雅黑" panose="020B0503020204020204" pitchFamily="34" charset="-122"/>
              </a:rPr>
              <a:t>万</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2195736" y="4254356"/>
            <a:ext cx="1140056" cy="261610"/>
          </a:xfrm>
          <a:prstGeom prst="rect">
            <a:avLst/>
          </a:prstGeom>
          <a:noFill/>
        </p:spPr>
        <p:txBody>
          <a:bodyPr wrap="none" rtlCol="0">
            <a:spAutoFit/>
          </a:bodyPr>
          <a:lstStyle/>
          <a:p>
            <a:r>
              <a:rPr lang="zh-CN" altLang="en-US" sz="1100" dirty="0" smtClean="0">
                <a:solidFill>
                  <a:schemeClr val="bg1"/>
                </a:solidFill>
                <a:latin typeface="微软雅黑" panose="020B0503020204020204" pitchFamily="34" charset="-122"/>
                <a:ea typeface="微软雅黑" panose="020B0503020204020204" pitchFamily="34" charset="-122"/>
              </a:rPr>
              <a:t>回款数：</a:t>
            </a:r>
            <a:r>
              <a:rPr lang="en-US" altLang="zh-CN" sz="1100" dirty="0" smtClean="0">
                <a:solidFill>
                  <a:schemeClr val="bg1"/>
                </a:solidFill>
                <a:latin typeface="微软雅黑" panose="020B0503020204020204" pitchFamily="34" charset="-122"/>
                <a:ea typeface="微软雅黑" panose="020B0503020204020204" pitchFamily="34" charset="-122"/>
              </a:rPr>
              <a:t>640</a:t>
            </a:r>
            <a:r>
              <a:rPr lang="zh-CN" altLang="en-US" sz="1100" dirty="0" smtClean="0">
                <a:solidFill>
                  <a:schemeClr val="bg1"/>
                </a:solidFill>
                <a:latin typeface="微软雅黑" panose="020B0503020204020204" pitchFamily="34" charset="-122"/>
                <a:ea typeface="微软雅黑" panose="020B0503020204020204" pitchFamily="34" charset="-122"/>
              </a:rPr>
              <a:t>万</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5508104" y="3467965"/>
            <a:ext cx="1692188" cy="2269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5520201" y="3828005"/>
            <a:ext cx="2652199" cy="2269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矩形 15"/>
          <p:cNvSpPr/>
          <p:nvPr/>
        </p:nvSpPr>
        <p:spPr>
          <a:xfrm>
            <a:off x="5508104" y="4249120"/>
            <a:ext cx="2160240" cy="22695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7" name="TextBox 16"/>
          <p:cNvSpPr txBox="1"/>
          <p:nvPr/>
        </p:nvSpPr>
        <p:spPr>
          <a:xfrm>
            <a:off x="5716984" y="3467965"/>
            <a:ext cx="1197764" cy="261610"/>
          </a:xfrm>
          <a:prstGeom prst="rect">
            <a:avLst/>
          </a:prstGeom>
          <a:noFill/>
        </p:spPr>
        <p:txBody>
          <a:bodyPr wrap="none" rtlCol="0">
            <a:spAutoFit/>
          </a:bodyPr>
          <a:lstStyle/>
          <a:p>
            <a:r>
              <a:rPr lang="zh-CN" altLang="en-US" sz="1100" dirty="0" smtClean="0">
                <a:solidFill>
                  <a:schemeClr val="bg1"/>
                </a:solidFill>
                <a:latin typeface="微软雅黑" panose="020B0503020204020204" pitchFamily="34" charset="-122"/>
                <a:ea typeface="微软雅黑" panose="020B0503020204020204" pitchFamily="34" charset="-122"/>
              </a:rPr>
              <a:t>计划完成：</a:t>
            </a:r>
            <a:r>
              <a:rPr lang="en-US" altLang="zh-CN" sz="1100" dirty="0" smtClean="0">
                <a:solidFill>
                  <a:schemeClr val="bg1"/>
                </a:solidFill>
                <a:latin typeface="微软雅黑" panose="020B0503020204020204" pitchFamily="34" charset="-122"/>
                <a:ea typeface="微软雅黑" panose="020B0503020204020204" pitchFamily="34" charset="-122"/>
              </a:rPr>
              <a:t>56</a:t>
            </a:r>
            <a:r>
              <a:rPr lang="zh-CN" altLang="en-US" sz="1100" dirty="0" smtClean="0">
                <a:solidFill>
                  <a:schemeClr val="bg1"/>
                </a:solidFill>
                <a:latin typeface="微软雅黑" panose="020B0503020204020204" pitchFamily="34" charset="-122"/>
                <a:ea typeface="微软雅黑" panose="020B0503020204020204" pitchFamily="34" charset="-122"/>
              </a:rPr>
              <a:t>％</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5724128" y="3828005"/>
            <a:ext cx="1563248" cy="261610"/>
          </a:xfrm>
          <a:prstGeom prst="rect">
            <a:avLst/>
          </a:prstGeom>
          <a:noFill/>
        </p:spPr>
        <p:txBody>
          <a:bodyPr wrap="none" rtlCol="0">
            <a:spAutoFit/>
          </a:bodyPr>
          <a:lstStyle/>
          <a:p>
            <a:r>
              <a:rPr lang="zh-CN" altLang="en-US" sz="1100" dirty="0" smtClean="0">
                <a:solidFill>
                  <a:schemeClr val="bg1"/>
                </a:solidFill>
                <a:latin typeface="微软雅黑" panose="020B0503020204020204" pitchFamily="34" charset="-122"/>
                <a:ea typeface="微软雅黑" panose="020B0503020204020204" pitchFamily="34" charset="-122"/>
              </a:rPr>
              <a:t>实际完成数目：</a:t>
            </a:r>
            <a:r>
              <a:rPr lang="en-US" altLang="zh-CN" sz="1100" dirty="0" smtClean="0">
                <a:solidFill>
                  <a:schemeClr val="bg1"/>
                </a:solidFill>
                <a:latin typeface="微软雅黑" panose="020B0503020204020204" pitchFamily="34" charset="-122"/>
                <a:ea typeface="微软雅黑" panose="020B0503020204020204" pitchFamily="34" charset="-122"/>
              </a:rPr>
              <a:t>820</a:t>
            </a:r>
            <a:r>
              <a:rPr lang="zh-CN" altLang="en-US" sz="1100" dirty="0" smtClean="0">
                <a:solidFill>
                  <a:schemeClr val="bg1"/>
                </a:solidFill>
                <a:latin typeface="微软雅黑" panose="020B0503020204020204" pitchFamily="34" charset="-122"/>
                <a:ea typeface="微软雅黑" panose="020B0503020204020204" pitchFamily="34" charset="-122"/>
              </a:rPr>
              <a:t>万</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736200" y="4254356"/>
            <a:ext cx="1140056" cy="261610"/>
          </a:xfrm>
          <a:prstGeom prst="rect">
            <a:avLst/>
          </a:prstGeom>
          <a:noFill/>
        </p:spPr>
        <p:txBody>
          <a:bodyPr wrap="none" rtlCol="0">
            <a:spAutoFit/>
          </a:bodyPr>
          <a:lstStyle/>
          <a:p>
            <a:r>
              <a:rPr lang="zh-CN" altLang="en-US" sz="1100" dirty="0" smtClean="0">
                <a:solidFill>
                  <a:schemeClr val="bg1"/>
                </a:solidFill>
                <a:latin typeface="微软雅黑" panose="020B0503020204020204" pitchFamily="34" charset="-122"/>
                <a:ea typeface="微软雅黑" panose="020B0503020204020204" pitchFamily="34" charset="-122"/>
              </a:rPr>
              <a:t>回款数：</a:t>
            </a:r>
            <a:r>
              <a:rPr lang="en-US" altLang="zh-CN" sz="1100" dirty="0" smtClean="0">
                <a:solidFill>
                  <a:schemeClr val="bg1"/>
                </a:solidFill>
                <a:latin typeface="微软雅黑" panose="020B0503020204020204" pitchFamily="34" charset="-122"/>
                <a:ea typeface="微软雅黑" panose="020B0503020204020204" pitchFamily="34" charset="-122"/>
              </a:rPr>
              <a:t>640</a:t>
            </a:r>
            <a:r>
              <a:rPr lang="zh-CN" altLang="en-US" sz="1100" dirty="0" smtClean="0">
                <a:solidFill>
                  <a:schemeClr val="bg1"/>
                </a:solidFill>
                <a:latin typeface="微软雅黑" panose="020B0503020204020204" pitchFamily="34" charset="-122"/>
                <a:ea typeface="微软雅黑" panose="020B0503020204020204" pitchFamily="34" charset="-122"/>
              </a:rPr>
              <a:t>万</a:t>
            </a:r>
            <a:endParaRPr lang="zh-CN" altLang="en-US" sz="1100" dirty="0">
              <a:solidFill>
                <a:schemeClr val="bg1"/>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4220166" y="2219916"/>
            <a:ext cx="847684" cy="847684"/>
            <a:chOff x="4220166" y="2291924"/>
            <a:chExt cx="847684" cy="847684"/>
          </a:xfrm>
        </p:grpSpPr>
        <p:sp>
          <p:nvSpPr>
            <p:cNvPr id="21" name="椭圆 20"/>
            <p:cNvSpPr/>
            <p:nvPr/>
          </p:nvSpPr>
          <p:spPr>
            <a:xfrm>
              <a:off x="4220166" y="2291924"/>
              <a:ext cx="847684" cy="847684"/>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TextBox 21"/>
            <p:cNvSpPr txBox="1"/>
            <p:nvPr/>
          </p:nvSpPr>
          <p:spPr>
            <a:xfrm>
              <a:off x="4320721" y="2446318"/>
              <a:ext cx="653320" cy="523220"/>
            </a:xfrm>
            <a:prstGeom prst="rect">
              <a:avLst/>
            </a:prstGeom>
            <a:noFill/>
          </p:spPr>
          <p:txBody>
            <a:bodyPr wrap="none" rtlCol="0">
              <a:spAutoFit/>
            </a:bodyPr>
            <a:lstStyle/>
            <a:p>
              <a:pPr algn="ctr"/>
              <a:r>
                <a:rPr lang="en-US" altLang="zh-CN" sz="2800" b="1" dirty="0" smtClean="0">
                  <a:solidFill>
                    <a:schemeClr val="bg1"/>
                  </a:solidFill>
                  <a:latin typeface="微软雅黑" panose="020B0503020204020204" pitchFamily="34" charset="-122"/>
                  <a:ea typeface="微软雅黑" panose="020B0503020204020204" pitchFamily="34" charset="-122"/>
                </a:rPr>
                <a:t>VS</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dir="r"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16" presetClass="entr" presetSubtype="2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Horizontal)">
                                      <p:cBhvr>
                                        <p:cTn id="11" dur="500"/>
                                        <p:tgtEl>
                                          <p:spTgt spid="3"/>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heel(1)">
                                      <p:cBhvr>
                                        <p:cTn id="15" dur="2000"/>
                                        <p:tgtEl>
                                          <p:spTgt spid="20"/>
                                        </p:tgtEl>
                                      </p:cBhvr>
                                    </p:animEffect>
                                  </p:childTnLst>
                                </p:cTn>
                              </p:par>
                            </p:childTnLst>
                          </p:cTn>
                        </p:par>
                        <p:par>
                          <p:cTn id="16" fill="hold">
                            <p:stCondLst>
                              <p:cond delay="3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5"/>
                                        </p:tgtEl>
                                        <p:attrNameLst>
                                          <p:attrName>ppt_y</p:attrName>
                                        </p:attrNameLst>
                                      </p:cBhvr>
                                      <p:tavLst>
                                        <p:tav tm="0">
                                          <p:val>
                                            <p:strVal val="#ppt_y"/>
                                          </p:val>
                                        </p:tav>
                                        <p:tav tm="100000">
                                          <p:val>
                                            <p:strVal val="#ppt_y"/>
                                          </p:val>
                                        </p:tav>
                                      </p:tavLst>
                                    </p:anim>
                                    <p:anim calcmode="lin" valueType="num">
                                      <p:cBhvr>
                                        <p:cTn id="21"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5"/>
                                        </p:tgtEl>
                                      </p:cBhvr>
                                    </p:animEffect>
                                  </p:childTnLst>
                                </p:cTn>
                              </p:par>
                            </p:childTnLst>
                          </p:cTn>
                        </p:par>
                        <p:par>
                          <p:cTn id="24" fill="hold">
                            <p:stCondLst>
                              <p:cond delay="3400"/>
                            </p:stCondLst>
                            <p:childTnLst>
                              <p:par>
                                <p:cTn id="25" presetID="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39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6"/>
                                        </p:tgtEl>
                                        <p:attrNameLst>
                                          <p:attrName>ppt_y</p:attrName>
                                        </p:attrNameLst>
                                      </p:cBhvr>
                                      <p:tavLst>
                                        <p:tav tm="0">
                                          <p:val>
                                            <p:strVal val="#ppt_y"/>
                                          </p:val>
                                        </p:tav>
                                        <p:tav tm="100000">
                                          <p:val>
                                            <p:strVal val="#ppt_y"/>
                                          </p:val>
                                        </p:tav>
                                      </p:tavLst>
                                    </p:anim>
                                    <p:anim calcmode="lin" valueType="num">
                                      <p:cBhvr>
                                        <p:cTn id="3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6"/>
                                        </p:tgtEl>
                                      </p:cBhvr>
                                    </p:animEffect>
                                  </p:childTnLst>
                                </p:cTn>
                              </p:par>
                            </p:childTnLst>
                          </p:cTn>
                        </p:par>
                        <p:par>
                          <p:cTn id="37" fill="hold">
                            <p:stCondLst>
                              <p:cond delay="48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5300"/>
                            </p:stCondLst>
                            <p:childTnLst>
                              <p:par>
                                <p:cTn id="43" presetID="22" presetClass="entr" presetSubtype="2"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right)">
                                      <p:cBhvr>
                                        <p:cTn id="45" dur="400"/>
                                        <p:tgtEl>
                                          <p:spTgt spid="8"/>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right)">
                                      <p:cBhvr>
                                        <p:cTn id="48" dur="500"/>
                                        <p:tgtEl>
                                          <p:spTgt spid="1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par>
                          <p:cTn id="55" fill="hold">
                            <p:stCondLst>
                              <p:cond delay="5800"/>
                            </p:stCondLst>
                            <p:childTnLst>
                              <p:par>
                                <p:cTn id="56" presetID="22" presetClass="entr" presetSubtype="2"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right)">
                                      <p:cBhvr>
                                        <p:cTn id="58" dur="500"/>
                                        <p:tgtEl>
                                          <p:spTgt spid="9"/>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right)">
                                      <p:cBhvr>
                                        <p:cTn id="61" dur="500"/>
                                        <p:tgtEl>
                                          <p:spTgt spid="12"/>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500"/>
                                        <p:tgtEl>
                                          <p:spTgt spid="1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par>
                          <p:cTn id="68" fill="hold">
                            <p:stCondLst>
                              <p:cond delay="6300"/>
                            </p:stCondLst>
                            <p:childTnLst>
                              <p:par>
                                <p:cTn id="69" presetID="22" presetClass="entr" presetSubtype="2"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right)">
                                      <p:cBhvr>
                                        <p:cTn id="71" dur="500"/>
                                        <p:tgtEl>
                                          <p:spTgt spid="13"/>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wipe(right)">
                                      <p:cBhvr>
                                        <p:cTn id="74" dur="500"/>
                                        <p:tgtEl>
                                          <p:spTgt spid="1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500"/>
                                        <p:tgtEl>
                                          <p:spTgt spid="16"/>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wipe(left)">
                                      <p:cBhvr>
                                        <p:cTn id="8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 grpId="0"/>
      <p:bldP spid="5" grpId="0"/>
      <p:bldP spid="6" grpId="0"/>
      <p:bldP spid="7" grpId="0"/>
      <p:bldP spid="8" grpId="0" animBg="1"/>
      <p:bldP spid="9" grpId="0" animBg="1"/>
      <p:bldP spid="10" grpId="0" animBg="1"/>
      <p:bldP spid="11" grpId="0"/>
      <p:bldP spid="12" grpId="0"/>
      <p:bldP spid="13" grpId="0"/>
      <p:bldP spid="14" grpId="0" animBg="1"/>
      <p:bldP spid="15" grpId="0" animBg="1"/>
      <p:bldP spid="16" grpId="0" animBg="1"/>
      <p:bldP spid="17"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3" name="直接连接符 2"/>
          <p:cNvCxnSpPr/>
          <p:nvPr/>
        </p:nvCxnSpPr>
        <p:spPr>
          <a:xfrm flipH="1">
            <a:off x="723638" y="3306665"/>
            <a:ext cx="536053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755576" y="2716014"/>
            <a:ext cx="536053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723638" y="1995686"/>
            <a:ext cx="536053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723638" y="1347614"/>
            <a:ext cx="5360530"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72301" y="1131590"/>
            <a:ext cx="2191852" cy="1461370"/>
          </a:xfrm>
          <a:prstGeom prst="rect">
            <a:avLst/>
          </a:prstGeom>
          <a:ln w="19050">
            <a:solidFill>
              <a:srgbClr val="775AB4"/>
            </a:solidFill>
          </a:ln>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9402" y="2716014"/>
            <a:ext cx="2194751" cy="1646063"/>
          </a:xfrm>
          <a:prstGeom prst="rect">
            <a:avLst/>
          </a:prstGeom>
          <a:ln w="19050">
            <a:solidFill>
              <a:srgbClr val="5851B1"/>
            </a:solidFill>
          </a:ln>
        </p:spPr>
      </p:pic>
      <p:cxnSp>
        <p:nvCxnSpPr>
          <p:cNvPr id="9" name="直接连接符 8"/>
          <p:cNvCxnSpPr/>
          <p:nvPr/>
        </p:nvCxnSpPr>
        <p:spPr>
          <a:xfrm>
            <a:off x="755576" y="3939902"/>
            <a:ext cx="5328592" cy="0"/>
          </a:xfrm>
          <a:prstGeom prst="line">
            <a:avLst/>
          </a:prstGeom>
          <a:ln w="190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755576" y="1131590"/>
            <a:ext cx="0" cy="2808312"/>
          </a:xfrm>
          <a:prstGeom prst="line">
            <a:avLst/>
          </a:prstGeom>
          <a:ln w="19050">
            <a:solidFill>
              <a:schemeClr val="tx1">
                <a:lumMod val="65000"/>
                <a:lumOff val="3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3528" y="1610593"/>
            <a:ext cx="400110" cy="2144177"/>
          </a:xfrm>
          <a:prstGeom prst="rect">
            <a:avLst/>
          </a:prstGeom>
          <a:noFill/>
        </p:spPr>
        <p:txBody>
          <a:bodyPr vert="eaVert" wrap="none" rtlCol="0">
            <a:spAutoFit/>
          </a:bodyPr>
          <a:lstStyle/>
          <a:p>
            <a:r>
              <a:rPr lang="zh-CN" altLang="en-US" sz="1400" spc="60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zh-CN" altLang="en-US" sz="1400" spc="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259632" y="3967112"/>
            <a:ext cx="4376633" cy="307777"/>
            <a:chOff x="1782738" y="4077220"/>
            <a:chExt cx="4376633" cy="307777"/>
          </a:xfrm>
        </p:grpSpPr>
        <p:sp>
          <p:nvSpPr>
            <p:cNvPr id="13" name="矩形 12"/>
            <p:cNvSpPr/>
            <p:nvPr/>
          </p:nvSpPr>
          <p:spPr>
            <a:xfrm>
              <a:off x="1782738" y="4077220"/>
              <a:ext cx="723275" cy="307777"/>
            </a:xfrm>
            <a:prstGeom prst="rect">
              <a:avLst/>
            </a:prstGeom>
          </p:spPr>
          <p:txBody>
            <a:bodyPr wrap="none">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工作一</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2987824" y="4077220"/>
              <a:ext cx="723275" cy="307777"/>
            </a:xfrm>
            <a:prstGeom prst="rect">
              <a:avLst/>
            </a:prstGeom>
          </p:spPr>
          <p:txBody>
            <a:bodyPr wrap="none">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工作二</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5436096" y="4077220"/>
              <a:ext cx="723275" cy="307777"/>
            </a:xfrm>
            <a:prstGeom prst="rect">
              <a:avLst/>
            </a:prstGeom>
          </p:spPr>
          <p:txBody>
            <a:bodyPr wrap="none">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工作四</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4211960" y="4077220"/>
              <a:ext cx="723275" cy="307777"/>
            </a:xfrm>
            <a:prstGeom prst="rect">
              <a:avLst/>
            </a:prstGeom>
          </p:spPr>
          <p:txBody>
            <a:bodyPr wrap="none">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工作三</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7" name="矩形 16"/>
          <p:cNvSpPr/>
          <p:nvPr/>
        </p:nvSpPr>
        <p:spPr>
          <a:xfrm>
            <a:off x="1187624" y="2785950"/>
            <a:ext cx="288032" cy="114407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矩形 17"/>
          <p:cNvSpPr/>
          <p:nvPr/>
        </p:nvSpPr>
        <p:spPr>
          <a:xfrm>
            <a:off x="1584853" y="2283717"/>
            <a:ext cx="288032" cy="16463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9" name="矩形 18"/>
          <p:cNvSpPr/>
          <p:nvPr/>
        </p:nvSpPr>
        <p:spPr>
          <a:xfrm>
            <a:off x="2495103" y="2160912"/>
            <a:ext cx="288032" cy="176352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2892332" y="1610593"/>
            <a:ext cx="288032" cy="23138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矩形 20"/>
          <p:cNvSpPr/>
          <p:nvPr/>
        </p:nvSpPr>
        <p:spPr>
          <a:xfrm>
            <a:off x="3719604" y="2698901"/>
            <a:ext cx="288032" cy="122553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2" name="矩形 21"/>
          <p:cNvSpPr/>
          <p:nvPr/>
        </p:nvSpPr>
        <p:spPr>
          <a:xfrm>
            <a:off x="4116833" y="2160911"/>
            <a:ext cx="288032" cy="17635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矩形 22"/>
          <p:cNvSpPr/>
          <p:nvPr/>
        </p:nvSpPr>
        <p:spPr>
          <a:xfrm>
            <a:off x="4951570" y="2433958"/>
            <a:ext cx="288032" cy="149047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4" name="矩形 23"/>
          <p:cNvSpPr/>
          <p:nvPr/>
        </p:nvSpPr>
        <p:spPr>
          <a:xfrm>
            <a:off x="5348799" y="1779662"/>
            <a:ext cx="288032" cy="21447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5" name="TextBox 24"/>
          <p:cNvSpPr txBox="1"/>
          <p:nvPr/>
        </p:nvSpPr>
        <p:spPr>
          <a:xfrm>
            <a:off x="1439168" y="1975940"/>
            <a:ext cx="556563" cy="307777"/>
          </a:xfrm>
          <a:prstGeom prst="rect">
            <a:avLst/>
          </a:prstGeom>
          <a:noFill/>
        </p:spPr>
        <p:txBody>
          <a:bodyPr wrap="none" rtlCol="0">
            <a:spAutoFit/>
          </a:body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57%</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2764478" y="1302816"/>
            <a:ext cx="556563" cy="307777"/>
          </a:xfrm>
          <a:prstGeom prst="rect">
            <a:avLst/>
          </a:prstGeom>
          <a:noFill/>
        </p:spPr>
        <p:txBody>
          <a:bodyPr wrap="none" rtlCol="0">
            <a:spAutoFit/>
          </a:body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81%</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3985442" y="1841797"/>
            <a:ext cx="556563" cy="307777"/>
          </a:xfrm>
          <a:prstGeom prst="rect">
            <a:avLst/>
          </a:prstGeom>
          <a:noFill/>
        </p:spPr>
        <p:txBody>
          <a:bodyPr wrap="none" rtlCol="0">
            <a:spAutoFit/>
          </a:body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59%</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5220945" y="1456466"/>
            <a:ext cx="556563" cy="307777"/>
          </a:xfrm>
          <a:prstGeom prst="rect">
            <a:avLst/>
          </a:prstGeom>
          <a:noFill/>
        </p:spPr>
        <p:txBody>
          <a:bodyPr wrap="none" rtlCol="0">
            <a:spAutoFit/>
          </a:bodyPr>
          <a:lstStyle/>
          <a:p>
            <a:r>
              <a:rPr lang="en-US" altLang="zh-CN" sz="1400" dirty="0" smtClean="0">
                <a:solidFill>
                  <a:schemeClr val="tx1">
                    <a:lumMod val="65000"/>
                    <a:lumOff val="35000"/>
                  </a:schemeClr>
                </a:solidFill>
                <a:latin typeface="微软雅黑" panose="020B0503020204020204" pitchFamily="34" charset="-122"/>
                <a:ea typeface="微软雅黑" panose="020B0503020204020204" pitchFamily="34" charset="-122"/>
              </a:rPr>
              <a:t>72%</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936008" y="4517414"/>
            <a:ext cx="288032" cy="1925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0" name="矩形 29"/>
          <p:cNvSpPr/>
          <p:nvPr/>
        </p:nvSpPr>
        <p:spPr>
          <a:xfrm>
            <a:off x="2351087" y="4517412"/>
            <a:ext cx="288032" cy="1925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1" name="矩形 30"/>
          <p:cNvSpPr/>
          <p:nvPr/>
        </p:nvSpPr>
        <p:spPr>
          <a:xfrm>
            <a:off x="1259632" y="4459778"/>
            <a:ext cx="723275" cy="307777"/>
          </a:xfrm>
          <a:prstGeom prst="rect">
            <a:avLst/>
          </a:prstGeom>
        </p:spPr>
        <p:txBody>
          <a:bodyPr wrap="none">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计划数</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2737360" y="4459779"/>
            <a:ext cx="723275" cy="307777"/>
          </a:xfrm>
          <a:prstGeom prst="rect">
            <a:avLst/>
          </a:prstGeom>
        </p:spPr>
        <p:txBody>
          <a:bodyPr wrap="none">
            <a:spAutoFit/>
          </a:bodyPr>
          <a:lstStyle/>
          <a:p>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实际数</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8"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22" presetClass="entr" presetSubtype="8" fill="hold" nodeType="withEffect">
                                  <p:stCondLst>
                                    <p:cond delay="25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par>
                                <p:cTn id="34" presetID="22" presetClass="entr" presetSubtype="8" fill="hold" nodeType="withEffect">
                                  <p:stCondLst>
                                    <p:cond delay="25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par>
                                <p:cTn id="37" presetID="22" presetClass="entr" presetSubtype="8" fill="hold" nodeType="withEffect">
                                  <p:stCondLst>
                                    <p:cond delay="25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par>
                                <p:cTn id="40" presetID="22" presetClass="entr" presetSubtype="8" fill="hold" nodeType="withEffect">
                                  <p:stCondLst>
                                    <p:cond delay="25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down)">
                                      <p:cBhvr>
                                        <p:cTn id="55" dur="500"/>
                                        <p:tgtEl>
                                          <p:spTgt spid="20"/>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down)">
                                      <p:cBhvr>
                                        <p:cTn id="58" dur="500"/>
                                        <p:tgtEl>
                                          <p:spTgt spid="21"/>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down)">
                                      <p:cBhvr>
                                        <p:cTn id="64" dur="500"/>
                                        <p:tgtEl>
                                          <p:spTgt spid="2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down)">
                                      <p:cBhvr>
                                        <p:cTn id="67" dur="500"/>
                                        <p:tgtEl>
                                          <p:spTgt spid="24"/>
                                        </p:tgtEl>
                                      </p:cBhvr>
                                    </p:animEffect>
                                  </p:childTnLst>
                                </p:cTn>
                              </p:par>
                            </p:childTnLst>
                          </p:cTn>
                        </p:par>
                        <p:par>
                          <p:cTn id="68" fill="hold">
                            <p:stCondLst>
                              <p:cond delay="2500"/>
                            </p:stCondLst>
                            <p:childTnLst>
                              <p:par>
                                <p:cTn id="69" presetID="2" presetClass="entr" presetSubtype="9"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0-#ppt_w/2"/>
                                          </p:val>
                                        </p:tav>
                                        <p:tav tm="100000">
                                          <p:val>
                                            <p:strVal val="#ppt_x"/>
                                          </p:val>
                                        </p:tav>
                                      </p:tavLst>
                                    </p:anim>
                                    <p:anim calcmode="lin" valueType="num">
                                      <p:cBhvr additive="base">
                                        <p:cTn id="72" dur="500" fill="hold"/>
                                        <p:tgtEl>
                                          <p:spTgt spid="25"/>
                                        </p:tgtEl>
                                        <p:attrNameLst>
                                          <p:attrName>ppt_y</p:attrName>
                                        </p:attrNameLst>
                                      </p:cBhvr>
                                      <p:tavLst>
                                        <p:tav tm="0">
                                          <p:val>
                                            <p:strVal val="0-#ppt_h/2"/>
                                          </p:val>
                                        </p:tav>
                                        <p:tav tm="100000">
                                          <p:val>
                                            <p:strVal val="#ppt_y"/>
                                          </p:val>
                                        </p:tav>
                                      </p:tavLst>
                                    </p:anim>
                                  </p:childTnLst>
                                </p:cTn>
                              </p:par>
                              <p:par>
                                <p:cTn id="73" presetID="2" presetClass="entr" presetSubtype="9"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0-#ppt_w/2"/>
                                          </p:val>
                                        </p:tav>
                                        <p:tav tm="100000">
                                          <p:val>
                                            <p:strVal val="#ppt_x"/>
                                          </p:val>
                                        </p:tav>
                                      </p:tavLst>
                                    </p:anim>
                                    <p:anim calcmode="lin" valueType="num">
                                      <p:cBhvr additive="base">
                                        <p:cTn id="76" dur="500" fill="hold"/>
                                        <p:tgtEl>
                                          <p:spTgt spid="26"/>
                                        </p:tgtEl>
                                        <p:attrNameLst>
                                          <p:attrName>ppt_y</p:attrName>
                                        </p:attrNameLst>
                                      </p:cBhvr>
                                      <p:tavLst>
                                        <p:tav tm="0">
                                          <p:val>
                                            <p:strVal val="0-#ppt_h/2"/>
                                          </p:val>
                                        </p:tav>
                                        <p:tav tm="100000">
                                          <p:val>
                                            <p:strVal val="#ppt_y"/>
                                          </p:val>
                                        </p:tav>
                                      </p:tavLst>
                                    </p:anim>
                                  </p:childTnLst>
                                </p:cTn>
                              </p:par>
                              <p:par>
                                <p:cTn id="77" presetID="2" presetClass="entr" presetSubtype="9"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additive="base">
                                        <p:cTn id="79" dur="500" fill="hold"/>
                                        <p:tgtEl>
                                          <p:spTgt spid="27"/>
                                        </p:tgtEl>
                                        <p:attrNameLst>
                                          <p:attrName>ppt_x</p:attrName>
                                        </p:attrNameLst>
                                      </p:cBhvr>
                                      <p:tavLst>
                                        <p:tav tm="0">
                                          <p:val>
                                            <p:strVal val="0-#ppt_w/2"/>
                                          </p:val>
                                        </p:tav>
                                        <p:tav tm="100000">
                                          <p:val>
                                            <p:strVal val="#ppt_x"/>
                                          </p:val>
                                        </p:tav>
                                      </p:tavLst>
                                    </p:anim>
                                    <p:anim calcmode="lin" valueType="num">
                                      <p:cBhvr additive="base">
                                        <p:cTn id="80" dur="500" fill="hold"/>
                                        <p:tgtEl>
                                          <p:spTgt spid="27"/>
                                        </p:tgtEl>
                                        <p:attrNameLst>
                                          <p:attrName>ppt_y</p:attrName>
                                        </p:attrNameLst>
                                      </p:cBhvr>
                                      <p:tavLst>
                                        <p:tav tm="0">
                                          <p:val>
                                            <p:strVal val="0-#ppt_h/2"/>
                                          </p:val>
                                        </p:tav>
                                        <p:tav tm="100000">
                                          <p:val>
                                            <p:strVal val="#ppt_y"/>
                                          </p:val>
                                        </p:tav>
                                      </p:tavLst>
                                    </p:anim>
                                  </p:childTnLst>
                                </p:cTn>
                              </p:par>
                              <p:par>
                                <p:cTn id="81" presetID="2" presetClass="entr" presetSubtype="9"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0-#ppt_w/2"/>
                                          </p:val>
                                        </p:tav>
                                        <p:tav tm="100000">
                                          <p:val>
                                            <p:strVal val="#ppt_x"/>
                                          </p:val>
                                        </p:tav>
                                      </p:tavLst>
                                    </p:anim>
                                    <p:anim calcmode="lin" valueType="num">
                                      <p:cBhvr additive="base">
                                        <p:cTn id="84" dur="500" fill="hold"/>
                                        <p:tgtEl>
                                          <p:spTgt spid="28"/>
                                        </p:tgtEl>
                                        <p:attrNameLst>
                                          <p:attrName>ppt_y</p:attrName>
                                        </p:attrNameLst>
                                      </p:cBhvr>
                                      <p:tavLst>
                                        <p:tav tm="0">
                                          <p:val>
                                            <p:strVal val="0-#ppt_h/2"/>
                                          </p:val>
                                        </p:tav>
                                        <p:tav tm="100000">
                                          <p:val>
                                            <p:strVal val="#ppt_y"/>
                                          </p:val>
                                        </p:tav>
                                      </p:tavLst>
                                    </p:anim>
                                  </p:childTnLst>
                                </p:cTn>
                              </p:par>
                            </p:childTnLst>
                          </p:cTn>
                        </p:par>
                        <p:par>
                          <p:cTn id="85" fill="hold">
                            <p:stCondLst>
                              <p:cond delay="3000"/>
                            </p:stCondLst>
                            <p:childTnLst>
                              <p:par>
                                <p:cTn id="86" presetID="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 calcmode="lin" valueType="num">
                                      <p:cBhvr additive="base">
                                        <p:cTn id="88" dur="500" fill="hold"/>
                                        <p:tgtEl>
                                          <p:spTgt spid="29"/>
                                        </p:tgtEl>
                                        <p:attrNameLst>
                                          <p:attrName>ppt_x</p:attrName>
                                        </p:attrNameLst>
                                      </p:cBhvr>
                                      <p:tavLst>
                                        <p:tav tm="0">
                                          <p:val>
                                            <p:strVal val="#ppt_x"/>
                                          </p:val>
                                        </p:tav>
                                        <p:tav tm="100000">
                                          <p:val>
                                            <p:strVal val="#ppt_x"/>
                                          </p:val>
                                        </p:tav>
                                      </p:tavLst>
                                    </p:anim>
                                    <p:anim calcmode="lin" valueType="num">
                                      <p:cBhvr additive="base">
                                        <p:cTn id="89" dur="500" fill="hold"/>
                                        <p:tgtEl>
                                          <p:spTgt spid="29"/>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fill="hold"/>
                                        <p:tgtEl>
                                          <p:spTgt spid="30"/>
                                        </p:tgtEl>
                                        <p:attrNameLst>
                                          <p:attrName>ppt_x</p:attrName>
                                        </p:attrNameLst>
                                      </p:cBhvr>
                                      <p:tavLst>
                                        <p:tav tm="0">
                                          <p:val>
                                            <p:strVal val="#ppt_x"/>
                                          </p:val>
                                        </p:tav>
                                        <p:tav tm="100000">
                                          <p:val>
                                            <p:strVal val="#ppt_x"/>
                                          </p:val>
                                        </p:tav>
                                      </p:tavLst>
                                    </p:anim>
                                    <p:anim calcmode="lin" valueType="num">
                                      <p:cBhvr additive="base">
                                        <p:cTn id="93" dur="500" fill="hold"/>
                                        <p:tgtEl>
                                          <p:spTgt spid="30"/>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 calcmode="lin" valueType="num">
                                      <p:cBhvr additive="base">
                                        <p:cTn id="96" dur="500" fill="hold"/>
                                        <p:tgtEl>
                                          <p:spTgt spid="31"/>
                                        </p:tgtEl>
                                        <p:attrNameLst>
                                          <p:attrName>ppt_x</p:attrName>
                                        </p:attrNameLst>
                                      </p:cBhvr>
                                      <p:tavLst>
                                        <p:tav tm="0">
                                          <p:val>
                                            <p:strVal val="#ppt_x"/>
                                          </p:val>
                                        </p:tav>
                                        <p:tav tm="100000">
                                          <p:val>
                                            <p:strVal val="#ppt_x"/>
                                          </p:val>
                                        </p:tav>
                                      </p:tavLst>
                                    </p:anim>
                                    <p:anim calcmode="lin" valueType="num">
                                      <p:cBhvr additive="base">
                                        <p:cTn id="97" dur="500" fill="hold"/>
                                        <p:tgtEl>
                                          <p:spTgt spid="31"/>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anim calcmode="lin" valueType="num">
                                      <p:cBhvr additive="base">
                                        <p:cTn id="100" dur="500" fill="hold"/>
                                        <p:tgtEl>
                                          <p:spTgt spid="32"/>
                                        </p:tgtEl>
                                        <p:attrNameLst>
                                          <p:attrName>ppt_x</p:attrName>
                                        </p:attrNameLst>
                                      </p:cBhvr>
                                      <p:tavLst>
                                        <p:tav tm="0">
                                          <p:val>
                                            <p:strVal val="#ppt_x"/>
                                          </p:val>
                                        </p:tav>
                                        <p:tav tm="100000">
                                          <p:val>
                                            <p:strVal val="#ppt_x"/>
                                          </p:val>
                                        </p:tav>
                                      </p:tavLst>
                                    </p:anim>
                                    <p:anim calcmode="lin" valueType="num">
                                      <p:cBhvr additive="base">
                                        <p:cTn id="10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1" grpId="0"/>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animBg="1"/>
      <p:bldP spid="30" grpId="0" animBg="1"/>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08453" y="1563638"/>
            <a:ext cx="1751265" cy="1872208"/>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 name="椭圆 2"/>
          <p:cNvSpPr/>
          <p:nvPr/>
        </p:nvSpPr>
        <p:spPr>
          <a:xfrm>
            <a:off x="6265036" y="1578935"/>
            <a:ext cx="1872208" cy="187220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椭圆 1"/>
          <p:cNvSpPr/>
          <p:nvPr/>
        </p:nvSpPr>
        <p:spPr>
          <a:xfrm>
            <a:off x="2759718" y="1578935"/>
            <a:ext cx="1751265" cy="1872208"/>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椭圆 1"/>
          <p:cNvSpPr/>
          <p:nvPr/>
        </p:nvSpPr>
        <p:spPr>
          <a:xfrm>
            <a:off x="4510983" y="1578935"/>
            <a:ext cx="1751265" cy="1872208"/>
          </a:xfrm>
          <a:custGeom>
            <a:avLst/>
            <a:gdLst/>
            <a:ahLst/>
            <a:cxnLst/>
            <a:rect l="l" t="t" r="r" b="b"/>
            <a:pathLst>
              <a:path w="1751265" h="1872208">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TextBox 5"/>
          <p:cNvSpPr txBox="1"/>
          <p:nvPr/>
        </p:nvSpPr>
        <p:spPr>
          <a:xfrm>
            <a:off x="1619672" y="1574151"/>
            <a:ext cx="691215" cy="584775"/>
          </a:xfrm>
          <a:prstGeom prst="rect">
            <a:avLst/>
          </a:prstGeom>
          <a:noFill/>
        </p:spPr>
        <p:txBody>
          <a:bodyPr wrap="non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01</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399808" y="1574151"/>
            <a:ext cx="691215" cy="584775"/>
          </a:xfrm>
          <a:prstGeom prst="rect">
            <a:avLst/>
          </a:prstGeom>
          <a:noFill/>
        </p:spPr>
        <p:txBody>
          <a:bodyPr wrap="non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02</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5111316" y="1574151"/>
            <a:ext cx="691215" cy="584775"/>
          </a:xfrm>
          <a:prstGeom prst="rect">
            <a:avLst/>
          </a:prstGeom>
          <a:noFill/>
        </p:spPr>
        <p:txBody>
          <a:bodyPr wrap="non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03</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925841" y="1574151"/>
            <a:ext cx="691215" cy="584775"/>
          </a:xfrm>
          <a:prstGeom prst="rect">
            <a:avLst/>
          </a:prstGeom>
          <a:noFill/>
        </p:spPr>
        <p:txBody>
          <a:bodyPr wrap="none" rtlCol="0">
            <a:spAutoFit/>
          </a:bodyPr>
          <a:lstStyle/>
          <a:p>
            <a:r>
              <a:rPr lang="en-US" altLang="zh-CN" sz="3200" b="1" dirty="0" smtClean="0">
                <a:solidFill>
                  <a:schemeClr val="bg1"/>
                </a:solidFill>
                <a:latin typeface="微软雅黑" panose="020B0503020204020204" pitchFamily="34" charset="-122"/>
                <a:ea typeface="微软雅黑" panose="020B0503020204020204" pitchFamily="34" charset="-122"/>
              </a:rPr>
              <a:t>04</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224476" y="2158926"/>
            <a:ext cx="128498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992856" y="2158926"/>
            <a:ext cx="128498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744120" y="2158926"/>
            <a:ext cx="128498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504216" y="2158926"/>
            <a:ext cx="1434582"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75141" y="2276762"/>
            <a:ext cx="1747075" cy="419346"/>
          </a:xfrm>
          <a:prstGeom prst="rect">
            <a:avLst/>
          </a:prstGeom>
          <a:noFill/>
        </p:spPr>
        <p:txBody>
          <a:bodyPr wrap="square" rtlCol="0">
            <a:spAutoFit/>
          </a:bodyPr>
          <a:lstStyle/>
          <a:p>
            <a:pPr algn="just">
              <a:lnSpc>
                <a:spcPct val="125000"/>
              </a:lnSpc>
            </a:pPr>
            <a:r>
              <a:rPr lang="zh-CN" altLang="en-US" sz="1700" b="1" dirty="0" smtClean="0">
                <a:solidFill>
                  <a:schemeClr val="bg1"/>
                </a:solidFill>
                <a:latin typeface="微软雅黑" panose="020B0503020204020204" pitchFamily="34" charset="-122"/>
                <a:ea typeface="微软雅黑" panose="020B0503020204020204" pitchFamily="34" charset="-122"/>
              </a:rPr>
              <a:t>点此输入标题</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097030" y="2622684"/>
            <a:ext cx="1747075" cy="361637"/>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点此输入文字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2847656" y="2276762"/>
            <a:ext cx="1747075" cy="419346"/>
          </a:xfrm>
          <a:prstGeom prst="rect">
            <a:avLst/>
          </a:prstGeom>
          <a:noFill/>
        </p:spPr>
        <p:txBody>
          <a:bodyPr wrap="square" rtlCol="0">
            <a:spAutoFit/>
          </a:bodyPr>
          <a:lstStyle/>
          <a:p>
            <a:pPr algn="just">
              <a:lnSpc>
                <a:spcPct val="125000"/>
              </a:lnSpc>
            </a:pPr>
            <a:r>
              <a:rPr lang="zh-CN" altLang="en-US" sz="1700" b="1" dirty="0" smtClean="0">
                <a:solidFill>
                  <a:schemeClr val="bg1"/>
                </a:solidFill>
                <a:latin typeface="微软雅黑" panose="020B0503020204020204" pitchFamily="34" charset="-122"/>
                <a:ea typeface="微软雅黑" panose="020B0503020204020204" pitchFamily="34" charset="-122"/>
              </a:rPr>
              <a:t>点此输入标题</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2869545" y="2622684"/>
            <a:ext cx="1747075" cy="361637"/>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点此输入文字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4605617" y="2276762"/>
            <a:ext cx="1747075" cy="419346"/>
          </a:xfrm>
          <a:prstGeom prst="rect">
            <a:avLst/>
          </a:prstGeom>
          <a:noFill/>
        </p:spPr>
        <p:txBody>
          <a:bodyPr wrap="square" rtlCol="0">
            <a:spAutoFit/>
          </a:bodyPr>
          <a:lstStyle/>
          <a:p>
            <a:pPr algn="just">
              <a:lnSpc>
                <a:spcPct val="125000"/>
              </a:lnSpc>
            </a:pPr>
            <a:r>
              <a:rPr lang="zh-CN" altLang="en-US" sz="1700" b="1" dirty="0" smtClean="0">
                <a:solidFill>
                  <a:schemeClr val="bg1"/>
                </a:solidFill>
                <a:latin typeface="微软雅黑" panose="020B0503020204020204" pitchFamily="34" charset="-122"/>
                <a:ea typeface="微软雅黑" panose="020B0503020204020204" pitchFamily="34" charset="-122"/>
              </a:rPr>
              <a:t>点此输入标题</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4627506" y="2622684"/>
            <a:ext cx="1747075" cy="361637"/>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点此输入文字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6407239" y="2305009"/>
            <a:ext cx="1747075" cy="419346"/>
          </a:xfrm>
          <a:prstGeom prst="rect">
            <a:avLst/>
          </a:prstGeom>
          <a:noFill/>
        </p:spPr>
        <p:txBody>
          <a:bodyPr wrap="square" rtlCol="0">
            <a:spAutoFit/>
          </a:bodyPr>
          <a:lstStyle/>
          <a:p>
            <a:pPr algn="just">
              <a:lnSpc>
                <a:spcPct val="125000"/>
              </a:lnSpc>
            </a:pPr>
            <a:r>
              <a:rPr lang="zh-CN" altLang="en-US" sz="1700" b="1" dirty="0" smtClean="0">
                <a:solidFill>
                  <a:schemeClr val="bg1"/>
                </a:solidFill>
                <a:latin typeface="微软雅黑" panose="020B0503020204020204" pitchFamily="34" charset="-122"/>
                <a:ea typeface="微软雅黑" panose="020B0503020204020204" pitchFamily="34" charset="-122"/>
              </a:rPr>
              <a:t>点此输入标题</a:t>
            </a:r>
            <a:endParaRPr lang="zh-CN" altLang="en-US" sz="1700"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6429128" y="2650931"/>
            <a:ext cx="1747075" cy="361637"/>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点此输入文字</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22" name="等腰三角形 21"/>
          <p:cNvSpPr/>
          <p:nvPr/>
        </p:nvSpPr>
        <p:spPr>
          <a:xfrm rot="5400000">
            <a:off x="1095752" y="3919605"/>
            <a:ext cx="288032" cy="24830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3" name="TextBox 22"/>
          <p:cNvSpPr txBox="1"/>
          <p:nvPr/>
        </p:nvSpPr>
        <p:spPr>
          <a:xfrm>
            <a:off x="1398112" y="3827733"/>
            <a:ext cx="6521752" cy="415498"/>
          </a:xfrm>
          <a:prstGeom prst="rect">
            <a:avLst/>
          </a:prstGeom>
          <a:noFill/>
        </p:spPr>
        <p:txBody>
          <a:bodyPr wrap="square" rtlCol="0">
            <a:spAutoFit/>
          </a:bodyPr>
          <a:lstStyle/>
          <a:p>
            <a:pPr>
              <a:lnSpc>
                <a:spcPct val="150000"/>
              </a:lnSpc>
            </a:pP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这里输入简单的文字概述里</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输入</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简单文字</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概述输入简单的文字概述里</a:t>
            </a:r>
            <a:r>
              <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rPr>
              <a:t>输入输入里</a:t>
            </a:r>
            <a:endParaRPr lang="en-US" altLang="zh-CN"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544981" y="181683"/>
            <a:ext cx="1321989"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目     录</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250" fill="hold"/>
                                        <p:tgtEl>
                                          <p:spTgt spid="2"/>
                                        </p:tgtEl>
                                        <p:attrNameLst>
                                          <p:attrName>ppt_w</p:attrName>
                                        </p:attrNameLst>
                                      </p:cBhvr>
                                      <p:tavLst>
                                        <p:tav tm="0">
                                          <p:val>
                                            <p:strVal val="4*#ppt_w"/>
                                          </p:val>
                                        </p:tav>
                                        <p:tav tm="100000">
                                          <p:val>
                                            <p:strVal val="#ppt_w"/>
                                          </p:val>
                                        </p:tav>
                                      </p:tavLst>
                                    </p:anim>
                                    <p:anim calcmode="lin" valueType="num">
                                      <p:cBhvr>
                                        <p:cTn id="12" dur="250" fill="hold"/>
                                        <p:tgtEl>
                                          <p:spTgt spid="2"/>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250" fill="hold"/>
                                        <p:tgtEl>
                                          <p:spTgt spid="4"/>
                                        </p:tgtEl>
                                        <p:attrNameLst>
                                          <p:attrName>ppt_w</p:attrName>
                                        </p:attrNameLst>
                                      </p:cBhvr>
                                      <p:tavLst>
                                        <p:tav tm="0">
                                          <p:val>
                                            <p:strVal val="4*#ppt_w"/>
                                          </p:val>
                                        </p:tav>
                                        <p:tav tm="100000">
                                          <p:val>
                                            <p:strVal val="#ppt_w"/>
                                          </p:val>
                                        </p:tav>
                                      </p:tavLst>
                                    </p:anim>
                                    <p:anim calcmode="lin" valueType="num">
                                      <p:cBhvr>
                                        <p:cTn id="16" dur="250" fill="hold"/>
                                        <p:tgtEl>
                                          <p:spTgt spid="4"/>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p:cTn id="19" dur="250" fill="hold"/>
                                        <p:tgtEl>
                                          <p:spTgt spid="5"/>
                                        </p:tgtEl>
                                        <p:attrNameLst>
                                          <p:attrName>ppt_w</p:attrName>
                                        </p:attrNameLst>
                                      </p:cBhvr>
                                      <p:tavLst>
                                        <p:tav tm="0">
                                          <p:val>
                                            <p:strVal val="4*#ppt_w"/>
                                          </p:val>
                                        </p:tav>
                                        <p:tav tm="100000">
                                          <p:val>
                                            <p:strVal val="#ppt_w"/>
                                          </p:val>
                                        </p:tav>
                                      </p:tavLst>
                                    </p:anim>
                                    <p:anim calcmode="lin" valueType="num">
                                      <p:cBhvr>
                                        <p:cTn id="20" dur="250" fill="hold"/>
                                        <p:tgtEl>
                                          <p:spTgt spid="5"/>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750"/>
                                  </p:stCondLst>
                                  <p:childTnLst>
                                    <p:set>
                                      <p:cBhvr>
                                        <p:cTn id="22" dur="1" fill="hold">
                                          <p:stCondLst>
                                            <p:cond delay="0"/>
                                          </p:stCondLst>
                                        </p:cTn>
                                        <p:tgtEl>
                                          <p:spTgt spid="3"/>
                                        </p:tgtEl>
                                        <p:attrNameLst>
                                          <p:attrName>style.visibility</p:attrName>
                                        </p:attrNameLst>
                                      </p:cBhvr>
                                      <p:to>
                                        <p:strVal val="visible"/>
                                      </p:to>
                                    </p:set>
                                    <p:anim calcmode="lin" valueType="num">
                                      <p:cBhvr>
                                        <p:cTn id="23" dur="250" fill="hold"/>
                                        <p:tgtEl>
                                          <p:spTgt spid="3"/>
                                        </p:tgtEl>
                                        <p:attrNameLst>
                                          <p:attrName>ppt_w</p:attrName>
                                        </p:attrNameLst>
                                      </p:cBhvr>
                                      <p:tavLst>
                                        <p:tav tm="0">
                                          <p:val>
                                            <p:strVal val="4*#ppt_w"/>
                                          </p:val>
                                        </p:tav>
                                        <p:tav tm="100000">
                                          <p:val>
                                            <p:strVal val="#ppt_w"/>
                                          </p:val>
                                        </p:tav>
                                      </p:tavLst>
                                    </p:anim>
                                    <p:anim calcmode="lin" valueType="num">
                                      <p:cBhvr>
                                        <p:cTn id="24" dur="250" fill="hold"/>
                                        <p:tgtEl>
                                          <p:spTgt spid="3"/>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22" presetClass="entr" presetSubtype="8" fill="hold" nodeType="withEffect">
                                  <p:stCondLst>
                                    <p:cond delay="25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2" presetClass="entr" presetSubtype="8" fill="hold" nodeType="withEffect">
                                  <p:stCondLst>
                                    <p:cond delay="25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22" presetClass="entr" presetSubtype="8" fill="hold" nodeType="withEffect">
                                  <p:stCondLst>
                                    <p:cond delay="25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par>
                                <p:cTn id="47" presetID="22" presetClass="entr" presetSubtype="8" fill="hold" nodeType="withEffect">
                                  <p:stCondLst>
                                    <p:cond delay="25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par>
                          <p:cTn id="50" fill="hold">
                            <p:stCondLst>
                              <p:cond delay="15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5"/>
                                        </p:tgtEl>
                                        <p:attrNameLst>
                                          <p:attrName>ppt_y</p:attrName>
                                        </p:attrNameLst>
                                      </p:cBhvr>
                                      <p:tavLst>
                                        <p:tav tm="0">
                                          <p:val>
                                            <p:strVal val="#ppt_y"/>
                                          </p:val>
                                        </p:tav>
                                        <p:tav tm="100000">
                                          <p:val>
                                            <p:strVal val="#ppt_y"/>
                                          </p:val>
                                        </p:tav>
                                      </p:tavLst>
                                    </p:anim>
                                    <p:anim calcmode="lin" valueType="num">
                                      <p:cBhvr>
                                        <p:cTn id="55"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5"/>
                                        </p:tgtEl>
                                      </p:cBhvr>
                                    </p:animEffect>
                                  </p:childTnLst>
                                </p:cTn>
                              </p:par>
                              <p:par>
                                <p:cTn id="58" presetID="41" presetClass="entr" presetSubtype="0" fill="hold" grpId="0" nodeType="withEffect">
                                  <p:stCondLst>
                                    <p:cond delay="0"/>
                                  </p:stCondLst>
                                  <p:iterate type="lt">
                                    <p:tmPct val="10000"/>
                                  </p:iterate>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4"/>
                                        </p:tgtEl>
                                        <p:attrNameLst>
                                          <p:attrName>ppt_y</p:attrName>
                                        </p:attrNameLst>
                                      </p:cBhvr>
                                      <p:tavLst>
                                        <p:tav tm="0">
                                          <p:val>
                                            <p:strVal val="#ppt_y"/>
                                          </p:val>
                                        </p:tav>
                                        <p:tav tm="100000">
                                          <p:val>
                                            <p:strVal val="#ppt_y"/>
                                          </p:val>
                                        </p:tav>
                                      </p:tavLst>
                                    </p:anim>
                                    <p:anim calcmode="lin" valueType="num">
                                      <p:cBhvr>
                                        <p:cTn id="62"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4"/>
                                        </p:tgtEl>
                                      </p:cBhvr>
                                    </p:animEffect>
                                  </p:childTnLst>
                                </p:cTn>
                              </p:par>
                            </p:childTnLst>
                          </p:cTn>
                        </p:par>
                        <p:par>
                          <p:cTn id="65" fill="hold">
                            <p:stCondLst>
                              <p:cond delay="25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17"/>
                                        </p:tgtEl>
                                        <p:attrNameLst>
                                          <p:attrName>style.visibility</p:attrName>
                                        </p:attrNameLst>
                                      </p:cBhvr>
                                      <p:to>
                                        <p:strVal val="visible"/>
                                      </p:to>
                                    </p:set>
                                    <p:anim calcmode="lin" valueType="num">
                                      <p:cBhvr>
                                        <p:cTn id="68"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17"/>
                                        </p:tgtEl>
                                        <p:attrNameLst>
                                          <p:attrName>ppt_y</p:attrName>
                                        </p:attrNameLst>
                                      </p:cBhvr>
                                      <p:tavLst>
                                        <p:tav tm="0">
                                          <p:val>
                                            <p:strVal val="#ppt_y"/>
                                          </p:val>
                                        </p:tav>
                                        <p:tav tm="100000">
                                          <p:val>
                                            <p:strVal val="#ppt_y"/>
                                          </p:val>
                                        </p:tav>
                                      </p:tavLst>
                                    </p:anim>
                                    <p:anim calcmode="lin" valueType="num">
                                      <p:cBhvr>
                                        <p:cTn id="70"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17"/>
                                        </p:tgtEl>
                                      </p:cBhvr>
                                    </p:animEffect>
                                  </p:childTnLst>
                                </p:cTn>
                              </p:par>
                              <p:par>
                                <p:cTn id="73" presetID="41" presetClass="entr" presetSubtype="0" fill="hold" grpId="0" nodeType="withEffect">
                                  <p:stCondLst>
                                    <p:cond delay="0"/>
                                  </p:stCondLst>
                                  <p:iterate type="lt">
                                    <p:tmPct val="10000"/>
                                  </p:iterate>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16"/>
                                        </p:tgtEl>
                                        <p:attrNameLst>
                                          <p:attrName>ppt_y</p:attrName>
                                        </p:attrNameLst>
                                      </p:cBhvr>
                                      <p:tavLst>
                                        <p:tav tm="0">
                                          <p:val>
                                            <p:strVal val="#ppt_y"/>
                                          </p:val>
                                        </p:tav>
                                        <p:tav tm="100000">
                                          <p:val>
                                            <p:strVal val="#ppt_y"/>
                                          </p:val>
                                        </p:tav>
                                      </p:tavLst>
                                    </p:anim>
                                    <p:anim calcmode="lin" valueType="num">
                                      <p:cBhvr>
                                        <p:cTn id="77"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16"/>
                                        </p:tgtEl>
                                      </p:cBhvr>
                                    </p:animEffect>
                                  </p:childTnLst>
                                </p:cTn>
                              </p:par>
                            </p:childTnLst>
                          </p:cTn>
                        </p:par>
                        <p:par>
                          <p:cTn id="80" fill="hold">
                            <p:stCondLst>
                              <p:cond delay="3250"/>
                            </p:stCondLst>
                            <p:childTnLst>
                              <p:par>
                                <p:cTn id="81" presetID="41" presetClass="entr" presetSubtype="0" fill="hold" grpId="0" nodeType="afterEffect">
                                  <p:stCondLst>
                                    <p:cond delay="0"/>
                                  </p:stCondLst>
                                  <p:iterate type="lt">
                                    <p:tmPct val="10000"/>
                                  </p:iterate>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4" dur="500" fill="hold"/>
                                        <p:tgtEl>
                                          <p:spTgt spid="19"/>
                                        </p:tgtEl>
                                        <p:attrNameLst>
                                          <p:attrName>ppt_y</p:attrName>
                                        </p:attrNameLst>
                                      </p:cBhvr>
                                      <p:tavLst>
                                        <p:tav tm="0">
                                          <p:val>
                                            <p:strVal val="#ppt_y"/>
                                          </p:val>
                                        </p:tav>
                                        <p:tav tm="100000">
                                          <p:val>
                                            <p:strVal val="#ppt_y"/>
                                          </p:val>
                                        </p:tav>
                                      </p:tavLst>
                                    </p:anim>
                                    <p:anim calcmode="lin" valueType="num">
                                      <p:cBhvr>
                                        <p:cTn id="8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8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87" dur="500" tmFilter="0,0; .5, 1; 1, 1"/>
                                        <p:tgtEl>
                                          <p:spTgt spid="19"/>
                                        </p:tgtEl>
                                      </p:cBhvr>
                                    </p:animEffect>
                                  </p:childTnLst>
                                </p:cTn>
                              </p:par>
                              <p:par>
                                <p:cTn id="88" presetID="41" presetClass="entr" presetSubtype="0" fill="hold" grpId="0" nodeType="withEffect">
                                  <p:stCondLst>
                                    <p:cond delay="0"/>
                                  </p:stCondLst>
                                  <p:iterate type="lt">
                                    <p:tmPct val="10000"/>
                                  </p:iterate>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18"/>
                                        </p:tgtEl>
                                        <p:attrNameLst>
                                          <p:attrName>ppt_y</p:attrName>
                                        </p:attrNameLst>
                                      </p:cBhvr>
                                      <p:tavLst>
                                        <p:tav tm="0">
                                          <p:val>
                                            <p:strVal val="#ppt_y"/>
                                          </p:val>
                                        </p:tav>
                                        <p:tav tm="100000">
                                          <p:val>
                                            <p:strVal val="#ppt_y"/>
                                          </p:val>
                                        </p:tav>
                                      </p:tavLst>
                                    </p:anim>
                                    <p:anim calcmode="lin" valueType="num">
                                      <p:cBhvr>
                                        <p:cTn id="92"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18"/>
                                        </p:tgtEl>
                                      </p:cBhvr>
                                    </p:animEffect>
                                  </p:childTnLst>
                                </p:cTn>
                              </p:par>
                            </p:childTnLst>
                          </p:cTn>
                        </p:par>
                        <p:par>
                          <p:cTn id="95" fill="hold">
                            <p:stCondLst>
                              <p:cond delay="400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21"/>
                                        </p:tgtEl>
                                        <p:attrNameLst>
                                          <p:attrName>style.visibility</p:attrName>
                                        </p:attrNameLst>
                                      </p:cBhvr>
                                      <p:to>
                                        <p:strVal val="visible"/>
                                      </p:to>
                                    </p:set>
                                    <p:anim calcmode="lin" valueType="num">
                                      <p:cBhvr>
                                        <p:cTn id="9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21"/>
                                        </p:tgtEl>
                                        <p:attrNameLst>
                                          <p:attrName>ppt_y</p:attrName>
                                        </p:attrNameLst>
                                      </p:cBhvr>
                                      <p:tavLst>
                                        <p:tav tm="0">
                                          <p:val>
                                            <p:strVal val="#ppt_y"/>
                                          </p:val>
                                        </p:tav>
                                        <p:tav tm="100000">
                                          <p:val>
                                            <p:strVal val="#ppt_y"/>
                                          </p:val>
                                        </p:tav>
                                      </p:tavLst>
                                    </p:anim>
                                    <p:anim calcmode="lin" valueType="num">
                                      <p:cBhvr>
                                        <p:cTn id="10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21"/>
                                        </p:tgtEl>
                                      </p:cBhvr>
                                    </p:animEffect>
                                  </p:childTnLst>
                                </p:cTn>
                              </p:par>
                              <p:par>
                                <p:cTn id="103" presetID="41" presetClass="entr" presetSubtype="0" fill="hold" grpId="0" nodeType="withEffect">
                                  <p:stCondLst>
                                    <p:cond delay="0"/>
                                  </p:stCondLst>
                                  <p:iterate type="lt">
                                    <p:tmPct val="10000"/>
                                  </p:iterate>
                                  <p:childTnLst>
                                    <p:set>
                                      <p:cBhvr>
                                        <p:cTn id="104" dur="1" fill="hold">
                                          <p:stCondLst>
                                            <p:cond delay="0"/>
                                          </p:stCondLst>
                                        </p:cTn>
                                        <p:tgtEl>
                                          <p:spTgt spid="20"/>
                                        </p:tgtEl>
                                        <p:attrNameLst>
                                          <p:attrName>style.visibility</p:attrName>
                                        </p:attrNameLst>
                                      </p:cBhvr>
                                      <p:to>
                                        <p:strVal val="visible"/>
                                      </p:to>
                                    </p:set>
                                    <p:anim calcmode="lin" valueType="num">
                                      <p:cBhvr>
                                        <p:cTn id="105"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20"/>
                                        </p:tgtEl>
                                        <p:attrNameLst>
                                          <p:attrName>ppt_y</p:attrName>
                                        </p:attrNameLst>
                                      </p:cBhvr>
                                      <p:tavLst>
                                        <p:tav tm="0">
                                          <p:val>
                                            <p:strVal val="#ppt_y"/>
                                          </p:val>
                                        </p:tav>
                                        <p:tav tm="100000">
                                          <p:val>
                                            <p:strVal val="#ppt_y"/>
                                          </p:val>
                                        </p:tav>
                                      </p:tavLst>
                                    </p:anim>
                                    <p:anim calcmode="lin" valueType="num">
                                      <p:cBhvr>
                                        <p:cTn id="107"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20"/>
                                        </p:tgtEl>
                                      </p:cBhvr>
                                    </p:animEffect>
                                  </p:childTnLst>
                                </p:cTn>
                              </p:par>
                            </p:childTnLst>
                          </p:cTn>
                        </p:par>
                        <p:par>
                          <p:cTn id="110" fill="hold">
                            <p:stCondLst>
                              <p:cond delay="4750"/>
                            </p:stCondLst>
                            <p:childTnLst>
                              <p:par>
                                <p:cTn id="111" presetID="2" presetClass="entr" presetSubtype="8" fill="hold" grpId="0" nodeType="afterEffect">
                                  <p:stCondLst>
                                    <p:cond delay="0"/>
                                  </p:stCondLst>
                                  <p:childTnLst>
                                    <p:set>
                                      <p:cBhvr>
                                        <p:cTn id="112" dur="1" fill="hold">
                                          <p:stCondLst>
                                            <p:cond delay="0"/>
                                          </p:stCondLst>
                                        </p:cTn>
                                        <p:tgtEl>
                                          <p:spTgt spid="22"/>
                                        </p:tgtEl>
                                        <p:attrNameLst>
                                          <p:attrName>style.visibility</p:attrName>
                                        </p:attrNameLst>
                                      </p:cBhvr>
                                      <p:to>
                                        <p:strVal val="visible"/>
                                      </p:to>
                                    </p:set>
                                    <p:anim calcmode="lin" valueType="num">
                                      <p:cBhvr additive="base">
                                        <p:cTn id="113" dur="500" fill="hold"/>
                                        <p:tgtEl>
                                          <p:spTgt spid="22"/>
                                        </p:tgtEl>
                                        <p:attrNameLst>
                                          <p:attrName>ppt_x</p:attrName>
                                        </p:attrNameLst>
                                      </p:cBhvr>
                                      <p:tavLst>
                                        <p:tav tm="0">
                                          <p:val>
                                            <p:strVal val="0-#ppt_w/2"/>
                                          </p:val>
                                        </p:tav>
                                        <p:tav tm="100000">
                                          <p:val>
                                            <p:strVal val="#ppt_x"/>
                                          </p:val>
                                        </p:tav>
                                      </p:tavLst>
                                    </p:anim>
                                    <p:anim calcmode="lin" valueType="num">
                                      <p:cBhvr additive="base">
                                        <p:cTn id="114" dur="500" fill="hold"/>
                                        <p:tgtEl>
                                          <p:spTgt spid="22"/>
                                        </p:tgtEl>
                                        <p:attrNameLst>
                                          <p:attrName>ppt_y</p:attrName>
                                        </p:attrNameLst>
                                      </p:cBhvr>
                                      <p:tavLst>
                                        <p:tav tm="0">
                                          <p:val>
                                            <p:strVal val="#ppt_y"/>
                                          </p:val>
                                        </p:tav>
                                        <p:tav tm="100000">
                                          <p:val>
                                            <p:strVal val="#ppt_y"/>
                                          </p:val>
                                        </p:tav>
                                      </p:tavLst>
                                    </p:anim>
                                  </p:childTnLst>
                                </p:cTn>
                              </p:par>
                            </p:childTnLst>
                          </p:cTn>
                        </p:par>
                        <p:par>
                          <p:cTn id="115" fill="hold">
                            <p:stCondLst>
                              <p:cond delay="5250"/>
                            </p:stCondLst>
                            <p:childTnLst>
                              <p:par>
                                <p:cTn id="116" presetID="22" presetClass="entr" presetSubtype="1" fill="hold" grpId="0" nodeType="afterEffect">
                                  <p:stCondLst>
                                    <p:cond delay="0"/>
                                  </p:stCondLst>
                                  <p:childTnLst>
                                    <p:set>
                                      <p:cBhvr>
                                        <p:cTn id="117" dur="1" fill="hold">
                                          <p:stCondLst>
                                            <p:cond delay="0"/>
                                          </p:stCondLst>
                                        </p:cTn>
                                        <p:tgtEl>
                                          <p:spTgt spid="23"/>
                                        </p:tgtEl>
                                        <p:attrNameLst>
                                          <p:attrName>style.visibility</p:attrName>
                                        </p:attrNameLst>
                                      </p:cBhvr>
                                      <p:to>
                                        <p:strVal val="visible"/>
                                      </p:to>
                                    </p:set>
                                    <p:animEffect transition="in" filter="wipe(up)">
                                      <p:cBhvr>
                                        <p:cTn id="1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4" grpId="0"/>
      <p:bldP spid="15" grpId="0"/>
      <p:bldP spid="16" grpId="0"/>
      <p:bldP spid="17" grpId="0"/>
      <p:bldP spid="18" grpId="0"/>
      <p:bldP spid="19" grpId="0"/>
      <p:bldP spid="20" grpId="0"/>
      <p:bldP spid="21" grpId="0"/>
      <p:bldP spid="22" grpId="0" animBg="1"/>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3" name="Picture 36" descr="中国地图副本"/>
          <p:cNvPicPr>
            <a:picLocks noChangeAspect="1" noChangeArrowheads="1"/>
          </p:cNvPicPr>
          <p:nvPr/>
        </p:nvPicPr>
        <p:blipFill>
          <a:blip r:embed="rId1" cstate="print">
            <a:extLst>
              <a:ext uri="{28A0092B-C50C-407E-A947-70E740481C1C}">
                <a14:useLocalDpi xmlns:a14="http://schemas.microsoft.com/office/drawing/2010/main" val="0"/>
              </a:ext>
            </a:extLst>
          </a:blip>
          <a:srcRect b="17883"/>
          <a:stretch>
            <a:fillRect/>
          </a:stretch>
        </p:blipFill>
        <p:spPr bwMode="auto">
          <a:xfrm>
            <a:off x="1390094" y="1059582"/>
            <a:ext cx="3812961" cy="2889674"/>
          </a:xfrm>
          <a:prstGeom prst="rect">
            <a:avLst/>
          </a:prstGeom>
          <a:noFill/>
          <a:ln>
            <a:noFill/>
          </a:ln>
          <a:effectLst>
            <a:outerShdw blurRad="241300" dist="38100" dir="5400000" sx="105000" sy="105000" algn="t" rotWithShape="0">
              <a:prstClr val="black">
                <a:alpha val="24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椭圆 3"/>
          <p:cNvSpPr/>
          <p:nvPr/>
        </p:nvSpPr>
        <p:spPr>
          <a:xfrm>
            <a:off x="4605818" y="2360012"/>
            <a:ext cx="241356" cy="241356"/>
          </a:xfrm>
          <a:prstGeom prst="ellipse">
            <a:avLst/>
          </a:prstGeom>
          <a:solidFill>
            <a:srgbClr val="C00000"/>
          </a:solidFill>
          <a:ln w="15875" cap="flat" cmpd="sng" algn="ctr">
            <a:solidFill>
              <a:srgbClr val="FFFFFF"/>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5" name="Line 56"/>
          <p:cNvSpPr>
            <a:spLocks noChangeShapeType="1"/>
          </p:cNvSpPr>
          <p:nvPr/>
        </p:nvSpPr>
        <p:spPr bwMode="auto">
          <a:xfrm flipH="1">
            <a:off x="4726494" y="2480690"/>
            <a:ext cx="3405821" cy="0"/>
          </a:xfrm>
          <a:prstGeom prst="line">
            <a:avLst/>
          </a:prstGeom>
          <a:noFill/>
          <a:ln w="12700">
            <a:solidFill>
              <a:schemeClr val="tx1">
                <a:lumMod val="50000"/>
                <a:lumOff val="50000"/>
              </a:schemeClr>
            </a:solidFill>
            <a:round/>
            <a:tailEnd type="oval"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sz="1200" b="1">
              <a:solidFill>
                <a:srgbClr val="000000"/>
              </a:solidFill>
              <a:latin typeface="微软雅黑" panose="020B0503020204020204" pitchFamily="34" charset="-122"/>
              <a:ea typeface="微软雅黑" panose="020B0503020204020204" pitchFamily="34" charset="-122"/>
            </a:endParaRPr>
          </a:p>
        </p:txBody>
      </p:sp>
      <p:sp>
        <p:nvSpPr>
          <p:cNvPr id="6" name="TextBox 52"/>
          <p:cNvSpPr txBox="1">
            <a:spLocks noChangeArrowheads="1"/>
          </p:cNvSpPr>
          <p:nvPr/>
        </p:nvSpPr>
        <p:spPr bwMode="auto">
          <a:xfrm>
            <a:off x="5004660" y="2504419"/>
            <a:ext cx="2519363" cy="369332"/>
          </a:xfrm>
          <a:prstGeom prst="rect">
            <a:avLst/>
          </a:prstGeom>
          <a:noFill/>
          <a:ln w="9525">
            <a:noFill/>
            <a:miter lim="800000"/>
          </a:ln>
        </p:spPr>
        <p:txBody>
          <a:bodyPr>
            <a:spAutoFit/>
          </a:bodyPr>
          <a:lstStyle/>
          <a:p>
            <a:pPr fontAlgn="base">
              <a:spcBef>
                <a:spcPct val="0"/>
              </a:spcBef>
              <a:spcAft>
                <a:spcPct val="0"/>
              </a:spcAft>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单击添加文本</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 … …</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3381371" y="3112487"/>
            <a:ext cx="230890" cy="230890"/>
          </a:xfrm>
          <a:prstGeom prst="ellipse">
            <a:avLst/>
          </a:prstGeom>
          <a:solidFill>
            <a:srgbClr val="DB5810"/>
          </a:solidFill>
          <a:ln w="12700" cap="flat" cmpd="sng" algn="ctr">
            <a:solidFill>
              <a:schemeClr val="bg1"/>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8" name="Rectangle 55"/>
          <p:cNvSpPr>
            <a:spLocks noChangeArrowheads="1"/>
          </p:cNvSpPr>
          <p:nvPr/>
        </p:nvSpPr>
        <p:spPr bwMode="auto">
          <a:xfrm>
            <a:off x="611560" y="3654152"/>
            <a:ext cx="33843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600" b="1" dirty="0">
                <a:solidFill>
                  <a:srgbClr val="DB5810"/>
                </a:solidFill>
                <a:latin typeface="微软雅黑" panose="020B0503020204020204" pitchFamily="34" charset="-122"/>
                <a:ea typeface="微软雅黑" panose="020B0503020204020204" pitchFamily="34" charset="-122"/>
              </a:rPr>
              <a:t>单击此处添加段落文字内容</a:t>
            </a:r>
            <a:endParaRPr lang="zh-CN" altLang="en-US" sz="1200" b="1" dirty="0">
              <a:solidFill>
                <a:srgbClr val="DB5810"/>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单击此处添加段落文字内容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单击此处添加段落文字内容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715516" y="3218407"/>
            <a:ext cx="2771774" cy="485359"/>
            <a:chOff x="381000" y="3096770"/>
            <a:chExt cx="2771774" cy="485359"/>
          </a:xfrm>
        </p:grpSpPr>
        <p:sp>
          <p:nvSpPr>
            <p:cNvPr id="10" name="Line 54"/>
            <p:cNvSpPr>
              <a:spLocks noChangeShapeType="1"/>
            </p:cNvSpPr>
            <p:nvPr/>
          </p:nvSpPr>
          <p:spPr bwMode="auto">
            <a:xfrm flipV="1">
              <a:off x="2643186" y="3096770"/>
              <a:ext cx="509588" cy="483092"/>
            </a:xfrm>
            <a:prstGeom prst="line">
              <a:avLst/>
            </a:prstGeom>
            <a:noFill/>
            <a:ln w="12700">
              <a:solidFill>
                <a:schemeClr val="tx1">
                  <a:lumMod val="50000"/>
                  <a:lumOff val="50000"/>
                </a:schemeClr>
              </a:solidFill>
              <a:round/>
              <a:tailEnd type="oval"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11" name="Line 54"/>
            <p:cNvSpPr>
              <a:spLocks noChangeShapeType="1"/>
            </p:cNvSpPr>
            <p:nvPr/>
          </p:nvSpPr>
          <p:spPr bwMode="auto">
            <a:xfrm>
              <a:off x="381000" y="3582129"/>
              <a:ext cx="2270125" cy="0"/>
            </a:xfrm>
            <a:prstGeom prst="line">
              <a:avLst/>
            </a:prstGeom>
            <a:noFill/>
            <a:ln w="12700">
              <a:solidFill>
                <a:schemeClr val="tx1">
                  <a:lumMod val="50000"/>
                  <a:lumOff val="50000"/>
                </a:schemeClr>
              </a:solidFill>
              <a:round/>
              <a:tailEnd type="non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200" b="1"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grpSp>
      <p:sp>
        <p:nvSpPr>
          <p:cNvPr id="12" name="Text Box 5"/>
          <p:cNvSpPr txBox="1">
            <a:spLocks noChangeArrowheads="1"/>
          </p:cNvSpPr>
          <p:nvPr/>
        </p:nvSpPr>
        <p:spPr bwMode="auto">
          <a:xfrm>
            <a:off x="4992205" y="2042584"/>
            <a:ext cx="32624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lnSpc>
                <a:spcPct val="120000"/>
              </a:lnSpc>
              <a:spcBef>
                <a:spcPct val="0"/>
              </a:spcBef>
              <a:spcAft>
                <a:spcPct val="0"/>
              </a:spcAft>
            </a:pPr>
            <a:r>
              <a:rPr lang="zh-CN" altLang="en-US" sz="2000" b="1" dirty="0">
                <a:solidFill>
                  <a:srgbClr val="C00000"/>
                </a:solidFill>
                <a:latin typeface="微软雅黑" panose="020B0503020204020204" pitchFamily="34" charset="-122"/>
                <a:ea typeface="微软雅黑" panose="020B0503020204020204" pitchFamily="34" charset="-122"/>
              </a:rPr>
              <a:t>单击此处添加段落文字内容</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13" name="矩形 12"/>
          <p:cNvSpPr/>
          <p:nvPr/>
        </p:nvSpPr>
        <p:spPr>
          <a:xfrm>
            <a:off x="5209081" y="3651870"/>
            <a:ext cx="1525863" cy="677108"/>
          </a:xfrm>
          <a:prstGeom prst="rect">
            <a:avLst/>
          </a:prstGeom>
        </p:spPr>
        <p:txBody>
          <a:bodyPr wrap="square">
            <a:spAutoFit/>
          </a:bodyPr>
          <a:lstStyle/>
          <a:p>
            <a:pPr>
              <a:defRPr/>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    补充说明</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fontAlgn="base">
              <a:spcAft>
                <a:spcPct val="0"/>
              </a:spcAft>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在此录入</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fontAlgn="base">
              <a:spcAft>
                <a:spcPct val="0"/>
              </a:spcAft>
              <a:buFont typeface="Arial" panose="020B0604020202020204" pitchFamily="34" charset="0"/>
              <a:buChar char="•"/>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在此录入</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6870400" y="3651870"/>
            <a:ext cx="1482006" cy="677108"/>
          </a:xfrm>
          <a:prstGeom prst="rect">
            <a:avLst/>
          </a:prstGeom>
        </p:spPr>
        <p:txBody>
          <a:bodyPr wrap="square">
            <a:spAutoFit/>
          </a:bodyPr>
          <a:lstStyle/>
          <a:p>
            <a:pPr>
              <a:defRPr/>
            </a:pP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    补充说明</a:t>
            </a:r>
            <a:endPar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fontAlgn="base">
              <a:spcAft>
                <a:spcPct val="0"/>
              </a:spcAft>
              <a:buFont typeface="Arial" panose="020B0604020202020204" pitchFamily="34" charset="0"/>
              <a:buChar char="•"/>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在此录入文字</a:t>
            </a:r>
            <a:endParaRPr lang="en-US" altLang="zh-CN"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fontAlgn="base">
              <a:spcAft>
                <a:spcPct val="0"/>
              </a:spcAft>
              <a:buFont typeface="Arial" panose="020B0604020202020204" pitchFamily="34" charset="0"/>
              <a:buChar char="•"/>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在此</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录入</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文字</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椭圆 14"/>
          <p:cNvSpPr/>
          <p:nvPr/>
        </p:nvSpPr>
        <p:spPr>
          <a:xfrm>
            <a:off x="6914263" y="3742297"/>
            <a:ext cx="147754" cy="147754"/>
          </a:xfrm>
          <a:prstGeom prst="ellipse">
            <a:avLst/>
          </a:prstGeom>
          <a:solidFill>
            <a:srgbClr val="C00000"/>
          </a:solidFill>
          <a:ln w="15875"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6" name="椭圆 15"/>
          <p:cNvSpPr/>
          <p:nvPr/>
        </p:nvSpPr>
        <p:spPr>
          <a:xfrm>
            <a:off x="5264441" y="3736649"/>
            <a:ext cx="145572" cy="145572"/>
          </a:xfrm>
          <a:prstGeom prst="ellipse">
            <a:avLst/>
          </a:prstGeom>
          <a:solidFill>
            <a:srgbClr val="DB5810"/>
          </a:solidFill>
          <a:ln w="127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圆角矩形 16"/>
          <p:cNvSpPr/>
          <p:nvPr/>
        </p:nvSpPr>
        <p:spPr>
          <a:xfrm>
            <a:off x="6810445" y="1098229"/>
            <a:ext cx="1259074" cy="913073"/>
          </a:xfrm>
          <a:prstGeom prst="roundRect">
            <a:avLst/>
          </a:prstGeom>
          <a:blipFill dpi="0" rotWithShape="1">
            <a:blip r:embed="rId2"/>
            <a:srcRect/>
            <a:stretch>
              <a:fillRect l="-1000" b="-14000"/>
            </a:stretch>
          </a:blipFill>
          <a:ln w="19050" cap="flat" cmpd="sng" algn="ctr">
            <a:solidFill>
              <a:srgbClr val="C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a:ea typeface="宋体" panose="02010600030101010101" pitchFamily="2" charset="-122"/>
              <a:cs typeface="+mn-cs"/>
            </a:endParaRPr>
          </a:p>
        </p:txBody>
      </p:sp>
      <p:sp>
        <p:nvSpPr>
          <p:cNvPr id="18" name="圆角矩形 17"/>
          <p:cNvSpPr/>
          <p:nvPr/>
        </p:nvSpPr>
        <p:spPr>
          <a:xfrm>
            <a:off x="683484" y="2924598"/>
            <a:ext cx="934315" cy="677560"/>
          </a:xfrm>
          <a:prstGeom prst="roundRect">
            <a:avLst/>
          </a:prstGeom>
          <a:blipFill dpi="0" rotWithShape="1">
            <a:blip r:embed="rId3"/>
            <a:srcRect/>
            <a:stretch>
              <a:fillRect l="-13000"/>
            </a:stretch>
          </a:blipFill>
          <a:ln w="15875" cap="flat" cmpd="sng" algn="ctr">
            <a:solidFill>
              <a:srgbClr val="DB581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3" presetClass="entr" presetSubtype="3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6*min(max(#ppt_w*#ppt_h,.3),1)-7.4)/-.7*#ppt_w"/>
                                          </p:val>
                                        </p:tav>
                                        <p:tav tm="100000">
                                          <p:val>
                                            <p:strVal val="#ppt_w"/>
                                          </p:val>
                                        </p:tav>
                                      </p:tavLst>
                                    </p:anim>
                                    <p:anim calcmode="lin" valueType="num">
                                      <p:cBhvr>
                                        <p:cTn id="18" dur="500" fill="hold"/>
                                        <p:tgtEl>
                                          <p:spTgt spid="4"/>
                                        </p:tgtEl>
                                        <p:attrNameLst>
                                          <p:attrName>ppt_h</p:attrName>
                                        </p:attrNameLst>
                                      </p:cBhvr>
                                      <p:tavLst>
                                        <p:tav tm="0">
                                          <p:val>
                                            <p:strVal val="(6*min(max(#ppt_w*#ppt_h,.3),1)-7.4)/-.7*#ppt_h"/>
                                          </p:val>
                                        </p:tav>
                                        <p:tav tm="100000">
                                          <p:val>
                                            <p:strVal val="#ppt_h"/>
                                          </p:val>
                                        </p:tav>
                                      </p:tavLst>
                                    </p:anim>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strVal val="1+(6*min(max(#ppt_w*#ppt_h,.3),1)-7.4)/-.7*#ppt_h/2"/>
                                          </p:val>
                                        </p:tav>
                                        <p:tav tm="100000">
                                          <p:val>
                                            <p:strVal val="#ppt_y"/>
                                          </p:val>
                                        </p:tav>
                                      </p:tavLst>
                                    </p:anim>
                                  </p:childTnLst>
                                </p:cTn>
                              </p:par>
                              <p:par>
                                <p:cTn id="21" presetID="49" presetClass="entr" presetSubtype="0" decel="100000" fill="hold" grpId="0" nodeType="withEffect">
                                  <p:stCondLst>
                                    <p:cond delay="40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 calcmode="lin" valueType="num">
                                      <p:cBhvr>
                                        <p:cTn id="25" dur="500" fill="hold"/>
                                        <p:tgtEl>
                                          <p:spTgt spid="5"/>
                                        </p:tgtEl>
                                        <p:attrNameLst>
                                          <p:attrName>style.rotation</p:attrName>
                                        </p:attrNameLst>
                                      </p:cBhvr>
                                      <p:tavLst>
                                        <p:tav tm="0">
                                          <p:val>
                                            <p:fltVal val="360"/>
                                          </p:val>
                                        </p:tav>
                                        <p:tav tm="100000">
                                          <p:val>
                                            <p:fltVal val="0"/>
                                          </p:val>
                                        </p:tav>
                                      </p:tavLst>
                                    </p:anim>
                                    <p:animEffect transition="in" filter="fade">
                                      <p:cBhvr>
                                        <p:cTn id="26" dur="500"/>
                                        <p:tgtEl>
                                          <p:spTgt spid="5"/>
                                        </p:tgtEl>
                                      </p:cBhvr>
                                    </p:animEffect>
                                  </p:childTnLst>
                                </p:cTn>
                              </p:par>
                            </p:childTnLst>
                          </p:cTn>
                        </p:par>
                        <p:par>
                          <p:cTn id="27" fill="hold">
                            <p:stCondLst>
                              <p:cond delay="2000"/>
                            </p:stCondLst>
                            <p:childTnLst>
                              <p:par>
                                <p:cTn id="28" presetID="1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ppt_x</p:attrName>
                                        </p:attrNameLst>
                                      </p:cBhvr>
                                      <p:tavLst>
                                        <p:tav tm="0">
                                          <p:val>
                                            <p:strVal val="#ppt_x-#ppt_w*1.125000"/>
                                          </p:val>
                                        </p:tav>
                                        <p:tav tm="100000">
                                          <p:val>
                                            <p:strVal val="#ppt_x"/>
                                          </p:val>
                                        </p:tav>
                                      </p:tavLst>
                                    </p:anim>
                                    <p:animEffect transition="in" filter="wipe(right)">
                                      <p:cBhvr>
                                        <p:cTn id="31" dur="500"/>
                                        <p:tgtEl>
                                          <p:spTgt spid="12"/>
                                        </p:tgtEl>
                                      </p:cBhvr>
                                    </p:animEffect>
                                  </p:childTnLst>
                                </p:cTn>
                              </p:par>
                              <p:par>
                                <p:cTn id="32" presetID="12" presetClass="entr" presetSubtype="2"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p:tgtEl>
                                          <p:spTgt spid="6"/>
                                        </p:tgtEl>
                                        <p:attrNameLst>
                                          <p:attrName>ppt_x</p:attrName>
                                        </p:attrNameLst>
                                      </p:cBhvr>
                                      <p:tavLst>
                                        <p:tav tm="0">
                                          <p:val>
                                            <p:strVal val="#ppt_x+#ppt_w*1.125000"/>
                                          </p:val>
                                        </p:tav>
                                        <p:tav tm="100000">
                                          <p:val>
                                            <p:strVal val="#ppt_x"/>
                                          </p:val>
                                        </p:tav>
                                      </p:tavLst>
                                    </p:anim>
                                    <p:animEffect transition="in" filter="wipe(left)">
                                      <p:cBhvr>
                                        <p:cTn id="35" dur="500"/>
                                        <p:tgtEl>
                                          <p:spTgt spid="6"/>
                                        </p:tgtEl>
                                      </p:cBhvr>
                                    </p:animEffect>
                                  </p:childTnLst>
                                </p:cTn>
                              </p:par>
                            </p:childTnLst>
                          </p:cTn>
                        </p:par>
                        <p:par>
                          <p:cTn id="36" fill="hold">
                            <p:stCondLst>
                              <p:cond delay="2500"/>
                            </p:stCondLst>
                            <p:childTnLst>
                              <p:par>
                                <p:cTn id="37" presetID="23" presetClass="entr" presetSubtype="36"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strVal val="(6*min(max(#ppt_w*#ppt_h,.3),1)-7.4)/-.7*#ppt_w"/>
                                          </p:val>
                                        </p:tav>
                                        <p:tav tm="100000">
                                          <p:val>
                                            <p:strVal val="#ppt_w"/>
                                          </p:val>
                                        </p:tav>
                                      </p:tavLst>
                                    </p:anim>
                                    <p:anim calcmode="lin" valueType="num">
                                      <p:cBhvr>
                                        <p:cTn id="40" dur="500" fill="hold"/>
                                        <p:tgtEl>
                                          <p:spTgt spid="7"/>
                                        </p:tgtEl>
                                        <p:attrNameLst>
                                          <p:attrName>ppt_h</p:attrName>
                                        </p:attrNameLst>
                                      </p:cBhvr>
                                      <p:tavLst>
                                        <p:tav tm="0">
                                          <p:val>
                                            <p:strVal val="(6*min(max(#ppt_w*#ppt_h,.3),1)-7.4)/-.7*#ppt_h"/>
                                          </p:val>
                                        </p:tav>
                                        <p:tav tm="100000">
                                          <p:val>
                                            <p:strVal val="#ppt_h"/>
                                          </p:val>
                                        </p:tav>
                                      </p:tavLst>
                                    </p:anim>
                                    <p:anim calcmode="lin" valueType="num">
                                      <p:cBhvr>
                                        <p:cTn id="41" dur="500" fill="hold"/>
                                        <p:tgtEl>
                                          <p:spTgt spid="7"/>
                                        </p:tgtEl>
                                        <p:attrNameLst>
                                          <p:attrName>ppt_x</p:attrName>
                                        </p:attrNameLst>
                                      </p:cBhvr>
                                      <p:tavLst>
                                        <p:tav tm="0">
                                          <p:val>
                                            <p:fltVal val="0.5"/>
                                          </p:val>
                                        </p:tav>
                                        <p:tav tm="100000">
                                          <p:val>
                                            <p:strVal val="#ppt_x"/>
                                          </p:val>
                                        </p:tav>
                                      </p:tavLst>
                                    </p:anim>
                                    <p:anim calcmode="lin" valueType="num">
                                      <p:cBhvr>
                                        <p:cTn id="42"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right)">
                                      <p:cBhvr>
                                        <p:cTn id="46" dur="500"/>
                                        <p:tgtEl>
                                          <p:spTgt spid="9"/>
                                        </p:tgtEl>
                                      </p:cBhvr>
                                    </p:animEffect>
                                  </p:childTnLst>
                                </p:cTn>
                              </p:par>
                              <p:par>
                                <p:cTn id="47" presetID="2" presetClass="entr" presetSubtype="8"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0-#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42"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anim calcmode="lin" valueType="num">
                                      <p:cBhvr>
                                        <p:cTn id="55" dur="500" fill="hold"/>
                                        <p:tgtEl>
                                          <p:spTgt spid="18"/>
                                        </p:tgtEl>
                                        <p:attrNameLst>
                                          <p:attrName>ppt_x</p:attrName>
                                        </p:attrNameLst>
                                      </p:cBhvr>
                                      <p:tavLst>
                                        <p:tav tm="0">
                                          <p:val>
                                            <p:strVal val="#ppt_x"/>
                                          </p:val>
                                        </p:tav>
                                        <p:tav tm="100000">
                                          <p:val>
                                            <p:strVal val="#ppt_x"/>
                                          </p:val>
                                        </p:tav>
                                      </p:tavLst>
                                    </p:anim>
                                    <p:anim calcmode="lin" valueType="num">
                                      <p:cBhvr>
                                        <p:cTn id="56" dur="500" fill="hold"/>
                                        <p:tgtEl>
                                          <p:spTgt spid="1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anim calcmode="lin" valueType="num">
                                      <p:cBhvr>
                                        <p:cTn id="60" dur="500" fill="hold"/>
                                        <p:tgtEl>
                                          <p:spTgt spid="17"/>
                                        </p:tgtEl>
                                        <p:attrNameLst>
                                          <p:attrName>ppt_x</p:attrName>
                                        </p:attrNameLst>
                                      </p:cBhvr>
                                      <p:tavLst>
                                        <p:tav tm="0">
                                          <p:val>
                                            <p:strVal val="#ppt_x"/>
                                          </p:val>
                                        </p:tav>
                                        <p:tav tm="100000">
                                          <p:val>
                                            <p:strVal val="#ppt_x"/>
                                          </p:val>
                                        </p:tav>
                                      </p:tavLst>
                                    </p:anim>
                                    <p:anim calcmode="lin" valueType="num">
                                      <p:cBhvr>
                                        <p:cTn id="61" dur="500" fill="hold"/>
                                        <p:tgtEl>
                                          <p:spTgt spid="17"/>
                                        </p:tgtEl>
                                        <p:attrNameLst>
                                          <p:attrName>ppt_y</p:attrName>
                                        </p:attrNameLst>
                                      </p:cBhvr>
                                      <p:tavLst>
                                        <p:tav tm="0">
                                          <p:val>
                                            <p:strVal val="#ppt_y+.1"/>
                                          </p:val>
                                        </p:tav>
                                        <p:tav tm="100000">
                                          <p:val>
                                            <p:strVal val="#ppt_y"/>
                                          </p:val>
                                        </p:tav>
                                      </p:tavLst>
                                    </p:anim>
                                  </p:childTnLst>
                                </p:cTn>
                              </p:par>
                            </p:childTnLst>
                          </p:cTn>
                        </p:par>
                        <p:par>
                          <p:cTn id="62" fill="hold">
                            <p:stCondLst>
                              <p:cond delay="4000"/>
                            </p:stCondLst>
                            <p:childTnLst>
                              <p:par>
                                <p:cTn id="63" presetID="23" presetClass="entr" presetSubtype="36" fill="hold" grpId="0"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p:cTn id="65" dur="500" fill="hold"/>
                                        <p:tgtEl>
                                          <p:spTgt spid="15"/>
                                        </p:tgtEl>
                                        <p:attrNameLst>
                                          <p:attrName>ppt_w</p:attrName>
                                        </p:attrNameLst>
                                      </p:cBhvr>
                                      <p:tavLst>
                                        <p:tav tm="0">
                                          <p:val>
                                            <p:strVal val="(6*min(max(#ppt_w*#ppt_h,.3),1)-7.4)/-.7*#ppt_w"/>
                                          </p:val>
                                        </p:tav>
                                        <p:tav tm="100000">
                                          <p:val>
                                            <p:strVal val="#ppt_w"/>
                                          </p:val>
                                        </p:tav>
                                      </p:tavLst>
                                    </p:anim>
                                    <p:anim calcmode="lin" valueType="num">
                                      <p:cBhvr>
                                        <p:cTn id="66" dur="500" fill="hold"/>
                                        <p:tgtEl>
                                          <p:spTgt spid="15"/>
                                        </p:tgtEl>
                                        <p:attrNameLst>
                                          <p:attrName>ppt_h</p:attrName>
                                        </p:attrNameLst>
                                      </p:cBhvr>
                                      <p:tavLst>
                                        <p:tav tm="0">
                                          <p:val>
                                            <p:strVal val="(6*min(max(#ppt_w*#ppt_h,.3),1)-7.4)/-.7*#ppt_h"/>
                                          </p:val>
                                        </p:tav>
                                        <p:tav tm="100000">
                                          <p:val>
                                            <p:strVal val="#ppt_h"/>
                                          </p:val>
                                        </p:tav>
                                      </p:tavLst>
                                    </p:anim>
                                    <p:anim calcmode="lin" valueType="num">
                                      <p:cBhvr>
                                        <p:cTn id="67" dur="500" fill="hold"/>
                                        <p:tgtEl>
                                          <p:spTgt spid="15"/>
                                        </p:tgtEl>
                                        <p:attrNameLst>
                                          <p:attrName>ppt_x</p:attrName>
                                        </p:attrNameLst>
                                      </p:cBhvr>
                                      <p:tavLst>
                                        <p:tav tm="0">
                                          <p:val>
                                            <p:fltVal val="0.5"/>
                                          </p:val>
                                        </p:tav>
                                        <p:tav tm="100000">
                                          <p:val>
                                            <p:strVal val="#ppt_x"/>
                                          </p:val>
                                        </p:tav>
                                      </p:tavLst>
                                    </p:anim>
                                    <p:anim calcmode="lin" valueType="num">
                                      <p:cBhvr>
                                        <p:cTn id="68"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9" fill="hold">
                            <p:stCondLst>
                              <p:cond delay="4500"/>
                            </p:stCondLst>
                            <p:childTnLst>
                              <p:par>
                                <p:cTn id="70" presetID="23" presetClass="entr" presetSubtype="36"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strVal val="(6*min(max(#ppt_w*#ppt_h,.3),1)-7.4)/-.7*#ppt_w"/>
                                          </p:val>
                                        </p:tav>
                                        <p:tav tm="100000">
                                          <p:val>
                                            <p:strVal val="#ppt_w"/>
                                          </p:val>
                                        </p:tav>
                                      </p:tavLst>
                                    </p:anim>
                                    <p:anim calcmode="lin" valueType="num">
                                      <p:cBhvr>
                                        <p:cTn id="73" dur="500" fill="hold"/>
                                        <p:tgtEl>
                                          <p:spTgt spid="16"/>
                                        </p:tgtEl>
                                        <p:attrNameLst>
                                          <p:attrName>ppt_h</p:attrName>
                                        </p:attrNameLst>
                                      </p:cBhvr>
                                      <p:tavLst>
                                        <p:tav tm="0">
                                          <p:val>
                                            <p:strVal val="(6*min(max(#ppt_w*#ppt_h,.3),1)-7.4)/-.7*#ppt_h"/>
                                          </p:val>
                                        </p:tav>
                                        <p:tav tm="100000">
                                          <p:val>
                                            <p:strVal val="#ppt_h"/>
                                          </p:val>
                                        </p:tav>
                                      </p:tavLst>
                                    </p:anim>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5000"/>
                            </p:stCondLst>
                            <p:childTnLst>
                              <p:par>
                                <p:cTn id="77" presetID="2" presetClass="entr" presetSubtype="4" fill="hold" grpId="0" nodeType="after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250" fill="hold"/>
                                        <p:tgtEl>
                                          <p:spTgt spid="13"/>
                                        </p:tgtEl>
                                        <p:attrNameLst>
                                          <p:attrName>ppt_x</p:attrName>
                                        </p:attrNameLst>
                                      </p:cBhvr>
                                      <p:tavLst>
                                        <p:tav tm="0">
                                          <p:val>
                                            <p:strVal val="#ppt_x"/>
                                          </p:val>
                                        </p:tav>
                                        <p:tav tm="100000">
                                          <p:val>
                                            <p:strVal val="#ppt_x"/>
                                          </p:val>
                                        </p:tav>
                                      </p:tavLst>
                                    </p:anim>
                                    <p:anim calcmode="lin" valueType="num">
                                      <p:cBhvr additive="base">
                                        <p:cTn id="80" dur="250" fill="hold"/>
                                        <p:tgtEl>
                                          <p:spTgt spid="1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250" fill="hold"/>
                                        <p:tgtEl>
                                          <p:spTgt spid="14"/>
                                        </p:tgtEl>
                                        <p:attrNameLst>
                                          <p:attrName>ppt_x</p:attrName>
                                        </p:attrNameLst>
                                      </p:cBhvr>
                                      <p:tavLst>
                                        <p:tav tm="0">
                                          <p:val>
                                            <p:strVal val="#ppt_x"/>
                                          </p:val>
                                        </p:tav>
                                        <p:tav tm="100000">
                                          <p:val>
                                            <p:strVal val="#ppt_x"/>
                                          </p:val>
                                        </p:tav>
                                      </p:tavLst>
                                    </p:anim>
                                    <p:anim calcmode="lin" valueType="num">
                                      <p:cBhvr additive="base">
                                        <p:cTn id="84" dur="2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 grpId="0" animBg="1"/>
      <p:bldP spid="5" grpId="0" animBg="1"/>
      <p:bldP spid="6" grpId="0"/>
      <p:bldP spid="7" grpId="0" animBg="1"/>
      <p:bldP spid="8" grpId="0"/>
      <p:bldP spid="12" grpId="0"/>
      <p:bldP spid="13" grpId="0"/>
      <p:bldP spid="14" grpId="0"/>
      <p:bldP spid="15" grpId="0" animBg="1"/>
      <p:bldP spid="16"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468612" y="1167594"/>
            <a:ext cx="2661387" cy="1512167"/>
            <a:chOff x="374322" y="1484784"/>
            <a:chExt cx="3549440" cy="2016223"/>
          </a:xfrm>
        </p:grpSpPr>
        <p:sp>
          <p:nvSpPr>
            <p:cNvPr id="4"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ysClr val="window" lastClr="FFFFFF">
                  <a:lumMod val="65000"/>
                </a:sysClr>
              </a:solidFill>
              <a:round/>
            </a:ln>
          </p:spPr>
          <p:txBody>
            <a:bodyPr anchor="ctr"/>
            <a:lstStyle/>
            <a:p>
              <a:pPr algn="ctr" defTabSz="685165">
                <a:defRPr/>
              </a:pPr>
              <a:endParaRPr lang="en-US" sz="1300" kern="0" dirty="0">
                <a:solidFill>
                  <a:srgbClr val="FFFFFF"/>
                </a:solidFill>
                <a:latin typeface="+mn-ea"/>
              </a:endParaRPr>
            </a:p>
          </p:txBody>
        </p:sp>
        <p:sp>
          <p:nvSpPr>
            <p:cNvPr id="5" name="Round Same Side Corner Rectangle 141"/>
            <p:cNvSpPr/>
            <p:nvPr/>
          </p:nvSpPr>
          <p:spPr bwMode="auto">
            <a:xfrm>
              <a:off x="374322" y="1484784"/>
              <a:ext cx="3549440" cy="578569"/>
            </a:xfrm>
            <a:prstGeom prst="round2SameRect">
              <a:avLst>
                <a:gd name="adj1" fmla="val 27778"/>
                <a:gd name="adj2" fmla="val 0"/>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685165">
                <a:defRPr/>
              </a:pPr>
              <a:endParaRPr lang="en-US" sz="1300" kern="0" dirty="0">
                <a:solidFill>
                  <a:srgbClr val="FFFFFF"/>
                </a:solidFill>
                <a:latin typeface="+mn-ea"/>
              </a:endParaRPr>
            </a:p>
          </p:txBody>
        </p:sp>
        <p:sp>
          <p:nvSpPr>
            <p:cNvPr id="6" name="Rektangel 76"/>
            <p:cNvSpPr>
              <a:spLocks noChangeArrowheads="1"/>
            </p:cNvSpPr>
            <p:nvPr/>
          </p:nvSpPr>
          <p:spPr bwMode="auto">
            <a:xfrm>
              <a:off x="1273051" y="1591971"/>
              <a:ext cx="25202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450"/>
                </a:spcAft>
              </a:pPr>
              <a:r>
                <a:rPr lang="zh-CN" altLang="en-US" dirty="0" smtClean="0">
                  <a:solidFill>
                    <a:schemeClr val="bg1"/>
                  </a:solidFill>
                  <a:ea typeface="微软雅黑" panose="020B0503020204020204" pitchFamily="34" charset="-122"/>
                </a:rPr>
                <a:t>点击添加标题</a:t>
              </a:r>
              <a:endParaRPr lang="zh-CN" altLang="en-US" dirty="0">
                <a:solidFill>
                  <a:schemeClr val="bg1"/>
                </a:solidFill>
                <a:ea typeface="微软雅黑" panose="020B0503020204020204" pitchFamily="34" charset="-122"/>
              </a:endParaRPr>
            </a:p>
          </p:txBody>
        </p:sp>
        <p:grpSp>
          <p:nvGrpSpPr>
            <p:cNvPr id="7" name="组合 6"/>
            <p:cNvGrpSpPr/>
            <p:nvPr/>
          </p:nvGrpSpPr>
          <p:grpSpPr>
            <a:xfrm>
              <a:off x="552971" y="1516460"/>
              <a:ext cx="504000" cy="561517"/>
              <a:chOff x="631492" y="2376015"/>
              <a:chExt cx="504000" cy="561517"/>
            </a:xfrm>
          </p:grpSpPr>
          <p:sp>
            <p:nvSpPr>
              <p:cNvPr id="9"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defTabSz="685165">
                  <a:defRPr/>
                </a:pPr>
                <a:endParaRPr lang="en-US" sz="1300" kern="0" dirty="0">
                  <a:solidFill>
                    <a:srgbClr val="FFFFFF"/>
                  </a:solidFill>
                  <a:latin typeface="+mn-ea"/>
                </a:endParaRPr>
              </a:p>
            </p:txBody>
          </p:sp>
          <p:sp>
            <p:nvSpPr>
              <p:cNvPr id="10" name="Tekstboks 54"/>
              <p:cNvSpPr txBox="1">
                <a:spLocks noChangeArrowheads="1"/>
              </p:cNvSpPr>
              <p:nvPr/>
            </p:nvSpPr>
            <p:spPr bwMode="auto">
              <a:xfrm>
                <a:off x="677311" y="2383535"/>
                <a:ext cx="445110"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defTabSz="685165" eaLnBrk="1" hangingPunct="1">
                  <a:defRPr/>
                </a:pPr>
                <a:r>
                  <a:rPr lang="da-DK" sz="2100" b="1" kern="0" dirty="0">
                    <a:solidFill>
                      <a:srgbClr val="C00000"/>
                    </a:solidFill>
                    <a:latin typeface="+mn-ea"/>
                    <a:ea typeface="+mn-ea"/>
                  </a:rPr>
                  <a:t>1</a:t>
                </a:r>
                <a:endParaRPr lang="da-DK" sz="2100" b="1" kern="0" dirty="0">
                  <a:solidFill>
                    <a:srgbClr val="C00000"/>
                  </a:solidFill>
                  <a:latin typeface="+mn-ea"/>
                  <a:ea typeface="+mn-ea"/>
                </a:endParaRPr>
              </a:p>
            </p:txBody>
          </p:sp>
        </p:grpSp>
        <p:sp>
          <p:nvSpPr>
            <p:cNvPr id="8" name="Tekstboks 72"/>
            <p:cNvSpPr txBox="1">
              <a:spLocks noChangeArrowheads="1"/>
            </p:cNvSpPr>
            <p:nvPr/>
          </p:nvSpPr>
          <p:spPr bwMode="auto">
            <a:xfrm>
              <a:off x="415266" y="2132856"/>
              <a:ext cx="3492000" cy="135421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indent="342900" eaLnBrk="1" hangingPunct="1">
                <a:lnSpc>
                  <a:spcPct val="120000"/>
                </a:lnSpc>
                <a:defRPr/>
              </a:pPr>
              <a:r>
                <a:rPr lang="zh-CN" altLang="en-US" sz="10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10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1" name="组合 10"/>
          <p:cNvGrpSpPr/>
          <p:nvPr/>
        </p:nvGrpSpPr>
        <p:grpSpPr>
          <a:xfrm>
            <a:off x="6032279" y="1167594"/>
            <a:ext cx="2661387" cy="1512167"/>
            <a:chOff x="374322" y="1484784"/>
            <a:chExt cx="3549440" cy="2016223"/>
          </a:xfrm>
        </p:grpSpPr>
        <p:sp>
          <p:nvSpPr>
            <p:cNvPr id="12"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ysClr val="window" lastClr="FFFFFF">
                  <a:lumMod val="65000"/>
                </a:sysClr>
              </a:solidFill>
              <a:round/>
            </a:ln>
          </p:spPr>
          <p:txBody>
            <a:bodyPr anchor="ctr"/>
            <a:lstStyle/>
            <a:p>
              <a:pPr algn="ctr" defTabSz="685165">
                <a:defRPr/>
              </a:pPr>
              <a:endParaRPr lang="en-US" sz="1300" kern="0" dirty="0">
                <a:solidFill>
                  <a:srgbClr val="FFFFFF"/>
                </a:solidFill>
                <a:latin typeface="+mn-ea"/>
              </a:endParaRPr>
            </a:p>
          </p:txBody>
        </p:sp>
        <p:sp>
          <p:nvSpPr>
            <p:cNvPr id="13" name="Round Same Side Corner Rectangle 141"/>
            <p:cNvSpPr/>
            <p:nvPr/>
          </p:nvSpPr>
          <p:spPr bwMode="auto">
            <a:xfrm>
              <a:off x="374322" y="1484784"/>
              <a:ext cx="3549440" cy="578569"/>
            </a:xfrm>
            <a:prstGeom prst="round2SameRect">
              <a:avLst>
                <a:gd name="adj1" fmla="val 27778"/>
                <a:gd name="adj2" fmla="val 0"/>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defTabSz="685165">
                <a:defRPr/>
              </a:pPr>
              <a:endParaRPr lang="en-US" sz="1300" kern="0" dirty="0">
                <a:solidFill>
                  <a:srgbClr val="FFFFFF"/>
                </a:solidFill>
                <a:latin typeface="+mn-ea"/>
              </a:endParaRPr>
            </a:p>
          </p:txBody>
        </p:sp>
        <p:sp>
          <p:nvSpPr>
            <p:cNvPr id="14" name="Rektangel 76"/>
            <p:cNvSpPr>
              <a:spLocks noChangeArrowheads="1"/>
            </p:cNvSpPr>
            <p:nvPr/>
          </p:nvSpPr>
          <p:spPr bwMode="auto">
            <a:xfrm>
              <a:off x="1273051" y="1591971"/>
              <a:ext cx="25202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450"/>
                </a:spcAft>
              </a:pPr>
              <a:r>
                <a:rPr lang="zh-CN" altLang="en-US" dirty="0" smtClean="0">
                  <a:solidFill>
                    <a:schemeClr val="bg1"/>
                  </a:solidFill>
                  <a:ea typeface="微软雅黑" panose="020B0503020204020204" pitchFamily="34" charset="-122"/>
                </a:rPr>
                <a:t>点击添加标题</a:t>
              </a:r>
              <a:endParaRPr lang="zh-CN" altLang="en-US" dirty="0">
                <a:solidFill>
                  <a:schemeClr val="bg1"/>
                </a:solidFill>
                <a:ea typeface="微软雅黑" panose="020B0503020204020204" pitchFamily="34" charset="-122"/>
              </a:endParaRPr>
            </a:p>
          </p:txBody>
        </p:sp>
        <p:grpSp>
          <p:nvGrpSpPr>
            <p:cNvPr id="15" name="组合 14"/>
            <p:cNvGrpSpPr/>
            <p:nvPr/>
          </p:nvGrpSpPr>
          <p:grpSpPr>
            <a:xfrm>
              <a:off x="552971" y="1516460"/>
              <a:ext cx="504000" cy="561517"/>
              <a:chOff x="631492" y="2376015"/>
              <a:chExt cx="504000" cy="561517"/>
            </a:xfrm>
          </p:grpSpPr>
          <p:sp>
            <p:nvSpPr>
              <p:cNvPr id="17"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defTabSz="685165">
                  <a:defRPr/>
                </a:pPr>
                <a:endParaRPr lang="en-US" sz="1300" kern="0" dirty="0">
                  <a:solidFill>
                    <a:srgbClr val="FFFFFF"/>
                  </a:solidFill>
                  <a:latin typeface="+mn-ea"/>
                </a:endParaRPr>
              </a:p>
            </p:txBody>
          </p:sp>
          <p:sp>
            <p:nvSpPr>
              <p:cNvPr id="18" name="Tekstboks 54"/>
              <p:cNvSpPr txBox="1">
                <a:spLocks noChangeArrowheads="1"/>
              </p:cNvSpPr>
              <p:nvPr/>
            </p:nvSpPr>
            <p:spPr bwMode="auto">
              <a:xfrm>
                <a:off x="677311" y="2383535"/>
                <a:ext cx="445110"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defTabSz="685165" eaLnBrk="1" hangingPunct="1">
                  <a:defRPr/>
                </a:pPr>
                <a:r>
                  <a:rPr lang="da-DK" sz="2100" b="1" kern="0" dirty="0">
                    <a:solidFill>
                      <a:srgbClr val="FFC000"/>
                    </a:solidFill>
                    <a:latin typeface="+mn-ea"/>
                    <a:ea typeface="+mn-ea"/>
                  </a:rPr>
                  <a:t>3</a:t>
                </a:r>
                <a:endParaRPr lang="da-DK" sz="2100" b="1" kern="0" dirty="0">
                  <a:solidFill>
                    <a:srgbClr val="FFC000"/>
                  </a:solidFill>
                  <a:latin typeface="+mn-ea"/>
                  <a:ea typeface="+mn-ea"/>
                </a:endParaRPr>
              </a:p>
            </p:txBody>
          </p:sp>
        </p:grpSp>
        <p:sp>
          <p:nvSpPr>
            <p:cNvPr id="16" name="Tekstboks 72"/>
            <p:cNvSpPr txBox="1">
              <a:spLocks noChangeArrowheads="1"/>
            </p:cNvSpPr>
            <p:nvPr/>
          </p:nvSpPr>
          <p:spPr bwMode="auto">
            <a:xfrm>
              <a:off x="415266" y="2132856"/>
              <a:ext cx="3492000" cy="135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indent="342900" eaLnBrk="1" hangingPunct="1">
                <a:lnSpc>
                  <a:spcPct val="120000"/>
                </a:lnSpc>
                <a:defRPr/>
              </a:pPr>
              <a:r>
                <a:rPr lang="zh-CN" altLang="en-US" sz="10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10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9" name="组合 18"/>
          <p:cNvGrpSpPr/>
          <p:nvPr/>
        </p:nvGrpSpPr>
        <p:grpSpPr>
          <a:xfrm>
            <a:off x="3256630" y="1167594"/>
            <a:ext cx="2661387" cy="1512167"/>
            <a:chOff x="374322" y="1484784"/>
            <a:chExt cx="3549440" cy="2016223"/>
          </a:xfrm>
        </p:grpSpPr>
        <p:sp>
          <p:nvSpPr>
            <p:cNvPr id="20"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ysClr val="window" lastClr="FFFFFF">
                  <a:lumMod val="65000"/>
                </a:sysClr>
              </a:solidFill>
              <a:round/>
            </a:ln>
          </p:spPr>
          <p:txBody>
            <a:bodyPr anchor="ctr"/>
            <a:lstStyle/>
            <a:p>
              <a:pPr algn="ctr" defTabSz="685165">
                <a:defRPr/>
              </a:pPr>
              <a:endParaRPr lang="en-US" sz="1300" kern="0" dirty="0">
                <a:solidFill>
                  <a:srgbClr val="FFFFFF"/>
                </a:solidFill>
                <a:latin typeface="+mn-ea"/>
              </a:endParaRPr>
            </a:p>
          </p:txBody>
        </p:sp>
        <p:sp>
          <p:nvSpPr>
            <p:cNvPr id="21" name="Round Same Side Corner Rectangle 141"/>
            <p:cNvSpPr/>
            <p:nvPr/>
          </p:nvSpPr>
          <p:spPr bwMode="auto">
            <a:xfrm>
              <a:off x="374322" y="1484784"/>
              <a:ext cx="3549440" cy="578569"/>
            </a:xfrm>
            <a:prstGeom prst="round2SameRect">
              <a:avLst>
                <a:gd name="adj1" fmla="val 27778"/>
                <a:gd name="adj2" fmla="val 0"/>
              </a:avLst>
            </a:prstGeom>
            <a:solidFill>
              <a:srgbClr val="DB5810"/>
            </a:solidFill>
            <a:ln>
              <a:solidFill>
                <a:srgbClr val="DB5810"/>
              </a:solidFill>
            </a:ln>
          </p:spPr>
          <p:style>
            <a:lnRef idx="1">
              <a:schemeClr val="accent1"/>
            </a:lnRef>
            <a:fillRef idx="3">
              <a:schemeClr val="accent1"/>
            </a:fillRef>
            <a:effectRef idx="2">
              <a:schemeClr val="accent1"/>
            </a:effectRef>
            <a:fontRef idx="minor">
              <a:schemeClr val="lt1"/>
            </a:fontRef>
          </p:style>
          <p:txBody>
            <a:bodyPr anchor="ctr"/>
            <a:lstStyle/>
            <a:p>
              <a:pPr algn="ctr" defTabSz="685165">
                <a:defRPr/>
              </a:pPr>
              <a:endParaRPr lang="en-US" sz="1300" kern="0" dirty="0">
                <a:solidFill>
                  <a:srgbClr val="FFFFFF"/>
                </a:solidFill>
                <a:latin typeface="+mn-ea"/>
              </a:endParaRPr>
            </a:p>
          </p:txBody>
        </p:sp>
        <p:sp>
          <p:nvSpPr>
            <p:cNvPr id="22" name="Rektangel 76"/>
            <p:cNvSpPr>
              <a:spLocks noChangeArrowheads="1"/>
            </p:cNvSpPr>
            <p:nvPr/>
          </p:nvSpPr>
          <p:spPr bwMode="auto">
            <a:xfrm>
              <a:off x="1273051" y="1591971"/>
              <a:ext cx="25202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450"/>
                </a:spcAft>
              </a:pPr>
              <a:r>
                <a:rPr lang="zh-CN" altLang="en-US" dirty="0" smtClean="0">
                  <a:solidFill>
                    <a:schemeClr val="bg1"/>
                  </a:solidFill>
                  <a:ea typeface="微软雅黑" panose="020B0503020204020204" pitchFamily="34" charset="-122"/>
                </a:rPr>
                <a:t>点击添加标题</a:t>
              </a:r>
              <a:endParaRPr lang="zh-CN" altLang="en-US" dirty="0">
                <a:solidFill>
                  <a:schemeClr val="bg1"/>
                </a:solidFill>
                <a:ea typeface="微软雅黑" panose="020B0503020204020204" pitchFamily="34" charset="-122"/>
              </a:endParaRPr>
            </a:p>
          </p:txBody>
        </p:sp>
        <p:grpSp>
          <p:nvGrpSpPr>
            <p:cNvPr id="23" name="组合 22"/>
            <p:cNvGrpSpPr/>
            <p:nvPr/>
          </p:nvGrpSpPr>
          <p:grpSpPr>
            <a:xfrm>
              <a:off x="552971" y="1516460"/>
              <a:ext cx="504000" cy="561517"/>
              <a:chOff x="631492" y="2376015"/>
              <a:chExt cx="504000" cy="561517"/>
            </a:xfrm>
          </p:grpSpPr>
          <p:sp>
            <p:nvSpPr>
              <p:cNvPr id="25"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defTabSz="685165">
                  <a:defRPr/>
                </a:pPr>
                <a:endParaRPr lang="en-US" sz="1300" kern="0" dirty="0">
                  <a:solidFill>
                    <a:srgbClr val="FFFFFF"/>
                  </a:solidFill>
                  <a:latin typeface="+mn-ea"/>
                </a:endParaRPr>
              </a:p>
            </p:txBody>
          </p:sp>
          <p:sp>
            <p:nvSpPr>
              <p:cNvPr id="26" name="Tekstboks 54"/>
              <p:cNvSpPr txBox="1">
                <a:spLocks noChangeArrowheads="1"/>
              </p:cNvSpPr>
              <p:nvPr/>
            </p:nvSpPr>
            <p:spPr bwMode="auto">
              <a:xfrm>
                <a:off x="677311" y="2383535"/>
                <a:ext cx="445110"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defTabSz="685165" eaLnBrk="1" hangingPunct="1">
                  <a:defRPr/>
                </a:pPr>
                <a:r>
                  <a:rPr lang="da-DK" sz="2100" b="1" kern="0" dirty="0">
                    <a:solidFill>
                      <a:srgbClr val="DB5810"/>
                    </a:solidFill>
                    <a:latin typeface="+mn-ea"/>
                    <a:ea typeface="+mn-ea"/>
                  </a:rPr>
                  <a:t>2</a:t>
                </a:r>
                <a:endParaRPr lang="da-DK" sz="2100" b="1" kern="0" dirty="0">
                  <a:solidFill>
                    <a:srgbClr val="DB5810"/>
                  </a:solidFill>
                  <a:latin typeface="+mn-ea"/>
                  <a:ea typeface="+mn-ea"/>
                </a:endParaRPr>
              </a:p>
            </p:txBody>
          </p:sp>
        </p:grpSp>
        <p:sp>
          <p:nvSpPr>
            <p:cNvPr id="24" name="Tekstboks 72"/>
            <p:cNvSpPr txBox="1">
              <a:spLocks noChangeArrowheads="1"/>
            </p:cNvSpPr>
            <p:nvPr/>
          </p:nvSpPr>
          <p:spPr bwMode="auto">
            <a:xfrm>
              <a:off x="415266" y="2132856"/>
              <a:ext cx="3492000" cy="135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indent="342900" eaLnBrk="1" hangingPunct="1">
                <a:lnSpc>
                  <a:spcPct val="120000"/>
                </a:lnSpc>
                <a:defRPr/>
              </a:pPr>
              <a:r>
                <a:rPr lang="zh-CN" altLang="en-US" sz="10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单击此处添加文本</a:t>
              </a:r>
              <a:r>
                <a:rPr lang="zh-CN" altLang="en-US" sz="1000" dirty="0" smtClean="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内容单击此处添加文本内容单击此处添加文本内容单击此处添加文本内容单击此处添加文本内容单击此处添加文本内容单击此处添加文本内容单击此处添加文本内容</a:t>
              </a:r>
              <a:endParaRPr lang="zh-CN" altLang="en-US" sz="1000" kern="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80981" y="3003799"/>
            <a:ext cx="2661387" cy="1512167"/>
            <a:chOff x="374322" y="1484784"/>
            <a:chExt cx="3549440" cy="2016223"/>
          </a:xfrm>
        </p:grpSpPr>
        <p:sp>
          <p:nvSpPr>
            <p:cNvPr id="28"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ysClr val="window" lastClr="FFFFFF">
                  <a:lumMod val="65000"/>
                </a:sysClr>
              </a:solidFill>
              <a:round/>
            </a:ln>
          </p:spPr>
          <p:txBody>
            <a:bodyPr anchor="ctr"/>
            <a:lstStyle/>
            <a:p>
              <a:pPr algn="ctr" defTabSz="685165">
                <a:defRPr/>
              </a:pPr>
              <a:endParaRPr lang="en-US" sz="1300" kern="0" dirty="0">
                <a:solidFill>
                  <a:srgbClr val="FFFFFF"/>
                </a:solidFill>
                <a:latin typeface="+mn-ea"/>
              </a:endParaRPr>
            </a:p>
          </p:txBody>
        </p:sp>
        <p:sp>
          <p:nvSpPr>
            <p:cNvPr id="29" name="Round Same Side Corner Rectangle 141"/>
            <p:cNvSpPr/>
            <p:nvPr/>
          </p:nvSpPr>
          <p:spPr bwMode="auto">
            <a:xfrm>
              <a:off x="374322" y="1484784"/>
              <a:ext cx="3549440" cy="578569"/>
            </a:xfrm>
            <a:prstGeom prst="round2SameRect">
              <a:avLst>
                <a:gd name="adj1" fmla="val 27778"/>
                <a:gd name="adj2" fmla="val 0"/>
              </a:avLst>
            </a:prstGeom>
            <a:solidFill>
              <a:srgbClr val="DB5810"/>
            </a:solidFill>
            <a:ln>
              <a:solidFill>
                <a:srgbClr val="DB5810"/>
              </a:solidFill>
            </a:ln>
          </p:spPr>
          <p:style>
            <a:lnRef idx="1">
              <a:schemeClr val="accent1"/>
            </a:lnRef>
            <a:fillRef idx="3">
              <a:schemeClr val="accent1"/>
            </a:fillRef>
            <a:effectRef idx="2">
              <a:schemeClr val="accent1"/>
            </a:effectRef>
            <a:fontRef idx="minor">
              <a:schemeClr val="lt1"/>
            </a:fontRef>
          </p:style>
          <p:txBody>
            <a:bodyPr anchor="ctr"/>
            <a:lstStyle/>
            <a:p>
              <a:pPr algn="ctr" defTabSz="685165">
                <a:defRPr/>
              </a:pPr>
              <a:endParaRPr lang="en-US" sz="1300" kern="0" dirty="0">
                <a:solidFill>
                  <a:srgbClr val="DB5810"/>
                </a:solidFill>
                <a:latin typeface="+mn-ea"/>
              </a:endParaRPr>
            </a:p>
          </p:txBody>
        </p:sp>
        <p:sp>
          <p:nvSpPr>
            <p:cNvPr id="30" name="Rektangel 76"/>
            <p:cNvSpPr>
              <a:spLocks noChangeArrowheads="1"/>
            </p:cNvSpPr>
            <p:nvPr/>
          </p:nvSpPr>
          <p:spPr bwMode="auto">
            <a:xfrm>
              <a:off x="1273051" y="1591971"/>
              <a:ext cx="25202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450"/>
                </a:spcAft>
              </a:pPr>
              <a:r>
                <a:rPr lang="zh-CN" altLang="en-US" dirty="0" smtClean="0">
                  <a:solidFill>
                    <a:schemeClr val="bg1"/>
                  </a:solidFill>
                  <a:ea typeface="微软雅黑" panose="020B0503020204020204" pitchFamily="34" charset="-122"/>
                </a:rPr>
                <a:t>点击添加标题</a:t>
              </a:r>
              <a:endParaRPr lang="zh-CN" altLang="en-US" dirty="0">
                <a:solidFill>
                  <a:schemeClr val="bg1"/>
                </a:solidFill>
                <a:ea typeface="微软雅黑" panose="020B0503020204020204" pitchFamily="34" charset="-122"/>
              </a:endParaRPr>
            </a:p>
          </p:txBody>
        </p:sp>
        <p:grpSp>
          <p:nvGrpSpPr>
            <p:cNvPr id="31" name="组合 30"/>
            <p:cNvGrpSpPr/>
            <p:nvPr/>
          </p:nvGrpSpPr>
          <p:grpSpPr>
            <a:xfrm>
              <a:off x="552971" y="1516460"/>
              <a:ext cx="504000" cy="561517"/>
              <a:chOff x="631492" y="2376015"/>
              <a:chExt cx="504000" cy="561517"/>
            </a:xfrm>
          </p:grpSpPr>
          <p:sp>
            <p:nvSpPr>
              <p:cNvPr id="33"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defTabSz="685165">
                  <a:defRPr/>
                </a:pPr>
                <a:endParaRPr lang="en-US" sz="1300" kern="0" dirty="0">
                  <a:solidFill>
                    <a:srgbClr val="FFFFFF"/>
                  </a:solidFill>
                  <a:latin typeface="+mn-ea"/>
                </a:endParaRPr>
              </a:p>
            </p:txBody>
          </p:sp>
          <p:sp>
            <p:nvSpPr>
              <p:cNvPr id="34" name="Tekstboks 54"/>
              <p:cNvSpPr txBox="1">
                <a:spLocks noChangeArrowheads="1"/>
              </p:cNvSpPr>
              <p:nvPr/>
            </p:nvSpPr>
            <p:spPr bwMode="auto">
              <a:xfrm>
                <a:off x="677311" y="2383535"/>
                <a:ext cx="445110"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defTabSz="685165" eaLnBrk="1" hangingPunct="1">
                  <a:defRPr/>
                </a:pPr>
                <a:r>
                  <a:rPr lang="da-DK" sz="2100" b="1" kern="0" dirty="0">
                    <a:solidFill>
                      <a:srgbClr val="DB5810"/>
                    </a:solidFill>
                    <a:latin typeface="+mn-ea"/>
                    <a:ea typeface="+mn-ea"/>
                  </a:rPr>
                  <a:t>4</a:t>
                </a:r>
                <a:endParaRPr lang="da-DK" sz="2100" b="1" kern="0" dirty="0">
                  <a:solidFill>
                    <a:srgbClr val="DB5810"/>
                  </a:solidFill>
                  <a:latin typeface="+mn-ea"/>
                  <a:ea typeface="+mn-ea"/>
                </a:endParaRPr>
              </a:p>
            </p:txBody>
          </p:sp>
        </p:grpSp>
        <p:sp>
          <p:nvSpPr>
            <p:cNvPr id="32" name="Tekstboks 72"/>
            <p:cNvSpPr txBox="1">
              <a:spLocks noChangeArrowheads="1"/>
            </p:cNvSpPr>
            <p:nvPr/>
          </p:nvSpPr>
          <p:spPr bwMode="auto">
            <a:xfrm>
              <a:off x="415266" y="2132856"/>
              <a:ext cx="3492000" cy="133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indent="342900" eaLnBrk="1" hangingPunct="1">
                <a:lnSpc>
                  <a:spcPct val="120000"/>
                </a:lnSpc>
                <a:defRPr/>
              </a:pPr>
              <a:r>
                <a:rPr lang="zh-CN" altLang="en-US" sz="10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10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5" name="组合 34"/>
          <p:cNvGrpSpPr/>
          <p:nvPr/>
        </p:nvGrpSpPr>
        <p:grpSpPr>
          <a:xfrm>
            <a:off x="3256630" y="3003799"/>
            <a:ext cx="2661387" cy="1512167"/>
            <a:chOff x="374322" y="1484784"/>
            <a:chExt cx="3549440" cy="2016223"/>
          </a:xfrm>
        </p:grpSpPr>
        <p:sp>
          <p:nvSpPr>
            <p:cNvPr id="36"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ysClr val="window" lastClr="FFFFFF">
                  <a:lumMod val="65000"/>
                </a:sysClr>
              </a:solidFill>
              <a:round/>
            </a:ln>
          </p:spPr>
          <p:txBody>
            <a:bodyPr anchor="ctr"/>
            <a:lstStyle/>
            <a:p>
              <a:pPr algn="ctr" defTabSz="685165">
                <a:defRPr/>
              </a:pPr>
              <a:endParaRPr lang="en-US" sz="1300" kern="0" dirty="0">
                <a:solidFill>
                  <a:srgbClr val="FFFFFF"/>
                </a:solidFill>
                <a:latin typeface="+mn-ea"/>
              </a:endParaRPr>
            </a:p>
          </p:txBody>
        </p:sp>
        <p:sp>
          <p:nvSpPr>
            <p:cNvPr id="37" name="Round Same Side Corner Rectangle 141"/>
            <p:cNvSpPr/>
            <p:nvPr/>
          </p:nvSpPr>
          <p:spPr bwMode="auto">
            <a:xfrm>
              <a:off x="374322" y="1484784"/>
              <a:ext cx="3549440" cy="578569"/>
            </a:xfrm>
            <a:prstGeom prst="round2SameRect">
              <a:avLst>
                <a:gd name="adj1" fmla="val 27778"/>
                <a:gd name="adj2" fmla="val 0"/>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anchor="ctr"/>
            <a:lstStyle/>
            <a:p>
              <a:pPr algn="ctr" defTabSz="685165">
                <a:defRPr/>
              </a:pPr>
              <a:endParaRPr lang="en-US" sz="1300" kern="0" dirty="0">
                <a:solidFill>
                  <a:srgbClr val="FFFFFF"/>
                </a:solidFill>
                <a:latin typeface="+mn-ea"/>
              </a:endParaRPr>
            </a:p>
          </p:txBody>
        </p:sp>
        <p:sp>
          <p:nvSpPr>
            <p:cNvPr id="38" name="Rektangel 76"/>
            <p:cNvSpPr>
              <a:spLocks noChangeArrowheads="1"/>
            </p:cNvSpPr>
            <p:nvPr/>
          </p:nvSpPr>
          <p:spPr bwMode="auto">
            <a:xfrm>
              <a:off x="1273051" y="1591971"/>
              <a:ext cx="25202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450"/>
                </a:spcAft>
              </a:pPr>
              <a:r>
                <a:rPr lang="zh-CN" altLang="en-US" dirty="0" smtClean="0">
                  <a:solidFill>
                    <a:schemeClr val="bg1"/>
                  </a:solidFill>
                  <a:ea typeface="微软雅黑" panose="020B0503020204020204" pitchFamily="34" charset="-122"/>
                </a:rPr>
                <a:t>点击添加标题</a:t>
              </a:r>
              <a:endParaRPr lang="zh-CN" altLang="en-US" dirty="0">
                <a:solidFill>
                  <a:schemeClr val="bg1"/>
                </a:solidFill>
                <a:ea typeface="微软雅黑" panose="020B0503020204020204" pitchFamily="34" charset="-122"/>
              </a:endParaRPr>
            </a:p>
          </p:txBody>
        </p:sp>
        <p:grpSp>
          <p:nvGrpSpPr>
            <p:cNvPr id="39" name="组合 38"/>
            <p:cNvGrpSpPr/>
            <p:nvPr/>
          </p:nvGrpSpPr>
          <p:grpSpPr>
            <a:xfrm>
              <a:off x="552971" y="1516460"/>
              <a:ext cx="504000" cy="561517"/>
              <a:chOff x="631492" y="2376015"/>
              <a:chExt cx="504000" cy="561517"/>
            </a:xfrm>
          </p:grpSpPr>
          <p:sp>
            <p:nvSpPr>
              <p:cNvPr id="42"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defTabSz="685165">
                  <a:defRPr/>
                </a:pPr>
                <a:endParaRPr lang="en-US" sz="1300" kern="0" dirty="0">
                  <a:solidFill>
                    <a:srgbClr val="FFFFFF"/>
                  </a:solidFill>
                  <a:latin typeface="+mn-ea"/>
                </a:endParaRPr>
              </a:p>
            </p:txBody>
          </p:sp>
          <p:sp>
            <p:nvSpPr>
              <p:cNvPr id="43" name="Tekstboks 54"/>
              <p:cNvSpPr txBox="1">
                <a:spLocks noChangeArrowheads="1"/>
              </p:cNvSpPr>
              <p:nvPr/>
            </p:nvSpPr>
            <p:spPr bwMode="auto">
              <a:xfrm>
                <a:off x="677311" y="2383535"/>
                <a:ext cx="445110"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defTabSz="685165" eaLnBrk="1" hangingPunct="1">
                  <a:defRPr/>
                </a:pPr>
                <a:r>
                  <a:rPr lang="da-DK" sz="2100" b="1" kern="0" dirty="0">
                    <a:solidFill>
                      <a:srgbClr val="FFC000"/>
                    </a:solidFill>
                    <a:latin typeface="+mn-ea"/>
                    <a:ea typeface="+mn-ea"/>
                  </a:rPr>
                  <a:t>5</a:t>
                </a:r>
                <a:endParaRPr lang="da-DK" sz="2100" b="1" kern="0" dirty="0">
                  <a:solidFill>
                    <a:srgbClr val="FFC000"/>
                  </a:solidFill>
                  <a:latin typeface="+mn-ea"/>
                  <a:ea typeface="+mn-ea"/>
                </a:endParaRPr>
              </a:p>
            </p:txBody>
          </p:sp>
        </p:grpSp>
        <p:sp>
          <p:nvSpPr>
            <p:cNvPr id="40" name="Tekstboks 72"/>
            <p:cNvSpPr txBox="1">
              <a:spLocks noChangeArrowheads="1"/>
            </p:cNvSpPr>
            <p:nvPr/>
          </p:nvSpPr>
          <p:spPr bwMode="auto">
            <a:xfrm>
              <a:off x="415266" y="2132856"/>
              <a:ext cx="3492000" cy="135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indent="342900" eaLnBrk="1" hangingPunct="1">
                <a:lnSpc>
                  <a:spcPct val="120000"/>
                </a:lnSpc>
                <a:defRPr/>
              </a:pPr>
              <a:r>
                <a:rPr lang="zh-CN" altLang="en-US" sz="10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10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组合 43"/>
          <p:cNvGrpSpPr/>
          <p:nvPr/>
        </p:nvGrpSpPr>
        <p:grpSpPr>
          <a:xfrm>
            <a:off x="6032279" y="3003799"/>
            <a:ext cx="2661387" cy="1512167"/>
            <a:chOff x="374322" y="1484784"/>
            <a:chExt cx="3549440" cy="2016223"/>
          </a:xfrm>
        </p:grpSpPr>
        <p:sp>
          <p:nvSpPr>
            <p:cNvPr id="45" name="Rounded Rectangle 27"/>
            <p:cNvSpPr>
              <a:spLocks noChangeArrowheads="1"/>
            </p:cNvSpPr>
            <p:nvPr/>
          </p:nvSpPr>
          <p:spPr bwMode="auto">
            <a:xfrm rot="16200000" flipH="1">
              <a:off x="1155540" y="732786"/>
              <a:ext cx="1987003" cy="3549440"/>
            </a:xfrm>
            <a:prstGeom prst="roundRect">
              <a:avLst>
                <a:gd name="adj" fmla="val 7870"/>
              </a:avLst>
            </a:prstGeom>
            <a:solidFill>
              <a:srgbClr val="FFFFFF"/>
            </a:solidFill>
            <a:ln w="6350">
              <a:solidFill>
                <a:sysClr val="window" lastClr="FFFFFF">
                  <a:lumMod val="65000"/>
                </a:sysClr>
              </a:solidFill>
              <a:round/>
            </a:ln>
          </p:spPr>
          <p:txBody>
            <a:bodyPr anchor="ctr"/>
            <a:lstStyle/>
            <a:p>
              <a:pPr algn="ctr" defTabSz="685165">
                <a:defRPr/>
              </a:pPr>
              <a:endParaRPr lang="en-US" sz="1300" kern="0" dirty="0">
                <a:solidFill>
                  <a:srgbClr val="FFFFFF"/>
                </a:solidFill>
                <a:latin typeface="+mn-ea"/>
              </a:endParaRPr>
            </a:p>
          </p:txBody>
        </p:sp>
        <p:sp>
          <p:nvSpPr>
            <p:cNvPr id="46" name="Round Same Side Corner Rectangle 141"/>
            <p:cNvSpPr/>
            <p:nvPr/>
          </p:nvSpPr>
          <p:spPr bwMode="auto">
            <a:xfrm>
              <a:off x="374322" y="1484784"/>
              <a:ext cx="3549440" cy="578569"/>
            </a:xfrm>
            <a:prstGeom prst="round2SameRect">
              <a:avLst>
                <a:gd name="adj1" fmla="val 27778"/>
                <a:gd name="adj2" fmla="val 0"/>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defTabSz="685165">
                <a:defRPr/>
              </a:pPr>
              <a:endParaRPr lang="en-US" sz="1300" kern="0" dirty="0">
                <a:solidFill>
                  <a:srgbClr val="FFFFFF"/>
                </a:solidFill>
                <a:latin typeface="+mn-ea"/>
              </a:endParaRPr>
            </a:p>
          </p:txBody>
        </p:sp>
        <p:sp>
          <p:nvSpPr>
            <p:cNvPr id="47" name="Rektangel 76"/>
            <p:cNvSpPr>
              <a:spLocks noChangeArrowheads="1"/>
            </p:cNvSpPr>
            <p:nvPr/>
          </p:nvSpPr>
          <p:spPr bwMode="auto">
            <a:xfrm>
              <a:off x="1273051" y="1591971"/>
              <a:ext cx="25202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Aft>
                  <a:spcPts val="450"/>
                </a:spcAft>
              </a:pPr>
              <a:r>
                <a:rPr lang="zh-CN" altLang="en-US" dirty="0" smtClean="0">
                  <a:solidFill>
                    <a:schemeClr val="bg1"/>
                  </a:solidFill>
                  <a:ea typeface="微软雅黑" panose="020B0503020204020204" pitchFamily="34" charset="-122"/>
                </a:rPr>
                <a:t>点击添加标题</a:t>
              </a:r>
              <a:endParaRPr lang="zh-CN" altLang="en-US" dirty="0">
                <a:solidFill>
                  <a:schemeClr val="bg1"/>
                </a:solidFill>
                <a:ea typeface="微软雅黑" panose="020B0503020204020204" pitchFamily="34" charset="-122"/>
              </a:endParaRPr>
            </a:p>
          </p:txBody>
        </p:sp>
        <p:grpSp>
          <p:nvGrpSpPr>
            <p:cNvPr id="48" name="组合 47"/>
            <p:cNvGrpSpPr/>
            <p:nvPr/>
          </p:nvGrpSpPr>
          <p:grpSpPr>
            <a:xfrm>
              <a:off x="552971" y="1516460"/>
              <a:ext cx="504000" cy="561517"/>
              <a:chOff x="631492" y="2376015"/>
              <a:chExt cx="504000" cy="561517"/>
            </a:xfrm>
          </p:grpSpPr>
          <p:sp>
            <p:nvSpPr>
              <p:cNvPr id="50" name="Ellipse 53"/>
              <p:cNvSpPr>
                <a:spLocks noChangeArrowheads="1"/>
              </p:cNvSpPr>
              <p:nvPr/>
            </p:nvSpPr>
            <p:spPr bwMode="auto">
              <a:xfrm>
                <a:off x="631492" y="2376015"/>
                <a:ext cx="504000" cy="504001"/>
              </a:xfrm>
              <a:prstGeom prst="ellipse">
                <a:avLst/>
              </a:prstGeom>
              <a:solidFill>
                <a:srgbClr val="FFFFFF">
                  <a:alpha val="61960"/>
                </a:srgbClr>
              </a:solidFill>
              <a:ln w="9525">
                <a:solidFill>
                  <a:srgbClr val="FFFFFF"/>
                </a:solidFill>
                <a:round/>
              </a:ln>
              <a:effectLst>
                <a:outerShdw dist="38100" dir="2700000" algn="tl" rotWithShape="0">
                  <a:srgbClr val="808080">
                    <a:alpha val="39998"/>
                  </a:srgbClr>
                </a:outerShdw>
              </a:effectLst>
            </p:spPr>
            <p:txBody>
              <a:bodyPr anchor="ctr"/>
              <a:lstStyle/>
              <a:p>
                <a:pPr algn="ctr" defTabSz="685165">
                  <a:defRPr/>
                </a:pPr>
                <a:endParaRPr lang="en-US" sz="1300" kern="0" dirty="0">
                  <a:solidFill>
                    <a:srgbClr val="FFFFFF"/>
                  </a:solidFill>
                  <a:latin typeface="+mn-ea"/>
                </a:endParaRPr>
              </a:p>
            </p:txBody>
          </p:sp>
          <p:sp>
            <p:nvSpPr>
              <p:cNvPr id="51" name="Tekstboks 54"/>
              <p:cNvSpPr txBox="1">
                <a:spLocks noChangeArrowheads="1"/>
              </p:cNvSpPr>
              <p:nvPr/>
            </p:nvSpPr>
            <p:spPr bwMode="auto">
              <a:xfrm>
                <a:off x="677311" y="2383535"/>
                <a:ext cx="445110"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defTabSz="685165" eaLnBrk="1" hangingPunct="1">
                  <a:defRPr/>
                </a:pPr>
                <a:r>
                  <a:rPr lang="da-DK" sz="2100" b="1" kern="0" dirty="0">
                    <a:solidFill>
                      <a:srgbClr val="C00000"/>
                    </a:solidFill>
                    <a:latin typeface="+mn-ea"/>
                    <a:ea typeface="+mn-ea"/>
                  </a:rPr>
                  <a:t>6</a:t>
                </a:r>
                <a:endParaRPr lang="da-DK" sz="2100" b="1" kern="0" dirty="0">
                  <a:solidFill>
                    <a:srgbClr val="C00000"/>
                  </a:solidFill>
                  <a:latin typeface="+mn-ea"/>
                  <a:ea typeface="+mn-ea"/>
                </a:endParaRPr>
              </a:p>
            </p:txBody>
          </p:sp>
        </p:grpSp>
        <p:sp>
          <p:nvSpPr>
            <p:cNvPr id="49" name="Tekstboks 72"/>
            <p:cNvSpPr txBox="1">
              <a:spLocks noChangeArrowheads="1"/>
            </p:cNvSpPr>
            <p:nvPr/>
          </p:nvSpPr>
          <p:spPr bwMode="auto">
            <a:xfrm>
              <a:off x="415266" y="2132856"/>
              <a:ext cx="3492000" cy="1333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charset="-128"/>
                </a:defRPr>
              </a:lvl1pPr>
              <a:lvl2pPr marL="742950" indent="-285750" eaLnBrk="0" hangingPunct="0">
                <a:defRPr>
                  <a:solidFill>
                    <a:schemeClr val="tx1"/>
                  </a:solidFill>
                  <a:latin typeface="Arial" panose="020B0604020202020204" pitchFamily="34" charset="0"/>
                  <a:ea typeface="MS PGothic" panose="020B0600070205080204" charset="-128"/>
                </a:defRPr>
              </a:lvl2pPr>
              <a:lvl3pPr marL="1143000" indent="-228600" eaLnBrk="0" hangingPunct="0">
                <a:defRPr>
                  <a:solidFill>
                    <a:schemeClr val="tx1"/>
                  </a:solidFill>
                  <a:latin typeface="Arial" panose="020B0604020202020204" pitchFamily="34" charset="0"/>
                  <a:ea typeface="MS PGothic" panose="020B0600070205080204" charset="-128"/>
                </a:defRPr>
              </a:lvl3pPr>
              <a:lvl4pPr marL="1600200" indent="-228600" eaLnBrk="0" hangingPunct="0">
                <a:defRPr>
                  <a:solidFill>
                    <a:schemeClr val="tx1"/>
                  </a:solidFill>
                  <a:latin typeface="Arial" panose="020B0604020202020204" pitchFamily="34" charset="0"/>
                  <a:ea typeface="MS PGothic" panose="020B0600070205080204" charset="-128"/>
                </a:defRPr>
              </a:lvl4pPr>
              <a:lvl5pPr marL="2057400" indent="-228600" eaLnBrk="0" hangingPunct="0">
                <a:defRPr>
                  <a:solidFill>
                    <a:schemeClr val="tx1"/>
                  </a:solidFill>
                  <a:latin typeface="Arial" panose="020B0604020202020204" pitchFamily="34" charset="0"/>
                  <a:ea typeface="MS PGothic" panose="020B060007020508020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charset="-128"/>
                </a:defRPr>
              </a:lvl9pPr>
            </a:lstStyle>
            <a:p>
              <a:pPr indent="342900" eaLnBrk="1" hangingPunct="1">
                <a:lnSpc>
                  <a:spcPct val="120000"/>
                </a:lnSpc>
                <a:defRPr/>
              </a:pPr>
              <a:r>
                <a:rPr lang="zh-CN" altLang="en-US" sz="10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1000" dirty="0">
                <a:solidFill>
                  <a:srgbClr val="4D4D4D"/>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cSld>
  <p:clrMapOvr>
    <a:masterClrMapping/>
  </p:clrMapOvr>
  <p:transition spd="slow" advTm="0">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Scale>
                                      <p:cBhvr>
                                        <p:cTn id="1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3"/>
                                        </p:tgtEl>
                                        <p:attrNameLst>
                                          <p:attrName>ppt_x</p:attrName>
                                          <p:attrName>ppt_y</p:attrName>
                                        </p:attrNameLst>
                                      </p:cBhvr>
                                    </p:animMotion>
                                    <p:animEffect transition="in" filter="fade">
                                      <p:cBhvr>
                                        <p:cTn id="13" dur="1000"/>
                                        <p:tgtEl>
                                          <p:spTgt spid="3"/>
                                        </p:tgtEl>
                                      </p:cBhvr>
                                    </p:animEffect>
                                  </p:childTnLst>
                                </p:cTn>
                              </p:par>
                              <p:par>
                                <p:cTn id="14" presetID="52" presetClass="entr" presetSubtype="0" fill="hold" nodeType="withEffect">
                                  <p:stCondLst>
                                    <p:cond delay="200"/>
                                  </p:stCondLst>
                                  <p:childTnLst>
                                    <p:set>
                                      <p:cBhvr>
                                        <p:cTn id="15" dur="1" fill="hold">
                                          <p:stCondLst>
                                            <p:cond delay="0"/>
                                          </p:stCondLst>
                                        </p:cTn>
                                        <p:tgtEl>
                                          <p:spTgt spid="19"/>
                                        </p:tgtEl>
                                        <p:attrNameLst>
                                          <p:attrName>style.visibility</p:attrName>
                                        </p:attrNameLst>
                                      </p:cBhvr>
                                      <p:to>
                                        <p:strVal val="visible"/>
                                      </p:to>
                                    </p:set>
                                    <p:animScale>
                                      <p:cBhvr>
                                        <p:cTn id="16"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9"/>
                                        </p:tgtEl>
                                        <p:attrNameLst>
                                          <p:attrName>ppt_x</p:attrName>
                                          <p:attrName>ppt_y</p:attrName>
                                        </p:attrNameLst>
                                      </p:cBhvr>
                                    </p:animMotion>
                                    <p:animEffect transition="in" filter="fade">
                                      <p:cBhvr>
                                        <p:cTn id="18" dur="1000"/>
                                        <p:tgtEl>
                                          <p:spTgt spid="19"/>
                                        </p:tgtEl>
                                      </p:cBhvr>
                                    </p:animEffect>
                                  </p:childTnLst>
                                </p:cTn>
                              </p:par>
                              <p:par>
                                <p:cTn id="19" presetID="52" presetClass="entr" presetSubtype="0" fill="hold" nodeType="withEffect">
                                  <p:stCondLst>
                                    <p:cond delay="400"/>
                                  </p:stCondLst>
                                  <p:childTnLst>
                                    <p:set>
                                      <p:cBhvr>
                                        <p:cTn id="20" dur="1" fill="hold">
                                          <p:stCondLst>
                                            <p:cond delay="0"/>
                                          </p:stCondLst>
                                        </p:cTn>
                                        <p:tgtEl>
                                          <p:spTgt spid="11"/>
                                        </p:tgtEl>
                                        <p:attrNameLst>
                                          <p:attrName>style.visibility</p:attrName>
                                        </p:attrNameLst>
                                      </p:cBhvr>
                                      <p:to>
                                        <p:strVal val="visible"/>
                                      </p:to>
                                    </p:set>
                                    <p:animScale>
                                      <p:cBhvr>
                                        <p:cTn id="21"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1"/>
                                        </p:tgtEl>
                                        <p:attrNameLst>
                                          <p:attrName>ppt_x</p:attrName>
                                          <p:attrName>ppt_y</p:attrName>
                                        </p:attrNameLst>
                                      </p:cBhvr>
                                    </p:animMotion>
                                    <p:animEffect transition="in" filter="fade">
                                      <p:cBhvr>
                                        <p:cTn id="23" dur="1000"/>
                                        <p:tgtEl>
                                          <p:spTgt spid="11"/>
                                        </p:tgtEl>
                                      </p:cBhvr>
                                    </p:animEffect>
                                  </p:childTnLst>
                                </p:cTn>
                              </p:par>
                              <p:par>
                                <p:cTn id="24" presetID="52" presetClass="entr" presetSubtype="0" fill="hold" nodeType="withEffect">
                                  <p:stCondLst>
                                    <p:cond delay="600"/>
                                  </p:stCondLst>
                                  <p:childTnLst>
                                    <p:set>
                                      <p:cBhvr>
                                        <p:cTn id="25" dur="1" fill="hold">
                                          <p:stCondLst>
                                            <p:cond delay="0"/>
                                          </p:stCondLst>
                                        </p:cTn>
                                        <p:tgtEl>
                                          <p:spTgt spid="27"/>
                                        </p:tgtEl>
                                        <p:attrNameLst>
                                          <p:attrName>style.visibility</p:attrName>
                                        </p:attrNameLst>
                                      </p:cBhvr>
                                      <p:to>
                                        <p:strVal val="visible"/>
                                      </p:to>
                                    </p:set>
                                    <p:animScale>
                                      <p:cBhvr>
                                        <p:cTn id="26"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27"/>
                                        </p:tgtEl>
                                        <p:attrNameLst>
                                          <p:attrName>ppt_x</p:attrName>
                                          <p:attrName>ppt_y</p:attrName>
                                        </p:attrNameLst>
                                      </p:cBhvr>
                                    </p:animMotion>
                                    <p:animEffect transition="in" filter="fade">
                                      <p:cBhvr>
                                        <p:cTn id="28" dur="1000"/>
                                        <p:tgtEl>
                                          <p:spTgt spid="27"/>
                                        </p:tgtEl>
                                      </p:cBhvr>
                                    </p:animEffect>
                                  </p:childTnLst>
                                </p:cTn>
                              </p:par>
                              <p:par>
                                <p:cTn id="29" presetID="52" presetClass="entr" presetSubtype="0" fill="hold" nodeType="withEffect">
                                  <p:stCondLst>
                                    <p:cond delay="800"/>
                                  </p:stCondLst>
                                  <p:childTnLst>
                                    <p:set>
                                      <p:cBhvr>
                                        <p:cTn id="30" dur="1" fill="hold">
                                          <p:stCondLst>
                                            <p:cond delay="0"/>
                                          </p:stCondLst>
                                        </p:cTn>
                                        <p:tgtEl>
                                          <p:spTgt spid="35"/>
                                        </p:tgtEl>
                                        <p:attrNameLst>
                                          <p:attrName>style.visibility</p:attrName>
                                        </p:attrNameLst>
                                      </p:cBhvr>
                                      <p:to>
                                        <p:strVal val="visible"/>
                                      </p:to>
                                    </p:set>
                                    <p:animScale>
                                      <p:cBhvr>
                                        <p:cTn id="31"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5"/>
                                        </p:tgtEl>
                                        <p:attrNameLst>
                                          <p:attrName>ppt_x</p:attrName>
                                          <p:attrName>ppt_y</p:attrName>
                                        </p:attrNameLst>
                                      </p:cBhvr>
                                    </p:animMotion>
                                    <p:animEffect transition="in" filter="fade">
                                      <p:cBhvr>
                                        <p:cTn id="33" dur="1000"/>
                                        <p:tgtEl>
                                          <p:spTgt spid="35"/>
                                        </p:tgtEl>
                                      </p:cBhvr>
                                    </p:animEffect>
                                  </p:childTnLst>
                                </p:cTn>
                              </p:par>
                              <p:par>
                                <p:cTn id="34" presetID="52" presetClass="entr" presetSubtype="0" fill="hold" nodeType="withEffect">
                                  <p:stCondLst>
                                    <p:cond delay="1000"/>
                                  </p:stCondLst>
                                  <p:childTnLst>
                                    <p:set>
                                      <p:cBhvr>
                                        <p:cTn id="35" dur="1" fill="hold">
                                          <p:stCondLst>
                                            <p:cond delay="0"/>
                                          </p:stCondLst>
                                        </p:cTn>
                                        <p:tgtEl>
                                          <p:spTgt spid="44"/>
                                        </p:tgtEl>
                                        <p:attrNameLst>
                                          <p:attrName>style.visibility</p:attrName>
                                        </p:attrNameLst>
                                      </p:cBhvr>
                                      <p:to>
                                        <p:strVal val="visible"/>
                                      </p:to>
                                    </p:set>
                                    <p:animScale>
                                      <p:cBhvr>
                                        <p:cTn id="36" dur="10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44"/>
                                        </p:tgtEl>
                                        <p:attrNameLst>
                                          <p:attrName>ppt_x</p:attrName>
                                          <p:attrName>ppt_y</p:attrName>
                                        </p:attrNameLst>
                                      </p:cBhvr>
                                    </p:animMotion>
                                    <p:animEffect transition="in" filter="fade">
                                      <p:cBhvr>
                                        <p:cTn id="3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Rectangle 9"/>
          <p:cNvSpPr>
            <a:spLocks noChangeArrowheads="1"/>
          </p:cNvSpPr>
          <p:nvPr/>
        </p:nvSpPr>
        <p:spPr bwMode="gray">
          <a:xfrm>
            <a:off x="2346095" y="4337179"/>
            <a:ext cx="4864100" cy="369888"/>
          </a:xfrm>
          <a:prstGeom prst="rect">
            <a:avLst/>
          </a:prstGeom>
          <a:noFill/>
          <a:ln w="9525" algn="ctr">
            <a:noFill/>
            <a:miter lim="800000"/>
          </a:ln>
        </p:spPr>
        <p:txBody>
          <a:bodyPr>
            <a:spAutoFit/>
          </a:bodyPr>
          <a:lstStyle/>
          <a:p>
            <a:pPr marL="120650" indent="-120650" algn="ctr">
              <a:spcBef>
                <a:spcPct val="50000"/>
              </a:spcBef>
              <a:defRPr/>
            </a:pPr>
            <a:r>
              <a:rPr lang="zh-CN" altLang="en-US" b="1" dirty="0">
                <a:latin typeface="微软雅黑" panose="020B0503020204020204" pitchFamily="34" charset="-122"/>
                <a:ea typeface="微软雅黑" panose="020B0503020204020204" pitchFamily="34" charset="-122"/>
              </a:rPr>
              <a:t>点击输入文本</a:t>
            </a:r>
            <a:endParaRPr lang="en-US" altLang="zh-CN" b="1" dirty="0">
              <a:latin typeface="微软雅黑" panose="020B0503020204020204" pitchFamily="34" charset="-122"/>
              <a:ea typeface="微软雅黑" panose="020B0503020204020204" pitchFamily="34" charset="-122"/>
            </a:endParaRPr>
          </a:p>
        </p:txBody>
      </p:sp>
      <p:grpSp>
        <p:nvGrpSpPr>
          <p:cNvPr id="4" name="组合 96"/>
          <p:cNvGrpSpPr/>
          <p:nvPr/>
        </p:nvGrpSpPr>
        <p:grpSpPr bwMode="auto">
          <a:xfrm>
            <a:off x="1479320" y="1210465"/>
            <a:ext cx="1576387" cy="2867025"/>
            <a:chOff x="1402524" y="1816792"/>
            <a:chExt cx="1574927" cy="2866308"/>
          </a:xfrm>
          <a:solidFill>
            <a:srgbClr val="C00000"/>
          </a:solidFill>
        </p:grpSpPr>
        <p:sp>
          <p:nvSpPr>
            <p:cNvPr id="5" name="AutoShape 4"/>
            <p:cNvSpPr>
              <a:spLocks noChangeArrowheads="1"/>
            </p:cNvSpPr>
            <p:nvPr/>
          </p:nvSpPr>
          <p:spPr bwMode="gray">
            <a:xfrm flipV="1">
              <a:off x="1402524" y="1816792"/>
              <a:ext cx="1574927" cy="727228"/>
            </a:xfrm>
            <a:prstGeom prst="downArrow">
              <a:avLst>
                <a:gd name="adj1" fmla="val 75111"/>
                <a:gd name="adj2" fmla="val 40843"/>
              </a:avLst>
            </a:prstGeom>
            <a:grpFill/>
            <a:ln w="9525">
              <a:noFill/>
              <a:miter lim="800000"/>
            </a:ln>
          </p:spPr>
          <p:txBody>
            <a:bodyPr wrap="none" anchor="ctr"/>
            <a:lstStyle/>
            <a:p>
              <a:endParaRPr lang="zh-CN" altLang="en-US" b="1">
                <a:latin typeface="微软雅黑" panose="020B0503020204020204" pitchFamily="34" charset="-122"/>
                <a:ea typeface="微软雅黑" panose="020B0503020204020204" pitchFamily="34" charset="-122"/>
              </a:endParaRPr>
            </a:p>
          </p:txBody>
        </p:sp>
        <p:sp>
          <p:nvSpPr>
            <p:cNvPr id="6" name="Text Box 10"/>
            <p:cNvSpPr txBox="1">
              <a:spLocks noChangeArrowheads="1"/>
            </p:cNvSpPr>
            <p:nvPr/>
          </p:nvSpPr>
          <p:spPr bwMode="gray">
            <a:xfrm>
              <a:off x="1655218" y="2104745"/>
              <a:ext cx="1065133" cy="461550"/>
            </a:xfrm>
            <a:prstGeom prst="rect">
              <a:avLst/>
            </a:prstGeom>
            <a:grpFill/>
            <a:ln w="9525" algn="ctr">
              <a:noFill/>
              <a:miter lim="800000"/>
            </a:ln>
          </p:spPr>
          <p:txBody>
            <a:bodyPr>
              <a:spAutoFit/>
            </a:bodyPr>
            <a:lstStyle/>
            <a:p>
              <a:pPr algn="ctr">
                <a:spcBef>
                  <a:spcPct val="50000"/>
                </a:spcBef>
              </a:pPr>
              <a:r>
                <a:rPr lang="en-US" altLang="zh-CN" sz="2400" b="1" dirty="0">
                  <a:solidFill>
                    <a:srgbClr val="1C1C1C"/>
                  </a:solidFill>
                  <a:latin typeface="微软雅黑" panose="020B0503020204020204" pitchFamily="34" charset="-122"/>
                  <a:ea typeface="微软雅黑" panose="020B0503020204020204" pitchFamily="34" charset="-122"/>
                </a:rPr>
                <a:t>80%</a:t>
              </a:r>
              <a:endParaRPr lang="en-US" altLang="zh-CN" sz="2400" b="1" dirty="0">
                <a:solidFill>
                  <a:srgbClr val="1C1C1C"/>
                </a:solidFill>
                <a:latin typeface="微软雅黑" panose="020B0503020204020204" pitchFamily="34" charset="-122"/>
                <a:ea typeface="微软雅黑" panose="020B0503020204020204" pitchFamily="34" charset="-122"/>
              </a:endParaRPr>
            </a:p>
          </p:txBody>
        </p:sp>
        <p:sp>
          <p:nvSpPr>
            <p:cNvPr id="7" name="AutoShape 15"/>
            <p:cNvSpPr>
              <a:spLocks noChangeArrowheads="1"/>
            </p:cNvSpPr>
            <p:nvPr/>
          </p:nvSpPr>
          <p:spPr bwMode="gray">
            <a:xfrm>
              <a:off x="1434846" y="3995539"/>
              <a:ext cx="1511754" cy="687561"/>
            </a:xfrm>
            <a:prstGeom prst="roundRect">
              <a:avLst>
                <a:gd name="adj" fmla="val 12736"/>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8" name="Text Box 26"/>
            <p:cNvSpPr txBox="1">
              <a:spLocks noChangeArrowheads="1"/>
            </p:cNvSpPr>
            <p:nvPr/>
          </p:nvSpPr>
          <p:spPr bwMode="gray">
            <a:xfrm>
              <a:off x="1497686" y="4314892"/>
              <a:ext cx="1390948" cy="307898"/>
            </a:xfrm>
            <a:prstGeom prst="rect">
              <a:avLst/>
            </a:prstGeom>
            <a:grpFill/>
            <a:ln w="9525">
              <a:noFill/>
              <a:miter lim="800000"/>
            </a:ln>
            <a:effectLst/>
          </p:spPr>
          <p:txBody>
            <a:bodyPr>
              <a:spAutoFit/>
            </a:bodyPr>
            <a:lstStyle/>
            <a:p>
              <a:pPr marL="120650" indent="-120650">
                <a:spcBef>
                  <a:spcPct val="50000"/>
                </a:spcBef>
                <a:buFontTx/>
                <a:buChar char="•"/>
                <a:defRPr/>
              </a:pPr>
              <a:r>
                <a:rPr lang="zh-CN" altLang="en-US" sz="1400" b="1" dirty="0">
                  <a:solidFill>
                    <a:schemeClr val="bg1"/>
                  </a:solidFill>
                  <a:latin typeface="微软雅黑" panose="020B0503020204020204" pitchFamily="34" charset="-122"/>
                  <a:ea typeface="微软雅黑" panose="020B0503020204020204" pitchFamily="34" charset="-122"/>
                </a:rPr>
                <a:t>点击输入文本</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9" name="Text Box 30"/>
            <p:cNvSpPr txBox="1">
              <a:spLocks noChangeArrowheads="1"/>
            </p:cNvSpPr>
            <p:nvPr/>
          </p:nvSpPr>
          <p:spPr bwMode="gray">
            <a:xfrm>
              <a:off x="1450105" y="4008582"/>
              <a:ext cx="355271" cy="307700"/>
            </a:xfrm>
            <a:prstGeom prst="rect">
              <a:avLst/>
            </a:prstGeom>
            <a:noFill/>
            <a:ln w="9525">
              <a:noFill/>
              <a:miter lim="800000"/>
            </a:ln>
            <a:effectLst>
              <a:outerShdw dist="17961" dir="2700000" algn="ctr" rotWithShape="0">
                <a:srgbClr val="080808"/>
              </a:outerShdw>
            </a:effectLst>
          </p:spPr>
          <p:txBody>
            <a:bodyPr>
              <a:spAutoFit/>
            </a:bodyPr>
            <a:lstStyle/>
            <a:p>
              <a:pPr algn="ctr">
                <a:spcBef>
                  <a:spcPct val="50000"/>
                </a:spcBef>
              </a:pPr>
              <a:r>
                <a:rPr lang="en-US" altLang="zh-CN" sz="1400" b="1">
                  <a:solidFill>
                    <a:srgbClr val="F8F8F8"/>
                  </a:solidFill>
                  <a:latin typeface="微软雅黑" panose="020B0503020204020204" pitchFamily="34" charset="-122"/>
                  <a:ea typeface="微软雅黑" panose="020B0503020204020204" pitchFamily="34" charset="-122"/>
                </a:rPr>
                <a:t>A</a:t>
              </a:r>
              <a:endParaRPr lang="en-US" altLang="zh-CN" sz="1400" b="1">
                <a:solidFill>
                  <a:srgbClr val="F8F8F8"/>
                </a:solidFill>
                <a:latin typeface="微软雅黑" panose="020B0503020204020204" pitchFamily="34" charset="-122"/>
                <a:ea typeface="微软雅黑" panose="020B0503020204020204" pitchFamily="34" charset="-122"/>
              </a:endParaRPr>
            </a:p>
          </p:txBody>
        </p:sp>
        <p:sp>
          <p:nvSpPr>
            <p:cNvPr id="10" name="AutoShape 35"/>
            <p:cNvSpPr>
              <a:spLocks noChangeArrowheads="1"/>
            </p:cNvSpPr>
            <p:nvPr/>
          </p:nvSpPr>
          <p:spPr bwMode="gray">
            <a:xfrm>
              <a:off x="1436315" y="3807480"/>
              <a:ext cx="1510288" cy="152791"/>
            </a:xfrm>
            <a:prstGeom prst="roundRect">
              <a:avLst>
                <a:gd name="adj" fmla="val 20588"/>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11" name="AutoShape 38"/>
            <p:cNvSpPr>
              <a:spLocks noChangeArrowheads="1"/>
            </p:cNvSpPr>
            <p:nvPr/>
          </p:nvSpPr>
          <p:spPr bwMode="gray">
            <a:xfrm>
              <a:off x="1436315" y="3628251"/>
              <a:ext cx="1510288" cy="149853"/>
            </a:xfrm>
            <a:prstGeom prst="roundRect">
              <a:avLst>
                <a:gd name="adj" fmla="val 20588"/>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12" name="AutoShape 41"/>
            <p:cNvSpPr>
              <a:spLocks noChangeArrowheads="1"/>
            </p:cNvSpPr>
            <p:nvPr/>
          </p:nvSpPr>
          <p:spPr bwMode="gray">
            <a:xfrm>
              <a:off x="1436315" y="3443139"/>
              <a:ext cx="1510288" cy="149853"/>
            </a:xfrm>
            <a:prstGeom prst="roundRect">
              <a:avLst>
                <a:gd name="adj" fmla="val 20588"/>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13" name="AutoShape 44"/>
            <p:cNvSpPr>
              <a:spLocks noChangeArrowheads="1"/>
            </p:cNvSpPr>
            <p:nvPr/>
          </p:nvSpPr>
          <p:spPr bwMode="gray">
            <a:xfrm>
              <a:off x="1436315" y="3260964"/>
              <a:ext cx="1510288" cy="149853"/>
            </a:xfrm>
            <a:prstGeom prst="roundRect">
              <a:avLst>
                <a:gd name="adj" fmla="val 20588"/>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14" name="AutoShape 47"/>
            <p:cNvSpPr>
              <a:spLocks noChangeArrowheads="1"/>
            </p:cNvSpPr>
            <p:nvPr/>
          </p:nvSpPr>
          <p:spPr bwMode="gray">
            <a:xfrm>
              <a:off x="1436315" y="3081728"/>
              <a:ext cx="1510288" cy="149853"/>
            </a:xfrm>
            <a:prstGeom prst="roundRect">
              <a:avLst>
                <a:gd name="adj" fmla="val 20588"/>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15" name="AutoShape 50"/>
            <p:cNvSpPr>
              <a:spLocks noChangeArrowheads="1"/>
            </p:cNvSpPr>
            <p:nvPr/>
          </p:nvSpPr>
          <p:spPr bwMode="gray">
            <a:xfrm>
              <a:off x="1436315" y="2899546"/>
              <a:ext cx="1510288" cy="152791"/>
            </a:xfrm>
            <a:prstGeom prst="roundRect">
              <a:avLst>
                <a:gd name="adj" fmla="val 20588"/>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16" name="AutoShape 53"/>
            <p:cNvSpPr>
              <a:spLocks noChangeArrowheads="1"/>
            </p:cNvSpPr>
            <p:nvPr/>
          </p:nvSpPr>
          <p:spPr bwMode="gray">
            <a:xfrm>
              <a:off x="1436315" y="2717372"/>
              <a:ext cx="1510288" cy="152791"/>
            </a:xfrm>
            <a:prstGeom prst="roundRect">
              <a:avLst>
                <a:gd name="adj" fmla="val 20588"/>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17" name="AutoShape 56"/>
            <p:cNvSpPr>
              <a:spLocks noChangeArrowheads="1"/>
            </p:cNvSpPr>
            <p:nvPr/>
          </p:nvSpPr>
          <p:spPr bwMode="gray">
            <a:xfrm>
              <a:off x="1436315" y="2535205"/>
              <a:ext cx="1510288" cy="149853"/>
            </a:xfrm>
            <a:prstGeom prst="roundRect">
              <a:avLst>
                <a:gd name="adj" fmla="val 20588"/>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grpSp>
      <p:grpSp>
        <p:nvGrpSpPr>
          <p:cNvPr id="18" name="组合 97"/>
          <p:cNvGrpSpPr/>
          <p:nvPr/>
        </p:nvGrpSpPr>
        <p:grpSpPr bwMode="auto">
          <a:xfrm>
            <a:off x="3077932" y="1212053"/>
            <a:ext cx="1531938" cy="2865437"/>
            <a:chOff x="3000958" y="1818261"/>
            <a:chExt cx="1530853" cy="2864839"/>
          </a:xfrm>
          <a:solidFill>
            <a:srgbClr val="DB5810"/>
          </a:solidFill>
        </p:grpSpPr>
        <p:sp>
          <p:nvSpPr>
            <p:cNvPr id="19" name="AutoShape 5"/>
            <p:cNvSpPr>
              <a:spLocks noChangeArrowheads="1"/>
            </p:cNvSpPr>
            <p:nvPr/>
          </p:nvSpPr>
          <p:spPr bwMode="gray">
            <a:xfrm flipV="1">
              <a:off x="3000958" y="1818261"/>
              <a:ext cx="1530853" cy="1417728"/>
            </a:xfrm>
            <a:prstGeom prst="downArrow">
              <a:avLst>
                <a:gd name="adj1" fmla="val 76157"/>
                <a:gd name="adj2" fmla="val 21037"/>
              </a:avLst>
            </a:prstGeom>
            <a:grpFill/>
            <a:ln w="9525">
              <a:noFill/>
              <a:miter lim="800000"/>
            </a:ln>
          </p:spPr>
          <p:txBody>
            <a:bodyPr wrap="none" anchor="ctr"/>
            <a:lstStyle/>
            <a:p>
              <a:endParaRPr lang="zh-CN" altLang="en-US" b="1">
                <a:latin typeface="微软雅黑" panose="020B0503020204020204" pitchFamily="34" charset="-122"/>
                <a:ea typeface="微软雅黑" panose="020B0503020204020204" pitchFamily="34" charset="-122"/>
              </a:endParaRPr>
            </a:p>
          </p:txBody>
        </p:sp>
        <p:sp>
          <p:nvSpPr>
            <p:cNvPr id="20" name="Text Box 11"/>
            <p:cNvSpPr txBox="1">
              <a:spLocks noChangeArrowheads="1"/>
            </p:cNvSpPr>
            <p:nvPr/>
          </p:nvSpPr>
          <p:spPr bwMode="gray">
            <a:xfrm>
              <a:off x="3219862" y="2654207"/>
              <a:ext cx="1065132" cy="461569"/>
            </a:xfrm>
            <a:prstGeom prst="rect">
              <a:avLst/>
            </a:prstGeom>
            <a:grpFill/>
            <a:ln w="9525" algn="ctr">
              <a:noFill/>
              <a:miter lim="800000"/>
            </a:ln>
          </p:spPr>
          <p:txBody>
            <a:bodyPr>
              <a:spAutoFit/>
            </a:bodyPr>
            <a:lstStyle/>
            <a:p>
              <a:pPr algn="ctr">
                <a:spcBef>
                  <a:spcPct val="50000"/>
                </a:spcBef>
              </a:pPr>
              <a:r>
                <a:rPr lang="en-US" altLang="zh-CN" sz="2400" b="1" dirty="0">
                  <a:solidFill>
                    <a:srgbClr val="1C1C1C"/>
                  </a:solidFill>
                  <a:latin typeface="微软雅黑" panose="020B0503020204020204" pitchFamily="34" charset="-122"/>
                  <a:ea typeface="微软雅黑" panose="020B0503020204020204" pitchFamily="34" charset="-122"/>
                </a:rPr>
                <a:t>50%</a:t>
              </a:r>
              <a:endParaRPr lang="en-US" altLang="zh-CN" sz="2400" b="1" dirty="0">
                <a:solidFill>
                  <a:srgbClr val="1C1C1C"/>
                </a:solidFill>
                <a:latin typeface="微软雅黑" panose="020B0503020204020204" pitchFamily="34" charset="-122"/>
                <a:ea typeface="微软雅黑" panose="020B0503020204020204" pitchFamily="34" charset="-122"/>
              </a:endParaRPr>
            </a:p>
          </p:txBody>
        </p:sp>
        <p:sp>
          <p:nvSpPr>
            <p:cNvPr id="21" name="AutoShape 18"/>
            <p:cNvSpPr>
              <a:spLocks noChangeArrowheads="1"/>
            </p:cNvSpPr>
            <p:nvPr/>
          </p:nvSpPr>
          <p:spPr bwMode="gray">
            <a:xfrm>
              <a:off x="3008304" y="3995539"/>
              <a:ext cx="1514692" cy="687561"/>
            </a:xfrm>
            <a:prstGeom prst="roundRect">
              <a:avLst>
                <a:gd name="adj" fmla="val 12736"/>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22" name="Text Box 31"/>
            <p:cNvSpPr txBox="1">
              <a:spLocks noChangeArrowheads="1"/>
            </p:cNvSpPr>
            <p:nvPr/>
          </p:nvSpPr>
          <p:spPr bwMode="gray">
            <a:xfrm>
              <a:off x="3027927" y="4008554"/>
              <a:ext cx="355348" cy="307713"/>
            </a:xfrm>
            <a:prstGeom prst="rect">
              <a:avLst/>
            </a:prstGeom>
            <a:noFill/>
            <a:ln w="9525">
              <a:noFill/>
              <a:miter lim="800000"/>
            </a:ln>
            <a:effectLst>
              <a:outerShdw blurRad="50800" dist="38100" dir="2700000" algn="tl" rotWithShape="0">
                <a:prstClr val="black">
                  <a:alpha val="40000"/>
                </a:prstClr>
              </a:outerShdw>
            </a:effectLst>
          </p:spPr>
          <p:txBody>
            <a:bodyPr>
              <a:spAutoFit/>
            </a:bodyPr>
            <a:lstStyle/>
            <a:p>
              <a:pPr algn="ctr">
                <a:spcBef>
                  <a:spcPct val="50000"/>
                </a:spcBef>
              </a:pPr>
              <a:r>
                <a:rPr lang="en-US" altLang="zh-CN" sz="1400" b="1" dirty="0">
                  <a:solidFill>
                    <a:srgbClr val="F8F8F8"/>
                  </a:solidFill>
                  <a:latin typeface="微软雅黑" panose="020B0503020204020204" pitchFamily="34" charset="-122"/>
                  <a:ea typeface="微软雅黑" panose="020B0503020204020204" pitchFamily="34" charset="-122"/>
                </a:rPr>
                <a:t>B</a:t>
              </a:r>
              <a:endParaRPr lang="en-US" altLang="zh-CN" sz="1400" b="1" dirty="0">
                <a:solidFill>
                  <a:srgbClr val="F8F8F8"/>
                </a:solidFill>
                <a:latin typeface="微软雅黑" panose="020B0503020204020204" pitchFamily="34" charset="-122"/>
                <a:ea typeface="微软雅黑" panose="020B0503020204020204" pitchFamily="34" charset="-122"/>
              </a:endParaRPr>
            </a:p>
          </p:txBody>
        </p:sp>
        <p:sp>
          <p:nvSpPr>
            <p:cNvPr id="23" name="AutoShape 59"/>
            <p:cNvSpPr>
              <a:spLocks noChangeArrowheads="1"/>
            </p:cNvSpPr>
            <p:nvPr/>
          </p:nvSpPr>
          <p:spPr bwMode="gray">
            <a:xfrm>
              <a:off x="3020057" y="3807480"/>
              <a:ext cx="1510288" cy="152791"/>
            </a:xfrm>
            <a:prstGeom prst="roundRect">
              <a:avLst>
                <a:gd name="adj" fmla="val 20588"/>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24" name="AutoShape 62"/>
            <p:cNvSpPr>
              <a:spLocks noChangeArrowheads="1"/>
            </p:cNvSpPr>
            <p:nvPr/>
          </p:nvSpPr>
          <p:spPr bwMode="gray">
            <a:xfrm>
              <a:off x="3020057" y="3625313"/>
              <a:ext cx="1510288" cy="149853"/>
            </a:xfrm>
            <a:prstGeom prst="roundRect">
              <a:avLst>
                <a:gd name="adj" fmla="val 20588"/>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25" name="AutoShape 65"/>
            <p:cNvSpPr>
              <a:spLocks noChangeArrowheads="1"/>
            </p:cNvSpPr>
            <p:nvPr/>
          </p:nvSpPr>
          <p:spPr bwMode="gray">
            <a:xfrm>
              <a:off x="3020057" y="3443139"/>
              <a:ext cx="1510288" cy="149853"/>
            </a:xfrm>
            <a:prstGeom prst="roundRect">
              <a:avLst>
                <a:gd name="adj" fmla="val 20588"/>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26" name="AutoShape 68"/>
            <p:cNvSpPr>
              <a:spLocks noChangeArrowheads="1"/>
            </p:cNvSpPr>
            <p:nvPr/>
          </p:nvSpPr>
          <p:spPr bwMode="gray">
            <a:xfrm>
              <a:off x="3020057" y="3260964"/>
              <a:ext cx="1510288" cy="149853"/>
            </a:xfrm>
            <a:prstGeom prst="roundRect">
              <a:avLst>
                <a:gd name="adj" fmla="val 20588"/>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27" name="AutoShape 71"/>
            <p:cNvSpPr>
              <a:spLocks noChangeArrowheads="1"/>
            </p:cNvSpPr>
            <p:nvPr/>
          </p:nvSpPr>
          <p:spPr bwMode="gray">
            <a:xfrm>
              <a:off x="3020057" y="3081728"/>
              <a:ext cx="1510288" cy="149853"/>
            </a:xfrm>
            <a:prstGeom prst="roundRect">
              <a:avLst>
                <a:gd name="adj" fmla="val 20588"/>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28" name="Text Box 26"/>
            <p:cNvSpPr txBox="1">
              <a:spLocks noChangeArrowheads="1"/>
            </p:cNvSpPr>
            <p:nvPr/>
          </p:nvSpPr>
          <p:spPr bwMode="gray">
            <a:xfrm>
              <a:off x="3062746" y="4314344"/>
              <a:ext cx="1391283" cy="307777"/>
            </a:xfrm>
            <a:prstGeom prst="rect">
              <a:avLst/>
            </a:prstGeom>
            <a:grpFill/>
            <a:ln w="9525">
              <a:noFill/>
              <a:miter lim="800000"/>
            </a:ln>
          </p:spPr>
          <p:txBody>
            <a:bodyPr>
              <a:spAutoFit/>
            </a:bodyPr>
            <a:lstStyle/>
            <a:p>
              <a:pPr marL="120650" indent="-120650">
                <a:spcBef>
                  <a:spcPct val="50000"/>
                </a:spcBef>
                <a:buFontTx/>
                <a:buChar char="•"/>
              </a:pPr>
              <a:r>
                <a:rPr lang="zh-CN" altLang="en-US" sz="1400" b="1" dirty="0">
                  <a:solidFill>
                    <a:schemeClr val="bg1"/>
                  </a:solidFill>
                  <a:latin typeface="微软雅黑" panose="020B0503020204020204" pitchFamily="34" charset="-122"/>
                  <a:ea typeface="微软雅黑" panose="020B0503020204020204" pitchFamily="34" charset="-122"/>
                </a:rPr>
                <a:t>点击输入文本</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98"/>
          <p:cNvGrpSpPr/>
          <p:nvPr/>
        </p:nvGrpSpPr>
        <p:grpSpPr bwMode="auto">
          <a:xfrm>
            <a:off x="4659083" y="1212053"/>
            <a:ext cx="1522531" cy="2865437"/>
            <a:chOff x="4581762" y="1818261"/>
            <a:chExt cx="1522038" cy="2864839"/>
          </a:xfrm>
          <a:solidFill>
            <a:srgbClr val="C00000"/>
          </a:solidFill>
        </p:grpSpPr>
        <p:sp>
          <p:nvSpPr>
            <p:cNvPr id="30" name="AutoShape 6"/>
            <p:cNvSpPr>
              <a:spLocks noChangeArrowheads="1"/>
            </p:cNvSpPr>
            <p:nvPr/>
          </p:nvSpPr>
          <p:spPr bwMode="gray">
            <a:xfrm flipV="1">
              <a:off x="4584700" y="1818261"/>
              <a:ext cx="1513223" cy="1713027"/>
            </a:xfrm>
            <a:prstGeom prst="downArrow">
              <a:avLst>
                <a:gd name="adj1" fmla="val 77380"/>
                <a:gd name="adj2" fmla="val 19711"/>
              </a:avLst>
            </a:prstGeom>
            <a:grpFill/>
            <a:ln w="9525">
              <a:noFill/>
              <a:miter lim="800000"/>
            </a:ln>
          </p:spPr>
          <p:txBody>
            <a:bodyPr wrap="none" anchor="ctr"/>
            <a:lstStyle/>
            <a:p>
              <a:endParaRPr lang="zh-CN" altLang="en-US" b="1">
                <a:latin typeface="微软雅黑" panose="020B0503020204020204" pitchFamily="34" charset="-122"/>
                <a:ea typeface="微软雅黑" panose="020B0503020204020204" pitchFamily="34" charset="-122"/>
              </a:endParaRPr>
            </a:p>
          </p:txBody>
        </p:sp>
        <p:sp>
          <p:nvSpPr>
            <p:cNvPr id="31" name="Text Box 12"/>
            <p:cNvSpPr txBox="1">
              <a:spLocks noChangeArrowheads="1"/>
            </p:cNvSpPr>
            <p:nvPr/>
          </p:nvSpPr>
          <p:spPr bwMode="gray">
            <a:xfrm>
              <a:off x="4783036" y="3012679"/>
              <a:ext cx="1065132" cy="461569"/>
            </a:xfrm>
            <a:prstGeom prst="rect">
              <a:avLst/>
            </a:prstGeom>
            <a:grpFill/>
            <a:ln w="9525" algn="ctr">
              <a:noFill/>
              <a:miter lim="800000"/>
            </a:ln>
          </p:spPr>
          <p:txBody>
            <a:bodyPr>
              <a:spAutoFit/>
            </a:bodyPr>
            <a:lstStyle/>
            <a:p>
              <a:pPr algn="ctr">
                <a:spcBef>
                  <a:spcPct val="50000"/>
                </a:spcBef>
              </a:pPr>
              <a:r>
                <a:rPr lang="en-US" altLang="zh-CN" sz="2400" b="1">
                  <a:solidFill>
                    <a:srgbClr val="1C1C1C"/>
                  </a:solidFill>
                  <a:latin typeface="微软雅黑" panose="020B0503020204020204" pitchFamily="34" charset="-122"/>
                  <a:ea typeface="微软雅黑" panose="020B0503020204020204" pitchFamily="34" charset="-122"/>
                </a:rPr>
                <a:t>30%</a:t>
              </a:r>
              <a:endParaRPr lang="en-US" altLang="zh-CN" sz="2400" b="1">
                <a:solidFill>
                  <a:srgbClr val="1C1C1C"/>
                </a:solidFill>
                <a:latin typeface="微软雅黑" panose="020B0503020204020204" pitchFamily="34" charset="-122"/>
                <a:ea typeface="微软雅黑" panose="020B0503020204020204" pitchFamily="34" charset="-122"/>
              </a:endParaRPr>
            </a:p>
          </p:txBody>
        </p:sp>
        <p:sp>
          <p:nvSpPr>
            <p:cNvPr id="32" name="AutoShape 21"/>
            <p:cNvSpPr>
              <a:spLocks noChangeArrowheads="1"/>
            </p:cNvSpPr>
            <p:nvPr/>
          </p:nvSpPr>
          <p:spPr bwMode="gray">
            <a:xfrm>
              <a:off x="4589108" y="3995539"/>
              <a:ext cx="1514692" cy="687561"/>
            </a:xfrm>
            <a:prstGeom prst="roundRect">
              <a:avLst>
                <a:gd name="adj" fmla="val 12736"/>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33" name="Text Box 32"/>
            <p:cNvSpPr txBox="1">
              <a:spLocks noChangeArrowheads="1"/>
            </p:cNvSpPr>
            <p:nvPr/>
          </p:nvSpPr>
          <p:spPr bwMode="gray">
            <a:xfrm>
              <a:off x="4610328" y="4008554"/>
              <a:ext cx="355485" cy="307713"/>
            </a:xfrm>
            <a:prstGeom prst="rect">
              <a:avLst/>
            </a:prstGeom>
            <a:noFill/>
            <a:ln w="9525">
              <a:noFill/>
              <a:miter lim="800000"/>
            </a:ln>
            <a:effectLst>
              <a:outerShdw dist="17961" dir="2700000" algn="ctr" rotWithShape="0">
                <a:srgbClr val="080808"/>
              </a:outerShdw>
            </a:effectLst>
          </p:spPr>
          <p:txBody>
            <a:bodyPr>
              <a:spAutoFit/>
            </a:bodyPr>
            <a:lstStyle/>
            <a:p>
              <a:pPr algn="ctr">
                <a:spcBef>
                  <a:spcPct val="50000"/>
                </a:spcBef>
              </a:pPr>
              <a:r>
                <a:rPr lang="en-US" altLang="zh-CN" sz="1400" b="1">
                  <a:solidFill>
                    <a:srgbClr val="F8F8F8"/>
                  </a:solidFill>
                  <a:latin typeface="微软雅黑" panose="020B0503020204020204" pitchFamily="34" charset="-122"/>
                  <a:ea typeface="微软雅黑" panose="020B0503020204020204" pitchFamily="34" charset="-122"/>
                </a:rPr>
                <a:t>C</a:t>
              </a:r>
              <a:endParaRPr lang="en-US" altLang="zh-CN" sz="1400" b="1">
                <a:solidFill>
                  <a:srgbClr val="F8F8F8"/>
                </a:solidFill>
                <a:latin typeface="微软雅黑" panose="020B0503020204020204" pitchFamily="34" charset="-122"/>
                <a:ea typeface="微软雅黑" panose="020B0503020204020204" pitchFamily="34" charset="-122"/>
              </a:endParaRPr>
            </a:p>
          </p:txBody>
        </p:sp>
        <p:sp>
          <p:nvSpPr>
            <p:cNvPr id="34" name="AutoShape 74"/>
            <p:cNvSpPr>
              <a:spLocks noChangeArrowheads="1"/>
            </p:cNvSpPr>
            <p:nvPr/>
          </p:nvSpPr>
          <p:spPr bwMode="gray">
            <a:xfrm>
              <a:off x="4581762" y="3807480"/>
              <a:ext cx="1510289" cy="152791"/>
            </a:xfrm>
            <a:prstGeom prst="roundRect">
              <a:avLst>
                <a:gd name="adj" fmla="val 20588"/>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35" name="AutoShape 77"/>
            <p:cNvSpPr>
              <a:spLocks noChangeArrowheads="1"/>
            </p:cNvSpPr>
            <p:nvPr/>
          </p:nvSpPr>
          <p:spPr bwMode="gray">
            <a:xfrm>
              <a:off x="4581762" y="3625313"/>
              <a:ext cx="1510289" cy="149853"/>
            </a:xfrm>
            <a:prstGeom prst="roundRect">
              <a:avLst>
                <a:gd name="adj" fmla="val 20588"/>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36" name="AutoShape 80"/>
            <p:cNvSpPr>
              <a:spLocks noChangeArrowheads="1"/>
            </p:cNvSpPr>
            <p:nvPr/>
          </p:nvSpPr>
          <p:spPr bwMode="gray">
            <a:xfrm>
              <a:off x="4581762" y="3443139"/>
              <a:ext cx="1510289" cy="149853"/>
            </a:xfrm>
            <a:prstGeom prst="roundRect">
              <a:avLst>
                <a:gd name="adj" fmla="val 20588"/>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37" name="Text Box 26"/>
            <p:cNvSpPr txBox="1">
              <a:spLocks noChangeArrowheads="1"/>
            </p:cNvSpPr>
            <p:nvPr/>
          </p:nvSpPr>
          <p:spPr bwMode="gray">
            <a:xfrm>
              <a:off x="4659406" y="4314344"/>
              <a:ext cx="1391283" cy="307777"/>
            </a:xfrm>
            <a:prstGeom prst="rect">
              <a:avLst/>
            </a:prstGeom>
            <a:grpFill/>
            <a:ln w="9525">
              <a:noFill/>
              <a:miter lim="800000"/>
            </a:ln>
          </p:spPr>
          <p:txBody>
            <a:bodyPr>
              <a:spAutoFit/>
            </a:bodyPr>
            <a:lstStyle/>
            <a:p>
              <a:pPr marL="120650" indent="-120650">
                <a:spcBef>
                  <a:spcPct val="50000"/>
                </a:spcBef>
                <a:buFontTx/>
                <a:buChar char="•"/>
              </a:pPr>
              <a:r>
                <a:rPr lang="zh-CN" altLang="en-US" sz="1400" b="1">
                  <a:solidFill>
                    <a:schemeClr val="bg1"/>
                  </a:solidFill>
                  <a:latin typeface="微软雅黑" panose="020B0503020204020204" pitchFamily="34" charset="-122"/>
                  <a:ea typeface="微软雅黑" panose="020B0503020204020204" pitchFamily="34" charset="-122"/>
                </a:rPr>
                <a:t>点击输入文本</a:t>
              </a:r>
              <a:endParaRPr lang="en-US" altLang="zh-CN" sz="1400" b="1">
                <a:solidFill>
                  <a:schemeClr val="bg1"/>
                </a:solidFill>
                <a:latin typeface="微软雅黑" panose="020B0503020204020204" pitchFamily="34" charset="-122"/>
                <a:ea typeface="微软雅黑" panose="020B0503020204020204" pitchFamily="34" charset="-122"/>
              </a:endParaRPr>
            </a:p>
          </p:txBody>
        </p:sp>
      </p:grpSp>
      <p:grpSp>
        <p:nvGrpSpPr>
          <p:cNvPr id="38" name="组合 99"/>
          <p:cNvGrpSpPr/>
          <p:nvPr/>
        </p:nvGrpSpPr>
        <p:grpSpPr bwMode="auto">
          <a:xfrm>
            <a:off x="6235472" y="1212053"/>
            <a:ext cx="1522531" cy="2865437"/>
            <a:chOff x="6158158" y="1818261"/>
            <a:chExt cx="1522038" cy="2864839"/>
          </a:xfrm>
          <a:solidFill>
            <a:srgbClr val="FFC000"/>
          </a:solidFill>
        </p:grpSpPr>
        <p:sp>
          <p:nvSpPr>
            <p:cNvPr id="39" name="AutoShape 7"/>
            <p:cNvSpPr>
              <a:spLocks noChangeArrowheads="1"/>
            </p:cNvSpPr>
            <p:nvPr/>
          </p:nvSpPr>
          <p:spPr bwMode="gray">
            <a:xfrm flipV="1">
              <a:off x="6158158" y="1818261"/>
              <a:ext cx="1489717" cy="1876103"/>
            </a:xfrm>
            <a:prstGeom prst="downArrow">
              <a:avLst>
                <a:gd name="adj1" fmla="val 77426"/>
                <a:gd name="adj2" fmla="val 19923"/>
              </a:avLst>
            </a:prstGeom>
            <a:grpFill/>
            <a:ln w="9525">
              <a:noFill/>
              <a:miter lim="800000"/>
            </a:ln>
          </p:spPr>
          <p:txBody>
            <a:bodyPr wrap="none" anchor="ctr"/>
            <a:lstStyle/>
            <a:p>
              <a:endParaRPr lang="zh-CN" altLang="en-US" b="1">
                <a:latin typeface="微软雅黑" panose="020B0503020204020204" pitchFamily="34" charset="-122"/>
                <a:ea typeface="微软雅黑" panose="020B0503020204020204" pitchFamily="34" charset="-122"/>
              </a:endParaRPr>
            </a:p>
          </p:txBody>
        </p:sp>
        <p:sp>
          <p:nvSpPr>
            <p:cNvPr id="40" name="Text Box 13"/>
            <p:cNvSpPr txBox="1">
              <a:spLocks noChangeArrowheads="1"/>
            </p:cNvSpPr>
            <p:nvPr/>
          </p:nvSpPr>
          <p:spPr bwMode="gray">
            <a:xfrm>
              <a:off x="6365308" y="3196322"/>
              <a:ext cx="1065133" cy="461569"/>
            </a:xfrm>
            <a:prstGeom prst="rect">
              <a:avLst/>
            </a:prstGeom>
            <a:grpFill/>
            <a:ln w="9525" algn="ctr">
              <a:noFill/>
              <a:miter lim="800000"/>
            </a:ln>
          </p:spPr>
          <p:txBody>
            <a:bodyPr>
              <a:spAutoFit/>
            </a:bodyPr>
            <a:lstStyle/>
            <a:p>
              <a:pPr algn="ctr">
                <a:spcBef>
                  <a:spcPct val="50000"/>
                </a:spcBef>
              </a:pPr>
              <a:r>
                <a:rPr lang="en-US" altLang="zh-CN" sz="2400" b="1" dirty="0">
                  <a:solidFill>
                    <a:srgbClr val="1C1C1C"/>
                  </a:solidFill>
                  <a:latin typeface="微软雅黑" panose="020B0503020204020204" pitchFamily="34" charset="-122"/>
                  <a:ea typeface="微软雅黑" panose="020B0503020204020204" pitchFamily="34" charset="-122"/>
                </a:rPr>
                <a:t>20%</a:t>
              </a:r>
              <a:endParaRPr lang="en-US" altLang="zh-CN" sz="2400" b="1" dirty="0">
                <a:solidFill>
                  <a:srgbClr val="1C1C1C"/>
                </a:solidFill>
                <a:latin typeface="微软雅黑" panose="020B0503020204020204" pitchFamily="34" charset="-122"/>
                <a:ea typeface="微软雅黑" panose="020B0503020204020204" pitchFamily="34" charset="-122"/>
              </a:endParaRPr>
            </a:p>
          </p:txBody>
        </p:sp>
        <p:sp>
          <p:nvSpPr>
            <p:cNvPr id="42" name="AutoShape 24"/>
            <p:cNvSpPr>
              <a:spLocks noChangeArrowheads="1"/>
            </p:cNvSpPr>
            <p:nvPr/>
          </p:nvSpPr>
          <p:spPr bwMode="gray">
            <a:xfrm>
              <a:off x="6165504" y="3995539"/>
              <a:ext cx="1514692" cy="687561"/>
            </a:xfrm>
            <a:prstGeom prst="roundRect">
              <a:avLst>
                <a:gd name="adj" fmla="val 12736"/>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43" name="Text Box 33"/>
            <p:cNvSpPr txBox="1">
              <a:spLocks noChangeArrowheads="1"/>
            </p:cNvSpPr>
            <p:nvPr/>
          </p:nvSpPr>
          <p:spPr bwMode="gray">
            <a:xfrm>
              <a:off x="6169266" y="4008554"/>
              <a:ext cx="355485" cy="307713"/>
            </a:xfrm>
            <a:prstGeom prst="rect">
              <a:avLst/>
            </a:prstGeom>
            <a:noFill/>
            <a:ln w="9525">
              <a:noFill/>
              <a:miter lim="800000"/>
            </a:ln>
            <a:effectLst>
              <a:outerShdw dist="17961" dir="2700000" algn="ctr" rotWithShape="0">
                <a:srgbClr val="080808"/>
              </a:outerShdw>
            </a:effectLst>
          </p:spPr>
          <p:txBody>
            <a:bodyPr>
              <a:spAutoFit/>
            </a:bodyPr>
            <a:lstStyle/>
            <a:p>
              <a:pPr algn="ctr">
                <a:spcBef>
                  <a:spcPct val="50000"/>
                </a:spcBef>
              </a:pPr>
              <a:r>
                <a:rPr lang="en-US" altLang="zh-CN" sz="1400" b="1">
                  <a:solidFill>
                    <a:srgbClr val="F8F8F8"/>
                  </a:solidFill>
                  <a:latin typeface="微软雅黑" panose="020B0503020204020204" pitchFamily="34" charset="-122"/>
                  <a:ea typeface="微软雅黑" panose="020B0503020204020204" pitchFamily="34" charset="-122"/>
                </a:rPr>
                <a:t>D</a:t>
              </a:r>
              <a:endParaRPr lang="en-US" altLang="zh-CN" sz="1400" b="1">
                <a:solidFill>
                  <a:srgbClr val="F8F8F8"/>
                </a:solidFill>
                <a:latin typeface="微软雅黑" panose="020B0503020204020204" pitchFamily="34" charset="-122"/>
                <a:ea typeface="微软雅黑" panose="020B0503020204020204" pitchFamily="34" charset="-122"/>
              </a:endParaRPr>
            </a:p>
          </p:txBody>
        </p:sp>
        <p:sp>
          <p:nvSpPr>
            <p:cNvPr id="44" name="AutoShape 83"/>
            <p:cNvSpPr>
              <a:spLocks noChangeArrowheads="1"/>
            </p:cNvSpPr>
            <p:nvPr/>
          </p:nvSpPr>
          <p:spPr bwMode="gray">
            <a:xfrm>
              <a:off x="6162565" y="3807480"/>
              <a:ext cx="1507359" cy="152791"/>
            </a:xfrm>
            <a:prstGeom prst="roundRect">
              <a:avLst>
                <a:gd name="adj" fmla="val 20588"/>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45" name="AutoShape 86"/>
            <p:cNvSpPr>
              <a:spLocks noChangeArrowheads="1"/>
            </p:cNvSpPr>
            <p:nvPr/>
          </p:nvSpPr>
          <p:spPr bwMode="gray">
            <a:xfrm>
              <a:off x="6162565" y="3625313"/>
              <a:ext cx="1507359" cy="149853"/>
            </a:xfrm>
            <a:prstGeom prst="roundRect">
              <a:avLst>
                <a:gd name="adj" fmla="val 20588"/>
              </a:avLst>
            </a:prstGeom>
            <a:grpFill/>
            <a:ln w="9525">
              <a:noFill/>
              <a:round/>
            </a:ln>
            <a:effectLst>
              <a:outerShdw dist="17961" dir="2700000" algn="ctr" rotWithShape="0">
                <a:srgbClr val="080808">
                  <a:alpha val="50000"/>
                </a:srgbClr>
              </a:outerShdw>
            </a:effectLst>
          </p:spPr>
          <p:txBody>
            <a:bodyPr wrap="none" anchor="ctr"/>
            <a:lstStyle/>
            <a:p>
              <a:pPr>
                <a:defRPr/>
              </a:pPr>
              <a:endParaRPr lang="zh-CN" altLang="en-US" b="1">
                <a:latin typeface="微软雅黑" panose="020B0503020204020204" pitchFamily="34" charset="-122"/>
                <a:ea typeface="微软雅黑" panose="020B0503020204020204" pitchFamily="34" charset="-122"/>
              </a:endParaRPr>
            </a:p>
          </p:txBody>
        </p:sp>
        <p:sp>
          <p:nvSpPr>
            <p:cNvPr id="46" name="Text Box 26"/>
            <p:cNvSpPr txBox="1">
              <a:spLocks noChangeArrowheads="1"/>
            </p:cNvSpPr>
            <p:nvPr/>
          </p:nvSpPr>
          <p:spPr bwMode="gray">
            <a:xfrm>
              <a:off x="6264486" y="4314877"/>
              <a:ext cx="1390200" cy="307911"/>
            </a:xfrm>
            <a:prstGeom prst="rect">
              <a:avLst/>
            </a:prstGeom>
            <a:grpFill/>
            <a:ln w="9525">
              <a:noFill/>
              <a:miter lim="800000"/>
            </a:ln>
            <a:effectLst/>
          </p:spPr>
          <p:txBody>
            <a:bodyPr>
              <a:spAutoFit/>
            </a:bodyPr>
            <a:lstStyle/>
            <a:p>
              <a:pPr marL="120650" indent="-120650">
                <a:spcBef>
                  <a:spcPct val="50000"/>
                </a:spcBef>
                <a:buFontTx/>
                <a:buChar char="•"/>
                <a:defRPr/>
              </a:pPr>
              <a:r>
                <a:rPr lang="zh-CN" altLang="en-US" sz="1400" b="1" dirty="0">
                  <a:solidFill>
                    <a:schemeClr val="bg1"/>
                  </a:solidFill>
                  <a:latin typeface="微软雅黑" panose="020B0503020204020204" pitchFamily="34" charset="-122"/>
                  <a:ea typeface="微软雅黑" panose="020B0503020204020204" pitchFamily="34" charset="-122"/>
                </a:rPr>
                <a:t>点击输入文本</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nodeType="after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空心弧 2"/>
          <p:cNvSpPr/>
          <p:nvPr/>
        </p:nvSpPr>
        <p:spPr>
          <a:xfrm rot="16200000">
            <a:off x="1150665" y="1840212"/>
            <a:ext cx="2198687" cy="2200275"/>
          </a:xfrm>
          <a:prstGeom prst="blockArc">
            <a:avLst>
              <a:gd name="adj1" fmla="val 9034725"/>
              <a:gd name="adj2" fmla="val 2183001"/>
              <a:gd name="adj3" fmla="val 8278"/>
            </a:avLst>
          </a:prstGeom>
          <a:solidFill>
            <a:srgbClr val="DB5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4" name="空心弧 3"/>
          <p:cNvSpPr/>
          <p:nvPr/>
        </p:nvSpPr>
        <p:spPr>
          <a:xfrm rot="16426183">
            <a:off x="1326877" y="2018012"/>
            <a:ext cx="1824037" cy="1825625"/>
          </a:xfrm>
          <a:prstGeom prst="blockArc">
            <a:avLst>
              <a:gd name="adj1" fmla="val 12042876"/>
              <a:gd name="adj2" fmla="val 2021315"/>
              <a:gd name="adj3" fmla="val 963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6200000">
            <a:off x="949846" y="1660031"/>
            <a:ext cx="2560637" cy="2560637"/>
          </a:xfrm>
          <a:prstGeom prst="blockArc">
            <a:avLst>
              <a:gd name="adj1" fmla="val 7274497"/>
              <a:gd name="adj2" fmla="val 2258975"/>
              <a:gd name="adj3" fmla="val 810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6" name="矩形 5"/>
          <p:cNvSpPr/>
          <p:nvPr/>
        </p:nvSpPr>
        <p:spPr>
          <a:xfrm>
            <a:off x="1567383" y="2755406"/>
            <a:ext cx="2020888" cy="461962"/>
          </a:xfrm>
          <a:prstGeom prst="rect">
            <a:avLst/>
          </a:prstGeom>
        </p:spPr>
        <p:txBody>
          <a:bodyPr>
            <a:spAutoFit/>
          </a:bodyPr>
          <a:lstStyle/>
          <a:p>
            <a:pPr fontAlgn="auto">
              <a:spcBef>
                <a:spcPts val="0"/>
              </a:spcBef>
              <a:spcAft>
                <a:spcPts val="0"/>
              </a:spcAft>
              <a:defRPr/>
            </a:pPr>
            <a:r>
              <a:rPr lang="zh-CN" altLang="en-US" sz="2400" dirty="0" smtClean="0">
                <a:latin typeface="微软雅黑" panose="020B0503020204020204" pitchFamily="34" charset="-122"/>
                <a:ea typeface="微软雅黑" panose="020B0503020204020204" pitchFamily="34" charset="-122"/>
              </a:rPr>
              <a:t>自我总结</a:t>
            </a:r>
            <a:endParaRPr lang="zh-CN" altLang="en-US" sz="2400" dirty="0">
              <a:latin typeface="微软雅黑" panose="020B0503020204020204" pitchFamily="34" charset="-122"/>
              <a:ea typeface="微软雅黑" panose="020B0503020204020204" pitchFamily="34" charset="-122"/>
            </a:endParaRPr>
          </a:p>
        </p:txBody>
      </p:sp>
      <p:grpSp>
        <p:nvGrpSpPr>
          <p:cNvPr id="7" name="组合 6"/>
          <p:cNvGrpSpPr/>
          <p:nvPr/>
        </p:nvGrpSpPr>
        <p:grpSpPr bwMode="auto">
          <a:xfrm>
            <a:off x="4432821" y="1203598"/>
            <a:ext cx="3811587" cy="990052"/>
            <a:chOff x="4879109" y="1002852"/>
            <a:chExt cx="3811400" cy="988863"/>
          </a:xfrm>
        </p:grpSpPr>
        <p:sp>
          <p:nvSpPr>
            <p:cNvPr id="8" name="矩形 7"/>
            <p:cNvSpPr/>
            <p:nvPr/>
          </p:nvSpPr>
          <p:spPr>
            <a:xfrm>
              <a:off x="4974354" y="1075024"/>
              <a:ext cx="358757" cy="22991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9" name="TextBox 8"/>
            <p:cNvSpPr txBox="1"/>
            <p:nvPr/>
          </p:nvSpPr>
          <p:spPr>
            <a:xfrm>
              <a:off x="4879109" y="1346160"/>
              <a:ext cx="3811400" cy="645555"/>
            </a:xfrm>
            <a:prstGeom prst="rect">
              <a:avLst/>
            </a:prstGeom>
            <a:noFill/>
          </p:spPr>
          <p:txBody>
            <a:bodyPr>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endParaRPr lang="zh-CN" altLang="en-US" sz="1200" dirty="0">
                <a:latin typeface="微软雅黑" panose="020B0503020204020204" pitchFamily="34" charset="-122"/>
                <a:ea typeface="微软雅黑" panose="020B0503020204020204" pitchFamily="34" charset="-122"/>
              </a:endParaRPr>
            </a:p>
          </p:txBody>
        </p:sp>
        <p:sp>
          <p:nvSpPr>
            <p:cNvPr id="10" name="矩形 9"/>
            <p:cNvSpPr/>
            <p:nvPr/>
          </p:nvSpPr>
          <p:spPr>
            <a:xfrm>
              <a:off x="5437882" y="1002852"/>
              <a:ext cx="2020788" cy="368889"/>
            </a:xfrm>
            <a:prstGeom prst="rect">
              <a:avLst/>
            </a:prstGeom>
          </p:spPr>
          <p:txBody>
            <a:bodyPr>
              <a:spAutoFit/>
            </a:bodyPr>
            <a:lstStyle/>
            <a:p>
              <a:pPr fontAlgn="auto">
                <a:spcBef>
                  <a:spcPts val="0"/>
                </a:spcBef>
                <a:spcAft>
                  <a:spcPts val="0"/>
                </a:spcAft>
                <a:defRPr/>
              </a:pP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bwMode="auto">
          <a:xfrm>
            <a:off x="4432821" y="2437024"/>
            <a:ext cx="3811587" cy="1010750"/>
            <a:chOff x="4879109" y="2235657"/>
            <a:chExt cx="3811399" cy="1011087"/>
          </a:xfrm>
        </p:grpSpPr>
        <p:sp>
          <p:nvSpPr>
            <p:cNvPr id="12" name="矩形 11"/>
            <p:cNvSpPr/>
            <p:nvPr/>
          </p:nvSpPr>
          <p:spPr>
            <a:xfrm>
              <a:off x="4974354" y="2328646"/>
              <a:ext cx="358757" cy="230264"/>
            </a:xfrm>
            <a:prstGeom prst="rect">
              <a:avLst/>
            </a:prstGeom>
            <a:solidFill>
              <a:srgbClr val="DB58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3" name="TextBox 12"/>
            <p:cNvSpPr txBox="1"/>
            <p:nvPr/>
          </p:nvSpPr>
          <p:spPr>
            <a:xfrm>
              <a:off x="4879109" y="2600198"/>
              <a:ext cx="3811399" cy="646546"/>
            </a:xfrm>
            <a:prstGeom prst="rect">
              <a:avLst/>
            </a:prstGeom>
            <a:noFill/>
          </p:spPr>
          <p:txBody>
            <a:bodyPr>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endParaRPr lang="zh-CN" altLang="en-US" sz="1200" dirty="0">
                <a:latin typeface="微软雅黑" panose="020B0503020204020204" pitchFamily="34" charset="-122"/>
                <a:ea typeface="微软雅黑" panose="020B0503020204020204" pitchFamily="34" charset="-122"/>
              </a:endParaRPr>
            </a:p>
          </p:txBody>
        </p:sp>
        <p:sp>
          <p:nvSpPr>
            <p:cNvPr id="14" name="矩形 13"/>
            <p:cNvSpPr/>
            <p:nvPr/>
          </p:nvSpPr>
          <p:spPr>
            <a:xfrm>
              <a:off x="5437881" y="2235657"/>
              <a:ext cx="2020787" cy="369455"/>
            </a:xfrm>
            <a:prstGeom prst="rect">
              <a:avLst/>
            </a:prstGeom>
          </p:spPr>
          <p:txBody>
            <a:bodyPr>
              <a:spAutoFit/>
            </a:bodyPr>
            <a:lstStyle/>
            <a:p>
              <a:pPr>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75000"/>
                      <a:lumOff val="25000"/>
                    </a:schemeClr>
                  </a:solidFill>
                  <a:latin typeface="微软雅黑" panose="020B0503020204020204" pitchFamily="34" charset="-122"/>
                  <a:ea typeface="微软雅黑" panose="020B0503020204020204" pitchFamily="34" charset="-122"/>
                </a:rPr>
                <a:t>标题</a:t>
              </a:r>
              <a:endParaRPr lang="zh-CN" altLang="en-US" b="1" dirty="0">
                <a:solidFill>
                  <a:schemeClr val="accent5">
                    <a:lumMod val="7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bwMode="auto">
          <a:xfrm>
            <a:off x="4432821" y="3651868"/>
            <a:ext cx="3811587" cy="977006"/>
            <a:chOff x="4879110" y="3450293"/>
            <a:chExt cx="3811398" cy="977332"/>
          </a:xfrm>
        </p:grpSpPr>
        <p:sp>
          <p:nvSpPr>
            <p:cNvPr id="16" name="矩形 15"/>
            <p:cNvSpPr/>
            <p:nvPr/>
          </p:nvSpPr>
          <p:spPr>
            <a:xfrm>
              <a:off x="4974355" y="3509527"/>
              <a:ext cx="358757" cy="2302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latin typeface="微软雅黑" panose="020B0503020204020204" pitchFamily="34" charset="-122"/>
                <a:ea typeface="微软雅黑" panose="020B0503020204020204" pitchFamily="34" charset="-122"/>
              </a:endParaRPr>
            </a:p>
          </p:txBody>
        </p:sp>
        <p:sp>
          <p:nvSpPr>
            <p:cNvPr id="17" name="TextBox 16"/>
            <p:cNvSpPr txBox="1"/>
            <p:nvPr/>
          </p:nvSpPr>
          <p:spPr>
            <a:xfrm>
              <a:off x="4879110" y="3781079"/>
              <a:ext cx="3811398" cy="646546"/>
            </a:xfrm>
            <a:prstGeom prst="rect">
              <a:avLst/>
            </a:prstGeom>
            <a:noFill/>
          </p:spPr>
          <p:txBody>
            <a:bodyPr>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endParaRPr lang="zh-CN" altLang="en-US" sz="1200" dirty="0">
                <a:latin typeface="微软雅黑" panose="020B0503020204020204" pitchFamily="34" charset="-122"/>
                <a:ea typeface="微软雅黑" panose="020B0503020204020204" pitchFamily="34" charset="-122"/>
              </a:endParaRPr>
            </a:p>
          </p:txBody>
        </p:sp>
        <p:sp>
          <p:nvSpPr>
            <p:cNvPr id="18" name="矩形 17"/>
            <p:cNvSpPr/>
            <p:nvPr/>
          </p:nvSpPr>
          <p:spPr>
            <a:xfrm>
              <a:off x="5437882" y="3450293"/>
              <a:ext cx="2020787" cy="369455"/>
            </a:xfrm>
            <a:prstGeom prst="rect">
              <a:avLst/>
            </a:prstGeom>
          </p:spPr>
          <p:txBody>
            <a:bodyPr>
              <a:spAutoFit/>
            </a:bodyPr>
            <a:lstStyle/>
            <a:p>
              <a:pPr fontAlgn="auto">
                <a:spcBef>
                  <a:spcPts val="0"/>
                </a:spcBef>
                <a:spcAft>
                  <a:spcPts val="0"/>
                </a:spcAft>
                <a:defRPr/>
              </a:pP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750"/>
                                        <p:tgtEl>
                                          <p:spTgt spid="4"/>
                                        </p:tgtEl>
                                      </p:cBhvr>
                                    </p:animEffect>
                                  </p:childTnLst>
                                </p:cTn>
                              </p:par>
                            </p:childTnLst>
                          </p:cTn>
                        </p:par>
                        <p:par>
                          <p:cTn id="12" fill="hold">
                            <p:stCondLst>
                              <p:cond delay="1500"/>
                            </p:stCondLst>
                            <p:childTnLst>
                              <p:par>
                                <p:cTn id="13" presetID="18" presetClass="entr" presetSubtype="1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750"/>
                                        <p:tgtEl>
                                          <p:spTgt spid="3"/>
                                        </p:tgtEl>
                                      </p:cBhvr>
                                    </p:animEffect>
                                  </p:childTnLst>
                                </p:cTn>
                              </p:par>
                            </p:childTnLst>
                          </p:cTn>
                        </p:par>
                        <p:par>
                          <p:cTn id="16" fill="hold">
                            <p:stCondLst>
                              <p:cond delay="2500"/>
                            </p:stCondLst>
                            <p:childTnLst>
                              <p:par>
                                <p:cTn id="17" presetID="18" presetClass="entr" presetSubtype="1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trips(downLeft)">
                                      <p:cBhvr>
                                        <p:cTn id="19" dur="750"/>
                                        <p:tgtEl>
                                          <p:spTgt spid="5"/>
                                        </p:tgtEl>
                                      </p:cBhvr>
                                    </p:animEffect>
                                  </p:childTnLst>
                                </p:cTn>
                              </p:par>
                            </p:childTnLst>
                          </p:cTn>
                        </p:par>
                        <p:par>
                          <p:cTn id="20" fill="hold">
                            <p:stCondLst>
                              <p:cond delay="3500"/>
                            </p:stCondLst>
                            <p:childTnLst>
                              <p:par>
                                <p:cTn id="21" presetID="9"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par>
                          <p:cTn id="24" fill="hold">
                            <p:stCondLst>
                              <p:cond delay="4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750"/>
                                        <p:tgtEl>
                                          <p:spTgt spid="7"/>
                                        </p:tgtEl>
                                      </p:cBhvr>
                                    </p:animEffect>
                                    <p:anim calcmode="lin" valueType="num">
                                      <p:cBhvr>
                                        <p:cTn id="28" dur="750" fill="hold"/>
                                        <p:tgtEl>
                                          <p:spTgt spid="7"/>
                                        </p:tgtEl>
                                        <p:attrNameLst>
                                          <p:attrName>ppt_x</p:attrName>
                                        </p:attrNameLst>
                                      </p:cBhvr>
                                      <p:tavLst>
                                        <p:tav tm="0">
                                          <p:val>
                                            <p:strVal val="#ppt_x"/>
                                          </p:val>
                                        </p:tav>
                                        <p:tav tm="100000">
                                          <p:val>
                                            <p:strVal val="#ppt_x"/>
                                          </p:val>
                                        </p:tav>
                                      </p:tavLst>
                                    </p:anim>
                                    <p:anim calcmode="lin" valueType="num">
                                      <p:cBhvr>
                                        <p:cTn id="29" dur="75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750"/>
                                        <p:tgtEl>
                                          <p:spTgt spid="11"/>
                                        </p:tgtEl>
                                      </p:cBhvr>
                                    </p:animEffect>
                                    <p:anim calcmode="lin" valueType="num">
                                      <p:cBhvr>
                                        <p:cTn id="34" dur="750" fill="hold"/>
                                        <p:tgtEl>
                                          <p:spTgt spid="11"/>
                                        </p:tgtEl>
                                        <p:attrNameLst>
                                          <p:attrName>ppt_x</p:attrName>
                                        </p:attrNameLst>
                                      </p:cBhvr>
                                      <p:tavLst>
                                        <p:tav tm="0">
                                          <p:val>
                                            <p:strVal val="#ppt_x"/>
                                          </p:val>
                                        </p:tav>
                                        <p:tav tm="100000">
                                          <p:val>
                                            <p:strVal val="#ppt_x"/>
                                          </p:val>
                                        </p:tav>
                                      </p:tavLst>
                                    </p:anim>
                                    <p:anim calcmode="lin" valueType="num">
                                      <p:cBhvr>
                                        <p:cTn id="35" dur="750" fill="hold"/>
                                        <p:tgtEl>
                                          <p:spTgt spid="11"/>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750"/>
                                        <p:tgtEl>
                                          <p:spTgt spid="15"/>
                                        </p:tgtEl>
                                      </p:cBhvr>
                                    </p:animEffect>
                                    <p:anim calcmode="lin" valueType="num">
                                      <p:cBhvr>
                                        <p:cTn id="40" dur="750" fill="hold"/>
                                        <p:tgtEl>
                                          <p:spTgt spid="15"/>
                                        </p:tgtEl>
                                        <p:attrNameLst>
                                          <p:attrName>ppt_x</p:attrName>
                                        </p:attrNameLst>
                                      </p:cBhvr>
                                      <p:tavLst>
                                        <p:tav tm="0">
                                          <p:val>
                                            <p:strVal val="#ppt_x"/>
                                          </p:val>
                                        </p:tav>
                                        <p:tav tm="100000">
                                          <p:val>
                                            <p:strVal val="#ppt_x"/>
                                          </p:val>
                                        </p:tav>
                                      </p:tavLst>
                                    </p:anim>
                                    <p:anim calcmode="lin" valueType="num">
                                      <p:cBhvr>
                                        <p:cTn id="41"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その他"/>
          <p:cNvSpPr>
            <a:spLocks noChangeAspect="1"/>
          </p:cNvSpPr>
          <p:nvPr/>
        </p:nvSpPr>
        <p:spPr bwMode="auto">
          <a:xfrm>
            <a:off x="0" y="2708276"/>
            <a:ext cx="9144000" cy="1922326"/>
          </a:xfrm>
          <a:custGeom>
            <a:avLst/>
            <a:gdLst>
              <a:gd name="T0" fmla="*/ 0 w 21600"/>
              <a:gd name="T1" fmla="*/ 21600 h 21600"/>
              <a:gd name="T2" fmla="*/ 21600 w 21600"/>
              <a:gd name="T3" fmla="*/ 21600 h 21600"/>
              <a:gd name="T4" fmla="*/ 21600 w 21600"/>
              <a:gd name="T5" fmla="*/ 3410 h 21600"/>
              <a:gd name="T6" fmla="*/ 20833 w 21600"/>
              <a:gd name="T7" fmla="*/ 2533 h 21600"/>
              <a:gd name="T8" fmla="*/ 20103 w 21600"/>
              <a:gd name="T9" fmla="*/ 1799 h 21600"/>
              <a:gd name="T10" fmla="*/ 19391 w 21600"/>
              <a:gd name="T11" fmla="*/ 1183 h 21600"/>
              <a:gd name="T12" fmla="*/ 18715 w 21600"/>
              <a:gd name="T13" fmla="*/ 733 h 21600"/>
              <a:gd name="T14" fmla="*/ 18056 w 21600"/>
              <a:gd name="T15" fmla="*/ 378 h 21600"/>
              <a:gd name="T16" fmla="*/ 17425 w 21600"/>
              <a:gd name="T17" fmla="*/ 165 h 21600"/>
              <a:gd name="T18" fmla="*/ 16803 w 21600"/>
              <a:gd name="T19" fmla="*/ 23 h 21600"/>
              <a:gd name="T20" fmla="*/ 16208 w 21600"/>
              <a:gd name="T21" fmla="*/ 0 h 21600"/>
              <a:gd name="T22" fmla="*/ 15622 w 21600"/>
              <a:gd name="T23" fmla="*/ 47 h 21600"/>
              <a:gd name="T24" fmla="*/ 15045 w 21600"/>
              <a:gd name="T25" fmla="*/ 165 h 21600"/>
              <a:gd name="T26" fmla="*/ 14477 w 21600"/>
              <a:gd name="T27" fmla="*/ 331 h 21600"/>
              <a:gd name="T28" fmla="*/ 13918 w 21600"/>
              <a:gd name="T29" fmla="*/ 591 h 21600"/>
              <a:gd name="T30" fmla="*/ 13360 w 21600"/>
              <a:gd name="T31" fmla="*/ 852 h 21600"/>
              <a:gd name="T32" fmla="*/ 12801 w 21600"/>
              <a:gd name="T33" fmla="*/ 1160 h 21600"/>
              <a:gd name="T34" fmla="*/ 12242 w 21600"/>
              <a:gd name="T35" fmla="*/ 1492 h 21600"/>
              <a:gd name="T36" fmla="*/ 11674 w 21600"/>
              <a:gd name="T37" fmla="*/ 1847 h 21600"/>
              <a:gd name="T38" fmla="*/ 11106 w 21600"/>
              <a:gd name="T39" fmla="*/ 2226 h 21600"/>
              <a:gd name="T40" fmla="*/ 10520 w 21600"/>
              <a:gd name="T41" fmla="*/ 2581 h 21600"/>
              <a:gd name="T42" fmla="*/ 9934 w 21600"/>
              <a:gd name="T43" fmla="*/ 2936 h 21600"/>
              <a:gd name="T44" fmla="*/ 9321 w 21600"/>
              <a:gd name="T45" fmla="*/ 3244 h 21600"/>
              <a:gd name="T46" fmla="*/ 8699 w 21600"/>
              <a:gd name="T47" fmla="*/ 3505 h 21600"/>
              <a:gd name="T48" fmla="*/ 8050 w 21600"/>
              <a:gd name="T49" fmla="*/ 3765 h 21600"/>
              <a:gd name="T50" fmla="*/ 7383 w 21600"/>
              <a:gd name="T51" fmla="*/ 3955 h 21600"/>
              <a:gd name="T52" fmla="*/ 6697 w 21600"/>
              <a:gd name="T53" fmla="*/ 4073 h 21600"/>
              <a:gd name="T54" fmla="*/ 5985 w 21600"/>
              <a:gd name="T55" fmla="*/ 4144 h 21600"/>
              <a:gd name="T56" fmla="*/ 5237 w 21600"/>
              <a:gd name="T57" fmla="*/ 4097 h 21600"/>
              <a:gd name="T58" fmla="*/ 4462 w 21600"/>
              <a:gd name="T59" fmla="*/ 3978 h 21600"/>
              <a:gd name="T60" fmla="*/ 3641 w 21600"/>
              <a:gd name="T61" fmla="*/ 3765 h 21600"/>
              <a:gd name="T62" fmla="*/ 2794 w 21600"/>
              <a:gd name="T63" fmla="*/ 3410 h 21600"/>
              <a:gd name="T64" fmla="*/ 1902 w 21600"/>
              <a:gd name="T65" fmla="*/ 2984 h 21600"/>
              <a:gd name="T66" fmla="*/ 973 w 21600"/>
              <a:gd name="T67" fmla="*/ 2391 h 21600"/>
              <a:gd name="T68" fmla="*/ 0 w 21600"/>
              <a:gd name="T69" fmla="*/ 1681 h 21600"/>
              <a:gd name="T70" fmla="*/ 0 w 21600"/>
              <a:gd name="T71" fmla="*/ 2160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0" y="21600"/>
                </a:moveTo>
                <a:lnTo>
                  <a:pt x="21600" y="21600"/>
                </a:lnTo>
                <a:lnTo>
                  <a:pt x="21600" y="3410"/>
                </a:lnTo>
                <a:lnTo>
                  <a:pt x="20833" y="2533"/>
                </a:lnTo>
                <a:lnTo>
                  <a:pt x="20103" y="1799"/>
                </a:lnTo>
                <a:lnTo>
                  <a:pt x="19391" y="1183"/>
                </a:lnTo>
                <a:lnTo>
                  <a:pt x="18715" y="733"/>
                </a:lnTo>
                <a:lnTo>
                  <a:pt x="18056" y="378"/>
                </a:lnTo>
                <a:lnTo>
                  <a:pt x="17425" y="165"/>
                </a:lnTo>
                <a:lnTo>
                  <a:pt x="16803" y="23"/>
                </a:lnTo>
                <a:lnTo>
                  <a:pt x="16208" y="0"/>
                </a:lnTo>
                <a:lnTo>
                  <a:pt x="15622" y="47"/>
                </a:lnTo>
                <a:lnTo>
                  <a:pt x="15045" y="165"/>
                </a:lnTo>
                <a:lnTo>
                  <a:pt x="14477" y="331"/>
                </a:lnTo>
                <a:lnTo>
                  <a:pt x="13918" y="591"/>
                </a:lnTo>
                <a:lnTo>
                  <a:pt x="13360" y="852"/>
                </a:lnTo>
                <a:lnTo>
                  <a:pt x="12801" y="1160"/>
                </a:lnTo>
                <a:lnTo>
                  <a:pt x="12242" y="1492"/>
                </a:lnTo>
                <a:lnTo>
                  <a:pt x="11674" y="1847"/>
                </a:lnTo>
                <a:lnTo>
                  <a:pt x="11106" y="2226"/>
                </a:lnTo>
                <a:lnTo>
                  <a:pt x="10520" y="2581"/>
                </a:lnTo>
                <a:lnTo>
                  <a:pt x="9934" y="2936"/>
                </a:lnTo>
                <a:lnTo>
                  <a:pt x="9321" y="3244"/>
                </a:lnTo>
                <a:lnTo>
                  <a:pt x="8699" y="3505"/>
                </a:lnTo>
                <a:lnTo>
                  <a:pt x="8050" y="3765"/>
                </a:lnTo>
                <a:lnTo>
                  <a:pt x="7383" y="3955"/>
                </a:lnTo>
                <a:lnTo>
                  <a:pt x="6697" y="4073"/>
                </a:lnTo>
                <a:lnTo>
                  <a:pt x="5985" y="4144"/>
                </a:lnTo>
                <a:lnTo>
                  <a:pt x="5237" y="4097"/>
                </a:lnTo>
                <a:lnTo>
                  <a:pt x="4462" y="3978"/>
                </a:lnTo>
                <a:lnTo>
                  <a:pt x="3641" y="3765"/>
                </a:lnTo>
                <a:lnTo>
                  <a:pt x="2794" y="3410"/>
                </a:lnTo>
                <a:lnTo>
                  <a:pt x="1902" y="2984"/>
                </a:lnTo>
                <a:lnTo>
                  <a:pt x="973" y="2391"/>
                </a:lnTo>
                <a:lnTo>
                  <a:pt x="0" y="1681"/>
                </a:lnTo>
                <a:lnTo>
                  <a:pt x="0" y="21600"/>
                </a:lnTo>
              </a:path>
            </a:pathLst>
          </a:custGeom>
          <a:solidFill>
            <a:srgbClr val="FFC000"/>
          </a:solidFill>
          <a:ln>
            <a:noFill/>
          </a:ln>
        </p:spPr>
        <p:txBody>
          <a:bodyPr/>
          <a:lstStyle/>
          <a:p>
            <a:endParaRPr lang="zh-CN" altLang="en-US"/>
          </a:p>
        </p:txBody>
      </p:sp>
      <p:sp>
        <p:nvSpPr>
          <p:cNvPr id="13" name="その他"/>
          <p:cNvSpPr>
            <a:spLocks noChangeAspect="1"/>
          </p:cNvSpPr>
          <p:nvPr/>
        </p:nvSpPr>
        <p:spPr bwMode="auto">
          <a:xfrm>
            <a:off x="3175" y="3284538"/>
            <a:ext cx="9140825" cy="1858962"/>
          </a:xfrm>
          <a:custGeom>
            <a:avLst/>
            <a:gdLst>
              <a:gd name="T0" fmla="*/ 0 w 21600"/>
              <a:gd name="T1" fmla="*/ 0 h 21600"/>
              <a:gd name="T2" fmla="*/ 973 w 21600"/>
              <a:gd name="T3" fmla="*/ 645 h 21600"/>
              <a:gd name="T4" fmla="*/ 1902 w 21600"/>
              <a:gd name="T5" fmla="*/ 1210 h 21600"/>
              <a:gd name="T6" fmla="*/ 2794 w 21600"/>
              <a:gd name="T7" fmla="*/ 1667 h 21600"/>
              <a:gd name="T8" fmla="*/ 3641 w 21600"/>
              <a:gd name="T9" fmla="*/ 2044 h 21600"/>
              <a:gd name="T10" fmla="*/ 4462 w 21600"/>
              <a:gd name="T11" fmla="*/ 2313 h 21600"/>
              <a:gd name="T12" fmla="*/ 5237 w 21600"/>
              <a:gd name="T13" fmla="*/ 2501 h 21600"/>
              <a:gd name="T14" fmla="*/ 5985 w 21600"/>
              <a:gd name="T15" fmla="*/ 2636 h 21600"/>
              <a:gd name="T16" fmla="*/ 6697 w 21600"/>
              <a:gd name="T17" fmla="*/ 2716 h 21600"/>
              <a:gd name="T18" fmla="*/ 7383 w 21600"/>
              <a:gd name="T19" fmla="*/ 2743 h 21600"/>
              <a:gd name="T20" fmla="*/ 8050 w 21600"/>
              <a:gd name="T21" fmla="*/ 2689 h 21600"/>
              <a:gd name="T22" fmla="*/ 8699 w 21600"/>
              <a:gd name="T23" fmla="*/ 2609 h 21600"/>
              <a:gd name="T24" fmla="*/ 9321 w 21600"/>
              <a:gd name="T25" fmla="*/ 2474 h 21600"/>
              <a:gd name="T26" fmla="*/ 9934 w 21600"/>
              <a:gd name="T27" fmla="*/ 2340 h 21600"/>
              <a:gd name="T28" fmla="*/ 10520 w 21600"/>
              <a:gd name="T29" fmla="*/ 2205 h 21600"/>
              <a:gd name="T30" fmla="*/ 11106 w 21600"/>
              <a:gd name="T31" fmla="*/ 2017 h 21600"/>
              <a:gd name="T32" fmla="*/ 11674 w 21600"/>
              <a:gd name="T33" fmla="*/ 1855 h 21600"/>
              <a:gd name="T34" fmla="*/ 12242 w 21600"/>
              <a:gd name="T35" fmla="*/ 1694 h 21600"/>
              <a:gd name="T36" fmla="*/ 12801 w 21600"/>
              <a:gd name="T37" fmla="*/ 1532 h 21600"/>
              <a:gd name="T38" fmla="*/ 13360 w 21600"/>
              <a:gd name="T39" fmla="*/ 1398 h 21600"/>
              <a:gd name="T40" fmla="*/ 13918 w 21600"/>
              <a:gd name="T41" fmla="*/ 1291 h 21600"/>
              <a:gd name="T42" fmla="*/ 14477 w 21600"/>
              <a:gd name="T43" fmla="*/ 1237 h 21600"/>
              <a:gd name="T44" fmla="*/ 15045 w 21600"/>
              <a:gd name="T45" fmla="*/ 1210 h 21600"/>
              <a:gd name="T46" fmla="*/ 15622 w 21600"/>
              <a:gd name="T47" fmla="*/ 1237 h 21600"/>
              <a:gd name="T48" fmla="*/ 16208 w 21600"/>
              <a:gd name="T49" fmla="*/ 1318 h 21600"/>
              <a:gd name="T50" fmla="*/ 16803 w 21600"/>
              <a:gd name="T51" fmla="*/ 1452 h 21600"/>
              <a:gd name="T52" fmla="*/ 17425 w 21600"/>
              <a:gd name="T53" fmla="*/ 1667 h 21600"/>
              <a:gd name="T54" fmla="*/ 18056 w 21600"/>
              <a:gd name="T55" fmla="*/ 1963 h 21600"/>
              <a:gd name="T56" fmla="*/ 18715 w 21600"/>
              <a:gd name="T57" fmla="*/ 2367 h 21600"/>
              <a:gd name="T58" fmla="*/ 19391 w 21600"/>
              <a:gd name="T59" fmla="*/ 2851 h 21600"/>
              <a:gd name="T60" fmla="*/ 20103 w 21600"/>
              <a:gd name="T61" fmla="*/ 3442 h 21600"/>
              <a:gd name="T62" fmla="*/ 20833 w 21600"/>
              <a:gd name="T63" fmla="*/ 4142 h 21600"/>
              <a:gd name="T64" fmla="*/ 21600 w 21600"/>
              <a:gd name="T65" fmla="*/ 4976 h 21600"/>
              <a:gd name="T66" fmla="*/ 21600 w 21600"/>
              <a:gd name="T67" fmla="*/ 21600 h 21600"/>
              <a:gd name="T68" fmla="*/ 0 w 21600"/>
              <a:gd name="T69" fmla="*/ 2160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0" y="0"/>
                </a:moveTo>
                <a:lnTo>
                  <a:pt x="973" y="645"/>
                </a:lnTo>
                <a:lnTo>
                  <a:pt x="1902" y="1210"/>
                </a:lnTo>
                <a:lnTo>
                  <a:pt x="2794" y="1667"/>
                </a:lnTo>
                <a:lnTo>
                  <a:pt x="3641" y="2044"/>
                </a:lnTo>
                <a:lnTo>
                  <a:pt x="4462" y="2313"/>
                </a:lnTo>
                <a:lnTo>
                  <a:pt x="5237" y="2501"/>
                </a:lnTo>
                <a:lnTo>
                  <a:pt x="5985" y="2636"/>
                </a:lnTo>
                <a:lnTo>
                  <a:pt x="6697" y="2716"/>
                </a:lnTo>
                <a:lnTo>
                  <a:pt x="7383" y="2743"/>
                </a:lnTo>
                <a:lnTo>
                  <a:pt x="8050" y="2689"/>
                </a:lnTo>
                <a:lnTo>
                  <a:pt x="8699" y="2609"/>
                </a:lnTo>
                <a:lnTo>
                  <a:pt x="9321" y="2474"/>
                </a:lnTo>
                <a:lnTo>
                  <a:pt x="9934" y="2340"/>
                </a:lnTo>
                <a:lnTo>
                  <a:pt x="10520" y="2205"/>
                </a:lnTo>
                <a:lnTo>
                  <a:pt x="11106" y="2017"/>
                </a:lnTo>
                <a:lnTo>
                  <a:pt x="11674" y="1855"/>
                </a:lnTo>
                <a:lnTo>
                  <a:pt x="12242" y="1694"/>
                </a:lnTo>
                <a:lnTo>
                  <a:pt x="12801" y="1532"/>
                </a:lnTo>
                <a:lnTo>
                  <a:pt x="13360" y="1398"/>
                </a:lnTo>
                <a:lnTo>
                  <a:pt x="13918" y="1291"/>
                </a:lnTo>
                <a:lnTo>
                  <a:pt x="14477" y="1237"/>
                </a:lnTo>
                <a:lnTo>
                  <a:pt x="15045" y="1210"/>
                </a:lnTo>
                <a:lnTo>
                  <a:pt x="15622" y="1237"/>
                </a:lnTo>
                <a:lnTo>
                  <a:pt x="16208" y="1318"/>
                </a:lnTo>
                <a:lnTo>
                  <a:pt x="16803" y="1452"/>
                </a:lnTo>
                <a:lnTo>
                  <a:pt x="17425" y="1667"/>
                </a:lnTo>
                <a:lnTo>
                  <a:pt x="18056" y="1963"/>
                </a:lnTo>
                <a:lnTo>
                  <a:pt x="18715" y="2367"/>
                </a:lnTo>
                <a:lnTo>
                  <a:pt x="19391" y="2851"/>
                </a:lnTo>
                <a:lnTo>
                  <a:pt x="20103" y="3442"/>
                </a:lnTo>
                <a:lnTo>
                  <a:pt x="20833" y="4142"/>
                </a:lnTo>
                <a:lnTo>
                  <a:pt x="21600" y="4976"/>
                </a:lnTo>
                <a:lnTo>
                  <a:pt x="21600" y="21600"/>
                </a:lnTo>
                <a:lnTo>
                  <a:pt x="0" y="21600"/>
                </a:lnTo>
                <a:lnTo>
                  <a:pt x="0" y="0"/>
                </a:lnTo>
              </a:path>
            </a:pathLst>
          </a:custGeom>
          <a:solidFill>
            <a:srgbClr val="C00000"/>
          </a:solidFill>
          <a:ln>
            <a:noFill/>
          </a:ln>
        </p:spPr>
        <p:txBody>
          <a:bodyPr/>
          <a:lstStyle/>
          <a:p>
            <a:endParaRPr lang="zh-CN" altLang="en-US"/>
          </a:p>
        </p:txBody>
      </p:sp>
      <p:sp>
        <p:nvSpPr>
          <p:cNvPr id="17" name="その他"/>
          <p:cNvSpPr>
            <a:spLocks noChangeAspect="1"/>
          </p:cNvSpPr>
          <p:nvPr/>
        </p:nvSpPr>
        <p:spPr bwMode="auto">
          <a:xfrm>
            <a:off x="749300" y="2339975"/>
            <a:ext cx="650875" cy="644525"/>
          </a:xfrm>
          <a:custGeom>
            <a:avLst/>
            <a:gdLst>
              <a:gd name="T0" fmla="*/ 12649 w 21600"/>
              <a:gd name="T1" fmla="*/ 0 h 21600"/>
              <a:gd name="T2" fmla="*/ 13365 w 21600"/>
              <a:gd name="T3" fmla="*/ 8205 h 21600"/>
              <a:gd name="T4" fmla="*/ 21600 w 21600"/>
              <a:gd name="T5" fmla="*/ 10256 h 21600"/>
              <a:gd name="T6" fmla="*/ 13723 w 21600"/>
              <a:gd name="T7" fmla="*/ 13273 h 21600"/>
              <a:gd name="T8" fmla="*/ 14439 w 21600"/>
              <a:gd name="T9" fmla="*/ 21600 h 21600"/>
              <a:gd name="T10" fmla="*/ 8950 w 21600"/>
              <a:gd name="T11" fmla="*/ 15083 h 21600"/>
              <a:gd name="T12" fmla="*/ 1193 w 21600"/>
              <a:gd name="T13" fmla="*/ 18221 h 21600"/>
              <a:gd name="T14" fmla="*/ 5608 w 21600"/>
              <a:gd name="T15" fmla="*/ 11222 h 21600"/>
              <a:gd name="T16" fmla="*/ 0 w 21600"/>
              <a:gd name="T17" fmla="*/ 4826 h 21600"/>
              <a:gd name="T18" fmla="*/ 8234 w 21600"/>
              <a:gd name="T19" fmla="*/ 6878 h 21600"/>
              <a:gd name="T20" fmla="*/ 12649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649" y="0"/>
                </a:moveTo>
                <a:lnTo>
                  <a:pt x="13365" y="8205"/>
                </a:lnTo>
                <a:lnTo>
                  <a:pt x="21600" y="10256"/>
                </a:lnTo>
                <a:lnTo>
                  <a:pt x="13723" y="13273"/>
                </a:lnTo>
                <a:lnTo>
                  <a:pt x="14439" y="21600"/>
                </a:lnTo>
                <a:lnTo>
                  <a:pt x="8950" y="15083"/>
                </a:lnTo>
                <a:lnTo>
                  <a:pt x="1193" y="18221"/>
                </a:lnTo>
                <a:lnTo>
                  <a:pt x="5608" y="11222"/>
                </a:lnTo>
                <a:lnTo>
                  <a:pt x="0" y="4826"/>
                </a:lnTo>
                <a:lnTo>
                  <a:pt x="8234" y="6878"/>
                </a:lnTo>
                <a:lnTo>
                  <a:pt x="12649" y="0"/>
                </a:lnTo>
              </a:path>
            </a:pathLst>
          </a:custGeom>
          <a:solidFill>
            <a:srgbClr val="FFC000"/>
          </a:solidFill>
          <a:ln>
            <a:noFill/>
          </a:ln>
        </p:spPr>
        <p:txBody>
          <a:bodyPr/>
          <a:lstStyle/>
          <a:p>
            <a:endParaRPr lang="zh-CN" altLang="en-US"/>
          </a:p>
        </p:txBody>
      </p:sp>
      <p:sp>
        <p:nvSpPr>
          <p:cNvPr id="18" name="その他"/>
          <p:cNvSpPr>
            <a:spLocks noChangeAspect="1"/>
          </p:cNvSpPr>
          <p:nvPr/>
        </p:nvSpPr>
        <p:spPr bwMode="auto">
          <a:xfrm>
            <a:off x="1584325" y="3532188"/>
            <a:ext cx="492125" cy="488950"/>
          </a:xfrm>
          <a:custGeom>
            <a:avLst/>
            <a:gdLst>
              <a:gd name="T0" fmla="*/ 12770 w 21600"/>
              <a:gd name="T1" fmla="*/ 0 h 21600"/>
              <a:gd name="T2" fmla="*/ 13243 w 21600"/>
              <a:gd name="T3" fmla="*/ 8258 h 21600"/>
              <a:gd name="T4" fmla="*/ 21600 w 21600"/>
              <a:gd name="T5" fmla="*/ 10482 h 21600"/>
              <a:gd name="T6" fmla="*/ 13558 w 21600"/>
              <a:gd name="T7" fmla="*/ 13182 h 21600"/>
              <a:gd name="T8" fmla="*/ 13874 w 21600"/>
              <a:gd name="T9" fmla="*/ 21600 h 21600"/>
              <a:gd name="T10" fmla="*/ 8513 w 21600"/>
              <a:gd name="T11" fmla="*/ 14929 h 21600"/>
              <a:gd name="T12" fmla="*/ 630 w 21600"/>
              <a:gd name="T13" fmla="*/ 17787 h 21600"/>
              <a:gd name="T14" fmla="*/ 5360 w 21600"/>
              <a:gd name="T15" fmla="*/ 10958 h 21600"/>
              <a:gd name="T16" fmla="*/ 0 w 21600"/>
              <a:gd name="T17" fmla="*/ 4446 h 21600"/>
              <a:gd name="T18" fmla="*/ 8198 w 21600"/>
              <a:gd name="T19" fmla="*/ 6670 h 21600"/>
              <a:gd name="T20" fmla="*/ 1277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70" y="0"/>
                </a:moveTo>
                <a:lnTo>
                  <a:pt x="13243" y="8258"/>
                </a:lnTo>
                <a:lnTo>
                  <a:pt x="21600" y="10482"/>
                </a:lnTo>
                <a:lnTo>
                  <a:pt x="13558" y="13182"/>
                </a:lnTo>
                <a:lnTo>
                  <a:pt x="13874" y="21600"/>
                </a:lnTo>
                <a:lnTo>
                  <a:pt x="8513" y="14929"/>
                </a:lnTo>
                <a:lnTo>
                  <a:pt x="630" y="17787"/>
                </a:lnTo>
                <a:lnTo>
                  <a:pt x="5360" y="10958"/>
                </a:lnTo>
                <a:lnTo>
                  <a:pt x="0" y="4446"/>
                </a:lnTo>
                <a:lnTo>
                  <a:pt x="8198" y="6670"/>
                </a:lnTo>
                <a:lnTo>
                  <a:pt x="12770" y="0"/>
                </a:lnTo>
              </a:path>
            </a:pathLst>
          </a:custGeom>
          <a:solidFill>
            <a:srgbClr val="FFC000"/>
          </a:solidFill>
          <a:ln>
            <a:noFill/>
          </a:ln>
        </p:spPr>
        <p:txBody>
          <a:bodyPr/>
          <a:lstStyle/>
          <a:p>
            <a:endParaRPr lang="zh-CN" altLang="en-US"/>
          </a:p>
        </p:txBody>
      </p:sp>
      <p:sp>
        <p:nvSpPr>
          <p:cNvPr id="19" name="その他"/>
          <p:cNvSpPr>
            <a:spLocks noChangeAspect="1"/>
          </p:cNvSpPr>
          <p:nvPr/>
        </p:nvSpPr>
        <p:spPr bwMode="auto">
          <a:xfrm>
            <a:off x="488950" y="3300413"/>
            <a:ext cx="263525" cy="271462"/>
          </a:xfrm>
          <a:custGeom>
            <a:avLst/>
            <a:gdLst>
              <a:gd name="T0" fmla="*/ 14202 w 21600"/>
              <a:gd name="T1" fmla="*/ 0 h 21600"/>
              <a:gd name="T2" fmla="*/ 13610 w 21600"/>
              <a:gd name="T3" fmla="*/ 8351 h 21600"/>
              <a:gd name="T4" fmla="*/ 21600 w 21600"/>
              <a:gd name="T5" fmla="*/ 11231 h 21600"/>
              <a:gd name="T6" fmla="*/ 13019 w 21600"/>
              <a:gd name="T7" fmla="*/ 13247 h 21600"/>
              <a:gd name="T8" fmla="*/ 12131 w 21600"/>
              <a:gd name="T9" fmla="*/ 21600 h 21600"/>
              <a:gd name="T10" fmla="*/ 8284 w 21600"/>
              <a:gd name="T11" fmla="*/ 14687 h 21600"/>
              <a:gd name="T12" fmla="*/ 0 w 21600"/>
              <a:gd name="T13" fmla="*/ 16703 h 21600"/>
              <a:gd name="T14" fmla="*/ 5325 w 21600"/>
              <a:gd name="T15" fmla="*/ 10079 h 21600"/>
              <a:gd name="T16" fmla="*/ 1479 w 21600"/>
              <a:gd name="T17" fmla="*/ 3743 h 21600"/>
              <a:gd name="T18" fmla="*/ 8876 w 21600"/>
              <a:gd name="T19" fmla="*/ 6335 h 21600"/>
              <a:gd name="T20" fmla="*/ 14202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4202" y="0"/>
                </a:moveTo>
                <a:lnTo>
                  <a:pt x="13610" y="8351"/>
                </a:lnTo>
                <a:lnTo>
                  <a:pt x="21600" y="11231"/>
                </a:lnTo>
                <a:lnTo>
                  <a:pt x="13019" y="13247"/>
                </a:lnTo>
                <a:lnTo>
                  <a:pt x="12131" y="21600"/>
                </a:lnTo>
                <a:lnTo>
                  <a:pt x="8284" y="14687"/>
                </a:lnTo>
                <a:lnTo>
                  <a:pt x="0" y="16703"/>
                </a:lnTo>
                <a:lnTo>
                  <a:pt x="5325" y="10079"/>
                </a:lnTo>
                <a:lnTo>
                  <a:pt x="1479" y="3743"/>
                </a:lnTo>
                <a:lnTo>
                  <a:pt x="8876" y="6335"/>
                </a:lnTo>
                <a:lnTo>
                  <a:pt x="14202" y="0"/>
                </a:lnTo>
              </a:path>
            </a:pathLst>
          </a:custGeom>
          <a:solidFill>
            <a:srgbClr val="FFC000"/>
          </a:solidFill>
          <a:ln>
            <a:noFill/>
          </a:ln>
        </p:spPr>
        <p:txBody>
          <a:bodyPr/>
          <a:lstStyle/>
          <a:p>
            <a:endParaRPr lang="zh-CN" altLang="en-US"/>
          </a:p>
        </p:txBody>
      </p:sp>
      <p:sp>
        <p:nvSpPr>
          <p:cNvPr id="20" name="その他"/>
          <p:cNvSpPr>
            <a:spLocks noChangeAspect="1"/>
          </p:cNvSpPr>
          <p:nvPr/>
        </p:nvSpPr>
        <p:spPr bwMode="auto">
          <a:xfrm>
            <a:off x="723900" y="4052888"/>
            <a:ext cx="360363" cy="331787"/>
          </a:xfrm>
          <a:custGeom>
            <a:avLst/>
            <a:gdLst>
              <a:gd name="T0" fmla="*/ 10367 w 21600"/>
              <a:gd name="T1" fmla="*/ 0 h 21600"/>
              <a:gd name="T2" fmla="*/ 13391 w 21600"/>
              <a:gd name="T3" fmla="*/ 7747 h 21600"/>
              <a:gd name="T4" fmla="*/ 21600 w 21600"/>
              <a:gd name="T5" fmla="*/ 7513 h 21600"/>
              <a:gd name="T6" fmla="*/ 15119 w 21600"/>
              <a:gd name="T7" fmla="*/ 12678 h 21600"/>
              <a:gd name="T8" fmla="*/ 17927 w 21600"/>
              <a:gd name="T9" fmla="*/ 20660 h 21600"/>
              <a:gd name="T10" fmla="*/ 11015 w 21600"/>
              <a:gd name="T11" fmla="*/ 15965 h 21600"/>
              <a:gd name="T12" fmla="*/ 4535 w 21600"/>
              <a:gd name="T13" fmla="*/ 21600 h 21600"/>
              <a:gd name="T14" fmla="*/ 6695 w 21600"/>
              <a:gd name="T15" fmla="*/ 13147 h 21600"/>
              <a:gd name="T16" fmla="*/ 0 w 21600"/>
              <a:gd name="T17" fmla="*/ 8686 h 21600"/>
              <a:gd name="T18" fmla="*/ 8207 w 21600"/>
              <a:gd name="T19" fmla="*/ 8217 h 21600"/>
              <a:gd name="T20" fmla="*/ 10367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367" y="0"/>
                </a:moveTo>
                <a:lnTo>
                  <a:pt x="13391" y="7747"/>
                </a:lnTo>
                <a:lnTo>
                  <a:pt x="21600" y="7513"/>
                </a:lnTo>
                <a:lnTo>
                  <a:pt x="15119" y="12678"/>
                </a:lnTo>
                <a:lnTo>
                  <a:pt x="17927" y="20660"/>
                </a:lnTo>
                <a:lnTo>
                  <a:pt x="11015" y="15965"/>
                </a:lnTo>
                <a:lnTo>
                  <a:pt x="4535" y="21600"/>
                </a:lnTo>
                <a:lnTo>
                  <a:pt x="6695" y="13147"/>
                </a:lnTo>
                <a:lnTo>
                  <a:pt x="0" y="8686"/>
                </a:lnTo>
                <a:lnTo>
                  <a:pt x="8207" y="8217"/>
                </a:lnTo>
                <a:lnTo>
                  <a:pt x="10367" y="0"/>
                </a:lnTo>
              </a:path>
            </a:pathLst>
          </a:custGeom>
          <a:solidFill>
            <a:srgbClr val="FFC000"/>
          </a:solidFill>
          <a:ln>
            <a:noFill/>
          </a:ln>
        </p:spPr>
        <p:txBody>
          <a:bodyPr/>
          <a:lstStyle/>
          <a:p>
            <a:endParaRPr lang="zh-CN" altLang="en-US"/>
          </a:p>
        </p:txBody>
      </p:sp>
      <p:sp>
        <p:nvSpPr>
          <p:cNvPr id="21" name="その他"/>
          <p:cNvSpPr>
            <a:spLocks noChangeAspect="1"/>
          </p:cNvSpPr>
          <p:nvPr/>
        </p:nvSpPr>
        <p:spPr bwMode="auto">
          <a:xfrm>
            <a:off x="536575" y="1274763"/>
            <a:ext cx="979488" cy="971550"/>
          </a:xfrm>
          <a:custGeom>
            <a:avLst/>
            <a:gdLst>
              <a:gd name="T0" fmla="*/ 7385 w 21600"/>
              <a:gd name="T1" fmla="*/ 0 h 21600"/>
              <a:gd name="T2" fmla="*/ 12785 w 21600"/>
              <a:gd name="T3" fmla="*/ 6159 h 21600"/>
              <a:gd name="T4" fmla="*/ 20726 w 21600"/>
              <a:gd name="T5" fmla="*/ 2959 h 21600"/>
              <a:gd name="T6" fmla="*/ 16120 w 21600"/>
              <a:gd name="T7" fmla="*/ 9999 h 21600"/>
              <a:gd name="T8" fmla="*/ 21600 w 21600"/>
              <a:gd name="T9" fmla="*/ 16319 h 21600"/>
              <a:gd name="T10" fmla="*/ 13261 w 21600"/>
              <a:gd name="T11" fmla="*/ 14399 h 21600"/>
              <a:gd name="T12" fmla="*/ 8655 w 21600"/>
              <a:gd name="T13" fmla="*/ 21600 h 21600"/>
              <a:gd name="T14" fmla="*/ 8100 w 21600"/>
              <a:gd name="T15" fmla="*/ 13279 h 21600"/>
              <a:gd name="T16" fmla="*/ 0 w 21600"/>
              <a:gd name="T17" fmla="*/ 11439 h 21600"/>
              <a:gd name="T18" fmla="*/ 7861 w 21600"/>
              <a:gd name="T19" fmla="*/ 8239 h 21600"/>
              <a:gd name="T20" fmla="*/ 7385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7385" y="0"/>
                </a:moveTo>
                <a:lnTo>
                  <a:pt x="12785" y="6159"/>
                </a:lnTo>
                <a:lnTo>
                  <a:pt x="20726" y="2959"/>
                </a:lnTo>
                <a:lnTo>
                  <a:pt x="16120" y="9999"/>
                </a:lnTo>
                <a:lnTo>
                  <a:pt x="21600" y="16319"/>
                </a:lnTo>
                <a:lnTo>
                  <a:pt x="13261" y="14399"/>
                </a:lnTo>
                <a:lnTo>
                  <a:pt x="8655" y="21600"/>
                </a:lnTo>
                <a:lnTo>
                  <a:pt x="8100" y="13279"/>
                </a:lnTo>
                <a:lnTo>
                  <a:pt x="0" y="11439"/>
                </a:lnTo>
                <a:lnTo>
                  <a:pt x="7861" y="8239"/>
                </a:lnTo>
                <a:lnTo>
                  <a:pt x="7385" y="0"/>
                </a:lnTo>
              </a:path>
            </a:pathLst>
          </a:custGeom>
          <a:solidFill>
            <a:srgbClr val="FFC000"/>
          </a:solidFill>
          <a:ln>
            <a:noFill/>
          </a:ln>
        </p:spPr>
        <p:txBody>
          <a:bodyPr/>
          <a:lstStyle/>
          <a:p>
            <a:endParaRPr lang="zh-CN" altLang="en-US"/>
          </a:p>
        </p:txBody>
      </p:sp>
      <p:sp>
        <p:nvSpPr>
          <p:cNvPr id="22" name="その他"/>
          <p:cNvSpPr>
            <a:spLocks noChangeAspect="1"/>
          </p:cNvSpPr>
          <p:nvPr/>
        </p:nvSpPr>
        <p:spPr bwMode="auto">
          <a:xfrm>
            <a:off x="1698625" y="1814513"/>
            <a:ext cx="547688" cy="496887"/>
          </a:xfrm>
          <a:custGeom>
            <a:avLst/>
            <a:gdLst>
              <a:gd name="T0" fmla="*/ 10800 w 21600"/>
              <a:gd name="T1" fmla="*/ 0 h 21600"/>
              <a:gd name="T2" fmla="*/ 13357 w 21600"/>
              <a:gd name="T3" fmla="*/ 8138 h 21600"/>
              <a:gd name="T4" fmla="*/ 21600 w 21600"/>
              <a:gd name="T5" fmla="*/ 8138 h 21600"/>
              <a:gd name="T6" fmla="*/ 14920 w 21600"/>
              <a:gd name="T7" fmla="*/ 13304 h 21600"/>
              <a:gd name="T8" fmla="*/ 17478 w 21600"/>
              <a:gd name="T9" fmla="*/ 21600 h 21600"/>
              <a:gd name="T10" fmla="*/ 10800 w 21600"/>
              <a:gd name="T11" fmla="*/ 16434 h 21600"/>
              <a:gd name="T12" fmla="*/ 4120 w 21600"/>
              <a:gd name="T13" fmla="*/ 21600 h 21600"/>
              <a:gd name="T14" fmla="*/ 6678 w 21600"/>
              <a:gd name="T15" fmla="*/ 13304 h 21600"/>
              <a:gd name="T16" fmla="*/ 0 w 21600"/>
              <a:gd name="T17" fmla="*/ 8138 h 21600"/>
              <a:gd name="T18" fmla="*/ 8242 w 21600"/>
              <a:gd name="T19" fmla="*/ 8138 h 21600"/>
              <a:gd name="T20" fmla="*/ 1080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lnTo>
                  <a:pt x="13357" y="8138"/>
                </a:lnTo>
                <a:lnTo>
                  <a:pt x="21600" y="8138"/>
                </a:lnTo>
                <a:lnTo>
                  <a:pt x="14920" y="13304"/>
                </a:lnTo>
                <a:lnTo>
                  <a:pt x="17478" y="21600"/>
                </a:lnTo>
                <a:lnTo>
                  <a:pt x="10800" y="16434"/>
                </a:lnTo>
                <a:lnTo>
                  <a:pt x="4120" y="21600"/>
                </a:lnTo>
                <a:lnTo>
                  <a:pt x="6678" y="13304"/>
                </a:lnTo>
                <a:lnTo>
                  <a:pt x="0" y="8138"/>
                </a:lnTo>
                <a:lnTo>
                  <a:pt x="8242" y="8138"/>
                </a:lnTo>
                <a:lnTo>
                  <a:pt x="10800" y="0"/>
                </a:lnTo>
              </a:path>
            </a:pathLst>
          </a:custGeom>
          <a:solidFill>
            <a:srgbClr val="C00000"/>
          </a:solidFill>
          <a:ln>
            <a:noFill/>
          </a:ln>
        </p:spPr>
        <p:txBody>
          <a:bodyPr/>
          <a:lstStyle/>
          <a:p>
            <a:endParaRPr lang="zh-CN" altLang="en-US">
              <a:solidFill>
                <a:srgbClr val="C00000"/>
              </a:solidFill>
            </a:endParaRPr>
          </a:p>
        </p:txBody>
      </p:sp>
      <p:sp>
        <p:nvSpPr>
          <p:cNvPr id="23" name="その他"/>
          <p:cNvSpPr>
            <a:spLocks noChangeAspect="1"/>
          </p:cNvSpPr>
          <p:nvPr/>
        </p:nvSpPr>
        <p:spPr bwMode="auto">
          <a:xfrm>
            <a:off x="1192213" y="3135313"/>
            <a:ext cx="452437" cy="414337"/>
          </a:xfrm>
          <a:custGeom>
            <a:avLst/>
            <a:gdLst>
              <a:gd name="T0" fmla="*/ 10628 w 21600"/>
              <a:gd name="T1" fmla="*/ 0 h 21600"/>
              <a:gd name="T2" fmla="*/ 13371 w 21600"/>
              <a:gd name="T3" fmla="*/ 8264 h 21600"/>
              <a:gd name="T4" fmla="*/ 21600 w 21600"/>
              <a:gd name="T5" fmla="*/ 8264 h 21600"/>
              <a:gd name="T6" fmla="*/ 14742 w 21600"/>
              <a:gd name="T7" fmla="*/ 13335 h 21600"/>
              <a:gd name="T8" fmla="*/ 17314 w 21600"/>
              <a:gd name="T9" fmla="*/ 21600 h 21600"/>
              <a:gd name="T10" fmla="*/ 10628 w 21600"/>
              <a:gd name="T11" fmla="*/ 16528 h 21600"/>
              <a:gd name="T12" fmla="*/ 4114 w 21600"/>
              <a:gd name="T13" fmla="*/ 21600 h 21600"/>
              <a:gd name="T14" fmla="*/ 6514 w 21600"/>
              <a:gd name="T15" fmla="*/ 13335 h 21600"/>
              <a:gd name="T16" fmla="*/ 0 w 21600"/>
              <a:gd name="T17" fmla="*/ 8264 h 21600"/>
              <a:gd name="T18" fmla="*/ 8056 w 21600"/>
              <a:gd name="T19" fmla="*/ 8264 h 21600"/>
              <a:gd name="T20" fmla="*/ 10628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28" y="0"/>
                </a:moveTo>
                <a:lnTo>
                  <a:pt x="13371" y="8264"/>
                </a:lnTo>
                <a:lnTo>
                  <a:pt x="21600" y="8264"/>
                </a:lnTo>
                <a:lnTo>
                  <a:pt x="14742" y="13335"/>
                </a:lnTo>
                <a:lnTo>
                  <a:pt x="17314" y="21600"/>
                </a:lnTo>
                <a:lnTo>
                  <a:pt x="10628" y="16528"/>
                </a:lnTo>
                <a:lnTo>
                  <a:pt x="4114" y="21600"/>
                </a:lnTo>
                <a:lnTo>
                  <a:pt x="6514" y="13335"/>
                </a:lnTo>
                <a:lnTo>
                  <a:pt x="0" y="8264"/>
                </a:lnTo>
                <a:lnTo>
                  <a:pt x="8056" y="8264"/>
                </a:lnTo>
                <a:lnTo>
                  <a:pt x="10628" y="0"/>
                </a:lnTo>
              </a:path>
            </a:pathLst>
          </a:custGeom>
          <a:solidFill>
            <a:srgbClr val="C00000"/>
          </a:solidFill>
          <a:ln>
            <a:noFill/>
          </a:ln>
        </p:spPr>
        <p:txBody>
          <a:bodyPr/>
          <a:lstStyle/>
          <a:p>
            <a:endParaRPr lang="zh-CN" altLang="en-US">
              <a:solidFill>
                <a:srgbClr val="C00000"/>
              </a:solidFill>
            </a:endParaRPr>
          </a:p>
        </p:txBody>
      </p:sp>
      <p:sp>
        <p:nvSpPr>
          <p:cNvPr id="34" name="その他"/>
          <p:cNvSpPr>
            <a:spLocks noChangeAspect="1"/>
          </p:cNvSpPr>
          <p:nvPr/>
        </p:nvSpPr>
        <p:spPr bwMode="auto">
          <a:xfrm>
            <a:off x="1382713" y="2544763"/>
            <a:ext cx="457200" cy="407987"/>
          </a:xfrm>
          <a:custGeom>
            <a:avLst/>
            <a:gdLst>
              <a:gd name="T0" fmla="*/ 10714 w 21600"/>
              <a:gd name="T1" fmla="*/ 0 h 21600"/>
              <a:gd name="T2" fmla="*/ 13265 w 21600"/>
              <a:gd name="T3" fmla="*/ 8028 h 21600"/>
              <a:gd name="T4" fmla="*/ 21600 w 21600"/>
              <a:gd name="T5" fmla="*/ 8028 h 21600"/>
              <a:gd name="T6" fmla="*/ 14796 w 21600"/>
              <a:gd name="T7" fmla="*/ 13189 h 21600"/>
              <a:gd name="T8" fmla="*/ 17347 w 21600"/>
              <a:gd name="T9" fmla="*/ 21600 h 21600"/>
              <a:gd name="T10" fmla="*/ 10714 w 21600"/>
              <a:gd name="T11" fmla="*/ 16247 h 21600"/>
              <a:gd name="T12" fmla="*/ 3911 w 21600"/>
              <a:gd name="T13" fmla="*/ 21600 h 21600"/>
              <a:gd name="T14" fmla="*/ 6632 w 21600"/>
              <a:gd name="T15" fmla="*/ 13189 h 21600"/>
              <a:gd name="T16" fmla="*/ 0 w 21600"/>
              <a:gd name="T17" fmla="*/ 8028 h 21600"/>
              <a:gd name="T18" fmla="*/ 8163 w 21600"/>
              <a:gd name="T19" fmla="*/ 8028 h 21600"/>
              <a:gd name="T20" fmla="*/ 10714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714" y="0"/>
                </a:moveTo>
                <a:lnTo>
                  <a:pt x="13265" y="8028"/>
                </a:lnTo>
                <a:lnTo>
                  <a:pt x="21600" y="8028"/>
                </a:lnTo>
                <a:lnTo>
                  <a:pt x="14796" y="13189"/>
                </a:lnTo>
                <a:lnTo>
                  <a:pt x="17347" y="21600"/>
                </a:lnTo>
                <a:lnTo>
                  <a:pt x="10714" y="16247"/>
                </a:lnTo>
                <a:lnTo>
                  <a:pt x="3911" y="21600"/>
                </a:lnTo>
                <a:lnTo>
                  <a:pt x="6632" y="13189"/>
                </a:lnTo>
                <a:lnTo>
                  <a:pt x="0" y="8028"/>
                </a:lnTo>
                <a:lnTo>
                  <a:pt x="8163" y="8028"/>
                </a:lnTo>
                <a:lnTo>
                  <a:pt x="10714" y="0"/>
                </a:lnTo>
              </a:path>
            </a:pathLst>
          </a:custGeom>
          <a:solidFill>
            <a:srgbClr val="C00000"/>
          </a:solidFill>
          <a:ln>
            <a:noFill/>
          </a:ln>
        </p:spPr>
        <p:txBody>
          <a:bodyPr/>
          <a:lstStyle/>
          <a:p>
            <a:endParaRPr lang="zh-CN" altLang="en-US">
              <a:solidFill>
                <a:srgbClr val="C00000"/>
              </a:solidFill>
            </a:endParaRPr>
          </a:p>
        </p:txBody>
      </p:sp>
      <p:sp>
        <p:nvSpPr>
          <p:cNvPr id="35" name="その他"/>
          <p:cNvSpPr>
            <a:spLocks noChangeAspect="1"/>
          </p:cNvSpPr>
          <p:nvPr/>
        </p:nvSpPr>
        <p:spPr bwMode="auto">
          <a:xfrm>
            <a:off x="784225" y="3481388"/>
            <a:ext cx="220663" cy="198437"/>
          </a:xfrm>
          <a:custGeom>
            <a:avLst/>
            <a:gdLst>
              <a:gd name="T0" fmla="*/ 10622 w 21600"/>
              <a:gd name="T1" fmla="*/ 0 h 21600"/>
              <a:gd name="T2" fmla="*/ 13455 w 21600"/>
              <a:gd name="T3" fmla="*/ 8246 h 21600"/>
              <a:gd name="T4" fmla="*/ 21600 w 21600"/>
              <a:gd name="T5" fmla="*/ 8246 h 21600"/>
              <a:gd name="T6" fmla="*/ 14517 w 21600"/>
              <a:gd name="T7" fmla="*/ 13352 h 21600"/>
              <a:gd name="T8" fmla="*/ 17350 w 21600"/>
              <a:gd name="T9" fmla="*/ 21600 h 21600"/>
              <a:gd name="T10" fmla="*/ 10622 w 21600"/>
              <a:gd name="T11" fmla="*/ 16494 h 21600"/>
              <a:gd name="T12" fmla="*/ 3894 w 21600"/>
              <a:gd name="T13" fmla="*/ 21600 h 21600"/>
              <a:gd name="T14" fmla="*/ 6727 w 21600"/>
              <a:gd name="T15" fmla="*/ 13352 h 21600"/>
              <a:gd name="T16" fmla="*/ 0 w 21600"/>
              <a:gd name="T17" fmla="*/ 8246 h 21600"/>
              <a:gd name="T18" fmla="*/ 8144 w 21600"/>
              <a:gd name="T19" fmla="*/ 8246 h 21600"/>
              <a:gd name="T20" fmla="*/ 10622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22" y="0"/>
                </a:moveTo>
                <a:lnTo>
                  <a:pt x="13455" y="8246"/>
                </a:lnTo>
                <a:lnTo>
                  <a:pt x="21600" y="8246"/>
                </a:lnTo>
                <a:lnTo>
                  <a:pt x="14517" y="13352"/>
                </a:lnTo>
                <a:lnTo>
                  <a:pt x="17350" y="21600"/>
                </a:lnTo>
                <a:lnTo>
                  <a:pt x="10622" y="16494"/>
                </a:lnTo>
                <a:lnTo>
                  <a:pt x="3894" y="21600"/>
                </a:lnTo>
                <a:lnTo>
                  <a:pt x="6727" y="13352"/>
                </a:lnTo>
                <a:lnTo>
                  <a:pt x="0" y="8246"/>
                </a:lnTo>
                <a:lnTo>
                  <a:pt x="8144" y="8246"/>
                </a:lnTo>
                <a:lnTo>
                  <a:pt x="10622" y="0"/>
                </a:lnTo>
              </a:path>
            </a:pathLst>
          </a:custGeom>
          <a:solidFill>
            <a:srgbClr val="FFC000"/>
          </a:solidFill>
          <a:ln>
            <a:noFill/>
          </a:ln>
        </p:spPr>
        <p:txBody>
          <a:bodyPr/>
          <a:lstStyle/>
          <a:p>
            <a:endParaRPr lang="zh-CN" altLang="en-US">
              <a:solidFill>
                <a:srgbClr val="C00000"/>
              </a:solidFill>
            </a:endParaRPr>
          </a:p>
        </p:txBody>
      </p:sp>
      <p:sp>
        <p:nvSpPr>
          <p:cNvPr id="36" name="その他"/>
          <p:cNvSpPr>
            <a:spLocks noChangeAspect="1"/>
          </p:cNvSpPr>
          <p:nvPr/>
        </p:nvSpPr>
        <p:spPr bwMode="auto">
          <a:xfrm>
            <a:off x="690563" y="212725"/>
            <a:ext cx="1001712" cy="1000125"/>
          </a:xfrm>
          <a:custGeom>
            <a:avLst/>
            <a:gdLst>
              <a:gd name="T0" fmla="*/ 7691 w 21600"/>
              <a:gd name="T1" fmla="*/ 0 h 21600"/>
              <a:gd name="T2" fmla="*/ 13053 w 21600"/>
              <a:gd name="T3" fmla="*/ 6293 h 21600"/>
              <a:gd name="T4" fmla="*/ 21133 w 21600"/>
              <a:gd name="T5" fmla="*/ 3107 h 21600"/>
              <a:gd name="T6" fmla="*/ 16394 w 21600"/>
              <a:gd name="T7" fmla="*/ 10178 h 21600"/>
              <a:gd name="T8" fmla="*/ 21600 w 21600"/>
              <a:gd name="T9" fmla="*/ 16471 h 21600"/>
              <a:gd name="T10" fmla="*/ 13363 w 21600"/>
              <a:gd name="T11" fmla="*/ 14451 h 21600"/>
              <a:gd name="T12" fmla="*/ 8624 w 21600"/>
              <a:gd name="T13" fmla="*/ 21600 h 21600"/>
              <a:gd name="T14" fmla="*/ 8313 w 21600"/>
              <a:gd name="T15" fmla="*/ 13286 h 21600"/>
              <a:gd name="T16" fmla="*/ 0 w 21600"/>
              <a:gd name="T17" fmla="*/ 11343 h 21600"/>
              <a:gd name="T18" fmla="*/ 8080 w 21600"/>
              <a:gd name="T19" fmla="*/ 8158 h 21600"/>
              <a:gd name="T20" fmla="*/ 7691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7691" y="0"/>
                </a:moveTo>
                <a:lnTo>
                  <a:pt x="13053" y="6293"/>
                </a:lnTo>
                <a:lnTo>
                  <a:pt x="21133" y="3107"/>
                </a:lnTo>
                <a:lnTo>
                  <a:pt x="16394" y="10178"/>
                </a:lnTo>
                <a:lnTo>
                  <a:pt x="21600" y="16471"/>
                </a:lnTo>
                <a:lnTo>
                  <a:pt x="13363" y="14451"/>
                </a:lnTo>
                <a:lnTo>
                  <a:pt x="8624" y="21600"/>
                </a:lnTo>
                <a:lnTo>
                  <a:pt x="8313" y="13286"/>
                </a:lnTo>
                <a:lnTo>
                  <a:pt x="0" y="11343"/>
                </a:lnTo>
                <a:lnTo>
                  <a:pt x="8080" y="8158"/>
                </a:lnTo>
                <a:lnTo>
                  <a:pt x="7691" y="0"/>
                </a:lnTo>
              </a:path>
            </a:pathLst>
          </a:custGeom>
          <a:solidFill>
            <a:srgbClr val="C00000"/>
          </a:solidFill>
          <a:ln>
            <a:noFill/>
          </a:ln>
        </p:spPr>
        <p:txBody>
          <a:bodyPr/>
          <a:lstStyle/>
          <a:p>
            <a:endParaRPr lang="zh-CN" altLang="en-US">
              <a:solidFill>
                <a:srgbClr val="C00000"/>
              </a:solidFill>
            </a:endParaRPr>
          </a:p>
        </p:txBody>
      </p:sp>
      <p:sp>
        <p:nvSpPr>
          <p:cNvPr id="37" name="その他"/>
          <p:cNvSpPr>
            <a:spLocks noChangeAspect="1"/>
          </p:cNvSpPr>
          <p:nvPr/>
        </p:nvSpPr>
        <p:spPr bwMode="auto">
          <a:xfrm>
            <a:off x="266700" y="4518025"/>
            <a:ext cx="207963" cy="209550"/>
          </a:xfrm>
          <a:custGeom>
            <a:avLst/>
            <a:gdLst>
              <a:gd name="T0" fmla="*/ 12661 w 21600"/>
              <a:gd name="T1" fmla="*/ 0 h 21600"/>
              <a:gd name="T2" fmla="*/ 13034 w 21600"/>
              <a:gd name="T3" fmla="*/ 8565 h 21600"/>
              <a:gd name="T4" fmla="*/ 21600 w 21600"/>
              <a:gd name="T5" fmla="*/ 10800 h 21600"/>
              <a:gd name="T6" fmla="*/ 13034 w 21600"/>
              <a:gd name="T7" fmla="*/ 13406 h 21600"/>
              <a:gd name="T8" fmla="*/ 13406 w 21600"/>
              <a:gd name="T9" fmla="*/ 21600 h 21600"/>
              <a:gd name="T10" fmla="*/ 8192 w 21600"/>
              <a:gd name="T11" fmla="*/ 15268 h 21600"/>
              <a:gd name="T12" fmla="*/ 372 w 21600"/>
              <a:gd name="T13" fmla="*/ 17503 h 21600"/>
              <a:gd name="T14" fmla="*/ 5213 w 21600"/>
              <a:gd name="T15" fmla="*/ 10800 h 21600"/>
              <a:gd name="T16" fmla="*/ 0 w 21600"/>
              <a:gd name="T17" fmla="*/ 4468 h 21600"/>
              <a:gd name="T18" fmla="*/ 7820 w 21600"/>
              <a:gd name="T19" fmla="*/ 6703 h 21600"/>
              <a:gd name="T20" fmla="*/ 12661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661" y="0"/>
                </a:moveTo>
                <a:lnTo>
                  <a:pt x="13034" y="8565"/>
                </a:lnTo>
                <a:lnTo>
                  <a:pt x="21600" y="10800"/>
                </a:lnTo>
                <a:lnTo>
                  <a:pt x="13034" y="13406"/>
                </a:lnTo>
                <a:lnTo>
                  <a:pt x="13406" y="21600"/>
                </a:lnTo>
                <a:lnTo>
                  <a:pt x="8192" y="15268"/>
                </a:lnTo>
                <a:lnTo>
                  <a:pt x="372" y="17503"/>
                </a:lnTo>
                <a:lnTo>
                  <a:pt x="5213" y="10800"/>
                </a:lnTo>
                <a:lnTo>
                  <a:pt x="0" y="4468"/>
                </a:lnTo>
                <a:lnTo>
                  <a:pt x="7820" y="6703"/>
                </a:lnTo>
                <a:lnTo>
                  <a:pt x="12661" y="0"/>
                </a:lnTo>
              </a:path>
            </a:pathLst>
          </a:custGeom>
          <a:solidFill>
            <a:srgbClr val="FFC000"/>
          </a:solidFill>
          <a:ln>
            <a:noFill/>
          </a:ln>
        </p:spPr>
        <p:txBody>
          <a:bodyPr/>
          <a:lstStyle/>
          <a:p>
            <a:endParaRPr lang="zh-CN" altLang="en-US"/>
          </a:p>
        </p:txBody>
      </p:sp>
      <p:sp>
        <p:nvSpPr>
          <p:cNvPr id="38" name="TextBox 37"/>
          <p:cNvSpPr txBox="1"/>
          <p:nvPr/>
        </p:nvSpPr>
        <p:spPr>
          <a:xfrm>
            <a:off x="3786350" y="542895"/>
            <a:ext cx="1872208" cy="240065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15000" b="1" spc="50" dirty="0" smtClean="0">
                <a:ln w="11430"/>
                <a:solidFill>
                  <a:srgbClr val="C0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4</a:t>
            </a:r>
            <a:endParaRPr lang="zh-CN" altLang="en-US" sz="15000" b="1" spc="50" dirty="0">
              <a:ln w="11430"/>
              <a:solidFill>
                <a:srgbClr val="C0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39" name="TextBox 38"/>
          <p:cNvSpPr txBox="1"/>
          <p:nvPr/>
        </p:nvSpPr>
        <p:spPr>
          <a:xfrm>
            <a:off x="3489042" y="3651870"/>
            <a:ext cx="2736304" cy="58176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lnSpc>
                <a:spcPct val="125000"/>
              </a:lnSpc>
            </a:pPr>
            <a:r>
              <a:rPr lang="zh-CN" altLang="en-US" sz="2800" b="1" spc="50" dirty="0" smtClean="0">
                <a:ln w="11430"/>
                <a:solidFill>
                  <a:srgbClr val="FFC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点此输入标题</a:t>
            </a:r>
            <a:endParaRPr lang="zh-CN" altLang="en-US" sz="2800" b="1" spc="50" dirty="0">
              <a:ln w="11430"/>
              <a:solidFill>
                <a:srgbClr val="FFC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40" name="TextBox 39"/>
          <p:cNvSpPr txBox="1"/>
          <p:nvPr/>
        </p:nvSpPr>
        <p:spPr>
          <a:xfrm>
            <a:off x="3489042" y="4245064"/>
            <a:ext cx="3566505" cy="630942"/>
          </a:xfrm>
          <a:prstGeom prst="rect">
            <a:avLst/>
          </a:prstGeom>
          <a:noFill/>
        </p:spPr>
        <p:txBody>
          <a:bodyPr wrap="square" rtlCol="0">
            <a:spAutoFit/>
          </a:bodyPr>
          <a:lstStyle/>
          <a:p>
            <a:pPr algn="just">
              <a:lnSpc>
                <a:spcPct val="125000"/>
              </a:lnSpc>
            </a:pPr>
            <a:r>
              <a:rPr lang="zh-CN" altLang="en-US" sz="1400" dirty="0" smtClean="0">
                <a:solidFill>
                  <a:srgbClr val="FFC000"/>
                </a:solidFill>
                <a:latin typeface="微软雅黑" panose="020B0503020204020204" pitchFamily="34" charset="-122"/>
                <a:ea typeface="微软雅黑" panose="020B0503020204020204" pitchFamily="34" charset="-122"/>
              </a:rPr>
              <a:t>点此输入</a:t>
            </a:r>
            <a:r>
              <a:rPr lang="zh-CN" altLang="en-US" sz="1400" dirty="0">
                <a:solidFill>
                  <a:srgbClr val="FFC000"/>
                </a:solidFill>
                <a:latin typeface="微软雅黑" panose="020B0503020204020204" pitchFamily="34" charset="-122"/>
                <a:ea typeface="微软雅黑" panose="020B0503020204020204" pitchFamily="34" charset="-122"/>
              </a:rPr>
              <a:t>文字点此输入文字点此输入</a:t>
            </a:r>
            <a:r>
              <a:rPr lang="zh-CN" altLang="en-US" sz="1400" dirty="0" smtClean="0">
                <a:solidFill>
                  <a:srgbClr val="FFC000"/>
                </a:solidFill>
                <a:latin typeface="微软雅黑" panose="020B0503020204020204" pitchFamily="34" charset="-122"/>
                <a:ea typeface="微软雅黑" panose="020B0503020204020204" pitchFamily="34" charset="-122"/>
              </a:rPr>
              <a:t>文字</a:t>
            </a:r>
            <a:endParaRPr lang="en-US" altLang="zh-CN" sz="1400" dirty="0" smtClean="0">
              <a:solidFill>
                <a:srgbClr val="FFC000"/>
              </a:solidFill>
              <a:latin typeface="微软雅黑" panose="020B0503020204020204" pitchFamily="34" charset="-122"/>
              <a:ea typeface="微软雅黑" panose="020B0503020204020204" pitchFamily="34" charset="-122"/>
            </a:endParaRPr>
          </a:p>
          <a:p>
            <a:pPr algn="just">
              <a:lnSpc>
                <a:spcPct val="125000"/>
              </a:lnSpc>
            </a:pPr>
            <a:r>
              <a:rPr lang="zh-CN" altLang="en-US" sz="1400" dirty="0" smtClean="0">
                <a:solidFill>
                  <a:srgbClr val="FFC000"/>
                </a:solidFill>
                <a:latin typeface="微软雅黑" panose="020B0503020204020204" pitchFamily="34" charset="-122"/>
                <a:ea typeface="微软雅黑" panose="020B0503020204020204" pitchFamily="34" charset="-122"/>
              </a:rPr>
              <a:t>点此输入文字点此输入文字点此输入文字</a:t>
            </a:r>
            <a:endParaRPr lang="zh-CN" altLang="en-US" sz="1400" dirty="0" smtClean="0">
              <a:solidFill>
                <a:srgbClr val="FFC000"/>
              </a:solidFill>
              <a:latin typeface="微软雅黑" panose="020B0503020204020204" pitchFamily="34" charset="-122"/>
              <a:ea typeface="微软雅黑" panose="020B0503020204020204" pitchFamily="34" charset="-122"/>
            </a:endParaRPr>
          </a:p>
        </p:txBody>
      </p:sp>
      <p:pic>
        <p:nvPicPr>
          <p:cNvPr id="41" name="Picture 4" descr="图片2"/>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12000" contrast="18000"/>
                    </a14:imgEffect>
                  </a14:imgLayer>
                </a14:imgProps>
              </a:ext>
              <a:ext uri="{28A0092B-C50C-407E-A947-70E740481C1C}">
                <a14:useLocalDpi xmlns:a14="http://schemas.microsoft.com/office/drawing/2010/main" val="0"/>
              </a:ext>
            </a:extLst>
          </a:blip>
          <a:srcRect/>
          <a:stretch>
            <a:fillRect/>
          </a:stretch>
        </p:blipFill>
        <p:spPr bwMode="auto">
          <a:xfrm>
            <a:off x="7956376" y="88105"/>
            <a:ext cx="1043310" cy="112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500" advTm="0">
        <p:checker dir="vert"/>
      </p:transition>
    </mc:Choice>
    <mc:Fallback>
      <p:transition spd="slow" advTm="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6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5"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7"/>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6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fltVal val="0"/>
                                          </p:val>
                                        </p:tav>
                                        <p:tav tm="100000">
                                          <p:val>
                                            <p:strVal val="#ppt_w"/>
                                          </p:val>
                                        </p:tav>
                                      </p:tavLst>
                                    </p:anim>
                                    <p:anim calcmode="lin" valueType="num">
                                      <p:cBhvr>
                                        <p:cTn id="25" dur="1000" fill="hold"/>
                                        <p:tgtEl>
                                          <p:spTgt spid="18"/>
                                        </p:tgtEl>
                                        <p:attrNameLst>
                                          <p:attrName>ppt_h</p:attrName>
                                        </p:attrNameLst>
                                      </p:cBhvr>
                                      <p:tavLst>
                                        <p:tav tm="0">
                                          <p:val>
                                            <p:fltVal val="0"/>
                                          </p:val>
                                        </p:tav>
                                        <p:tav tm="100000">
                                          <p:val>
                                            <p:strVal val="#ppt_h"/>
                                          </p:val>
                                        </p:tav>
                                      </p:tavLst>
                                    </p:anim>
                                    <p:anim calcmode="lin" valueType="num">
                                      <p:cBhvr>
                                        <p:cTn id="26"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8"/>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3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1000" fill="hold"/>
                                        <p:tgtEl>
                                          <p:spTgt spid="19"/>
                                        </p:tgtEl>
                                        <p:attrNameLst>
                                          <p:attrName>ppt_w</p:attrName>
                                        </p:attrNameLst>
                                      </p:cBhvr>
                                      <p:tavLst>
                                        <p:tav tm="0">
                                          <p:val>
                                            <p:fltVal val="0"/>
                                          </p:val>
                                        </p:tav>
                                        <p:tav tm="100000">
                                          <p:val>
                                            <p:strVal val="#ppt_w"/>
                                          </p:val>
                                        </p:tav>
                                      </p:tavLst>
                                    </p:anim>
                                    <p:anim calcmode="lin" valueType="num">
                                      <p:cBhvr>
                                        <p:cTn id="31" dur="1000" fill="hold"/>
                                        <p:tgtEl>
                                          <p:spTgt spid="19"/>
                                        </p:tgtEl>
                                        <p:attrNameLst>
                                          <p:attrName>ppt_h</p:attrName>
                                        </p:attrNameLst>
                                      </p:cBhvr>
                                      <p:tavLst>
                                        <p:tav tm="0">
                                          <p:val>
                                            <p:fltVal val="0"/>
                                          </p:val>
                                        </p:tav>
                                        <p:tav tm="100000">
                                          <p:val>
                                            <p:strVal val="#ppt_h"/>
                                          </p:val>
                                        </p:tav>
                                      </p:tavLst>
                                    </p:anim>
                                    <p:anim calcmode="lin" valueType="num">
                                      <p:cBhvr>
                                        <p:cTn id="32"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9"/>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grpId="0" nodeType="withEffect">
                                  <p:stCondLst>
                                    <p:cond delay="10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 calcmode="lin" valueType="num">
                                      <p:cBhvr>
                                        <p:cTn id="38"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20"/>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1000" fill="hold"/>
                                        <p:tgtEl>
                                          <p:spTgt spid="21"/>
                                        </p:tgtEl>
                                        <p:attrNameLst>
                                          <p:attrName>ppt_w</p:attrName>
                                        </p:attrNameLst>
                                      </p:cBhvr>
                                      <p:tavLst>
                                        <p:tav tm="0">
                                          <p:val>
                                            <p:fltVal val="0"/>
                                          </p:val>
                                        </p:tav>
                                        <p:tav tm="100000">
                                          <p:val>
                                            <p:strVal val="#ppt_w"/>
                                          </p:val>
                                        </p:tav>
                                      </p:tavLst>
                                    </p:anim>
                                    <p:anim calcmode="lin" valueType="num">
                                      <p:cBhvr>
                                        <p:cTn id="43" dur="1000" fill="hold"/>
                                        <p:tgtEl>
                                          <p:spTgt spid="21"/>
                                        </p:tgtEl>
                                        <p:attrNameLst>
                                          <p:attrName>ppt_h</p:attrName>
                                        </p:attrNameLst>
                                      </p:cBhvr>
                                      <p:tavLst>
                                        <p:tav tm="0">
                                          <p:val>
                                            <p:fltVal val="0"/>
                                          </p:val>
                                        </p:tav>
                                        <p:tav tm="100000">
                                          <p:val>
                                            <p:strVal val="#ppt_h"/>
                                          </p:val>
                                        </p:tav>
                                      </p:tavLst>
                                    </p:anim>
                                    <p:anim calcmode="lin" valueType="num">
                                      <p:cBhvr>
                                        <p:cTn id="44"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21"/>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 calcmode="lin" valueType="num">
                                      <p:cBhvr>
                                        <p:cTn id="48" dur="1000" fill="hold"/>
                                        <p:tgtEl>
                                          <p:spTgt spid="22"/>
                                        </p:tgtEl>
                                        <p:attrNameLst>
                                          <p:attrName>ppt_w</p:attrName>
                                        </p:attrNameLst>
                                      </p:cBhvr>
                                      <p:tavLst>
                                        <p:tav tm="0">
                                          <p:val>
                                            <p:fltVal val="0"/>
                                          </p:val>
                                        </p:tav>
                                        <p:tav tm="100000">
                                          <p:val>
                                            <p:strVal val="#ppt_w"/>
                                          </p:val>
                                        </p:tav>
                                      </p:tavLst>
                                    </p:anim>
                                    <p:anim calcmode="lin" valueType="num">
                                      <p:cBhvr>
                                        <p:cTn id="49" dur="1000" fill="hold"/>
                                        <p:tgtEl>
                                          <p:spTgt spid="22"/>
                                        </p:tgtEl>
                                        <p:attrNameLst>
                                          <p:attrName>ppt_h</p:attrName>
                                        </p:attrNameLst>
                                      </p:cBhvr>
                                      <p:tavLst>
                                        <p:tav tm="0">
                                          <p:val>
                                            <p:fltVal val="0"/>
                                          </p:val>
                                        </p:tav>
                                        <p:tav tm="100000">
                                          <p:val>
                                            <p:strVal val="#ppt_h"/>
                                          </p:val>
                                        </p:tav>
                                      </p:tavLst>
                                    </p:anim>
                                    <p:anim calcmode="lin" valueType="num">
                                      <p:cBhvr>
                                        <p:cTn id="50"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22"/>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grpId="0" nodeType="withEffect">
                                  <p:stCondLst>
                                    <p:cond delay="10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23"/>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grpId="0" nodeType="withEffect">
                                  <p:stCondLst>
                                    <p:cond delay="800"/>
                                  </p:stCondLst>
                                  <p:childTnLst>
                                    <p:set>
                                      <p:cBhvr>
                                        <p:cTn id="59" dur="1" fill="hold">
                                          <p:stCondLst>
                                            <p:cond delay="0"/>
                                          </p:stCondLst>
                                        </p:cTn>
                                        <p:tgtEl>
                                          <p:spTgt spid="34"/>
                                        </p:tgtEl>
                                        <p:attrNameLst>
                                          <p:attrName>style.visibility</p:attrName>
                                        </p:attrNameLst>
                                      </p:cBhvr>
                                      <p:to>
                                        <p:strVal val="visible"/>
                                      </p:to>
                                    </p:set>
                                    <p:anim calcmode="lin" valueType="num">
                                      <p:cBhvr>
                                        <p:cTn id="60" dur="1000" fill="hold"/>
                                        <p:tgtEl>
                                          <p:spTgt spid="34"/>
                                        </p:tgtEl>
                                        <p:attrNameLst>
                                          <p:attrName>ppt_w</p:attrName>
                                        </p:attrNameLst>
                                      </p:cBhvr>
                                      <p:tavLst>
                                        <p:tav tm="0">
                                          <p:val>
                                            <p:fltVal val="0"/>
                                          </p:val>
                                        </p:tav>
                                        <p:tav tm="100000">
                                          <p:val>
                                            <p:strVal val="#ppt_w"/>
                                          </p:val>
                                        </p:tav>
                                      </p:tavLst>
                                    </p:anim>
                                    <p:anim calcmode="lin" valueType="num">
                                      <p:cBhvr>
                                        <p:cTn id="61" dur="1000" fill="hold"/>
                                        <p:tgtEl>
                                          <p:spTgt spid="34"/>
                                        </p:tgtEl>
                                        <p:attrNameLst>
                                          <p:attrName>ppt_h</p:attrName>
                                        </p:attrNameLst>
                                      </p:cBhvr>
                                      <p:tavLst>
                                        <p:tav tm="0">
                                          <p:val>
                                            <p:fltVal val="0"/>
                                          </p:val>
                                        </p:tav>
                                        <p:tav tm="100000">
                                          <p:val>
                                            <p:strVal val="#ppt_h"/>
                                          </p:val>
                                        </p:tav>
                                      </p:tavLst>
                                    </p:anim>
                                    <p:anim calcmode="lin" valueType="num">
                                      <p:cBhvr>
                                        <p:cTn id="62"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34"/>
                                        </p:tgtEl>
                                        <p:attrNameLst>
                                          <p:attrName>ppt_y</p:attrName>
                                        </p:attrNameLst>
                                      </p:cBhvr>
                                      <p:tavLst>
                                        <p:tav tm="0" fmla="#ppt_y+(sin(-2*pi*(1-$))*-#ppt_x+cos(-2*pi*(1-$))*(1-#ppt_y))*(1-$)">
                                          <p:val>
                                            <p:fltVal val="0"/>
                                          </p:val>
                                        </p:tav>
                                        <p:tav tm="100000">
                                          <p:val>
                                            <p:fltVal val="1"/>
                                          </p:val>
                                        </p:tav>
                                      </p:tavLst>
                                    </p:anim>
                                  </p:childTnLst>
                                </p:cTn>
                              </p:par>
                              <p:par>
                                <p:cTn id="64" presetID="15" presetClass="entr" presetSubtype="0" fill="hold" grpId="0" nodeType="withEffect">
                                  <p:stCondLst>
                                    <p:cond delay="400"/>
                                  </p:stCondLst>
                                  <p:childTnLst>
                                    <p:set>
                                      <p:cBhvr>
                                        <p:cTn id="65" dur="1" fill="hold">
                                          <p:stCondLst>
                                            <p:cond delay="0"/>
                                          </p:stCondLst>
                                        </p:cTn>
                                        <p:tgtEl>
                                          <p:spTgt spid="35"/>
                                        </p:tgtEl>
                                        <p:attrNameLst>
                                          <p:attrName>style.visibility</p:attrName>
                                        </p:attrNameLst>
                                      </p:cBhvr>
                                      <p:to>
                                        <p:strVal val="visible"/>
                                      </p:to>
                                    </p:set>
                                    <p:anim calcmode="lin" valueType="num">
                                      <p:cBhvr>
                                        <p:cTn id="66" dur="1000" fill="hold"/>
                                        <p:tgtEl>
                                          <p:spTgt spid="35"/>
                                        </p:tgtEl>
                                        <p:attrNameLst>
                                          <p:attrName>ppt_w</p:attrName>
                                        </p:attrNameLst>
                                      </p:cBhvr>
                                      <p:tavLst>
                                        <p:tav tm="0">
                                          <p:val>
                                            <p:fltVal val="0"/>
                                          </p:val>
                                        </p:tav>
                                        <p:tav tm="100000">
                                          <p:val>
                                            <p:strVal val="#ppt_w"/>
                                          </p:val>
                                        </p:tav>
                                      </p:tavLst>
                                    </p:anim>
                                    <p:anim calcmode="lin" valueType="num">
                                      <p:cBhvr>
                                        <p:cTn id="67" dur="1000" fill="hold"/>
                                        <p:tgtEl>
                                          <p:spTgt spid="35"/>
                                        </p:tgtEl>
                                        <p:attrNameLst>
                                          <p:attrName>ppt_h</p:attrName>
                                        </p:attrNameLst>
                                      </p:cBhvr>
                                      <p:tavLst>
                                        <p:tav tm="0">
                                          <p:val>
                                            <p:fltVal val="0"/>
                                          </p:val>
                                        </p:tav>
                                        <p:tav tm="100000">
                                          <p:val>
                                            <p:strVal val="#ppt_h"/>
                                          </p:val>
                                        </p:tav>
                                      </p:tavLst>
                                    </p:anim>
                                    <p:anim calcmode="lin" valueType="num">
                                      <p:cBhvr>
                                        <p:cTn id="68"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5"/>
                                        </p:tgtEl>
                                        <p:attrNameLst>
                                          <p:attrName>ppt_y</p:attrName>
                                        </p:attrNameLst>
                                      </p:cBhvr>
                                      <p:tavLst>
                                        <p:tav tm="0" fmla="#ppt_y+(sin(-2*pi*(1-$))*-#ppt_x+cos(-2*pi*(1-$))*(1-#ppt_y))*(1-$)">
                                          <p:val>
                                            <p:fltVal val="0"/>
                                          </p:val>
                                        </p:tav>
                                        <p:tav tm="100000">
                                          <p:val>
                                            <p:fltVal val="1"/>
                                          </p:val>
                                        </p:tav>
                                      </p:tavLst>
                                    </p:anim>
                                  </p:childTnLst>
                                </p:cTn>
                              </p:par>
                              <p:par>
                                <p:cTn id="70" presetID="15"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1000" fill="hold"/>
                                        <p:tgtEl>
                                          <p:spTgt spid="36"/>
                                        </p:tgtEl>
                                        <p:attrNameLst>
                                          <p:attrName>ppt_w</p:attrName>
                                        </p:attrNameLst>
                                      </p:cBhvr>
                                      <p:tavLst>
                                        <p:tav tm="0">
                                          <p:val>
                                            <p:fltVal val="0"/>
                                          </p:val>
                                        </p:tav>
                                        <p:tav tm="100000">
                                          <p:val>
                                            <p:strVal val="#ppt_w"/>
                                          </p:val>
                                        </p:tav>
                                      </p:tavLst>
                                    </p:anim>
                                    <p:anim calcmode="lin" valueType="num">
                                      <p:cBhvr>
                                        <p:cTn id="73" dur="1000" fill="hold"/>
                                        <p:tgtEl>
                                          <p:spTgt spid="36"/>
                                        </p:tgtEl>
                                        <p:attrNameLst>
                                          <p:attrName>ppt_h</p:attrName>
                                        </p:attrNameLst>
                                      </p:cBhvr>
                                      <p:tavLst>
                                        <p:tav tm="0">
                                          <p:val>
                                            <p:fltVal val="0"/>
                                          </p:val>
                                        </p:tav>
                                        <p:tav tm="100000">
                                          <p:val>
                                            <p:strVal val="#ppt_h"/>
                                          </p:val>
                                        </p:tav>
                                      </p:tavLst>
                                    </p:anim>
                                    <p:anim calcmode="lin" valueType="num">
                                      <p:cBhvr>
                                        <p:cTn id="7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36"/>
                                        </p:tgtEl>
                                        <p:attrNameLst>
                                          <p:attrName>ppt_y</p:attrName>
                                        </p:attrNameLst>
                                      </p:cBhvr>
                                      <p:tavLst>
                                        <p:tav tm="0" fmla="#ppt_y+(sin(-2*pi*(1-$))*-#ppt_x+cos(-2*pi*(1-$))*(1-#ppt_y))*(1-$)">
                                          <p:val>
                                            <p:fltVal val="0"/>
                                          </p:val>
                                        </p:tav>
                                        <p:tav tm="100000">
                                          <p:val>
                                            <p:fltVal val="1"/>
                                          </p:val>
                                        </p:tav>
                                      </p:tavLst>
                                    </p:anim>
                                  </p:childTnLst>
                                </p:cTn>
                              </p:par>
                              <p:par>
                                <p:cTn id="76" presetID="15" presetClass="entr" presetSubtype="0" fill="hold" grpId="0" nodeType="withEffect">
                                  <p:stCondLst>
                                    <p:cond delay="500"/>
                                  </p:stCondLst>
                                  <p:childTnLst>
                                    <p:set>
                                      <p:cBhvr>
                                        <p:cTn id="77" dur="1" fill="hold">
                                          <p:stCondLst>
                                            <p:cond delay="0"/>
                                          </p:stCondLst>
                                        </p:cTn>
                                        <p:tgtEl>
                                          <p:spTgt spid="37"/>
                                        </p:tgtEl>
                                        <p:attrNameLst>
                                          <p:attrName>style.visibility</p:attrName>
                                        </p:attrNameLst>
                                      </p:cBhvr>
                                      <p:to>
                                        <p:strVal val="visible"/>
                                      </p:to>
                                    </p:set>
                                    <p:anim calcmode="lin" valueType="num">
                                      <p:cBhvr>
                                        <p:cTn id="78" dur="1000" fill="hold"/>
                                        <p:tgtEl>
                                          <p:spTgt spid="37"/>
                                        </p:tgtEl>
                                        <p:attrNameLst>
                                          <p:attrName>ppt_w</p:attrName>
                                        </p:attrNameLst>
                                      </p:cBhvr>
                                      <p:tavLst>
                                        <p:tav tm="0">
                                          <p:val>
                                            <p:fltVal val="0"/>
                                          </p:val>
                                        </p:tav>
                                        <p:tav tm="100000">
                                          <p:val>
                                            <p:strVal val="#ppt_w"/>
                                          </p:val>
                                        </p:tav>
                                      </p:tavLst>
                                    </p:anim>
                                    <p:anim calcmode="lin" valueType="num">
                                      <p:cBhvr>
                                        <p:cTn id="79" dur="1000" fill="hold"/>
                                        <p:tgtEl>
                                          <p:spTgt spid="37"/>
                                        </p:tgtEl>
                                        <p:attrNameLst>
                                          <p:attrName>ppt_h</p:attrName>
                                        </p:attrNameLst>
                                      </p:cBhvr>
                                      <p:tavLst>
                                        <p:tav tm="0">
                                          <p:val>
                                            <p:fltVal val="0"/>
                                          </p:val>
                                        </p:tav>
                                        <p:tav tm="100000">
                                          <p:val>
                                            <p:strVal val="#ppt_h"/>
                                          </p:val>
                                        </p:tav>
                                      </p:tavLst>
                                    </p:anim>
                                    <p:anim calcmode="lin" valueType="num">
                                      <p:cBhvr>
                                        <p:cTn id="80"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37"/>
                                        </p:tgtEl>
                                        <p:attrNameLst>
                                          <p:attrName>ppt_y</p:attrName>
                                        </p:attrNameLst>
                                      </p:cBhvr>
                                      <p:tavLst>
                                        <p:tav tm="0" fmla="#ppt_y+(sin(-2*pi*(1-$))*-#ppt_x+cos(-2*pi*(1-$))*(1-#ppt_y))*(1-$)">
                                          <p:val>
                                            <p:fltVal val="0"/>
                                          </p:val>
                                        </p:tav>
                                        <p:tav tm="100000">
                                          <p:val>
                                            <p:fltVal val="1"/>
                                          </p:val>
                                        </p:tav>
                                      </p:tavLst>
                                    </p:anim>
                                  </p:childTnLst>
                                </p:cTn>
                              </p:par>
                            </p:childTnLst>
                          </p:cTn>
                        </p:par>
                        <p:par>
                          <p:cTn id="82" fill="hold">
                            <p:stCondLst>
                              <p:cond delay="2000"/>
                            </p:stCondLst>
                            <p:childTnLst>
                              <p:par>
                                <p:cTn id="83" presetID="42" presetClass="entr" presetSubtype="0"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3000"/>
                            </p:stCondLst>
                            <p:childTnLst>
                              <p:par>
                                <p:cTn id="89" presetID="42"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1000"/>
                                        <p:tgtEl>
                                          <p:spTgt spid="38"/>
                                        </p:tgtEl>
                                      </p:cBhvr>
                                    </p:animEffect>
                                    <p:anim calcmode="lin" valueType="num">
                                      <p:cBhvr>
                                        <p:cTn id="92" dur="1000" fill="hold"/>
                                        <p:tgtEl>
                                          <p:spTgt spid="38"/>
                                        </p:tgtEl>
                                        <p:attrNameLst>
                                          <p:attrName>ppt_x</p:attrName>
                                        </p:attrNameLst>
                                      </p:cBhvr>
                                      <p:tavLst>
                                        <p:tav tm="0">
                                          <p:val>
                                            <p:strVal val="#ppt_x"/>
                                          </p:val>
                                        </p:tav>
                                        <p:tav tm="100000">
                                          <p:val>
                                            <p:strVal val="#ppt_x"/>
                                          </p:val>
                                        </p:tav>
                                      </p:tavLst>
                                    </p:anim>
                                    <p:anim calcmode="lin" valueType="num">
                                      <p:cBhvr>
                                        <p:cTn id="93" dur="1000" fill="hold"/>
                                        <p:tgtEl>
                                          <p:spTgt spid="38"/>
                                        </p:tgtEl>
                                        <p:attrNameLst>
                                          <p:attrName>ppt_y</p:attrName>
                                        </p:attrNameLst>
                                      </p:cBhvr>
                                      <p:tavLst>
                                        <p:tav tm="0">
                                          <p:val>
                                            <p:strVal val="#ppt_y+.1"/>
                                          </p:val>
                                        </p:tav>
                                        <p:tav tm="100000">
                                          <p:val>
                                            <p:strVal val="#ppt_y"/>
                                          </p:val>
                                        </p:tav>
                                      </p:tavLst>
                                    </p:anim>
                                  </p:childTnLst>
                                </p:cTn>
                              </p:par>
                            </p:childTnLst>
                          </p:cTn>
                        </p:par>
                        <p:par>
                          <p:cTn id="94" fill="hold">
                            <p:stCondLst>
                              <p:cond delay="400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39"/>
                                        </p:tgtEl>
                                        <p:attrNameLst>
                                          <p:attrName>style.visibility</p:attrName>
                                        </p:attrNameLst>
                                      </p:cBhvr>
                                      <p:to>
                                        <p:strVal val="visible"/>
                                      </p:to>
                                    </p:set>
                                    <p:anim calcmode="lin" valueType="num">
                                      <p:cBhvr>
                                        <p:cTn id="9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39"/>
                                        </p:tgtEl>
                                        <p:attrNameLst>
                                          <p:attrName>ppt_y</p:attrName>
                                        </p:attrNameLst>
                                      </p:cBhvr>
                                      <p:tavLst>
                                        <p:tav tm="0">
                                          <p:val>
                                            <p:strVal val="#ppt_y"/>
                                          </p:val>
                                        </p:tav>
                                        <p:tav tm="100000">
                                          <p:val>
                                            <p:strVal val="#ppt_y"/>
                                          </p:val>
                                        </p:tav>
                                      </p:tavLst>
                                    </p:anim>
                                    <p:anim calcmode="lin" valueType="num">
                                      <p:cBhvr>
                                        <p:cTn id="9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39"/>
                                        </p:tgtEl>
                                      </p:cBhvr>
                                    </p:animEffect>
                                  </p:childTnLst>
                                </p:cTn>
                              </p:par>
                              <p:par>
                                <p:cTn id="102" presetID="41" presetClass="entr" presetSubtype="0" fill="hold" grpId="0" nodeType="withEffect">
                                  <p:stCondLst>
                                    <p:cond delay="0"/>
                                  </p:stCondLst>
                                  <p:iterate type="lt">
                                    <p:tmPct val="10000"/>
                                  </p:iterate>
                                  <p:childTnLst>
                                    <p:set>
                                      <p:cBhvr>
                                        <p:cTn id="103" dur="1" fill="hold">
                                          <p:stCondLst>
                                            <p:cond delay="0"/>
                                          </p:stCondLst>
                                        </p:cTn>
                                        <p:tgtEl>
                                          <p:spTgt spid="40"/>
                                        </p:tgtEl>
                                        <p:attrNameLst>
                                          <p:attrName>style.visibility</p:attrName>
                                        </p:attrNameLst>
                                      </p:cBhvr>
                                      <p:to>
                                        <p:strVal val="visible"/>
                                      </p:to>
                                    </p:set>
                                    <p:anim calcmode="lin" valueType="num">
                                      <p:cBhvr>
                                        <p:cTn id="104"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40"/>
                                        </p:tgtEl>
                                        <p:attrNameLst>
                                          <p:attrName>ppt_y</p:attrName>
                                        </p:attrNameLst>
                                      </p:cBhvr>
                                      <p:tavLst>
                                        <p:tav tm="0">
                                          <p:val>
                                            <p:strVal val="#ppt_y"/>
                                          </p:val>
                                        </p:tav>
                                        <p:tav tm="100000">
                                          <p:val>
                                            <p:strVal val="#ppt_y"/>
                                          </p:val>
                                        </p:tav>
                                      </p:tavLst>
                                    </p:anim>
                                    <p:anim calcmode="lin" valueType="num">
                                      <p:cBhvr>
                                        <p:cTn id="106"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18" grpId="0" animBg="1"/>
      <p:bldP spid="19" grpId="0" animBg="1"/>
      <p:bldP spid="20" grpId="0" animBg="1"/>
      <p:bldP spid="21" grpId="0" animBg="1"/>
      <p:bldP spid="22" grpId="0" animBg="1"/>
      <p:bldP spid="23" grpId="0" animBg="1"/>
      <p:bldP spid="34" grpId="0" animBg="1"/>
      <p:bldP spid="35" grpId="0" animBg="1"/>
      <p:bldP spid="36" grpId="0" animBg="1"/>
      <p:bldP spid="37" grpId="0" animBg="1"/>
      <p:bldP spid="38" grpId="0"/>
      <p:bldP spid="39" grpId="0"/>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 name="深色箭头3"/>
          <p:cNvGrpSpPr/>
          <p:nvPr/>
        </p:nvGrpSpPr>
        <p:grpSpPr>
          <a:xfrm>
            <a:off x="2993896" y="1732689"/>
            <a:ext cx="2491645" cy="2495245"/>
            <a:chOff x="5084154" y="3291992"/>
            <a:chExt cx="3323059" cy="3326993"/>
          </a:xfrm>
        </p:grpSpPr>
        <p:sp>
          <p:nvSpPr>
            <p:cNvPr id="4" name="箭头3"/>
            <p:cNvSpPr/>
            <p:nvPr/>
          </p:nvSpPr>
          <p:spPr bwMode="auto">
            <a:xfrm>
              <a:off x="5084154" y="4471203"/>
              <a:ext cx="1948668" cy="2147782"/>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solidFill>
              <a:srgbClr val="C0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0" rIns="0" anchor="b"/>
            <a:lstStyle/>
            <a:p>
              <a:pPr defTabSz="685165">
                <a:lnSpc>
                  <a:spcPct val="120000"/>
                </a:lnSpc>
                <a:spcBef>
                  <a:spcPts val="450"/>
                </a:spcBef>
                <a:spcAft>
                  <a:spcPts val="450"/>
                </a:spcAft>
                <a:defRPr/>
              </a:pPr>
              <a:endParaRPr lang="zh-CN" altLang="en-US" sz="2100" b="1" kern="0">
                <a:solidFill>
                  <a:sysClr val="window" lastClr="FFFFFF"/>
                </a:solidFill>
                <a:latin typeface="Impact" panose="020B0806030902050204" pitchFamily="34" charset="0"/>
                <a:ea typeface="微软雅黑" panose="020B0503020204020204" pitchFamily="34" charset="-122"/>
              </a:endParaRPr>
            </a:p>
          </p:txBody>
        </p:sp>
        <p:sp>
          <p:nvSpPr>
            <p:cNvPr id="5" name="文本3"/>
            <p:cNvSpPr/>
            <p:nvPr/>
          </p:nvSpPr>
          <p:spPr>
            <a:xfrm rot="14003510">
              <a:off x="5656813" y="3291991"/>
              <a:ext cx="2750400" cy="2750401"/>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algn="ctr" defTabSz="685165">
                <a:defRPr/>
              </a:pPr>
              <a:r>
                <a:rPr lang="zh-CN" altLang="en-US" sz="1300" kern="0" dirty="0">
                  <a:solidFill>
                    <a:srgbClr val="FFFFFF"/>
                  </a:solidFill>
                  <a:latin typeface="微软雅黑" panose="020B0503020204020204" pitchFamily="34" charset="-122"/>
                  <a:ea typeface="微软雅黑" panose="020B0503020204020204" pitchFamily="34" charset="-122"/>
                </a:rPr>
                <a:t>点击添加文本</a:t>
              </a:r>
              <a:endParaRPr lang="zh-CN" altLang="en-US" sz="1300" kern="0" dirty="0">
                <a:solidFill>
                  <a:srgbClr val="FFFFFF"/>
                </a:solidFill>
                <a:latin typeface="微软雅黑" panose="020B0503020204020204" pitchFamily="34" charset="-122"/>
                <a:ea typeface="微软雅黑" panose="020B0503020204020204" pitchFamily="34" charset="-122"/>
              </a:endParaRPr>
            </a:p>
          </p:txBody>
        </p:sp>
      </p:grpSp>
      <p:grpSp>
        <p:nvGrpSpPr>
          <p:cNvPr id="6" name="深色箭头2"/>
          <p:cNvGrpSpPr/>
          <p:nvPr/>
        </p:nvGrpSpPr>
        <p:grpSpPr>
          <a:xfrm>
            <a:off x="3423278" y="1732689"/>
            <a:ext cx="2496503" cy="2489171"/>
            <a:chOff x="5656813" y="3291992"/>
            <a:chExt cx="3329538" cy="3318895"/>
          </a:xfrm>
        </p:grpSpPr>
        <p:sp>
          <p:nvSpPr>
            <p:cNvPr id="7" name="箭头2"/>
            <p:cNvSpPr/>
            <p:nvPr/>
          </p:nvSpPr>
          <p:spPr bwMode="auto">
            <a:xfrm>
              <a:off x="6838443" y="4662333"/>
              <a:ext cx="2147908" cy="1948554"/>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solidFill>
              <a:srgbClr val="DB5810"/>
            </a:solidFill>
            <a:ln w="3175" cap="flat" cmpd="sng" algn="ctr">
              <a:solidFill>
                <a:srgbClr val="D7D7D7"/>
              </a:solidFill>
              <a:prstDash val="solid"/>
            </a:ln>
            <a:effectLst>
              <a:outerShdw blurRad="50800" dist="38100" dir="2700000" algn="tl" rotWithShape="0">
                <a:prstClr val="black">
                  <a:alpha val="40000"/>
                </a:prstClr>
              </a:outerShdw>
            </a:effectLst>
          </p:spPr>
          <p:txBody>
            <a:bodyPr lIns="0" rIns="0" anchor="b"/>
            <a:lstStyle/>
            <a:p>
              <a:pPr defTabSz="685165">
                <a:lnSpc>
                  <a:spcPct val="120000"/>
                </a:lnSpc>
                <a:spcBef>
                  <a:spcPts val="450"/>
                </a:spcBef>
                <a:spcAft>
                  <a:spcPts val="450"/>
                </a:spcAft>
                <a:defRPr/>
              </a:pPr>
              <a:endParaRPr lang="zh-CN" altLang="en-US" sz="2100" b="1" kern="0">
                <a:solidFill>
                  <a:sysClr val="window" lastClr="FFFFFF"/>
                </a:solidFill>
                <a:latin typeface="Impact" panose="020B0806030902050204" pitchFamily="34" charset="0"/>
                <a:ea typeface="微软雅黑" panose="020B0503020204020204" pitchFamily="34" charset="-122"/>
              </a:endParaRPr>
            </a:p>
          </p:txBody>
        </p:sp>
        <p:sp>
          <p:nvSpPr>
            <p:cNvPr id="8" name="文本2"/>
            <p:cNvSpPr/>
            <p:nvPr/>
          </p:nvSpPr>
          <p:spPr>
            <a:xfrm rot="8603510">
              <a:off x="5656813" y="3291992"/>
              <a:ext cx="2750400" cy="2750401"/>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algn="ctr" defTabSz="685165">
                <a:defRPr/>
              </a:pPr>
              <a:r>
                <a:rPr lang="zh-CN" altLang="en-US" sz="1300" kern="0" dirty="0">
                  <a:solidFill>
                    <a:srgbClr val="FFFFFF"/>
                  </a:solidFill>
                  <a:latin typeface="微软雅黑" panose="020B0503020204020204" pitchFamily="34" charset="-122"/>
                  <a:ea typeface="微软雅黑" panose="020B0503020204020204" pitchFamily="34" charset="-122"/>
                </a:rPr>
                <a:t>点击添加文本</a:t>
              </a:r>
              <a:endParaRPr lang="zh-CN" altLang="en-US" sz="1300" kern="0" dirty="0">
                <a:solidFill>
                  <a:srgbClr val="FFFFFF"/>
                </a:solidFill>
                <a:latin typeface="微软雅黑" panose="020B0503020204020204" pitchFamily="34" charset="-122"/>
                <a:ea typeface="微软雅黑" panose="020B0503020204020204" pitchFamily="34" charset="-122"/>
              </a:endParaRPr>
            </a:p>
          </p:txBody>
        </p:sp>
      </p:grpSp>
      <p:grpSp>
        <p:nvGrpSpPr>
          <p:cNvPr id="9" name="深色箭头1"/>
          <p:cNvGrpSpPr/>
          <p:nvPr/>
        </p:nvGrpSpPr>
        <p:grpSpPr>
          <a:xfrm>
            <a:off x="3423279" y="1295385"/>
            <a:ext cx="2489215" cy="2500103"/>
            <a:chOff x="5656814" y="2708920"/>
            <a:chExt cx="3319818" cy="3333471"/>
          </a:xfrm>
        </p:grpSpPr>
        <p:sp>
          <p:nvSpPr>
            <p:cNvPr id="10" name="箭头1"/>
            <p:cNvSpPr/>
            <p:nvPr/>
          </p:nvSpPr>
          <p:spPr bwMode="auto">
            <a:xfrm>
              <a:off x="7029584" y="2708920"/>
              <a:ext cx="1947048" cy="2151021"/>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solidFill>
              <a:srgbClr val="C00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0" rIns="0" anchor="b"/>
            <a:lstStyle/>
            <a:p>
              <a:pPr defTabSz="685165">
                <a:lnSpc>
                  <a:spcPct val="120000"/>
                </a:lnSpc>
                <a:spcBef>
                  <a:spcPts val="450"/>
                </a:spcBef>
                <a:spcAft>
                  <a:spcPts val="450"/>
                </a:spcAft>
                <a:defRPr/>
              </a:pPr>
              <a:endParaRPr lang="zh-CN" altLang="en-US" sz="2100" b="1" kern="0">
                <a:solidFill>
                  <a:sysClr val="window" lastClr="FFFFFF"/>
                </a:solidFill>
                <a:latin typeface="Impact" panose="020B0806030902050204" pitchFamily="34" charset="0"/>
                <a:ea typeface="微软雅黑" panose="020B0503020204020204" pitchFamily="34" charset="-122"/>
              </a:endParaRPr>
            </a:p>
          </p:txBody>
        </p:sp>
        <p:sp>
          <p:nvSpPr>
            <p:cNvPr id="11" name="文本1"/>
            <p:cNvSpPr/>
            <p:nvPr/>
          </p:nvSpPr>
          <p:spPr>
            <a:xfrm rot="3203510">
              <a:off x="5656813" y="3291991"/>
              <a:ext cx="2750401" cy="2750400"/>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algn="ctr" defTabSz="685165">
                <a:defRPr/>
              </a:pPr>
              <a:r>
                <a:rPr lang="zh-CN" altLang="en-US" sz="1300" kern="0" dirty="0">
                  <a:solidFill>
                    <a:srgbClr val="F9F9F9"/>
                  </a:solidFill>
                  <a:latin typeface="微软雅黑" panose="020B0503020204020204" pitchFamily="34" charset="-122"/>
                  <a:ea typeface="微软雅黑" panose="020B0503020204020204" pitchFamily="34" charset="-122"/>
                </a:rPr>
                <a:t>点击添加文本</a:t>
              </a:r>
              <a:endParaRPr lang="zh-CN" altLang="en-US" sz="1300" kern="0" dirty="0">
                <a:solidFill>
                  <a:srgbClr val="F9F9F9"/>
                </a:solidFill>
                <a:latin typeface="微软雅黑" panose="020B0503020204020204" pitchFamily="34" charset="-122"/>
                <a:ea typeface="微软雅黑" panose="020B0503020204020204" pitchFamily="34" charset="-122"/>
              </a:endParaRPr>
            </a:p>
          </p:txBody>
        </p:sp>
      </p:grpSp>
      <p:grpSp>
        <p:nvGrpSpPr>
          <p:cNvPr id="12" name="深色箭头4"/>
          <p:cNvGrpSpPr/>
          <p:nvPr/>
        </p:nvGrpSpPr>
        <p:grpSpPr>
          <a:xfrm>
            <a:off x="2987824" y="1301460"/>
            <a:ext cx="2497717" cy="2494030"/>
            <a:chOff x="5076056" y="2717020"/>
            <a:chExt cx="3331157" cy="3325373"/>
          </a:xfrm>
        </p:grpSpPr>
        <p:sp>
          <p:nvSpPr>
            <p:cNvPr id="13" name="箭头4"/>
            <p:cNvSpPr/>
            <p:nvPr/>
          </p:nvSpPr>
          <p:spPr bwMode="auto">
            <a:xfrm>
              <a:off x="5076056" y="2717020"/>
              <a:ext cx="2151148" cy="1948554"/>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solidFill>
              <a:srgbClr val="FFC000"/>
            </a:solidFill>
            <a:ln w="3175" cap="flat" cmpd="sng" algn="ctr">
              <a:solidFill>
                <a:srgbClr val="D7D7D7"/>
              </a:solidFill>
              <a:prstDash val="solid"/>
            </a:ln>
            <a:effectLst>
              <a:outerShdw blurRad="50800" dist="38100" dir="2700000" algn="tl" rotWithShape="0">
                <a:prstClr val="black">
                  <a:alpha val="40000"/>
                </a:prstClr>
              </a:outerShdw>
            </a:effectLst>
          </p:spPr>
          <p:txBody>
            <a:bodyPr lIns="0" rIns="0" anchor="b"/>
            <a:lstStyle/>
            <a:p>
              <a:pPr defTabSz="685165">
                <a:lnSpc>
                  <a:spcPct val="120000"/>
                </a:lnSpc>
                <a:spcBef>
                  <a:spcPts val="450"/>
                </a:spcBef>
                <a:spcAft>
                  <a:spcPts val="450"/>
                </a:spcAft>
                <a:defRPr/>
              </a:pPr>
              <a:endParaRPr lang="zh-CN" altLang="en-US" sz="2100" b="1" kern="0">
                <a:solidFill>
                  <a:sysClr val="window" lastClr="FFFFFF"/>
                </a:solidFill>
                <a:latin typeface="Impact" panose="020B0806030902050204" pitchFamily="34" charset="0"/>
                <a:ea typeface="微软雅黑" panose="020B0503020204020204" pitchFamily="34" charset="-122"/>
              </a:endParaRPr>
            </a:p>
          </p:txBody>
        </p:sp>
        <p:sp>
          <p:nvSpPr>
            <p:cNvPr id="14" name="文本4"/>
            <p:cNvSpPr/>
            <p:nvPr/>
          </p:nvSpPr>
          <p:spPr>
            <a:xfrm rot="19403510">
              <a:off x="5656813" y="3291992"/>
              <a:ext cx="2750400" cy="2750401"/>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algn="ctr" defTabSz="685165">
                <a:defRPr/>
              </a:pPr>
              <a:r>
                <a:rPr lang="zh-CN" altLang="en-US" sz="1300" kern="0" dirty="0">
                  <a:solidFill>
                    <a:srgbClr val="FFFFFF"/>
                  </a:solidFill>
                  <a:latin typeface="微软雅黑" panose="020B0503020204020204" pitchFamily="34" charset="-122"/>
                  <a:ea typeface="微软雅黑" panose="020B0503020204020204" pitchFamily="34" charset="-122"/>
                </a:rPr>
                <a:t>点击添加文本</a:t>
              </a:r>
              <a:endParaRPr lang="zh-CN" altLang="en-US" sz="1300" kern="0" dirty="0">
                <a:solidFill>
                  <a:srgbClr val="FFFFFF"/>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5711501" y="1571378"/>
            <a:ext cx="2403475" cy="947672"/>
            <a:chOff x="5919788" y="2047896"/>
            <a:chExt cx="2403475" cy="947672"/>
          </a:xfrm>
        </p:grpSpPr>
        <p:sp>
          <p:nvSpPr>
            <p:cNvPr id="16" name="Line 19"/>
            <p:cNvSpPr>
              <a:spLocks noChangeShapeType="1"/>
            </p:cNvSpPr>
            <p:nvPr/>
          </p:nvSpPr>
          <p:spPr bwMode="auto">
            <a:xfrm flipH="1">
              <a:off x="5919788" y="2395372"/>
              <a:ext cx="2403475" cy="0"/>
            </a:xfrm>
            <a:prstGeom prst="line">
              <a:avLst/>
            </a:prstGeom>
            <a:noFill/>
            <a:ln w="19050">
              <a:solidFill>
                <a:schemeClr val="bg1">
                  <a:lumMod val="50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7" name="TextBox 19"/>
            <p:cNvSpPr txBox="1">
              <a:spLocks noChangeArrowheads="1"/>
            </p:cNvSpPr>
            <p:nvPr/>
          </p:nvSpPr>
          <p:spPr bwMode="auto">
            <a:xfrm>
              <a:off x="6558476" y="2047896"/>
              <a:ext cx="1728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1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TextBox 20"/>
            <p:cNvSpPr txBox="1"/>
            <p:nvPr/>
          </p:nvSpPr>
          <p:spPr bwMode="auto">
            <a:xfrm>
              <a:off x="6558476" y="2418487"/>
              <a:ext cx="1728787" cy="577081"/>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单击此处添加段落文本单击此处添加段落文本</a:t>
              </a:r>
              <a:r>
                <a:rPr kumimoji="0" lang="zh-CN" altLang="en-US" sz="105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单击</a:t>
              </a:r>
              <a:endPar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899592" y="1549391"/>
            <a:ext cx="2420666" cy="969659"/>
            <a:chOff x="898797" y="2047896"/>
            <a:chExt cx="2420666" cy="969659"/>
          </a:xfrm>
        </p:grpSpPr>
        <p:sp>
          <p:nvSpPr>
            <p:cNvPr id="20" name="Line 17"/>
            <p:cNvSpPr>
              <a:spLocks noChangeShapeType="1"/>
            </p:cNvSpPr>
            <p:nvPr/>
          </p:nvSpPr>
          <p:spPr bwMode="auto">
            <a:xfrm>
              <a:off x="914401" y="2395372"/>
              <a:ext cx="2405062" cy="0"/>
            </a:xfrm>
            <a:prstGeom prst="line">
              <a:avLst/>
            </a:prstGeom>
            <a:noFill/>
            <a:ln w="19050">
              <a:solidFill>
                <a:schemeClr val="bg1">
                  <a:lumMod val="50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1" name="TextBox 20"/>
            <p:cNvSpPr txBox="1">
              <a:spLocks noChangeArrowheads="1"/>
            </p:cNvSpPr>
            <p:nvPr/>
          </p:nvSpPr>
          <p:spPr bwMode="auto">
            <a:xfrm>
              <a:off x="898797" y="2047896"/>
              <a:ext cx="1728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1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2" name="TextBox 21"/>
            <p:cNvSpPr txBox="1"/>
            <p:nvPr/>
          </p:nvSpPr>
          <p:spPr bwMode="auto">
            <a:xfrm>
              <a:off x="898797" y="2440474"/>
              <a:ext cx="1728787" cy="577081"/>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单击此处添加段落文本单击此处添加段落文本</a:t>
              </a:r>
              <a:r>
                <a:rPr kumimoji="0" lang="zh-CN" altLang="en-US" sz="105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单击</a:t>
              </a:r>
              <a:endPar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5751166" y="3147814"/>
            <a:ext cx="2403475" cy="947672"/>
            <a:chOff x="5919788" y="2047896"/>
            <a:chExt cx="2403475" cy="947672"/>
          </a:xfrm>
        </p:grpSpPr>
        <p:sp>
          <p:nvSpPr>
            <p:cNvPr id="24" name="Line 19"/>
            <p:cNvSpPr>
              <a:spLocks noChangeShapeType="1"/>
            </p:cNvSpPr>
            <p:nvPr/>
          </p:nvSpPr>
          <p:spPr bwMode="auto">
            <a:xfrm flipH="1">
              <a:off x="5919788" y="2395372"/>
              <a:ext cx="2403475" cy="0"/>
            </a:xfrm>
            <a:prstGeom prst="line">
              <a:avLst/>
            </a:prstGeom>
            <a:noFill/>
            <a:ln w="19050">
              <a:solidFill>
                <a:schemeClr val="bg1">
                  <a:lumMod val="50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5" name="TextBox 19"/>
            <p:cNvSpPr txBox="1">
              <a:spLocks noChangeArrowheads="1"/>
            </p:cNvSpPr>
            <p:nvPr/>
          </p:nvSpPr>
          <p:spPr bwMode="auto">
            <a:xfrm>
              <a:off x="6558476" y="2047896"/>
              <a:ext cx="1728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1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6" name="TextBox 20"/>
            <p:cNvSpPr txBox="1"/>
            <p:nvPr/>
          </p:nvSpPr>
          <p:spPr bwMode="auto">
            <a:xfrm>
              <a:off x="6558476" y="2418487"/>
              <a:ext cx="1728787" cy="577081"/>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单击此处添加段落文本单击此处添加段落文本</a:t>
              </a:r>
              <a:r>
                <a:rPr kumimoji="0" lang="zh-CN" altLang="en-US" sz="105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单击</a:t>
              </a:r>
              <a:endPar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855190" y="3205575"/>
            <a:ext cx="2420666" cy="969659"/>
            <a:chOff x="898797" y="2047896"/>
            <a:chExt cx="2420666" cy="969659"/>
          </a:xfrm>
        </p:grpSpPr>
        <p:sp>
          <p:nvSpPr>
            <p:cNvPr id="28" name="Line 17"/>
            <p:cNvSpPr>
              <a:spLocks noChangeShapeType="1"/>
            </p:cNvSpPr>
            <p:nvPr/>
          </p:nvSpPr>
          <p:spPr bwMode="auto">
            <a:xfrm>
              <a:off x="914401" y="2395372"/>
              <a:ext cx="2405062" cy="0"/>
            </a:xfrm>
            <a:prstGeom prst="line">
              <a:avLst/>
            </a:prstGeom>
            <a:noFill/>
            <a:ln w="19050">
              <a:solidFill>
                <a:schemeClr val="bg1">
                  <a:lumMod val="50000"/>
                </a:schemeClr>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9" name="TextBox 28"/>
            <p:cNvSpPr txBox="1">
              <a:spLocks noChangeArrowheads="1"/>
            </p:cNvSpPr>
            <p:nvPr/>
          </p:nvSpPr>
          <p:spPr bwMode="auto">
            <a:xfrm>
              <a:off x="898797" y="2047896"/>
              <a:ext cx="17282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rPr>
                <a:t>文本</a:t>
              </a:r>
              <a:endParaRPr kumimoji="0" lang="zh-CN" altLang="en-US" sz="180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30" name="TextBox 29"/>
            <p:cNvSpPr txBox="1"/>
            <p:nvPr/>
          </p:nvSpPr>
          <p:spPr bwMode="auto">
            <a:xfrm>
              <a:off x="898797" y="2440474"/>
              <a:ext cx="1728787" cy="577081"/>
            </a:xfrm>
            <a:prstGeom prst="rect">
              <a:avLst/>
            </a:prstGeom>
            <a:noFill/>
          </p:spPr>
          <p:txBody>
            <a:bodyPr vert="horz" wrap="square" lIns="91440" tIns="45720" rIns="91440" bIns="45720" numCol="1" anchor="t" anchorCtr="0" compatLnSpc="1">
              <a:spAutoFit/>
            </a:bodyPr>
            <a:lstStyle/>
            <a:p>
              <a:pPr marL="0" marR="0" lvl="0" indent="0" algn="ctr" defTabSz="914400" eaLnBrk="1" fontAlgn="base" latinLnBrk="0" hangingPunct="1">
                <a:lnSpc>
                  <a:spcPct val="150000"/>
                </a:lnSpc>
                <a:spcBef>
                  <a:spcPct val="0"/>
                </a:spcBef>
                <a:spcAft>
                  <a:spcPct val="0"/>
                </a:spcAft>
                <a:buClrTx/>
                <a:buSzTx/>
                <a:buFontTx/>
                <a:buNone/>
                <a:defRPr/>
              </a:pPr>
              <a:r>
                <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单击此处添加段落文本单击此处添加段落文本</a:t>
              </a:r>
              <a:r>
                <a:rPr kumimoji="0" lang="zh-CN" altLang="en-US" sz="1050" b="0"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单击</a:t>
              </a:r>
              <a:endParaRPr kumimoji="0" lang="zh-CN" altLang="en-US" sz="105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0">
        <p:blinds/>
      </p:transition>
    </mc:Choice>
    <mc:Fallback>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8" presetClass="emph" presetSubtype="0" fill="hold" nodeType="afterEffect">
                                  <p:stCondLst>
                                    <p:cond delay="0"/>
                                  </p:stCondLst>
                                  <p:childTnLst>
                                    <p:animRot by="21600000">
                                      <p:cBhvr>
                                        <p:cTn id="26" dur="2000" fill="hold"/>
                                        <p:tgtEl>
                                          <p:spTgt spid="9"/>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6"/>
                                        </p:tgtEl>
                                        <p:attrNameLst>
                                          <p:attrName>r</p:attrName>
                                        </p:attrNameLst>
                                      </p:cBhvr>
                                    </p:animRot>
                                  </p:childTnLst>
                                </p:cTn>
                              </p:par>
                              <p:par>
                                <p:cTn id="29" presetID="8" presetClass="emph" presetSubtype="0" fill="hold" nodeType="withEffect">
                                  <p:stCondLst>
                                    <p:cond delay="0"/>
                                  </p:stCondLst>
                                  <p:childTnLst>
                                    <p:animRot by="21600000">
                                      <p:cBhvr>
                                        <p:cTn id="30" dur="2000" fill="hold"/>
                                        <p:tgtEl>
                                          <p:spTgt spid="3"/>
                                        </p:tgtEl>
                                        <p:attrNameLst>
                                          <p:attrName>r</p:attrName>
                                        </p:attrNameLst>
                                      </p:cBhvr>
                                    </p:animRot>
                                  </p:childTnLst>
                                </p:cTn>
                              </p:par>
                              <p:par>
                                <p:cTn id="31" presetID="8" presetClass="emph" presetSubtype="0" fill="hold" nodeType="withEffect">
                                  <p:stCondLst>
                                    <p:cond delay="0"/>
                                  </p:stCondLst>
                                  <p:childTnLst>
                                    <p:animRot by="21600000">
                                      <p:cBhvr>
                                        <p:cTn id="32" dur="2000" fill="hold"/>
                                        <p:tgtEl>
                                          <p:spTgt spid="12"/>
                                        </p:tgtEl>
                                        <p:attrNameLst>
                                          <p:attrName>r</p:attrName>
                                        </p:attrNameLst>
                                      </p:cBhvr>
                                    </p:animRot>
                                  </p:childTnLst>
                                </p:cTn>
                              </p:par>
                            </p:childTnLst>
                          </p:cTn>
                        </p:par>
                        <p:par>
                          <p:cTn id="33" fill="hold">
                            <p:stCondLst>
                              <p:cond delay="4500"/>
                            </p:stCondLst>
                            <p:childTnLst>
                              <p:par>
                                <p:cTn id="34" presetID="22" presetClass="entr" presetSubtype="2"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500"/>
                                        <p:tgtEl>
                                          <p:spTgt spid="15"/>
                                        </p:tgtEl>
                                      </p:cBhvr>
                                    </p:animEffect>
                                  </p:childTnLst>
                                </p:cTn>
                              </p:par>
                            </p:childTnLst>
                          </p:cTn>
                        </p:par>
                        <p:par>
                          <p:cTn id="37" fill="hold">
                            <p:stCondLst>
                              <p:cond delay="5000"/>
                            </p:stCondLst>
                            <p:childTnLst>
                              <p:par>
                                <p:cTn id="38" presetID="22" presetClass="entr" presetSubtype="8"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5500"/>
                            </p:stCondLst>
                            <p:childTnLst>
                              <p:par>
                                <p:cTn id="42" presetID="22" presetClass="entr" presetSubtype="2"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right)">
                                      <p:cBhvr>
                                        <p:cTn id="44" dur="500"/>
                                        <p:tgtEl>
                                          <p:spTgt spid="23"/>
                                        </p:tgtEl>
                                      </p:cBhvr>
                                    </p:animEffect>
                                  </p:childTnLst>
                                </p:cTn>
                              </p:par>
                            </p:childTnLst>
                          </p:cTn>
                        </p:par>
                        <p:par>
                          <p:cTn id="45" fill="hold">
                            <p:stCondLst>
                              <p:cond delay="6000"/>
                            </p:stCondLst>
                            <p:childTnLst>
                              <p:par>
                                <p:cTn id="46" presetID="22" presetClass="entr" presetSubtype="8" fill="hold"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 name="Group 149"/>
          <p:cNvGrpSpPr/>
          <p:nvPr/>
        </p:nvGrpSpPr>
        <p:grpSpPr bwMode="auto">
          <a:xfrm>
            <a:off x="5607329" y="843558"/>
            <a:ext cx="661688" cy="662963"/>
            <a:chOff x="4216906" y="4857744"/>
            <a:chExt cx="713232" cy="713231"/>
          </a:xfrm>
          <a:solidFill>
            <a:srgbClr val="FFC000"/>
          </a:solidFill>
        </p:grpSpPr>
        <p:sp>
          <p:nvSpPr>
            <p:cNvPr id="4" name="Donut 32"/>
            <p:cNvSpPr>
              <a:spLocks noChangeArrowheads="1"/>
            </p:cNvSpPr>
            <p:nvPr/>
          </p:nvSpPr>
          <p:spPr bwMode="auto">
            <a:xfrm>
              <a:off x="4216618" y="4857744"/>
              <a:ext cx="713768" cy="71288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5" name="Gruppe 67"/>
            <p:cNvGrpSpPr/>
            <p:nvPr/>
          </p:nvGrpSpPr>
          <p:grpSpPr bwMode="auto">
            <a:xfrm>
              <a:off x="4370796" y="5028441"/>
              <a:ext cx="405456" cy="371850"/>
              <a:chOff x="355442" y="4350695"/>
              <a:chExt cx="900893" cy="825896"/>
            </a:xfrm>
            <a:grpFill/>
          </p:grpSpPr>
          <p:sp>
            <p:nvSpPr>
              <p:cNvPr id="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8" name="Group 144"/>
          <p:cNvGrpSpPr/>
          <p:nvPr/>
        </p:nvGrpSpPr>
        <p:grpSpPr bwMode="auto">
          <a:xfrm>
            <a:off x="6435173" y="3940790"/>
            <a:ext cx="660217" cy="662962"/>
            <a:chOff x="5109976" y="4636766"/>
            <a:chExt cx="713233" cy="713231"/>
          </a:xfrm>
          <a:solidFill>
            <a:srgbClr val="FFC000"/>
          </a:solidFill>
        </p:grpSpPr>
        <p:sp>
          <p:nvSpPr>
            <p:cNvPr id="9" name="Donut 33"/>
            <p:cNvSpPr>
              <a:spLocks noChangeArrowheads="1"/>
            </p:cNvSpPr>
            <p:nvPr/>
          </p:nvSpPr>
          <p:spPr bwMode="auto">
            <a:xfrm>
              <a:off x="5109859" y="4637346"/>
              <a:ext cx="713018"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10" name="Gruppe 66"/>
            <p:cNvGrpSpPr/>
            <p:nvPr/>
          </p:nvGrpSpPr>
          <p:grpSpPr bwMode="auto">
            <a:xfrm>
              <a:off x="5308125" y="4834464"/>
              <a:ext cx="316926" cy="317844"/>
              <a:chOff x="4167326" y="4389120"/>
              <a:chExt cx="785174" cy="787473"/>
            </a:xfrm>
            <a:grpFill/>
          </p:grpSpPr>
          <p:sp>
            <p:nvSpPr>
              <p:cNvPr id="11" name="Freeform 36"/>
              <p:cNvSpPr/>
              <p:nvPr/>
            </p:nvSpPr>
            <p:spPr bwMode="auto">
              <a:xfrm>
                <a:off x="4469208" y="4794927"/>
                <a:ext cx="190814" cy="381664"/>
              </a:xfrm>
              <a:custGeom>
                <a:avLst/>
                <a:gdLst/>
                <a:ahLst/>
                <a:cxnLst>
                  <a:cxn ang="0">
                    <a:pos x="17" y="30"/>
                  </a:cxn>
                  <a:cxn ang="0">
                    <a:pos x="14" y="34"/>
                  </a:cxn>
                  <a:cxn ang="0">
                    <a:pos x="4" y="34"/>
                  </a:cxn>
                  <a:cxn ang="0">
                    <a:pos x="0" y="30"/>
                  </a:cxn>
                  <a:cxn ang="0">
                    <a:pos x="0" y="3"/>
                  </a:cxn>
                  <a:cxn ang="0">
                    <a:pos x="4" y="0"/>
                  </a:cxn>
                  <a:cxn ang="0">
                    <a:pos x="14" y="0"/>
                  </a:cxn>
                  <a:cxn ang="0">
                    <a:pos x="17" y="3"/>
                  </a:cxn>
                  <a:cxn ang="0">
                    <a:pos x="17" y="30"/>
                  </a:cxn>
                </a:cxnLst>
                <a:rect l="0" t="0" r="r" b="b"/>
                <a:pathLst>
                  <a:path w="17" h="34">
                    <a:moveTo>
                      <a:pt x="17" y="30"/>
                    </a:moveTo>
                    <a:cubicBezTo>
                      <a:pt x="17" y="32"/>
                      <a:pt x="16" y="34"/>
                      <a:pt x="14" y="34"/>
                    </a:cubicBezTo>
                    <a:cubicBezTo>
                      <a:pt x="4" y="34"/>
                      <a:pt x="4" y="34"/>
                      <a:pt x="4" y="34"/>
                    </a:cubicBezTo>
                    <a:cubicBezTo>
                      <a:pt x="2" y="34"/>
                      <a:pt x="0" y="32"/>
                      <a:pt x="0" y="30"/>
                    </a:cubicBezTo>
                    <a:cubicBezTo>
                      <a:pt x="0" y="3"/>
                      <a:pt x="0" y="3"/>
                      <a:pt x="0" y="3"/>
                    </a:cubicBezTo>
                    <a:cubicBezTo>
                      <a:pt x="0" y="1"/>
                      <a:pt x="2" y="0"/>
                      <a:pt x="4" y="0"/>
                    </a:cubicBezTo>
                    <a:cubicBezTo>
                      <a:pt x="14" y="0"/>
                      <a:pt x="14" y="0"/>
                      <a:pt x="14" y="0"/>
                    </a:cubicBezTo>
                    <a:cubicBezTo>
                      <a:pt x="16" y="0"/>
                      <a:pt x="17" y="1"/>
                      <a:pt x="17" y="3"/>
                    </a:cubicBezTo>
                    <a:lnTo>
                      <a:pt x="17" y="30"/>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12" name="Freeform 37"/>
              <p:cNvSpPr/>
              <p:nvPr/>
            </p:nvSpPr>
            <p:spPr bwMode="auto">
              <a:xfrm>
                <a:off x="4761686" y="4671356"/>
                <a:ext cx="190814" cy="505237"/>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sp>
            <p:nvSpPr>
              <p:cNvPr id="13" name="Freeform 37"/>
              <p:cNvSpPr/>
              <p:nvPr/>
            </p:nvSpPr>
            <p:spPr bwMode="auto">
              <a:xfrm>
                <a:off x="4167326" y="4389120"/>
                <a:ext cx="206554" cy="787473"/>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noFill/>
                <a:round/>
              </a:ln>
            </p:spPr>
            <p:txBody>
              <a:bodyPr/>
              <a:lstStyle/>
              <a:p>
                <a:pPr fontAlgn="auto">
                  <a:spcBef>
                    <a:spcPts val="0"/>
                  </a:spcBef>
                  <a:spcAft>
                    <a:spcPts val="0"/>
                  </a:spcAft>
                  <a:defRPr/>
                </a:pPr>
                <a:endParaRPr lang="da-DK"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14" name="Group 35"/>
          <p:cNvGrpSpPr/>
          <p:nvPr/>
        </p:nvGrpSpPr>
        <p:grpSpPr bwMode="auto">
          <a:xfrm>
            <a:off x="7042458" y="3350177"/>
            <a:ext cx="660217" cy="664439"/>
            <a:chOff x="6093795" y="4270789"/>
            <a:chExt cx="967236" cy="969390"/>
          </a:xfrm>
          <a:solidFill>
            <a:srgbClr val="FFC000"/>
          </a:solidFill>
        </p:grpSpPr>
        <p:sp>
          <p:nvSpPr>
            <p:cNvPr id="15" name="Donut 34"/>
            <p:cNvSpPr>
              <a:spLocks noChangeArrowheads="1"/>
            </p:cNvSpPr>
            <p:nvPr/>
          </p:nvSpPr>
          <p:spPr bwMode="auto">
            <a:xfrm>
              <a:off x="6093093" y="4271262"/>
              <a:ext cx="968532" cy="96835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grpSp>
          <p:nvGrpSpPr>
            <p:cNvPr id="16" name="Gruppe 344"/>
            <p:cNvGrpSpPr/>
            <p:nvPr/>
          </p:nvGrpSpPr>
          <p:grpSpPr bwMode="auto">
            <a:xfrm>
              <a:off x="6431797" y="4509479"/>
              <a:ext cx="291210" cy="492007"/>
              <a:chOff x="2114233" y="1516380"/>
              <a:chExt cx="263525" cy="444500"/>
            </a:xfrm>
            <a:grpFill/>
          </p:grpSpPr>
          <p:sp>
            <p:nvSpPr>
              <p:cNvPr id="17" name="Freeform 15"/>
              <p:cNvSpPr>
                <a:spLocks noEditPoints="1"/>
              </p:cNvSpPr>
              <p:nvPr/>
            </p:nvSpPr>
            <p:spPr bwMode="auto">
              <a:xfrm>
                <a:off x="2113770" y="1516292"/>
                <a:ext cx="264373"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8" name="Freeform 16"/>
              <p:cNvSpPr>
                <a:spLocks noEditPoints="1"/>
              </p:cNvSpPr>
              <p:nvPr/>
            </p:nvSpPr>
            <p:spPr bwMode="auto">
              <a:xfrm>
                <a:off x="2135322" y="1557883"/>
                <a:ext cx="221269"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9" name="Freeform 17"/>
              <p:cNvSpPr/>
              <p:nvPr/>
            </p:nvSpPr>
            <p:spPr bwMode="auto">
              <a:xfrm>
                <a:off x="2171242" y="1666881"/>
                <a:ext cx="149428"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grpSp>
        <p:nvGrpSpPr>
          <p:cNvPr id="20" name="Group 131"/>
          <p:cNvGrpSpPr/>
          <p:nvPr/>
        </p:nvGrpSpPr>
        <p:grpSpPr bwMode="auto">
          <a:xfrm>
            <a:off x="6435175" y="1030547"/>
            <a:ext cx="660217" cy="662963"/>
            <a:chOff x="5109971" y="1507999"/>
            <a:chExt cx="713232" cy="713232"/>
          </a:xfrm>
          <a:solidFill>
            <a:srgbClr val="FFC000"/>
          </a:solidFill>
        </p:grpSpPr>
        <p:sp>
          <p:nvSpPr>
            <p:cNvPr id="21" name="Donut 12"/>
            <p:cNvSpPr>
              <a:spLocks noChangeArrowheads="1"/>
            </p:cNvSpPr>
            <p:nvPr/>
          </p:nvSpPr>
          <p:spPr bwMode="auto">
            <a:xfrm flipV="1">
              <a:off x="5109852" y="1508172"/>
              <a:ext cx="713017"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22" name="Freeform 41"/>
            <p:cNvSpPr>
              <a:spLocks noEditPoints="1"/>
            </p:cNvSpPr>
            <p:nvPr/>
          </p:nvSpPr>
          <p:spPr bwMode="auto">
            <a:xfrm>
              <a:off x="5293668" y="1709513"/>
              <a:ext cx="345387" cy="31020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3" name="Group 132"/>
          <p:cNvGrpSpPr/>
          <p:nvPr/>
        </p:nvGrpSpPr>
        <p:grpSpPr bwMode="auto">
          <a:xfrm>
            <a:off x="7042456" y="1619683"/>
            <a:ext cx="660217" cy="664439"/>
            <a:chOff x="5765300" y="2141983"/>
            <a:chExt cx="713233" cy="713232"/>
          </a:xfrm>
          <a:solidFill>
            <a:srgbClr val="FFC000"/>
          </a:solidFill>
        </p:grpSpPr>
        <p:sp>
          <p:nvSpPr>
            <p:cNvPr id="24"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25"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6" name="Group 133"/>
          <p:cNvGrpSpPr/>
          <p:nvPr/>
        </p:nvGrpSpPr>
        <p:grpSpPr bwMode="auto">
          <a:xfrm>
            <a:off x="7254199" y="2479022"/>
            <a:ext cx="660217" cy="662962"/>
            <a:chOff x="5993893" y="3065525"/>
            <a:chExt cx="713232" cy="713232"/>
          </a:xfrm>
          <a:solidFill>
            <a:srgbClr val="FFC000"/>
          </a:solidFill>
        </p:grpSpPr>
        <p:sp>
          <p:nvSpPr>
            <p:cNvPr id="27"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28"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29" name="Group 130"/>
          <p:cNvGrpSpPr/>
          <p:nvPr/>
        </p:nvGrpSpPr>
        <p:grpSpPr bwMode="auto">
          <a:xfrm>
            <a:off x="5607329" y="4143394"/>
            <a:ext cx="661688" cy="662962"/>
            <a:chOff x="4216908" y="1306354"/>
            <a:chExt cx="713232" cy="713232"/>
          </a:xfrm>
          <a:solidFill>
            <a:srgbClr val="FFC000"/>
          </a:solidFill>
        </p:grpSpPr>
        <p:sp>
          <p:nvSpPr>
            <p:cNvPr id="30" name="Donut 10"/>
            <p:cNvSpPr>
              <a:spLocks noChangeArrowheads="1"/>
            </p:cNvSpPr>
            <p:nvPr/>
          </p:nvSpPr>
          <p:spPr bwMode="auto">
            <a:xfrm flipV="1">
              <a:off x="4216620" y="1306698"/>
              <a:ext cx="713768"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31" name="Freeform 12"/>
            <p:cNvSpPr>
              <a:spLocks noEditPoints="1"/>
            </p:cNvSpPr>
            <p:nvPr/>
          </p:nvSpPr>
          <p:spPr bwMode="auto">
            <a:xfrm>
              <a:off x="4435073" y="1467069"/>
              <a:ext cx="276863" cy="392147"/>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grpFill/>
            <a:ln w="9525">
              <a:noFill/>
              <a:round/>
            </a:ln>
          </p:spPr>
          <p:txBody>
            <a:bodyPr/>
            <a:lstStyle/>
            <a:p>
              <a:pPr fontAlgn="auto">
                <a:spcBef>
                  <a:spcPts val="0"/>
                </a:spcBef>
                <a:spcAft>
                  <a:spcPts val="0"/>
                </a:spcAft>
                <a:defRPr/>
              </a:pPr>
              <a:endParaRPr 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32" name="TextBox 31"/>
          <p:cNvSpPr txBox="1"/>
          <p:nvPr/>
        </p:nvSpPr>
        <p:spPr bwMode="auto">
          <a:xfrm>
            <a:off x="1310656" y="1609837"/>
            <a:ext cx="2824633" cy="2862322"/>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这里输入简单的文字概述这里输入简单文字概述简单的文字概述这里输入简单的文字概述这里输入简单的文字概述这里输入简单文字概述简单的文字概述这里输入简单的文字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概述</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这里输入简单的文字概述这里输入简单文字概述简单的文字概述这里输入简单的文字概述这里输入简单的文字概述这里输入简单文字概述简单的文字概述这里输入简单的文字</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概述</a:t>
            </a:r>
            <a:endParaRPr lang="zh-CN" altLang="en-US" sz="1200" dirty="0">
              <a:latin typeface="微软雅黑" panose="020B0503020204020204" pitchFamily="34" charset="-122"/>
              <a:ea typeface="微软雅黑" panose="020B0503020204020204" pitchFamily="34" charset="-122"/>
            </a:endParaRPr>
          </a:p>
        </p:txBody>
      </p:sp>
      <p:sp>
        <p:nvSpPr>
          <p:cNvPr id="33" name="矩形 32"/>
          <p:cNvSpPr/>
          <p:nvPr/>
        </p:nvSpPr>
        <p:spPr bwMode="auto">
          <a:xfrm>
            <a:off x="1326977" y="1249797"/>
            <a:ext cx="2020887" cy="369333"/>
          </a:xfrm>
          <a:prstGeom prst="rect">
            <a:avLst/>
          </a:prstGeom>
        </p:spPr>
        <p:txBody>
          <a:bodyPr>
            <a:spAutoFit/>
          </a:bodyPr>
          <a:lstStyle/>
          <a:p>
            <a:pPr fontAlgn="auto">
              <a:spcBef>
                <a:spcPts val="0"/>
              </a:spcBef>
              <a:spcAft>
                <a:spcPts val="0"/>
              </a:spcAft>
              <a:defRPr/>
            </a:pPr>
            <a:r>
              <a:rPr lang="zh-CN" altLang="en-US" b="1" dirty="0" smtClean="0">
                <a:latin typeface="微软雅黑" panose="020B0503020204020204" pitchFamily="34" charset="-122"/>
                <a:ea typeface="微软雅黑" panose="020B0503020204020204" pitchFamily="34" charset="-122"/>
              </a:rPr>
              <a:t>输入相关标题</a:t>
            </a:r>
            <a:endParaRPr lang="zh-CN" altLang="en-US" b="1" dirty="0">
              <a:latin typeface="微软雅黑" panose="020B0503020204020204" pitchFamily="34" charset="-122"/>
              <a:ea typeface="微软雅黑" panose="020B0503020204020204" pitchFamily="34" charset="-122"/>
            </a:endParaRPr>
          </a:p>
        </p:txBody>
      </p:sp>
      <p:grpSp>
        <p:nvGrpSpPr>
          <p:cNvPr id="34" name="组合 33"/>
          <p:cNvGrpSpPr/>
          <p:nvPr/>
        </p:nvGrpSpPr>
        <p:grpSpPr>
          <a:xfrm>
            <a:off x="4922117" y="1804335"/>
            <a:ext cx="2032076" cy="2040156"/>
            <a:chOff x="4922117" y="1686128"/>
            <a:chExt cx="2032076" cy="2040156"/>
          </a:xfrm>
        </p:grpSpPr>
        <p:sp>
          <p:nvSpPr>
            <p:cNvPr id="35" name="Donut 8"/>
            <p:cNvSpPr>
              <a:spLocks noChangeArrowheads="1"/>
            </p:cNvSpPr>
            <p:nvPr/>
          </p:nvSpPr>
          <p:spPr bwMode="auto">
            <a:xfrm>
              <a:off x="4922117" y="1686128"/>
              <a:ext cx="2032076" cy="2040156"/>
            </a:xfrm>
            <a:custGeom>
              <a:avLst/>
              <a:gdLst>
                <a:gd name="T0" fmla="*/ 1097280 w 2194560"/>
                <a:gd name="T1" fmla="*/ 0 h 2194560"/>
                <a:gd name="T2" fmla="*/ 321386 w 2194560"/>
                <a:gd name="T3" fmla="*/ 321386 h 2194560"/>
                <a:gd name="T4" fmla="*/ 0 w 2194560"/>
                <a:gd name="T5" fmla="*/ 1097280 h 2194560"/>
                <a:gd name="T6" fmla="*/ 321386 w 2194560"/>
                <a:gd name="T7" fmla="*/ 1873174 h 2194560"/>
                <a:gd name="T8" fmla="*/ 1097280 w 2194560"/>
                <a:gd name="T9" fmla="*/ 2194560 h 2194560"/>
                <a:gd name="T10" fmla="*/ 1873174 w 2194560"/>
                <a:gd name="T11" fmla="*/ 1873174 h 2194560"/>
                <a:gd name="T12" fmla="*/ 2194560 w 2194560"/>
                <a:gd name="T13" fmla="*/ 1097280 h 2194560"/>
                <a:gd name="T14" fmla="*/ 1873174 w 2194560"/>
                <a:gd name="T15" fmla="*/ 321386 h 219456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21386 w 2194560"/>
                <a:gd name="T25" fmla="*/ 321386 h 2194560"/>
                <a:gd name="T26" fmla="*/ 1873174 w 2194560"/>
                <a:gd name="T27" fmla="*/ 1873174 h 2194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4560" h="2194560">
                  <a:moveTo>
                    <a:pt x="0" y="1097280"/>
                  </a:moveTo>
                  <a:lnTo>
                    <a:pt x="0" y="1097280"/>
                  </a:lnTo>
                  <a:cubicBezTo>
                    <a:pt x="0" y="491269"/>
                    <a:pt x="491269" y="0"/>
                    <a:pt x="1097280" y="0"/>
                  </a:cubicBezTo>
                  <a:cubicBezTo>
                    <a:pt x="1097280" y="0"/>
                    <a:pt x="1097281" y="1"/>
                    <a:pt x="1097281" y="1"/>
                  </a:cubicBezTo>
                  <a:cubicBezTo>
                    <a:pt x="1703292" y="1"/>
                    <a:pt x="2194561" y="491270"/>
                    <a:pt x="2194561" y="1097281"/>
                  </a:cubicBezTo>
                  <a:cubicBezTo>
                    <a:pt x="2194561" y="1097281"/>
                    <a:pt x="2194560" y="1097282"/>
                    <a:pt x="2194560" y="1097282"/>
                  </a:cubicBezTo>
                  <a:lnTo>
                    <a:pt x="2194561" y="1097283"/>
                  </a:lnTo>
                  <a:cubicBezTo>
                    <a:pt x="2194561" y="1703294"/>
                    <a:pt x="1703292" y="2194563"/>
                    <a:pt x="1097281" y="2194563"/>
                  </a:cubicBezTo>
                  <a:cubicBezTo>
                    <a:pt x="1097280" y="2194562"/>
                    <a:pt x="1097280" y="2194562"/>
                    <a:pt x="1097280" y="2194562"/>
                  </a:cubicBezTo>
                  <a:cubicBezTo>
                    <a:pt x="491269" y="2194562"/>
                    <a:pt x="1" y="1703293"/>
                    <a:pt x="1" y="1097283"/>
                  </a:cubicBezTo>
                  <a:cubicBezTo>
                    <a:pt x="1" y="1097282"/>
                    <a:pt x="1" y="1097282"/>
                    <a:pt x="1" y="1097282"/>
                  </a:cubicBezTo>
                  <a:close/>
                  <a:moveTo>
                    <a:pt x="262974" y="1097280"/>
                  </a:moveTo>
                  <a:lnTo>
                    <a:pt x="262974" y="1097280"/>
                  </a:lnTo>
                  <a:cubicBezTo>
                    <a:pt x="262974" y="1097280"/>
                    <a:pt x="262973" y="1097280"/>
                    <a:pt x="262973" y="1097280"/>
                  </a:cubicBezTo>
                  <a:cubicBezTo>
                    <a:pt x="262973" y="1558055"/>
                    <a:pt x="636504" y="1931586"/>
                    <a:pt x="1097279" y="1931586"/>
                  </a:cubicBezTo>
                  <a:cubicBezTo>
                    <a:pt x="1558053" y="1931586"/>
                    <a:pt x="1931585" y="1558055"/>
                    <a:pt x="1931585" y="1097281"/>
                  </a:cubicBezTo>
                  <a:cubicBezTo>
                    <a:pt x="1931585" y="636506"/>
                    <a:pt x="1558053" y="262975"/>
                    <a:pt x="1097279" y="262975"/>
                  </a:cubicBezTo>
                  <a:lnTo>
                    <a:pt x="1097278" y="262975"/>
                  </a:lnTo>
                  <a:cubicBezTo>
                    <a:pt x="1097278" y="262975"/>
                    <a:pt x="1097278" y="262974"/>
                    <a:pt x="1097278" y="262974"/>
                  </a:cubicBezTo>
                  <a:cubicBezTo>
                    <a:pt x="636503" y="262974"/>
                    <a:pt x="262972" y="636505"/>
                    <a:pt x="262972" y="1097280"/>
                  </a:cubicBezTo>
                  <a:close/>
                </a:path>
              </a:pathLst>
            </a:custGeom>
            <a:solidFill>
              <a:srgbClr val="C00000"/>
            </a:solidFill>
            <a:ln w="9525">
              <a:noFill/>
              <a:miter lim="800000"/>
            </a:ln>
            <a:effectLst/>
          </p:spPr>
          <p:txBody>
            <a:bodyPr anchor="ctr"/>
            <a:lstStyle/>
            <a:p>
              <a:pPr algn="ctr" defTabSz="457200">
                <a:defRPr/>
              </a:pPr>
              <a:endParaRPr lang="en-US" dirty="0">
                <a:solidFill>
                  <a:prstClr val="black"/>
                </a:solidFill>
                <a:latin typeface="微软雅黑" panose="020B0503020204020204" pitchFamily="34" charset="-122"/>
                <a:ea typeface="微软雅黑" panose="020B0503020204020204" pitchFamily="34" charset="-122"/>
              </a:endParaRPr>
            </a:p>
          </p:txBody>
        </p:sp>
        <p:sp>
          <p:nvSpPr>
            <p:cNvPr id="36" name="矩形 35"/>
            <p:cNvSpPr/>
            <p:nvPr/>
          </p:nvSpPr>
          <p:spPr bwMode="auto">
            <a:xfrm>
              <a:off x="5433834" y="2397566"/>
              <a:ext cx="1008642" cy="646331"/>
            </a:xfrm>
            <a:prstGeom prst="rect">
              <a:avLst/>
            </a:prstGeom>
          </p:spPr>
          <p:txBody>
            <a:bodyPr wrap="square">
              <a:spAutoFit/>
            </a:bodyPr>
            <a:lstStyle/>
            <a:p>
              <a:pPr algn="ctr" fontAlgn="auto">
                <a:spcBef>
                  <a:spcPts val="0"/>
                </a:spcBef>
                <a:spcAft>
                  <a:spcPts val="0"/>
                </a:spcAft>
                <a:defRPr/>
              </a:pPr>
              <a:r>
                <a:rPr lang="zh-CN" altLang="en-US" b="1" dirty="0" smtClean="0">
                  <a:latin typeface="微软雅黑" panose="020B0503020204020204" pitchFamily="34" charset="-122"/>
                  <a:ea typeface="微软雅黑" panose="020B0503020204020204" pitchFamily="34" charset="-122"/>
                </a:rPr>
                <a:t>输入相</a:t>
              </a:r>
              <a:endParaRPr lang="en-US" altLang="zh-CN" b="1" dirty="0" smtClean="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b="1" dirty="0" smtClean="0">
                  <a:latin typeface="微软雅黑" panose="020B0503020204020204" pitchFamily="34" charset="-122"/>
                  <a:ea typeface="微软雅黑" panose="020B0503020204020204" pitchFamily="34" charset="-122"/>
                </a:rPr>
                <a:t>关标题</a:t>
              </a:r>
              <a:endParaRPr lang="zh-CN" altLang="en-US"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fltVal val="0.5"/>
                                          </p:val>
                                        </p:tav>
                                        <p:tav tm="100000">
                                          <p:val>
                                            <p:strVal val="#ppt_y"/>
                                          </p:val>
                                        </p:tav>
                                      </p:tavLst>
                                    </p:anim>
                                  </p:childTnLst>
                                </p:cTn>
                              </p:par>
                              <p:par>
                                <p:cTn id="22" presetID="53" presetClass="entr" presetSubtype="528"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fltVal val="0.5"/>
                                          </p:val>
                                        </p:tav>
                                        <p:tav tm="100000">
                                          <p:val>
                                            <p:strVal val="#ppt_x"/>
                                          </p:val>
                                        </p:tav>
                                      </p:tavLst>
                                    </p:anim>
                                    <p:anim calcmode="lin" valueType="num">
                                      <p:cBhvr>
                                        <p:cTn id="28" dur="500" fill="hold"/>
                                        <p:tgtEl>
                                          <p:spTgt spid="20"/>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anim calcmode="lin" valueType="num">
                                      <p:cBhvr>
                                        <p:cTn id="34" dur="500" fill="hold"/>
                                        <p:tgtEl>
                                          <p:spTgt spid="23"/>
                                        </p:tgtEl>
                                        <p:attrNameLst>
                                          <p:attrName>ppt_x</p:attrName>
                                        </p:attrNameLst>
                                      </p:cBhvr>
                                      <p:tavLst>
                                        <p:tav tm="0">
                                          <p:val>
                                            <p:fltVal val="0.5"/>
                                          </p:val>
                                        </p:tav>
                                        <p:tav tm="100000">
                                          <p:val>
                                            <p:strVal val="#ppt_x"/>
                                          </p:val>
                                        </p:tav>
                                      </p:tavLst>
                                    </p:anim>
                                    <p:anim calcmode="lin" valueType="num">
                                      <p:cBhvr>
                                        <p:cTn id="35" dur="500" fill="hold"/>
                                        <p:tgtEl>
                                          <p:spTgt spid="23"/>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anim calcmode="lin" valueType="num">
                                      <p:cBhvr>
                                        <p:cTn id="41" dur="500" fill="hold"/>
                                        <p:tgtEl>
                                          <p:spTgt spid="26"/>
                                        </p:tgtEl>
                                        <p:attrNameLst>
                                          <p:attrName>ppt_x</p:attrName>
                                        </p:attrNameLst>
                                      </p:cBhvr>
                                      <p:tavLst>
                                        <p:tav tm="0">
                                          <p:val>
                                            <p:fltVal val="0.5"/>
                                          </p:val>
                                        </p:tav>
                                        <p:tav tm="100000">
                                          <p:val>
                                            <p:strVal val="#ppt_x"/>
                                          </p:val>
                                        </p:tav>
                                      </p:tavLst>
                                    </p:anim>
                                    <p:anim calcmode="lin" valueType="num">
                                      <p:cBhvr>
                                        <p:cTn id="42" dur="500" fill="hold"/>
                                        <p:tgtEl>
                                          <p:spTgt spid="26"/>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anim calcmode="lin" valueType="num">
                                      <p:cBhvr>
                                        <p:cTn id="48" dur="500" fill="hold"/>
                                        <p:tgtEl>
                                          <p:spTgt spid="14"/>
                                        </p:tgtEl>
                                        <p:attrNameLst>
                                          <p:attrName>ppt_x</p:attrName>
                                        </p:attrNameLst>
                                      </p:cBhvr>
                                      <p:tavLst>
                                        <p:tav tm="0">
                                          <p:val>
                                            <p:fltVal val="0.5"/>
                                          </p:val>
                                        </p:tav>
                                        <p:tav tm="100000">
                                          <p:val>
                                            <p:strVal val="#ppt_x"/>
                                          </p:val>
                                        </p:tav>
                                      </p:tavLst>
                                    </p:anim>
                                    <p:anim calcmode="lin" valueType="num">
                                      <p:cBhvr>
                                        <p:cTn id="49" dur="500" fill="hold"/>
                                        <p:tgtEl>
                                          <p:spTgt spid="14"/>
                                        </p:tgtEl>
                                        <p:attrNameLst>
                                          <p:attrName>ppt_y</p:attrName>
                                        </p:attrNameLst>
                                      </p:cBhvr>
                                      <p:tavLst>
                                        <p:tav tm="0">
                                          <p:val>
                                            <p:fltVal val="0.5"/>
                                          </p:val>
                                        </p:tav>
                                        <p:tav tm="100000">
                                          <p:val>
                                            <p:strVal val="#ppt_y"/>
                                          </p:val>
                                        </p:tav>
                                      </p:tavLst>
                                    </p:anim>
                                  </p:childTnLst>
                                </p:cTn>
                              </p:par>
                              <p:par>
                                <p:cTn id="50" presetID="53" presetClass="entr" presetSubtype="528"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anim calcmode="lin" valueType="num">
                                      <p:cBhvr>
                                        <p:cTn id="55" dur="500" fill="hold"/>
                                        <p:tgtEl>
                                          <p:spTgt spid="8"/>
                                        </p:tgtEl>
                                        <p:attrNameLst>
                                          <p:attrName>ppt_x</p:attrName>
                                        </p:attrNameLst>
                                      </p:cBhvr>
                                      <p:tavLst>
                                        <p:tav tm="0">
                                          <p:val>
                                            <p:fltVal val="0.5"/>
                                          </p:val>
                                        </p:tav>
                                        <p:tav tm="100000">
                                          <p:val>
                                            <p:strVal val="#ppt_x"/>
                                          </p:val>
                                        </p:tav>
                                      </p:tavLst>
                                    </p:anim>
                                    <p:anim calcmode="lin" valueType="num">
                                      <p:cBhvr>
                                        <p:cTn id="56" dur="500" fill="hold"/>
                                        <p:tgtEl>
                                          <p:spTgt spid="8"/>
                                        </p:tgtEl>
                                        <p:attrNameLst>
                                          <p:attrName>ppt_y</p:attrName>
                                        </p:attrNameLst>
                                      </p:cBhvr>
                                      <p:tavLst>
                                        <p:tav tm="0">
                                          <p:val>
                                            <p:fltVal val="0.5"/>
                                          </p:val>
                                        </p:tav>
                                        <p:tav tm="100000">
                                          <p:val>
                                            <p:strVal val="#ppt_y"/>
                                          </p:val>
                                        </p:tav>
                                      </p:tavLst>
                                    </p:anim>
                                  </p:childTnLst>
                                </p:cTn>
                              </p:par>
                              <p:par>
                                <p:cTn id="57" presetID="53" presetClass="entr" presetSubtype="528"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anim calcmode="lin" valueType="num">
                                      <p:cBhvr>
                                        <p:cTn id="62" dur="500" fill="hold"/>
                                        <p:tgtEl>
                                          <p:spTgt spid="29"/>
                                        </p:tgtEl>
                                        <p:attrNameLst>
                                          <p:attrName>ppt_x</p:attrName>
                                        </p:attrNameLst>
                                      </p:cBhvr>
                                      <p:tavLst>
                                        <p:tav tm="0">
                                          <p:val>
                                            <p:fltVal val="0.5"/>
                                          </p:val>
                                        </p:tav>
                                        <p:tav tm="100000">
                                          <p:val>
                                            <p:strVal val="#ppt_x"/>
                                          </p:val>
                                        </p:tav>
                                      </p:tavLst>
                                    </p:anim>
                                    <p:anim calcmode="lin" valueType="num">
                                      <p:cBhvr>
                                        <p:cTn id="63" dur="500" fill="hold"/>
                                        <p:tgtEl>
                                          <p:spTgt spid="29"/>
                                        </p:tgtEl>
                                        <p:attrNameLst>
                                          <p:attrName>ppt_y</p:attrName>
                                        </p:attrNameLst>
                                      </p:cBhvr>
                                      <p:tavLst>
                                        <p:tav tm="0">
                                          <p:val>
                                            <p:fltVal val="0.5"/>
                                          </p:val>
                                        </p:tav>
                                        <p:tav tm="100000">
                                          <p:val>
                                            <p:strVal val="#ppt_y"/>
                                          </p:val>
                                        </p:tav>
                                      </p:tavLst>
                                    </p:anim>
                                  </p:childTnLst>
                                </p:cTn>
                              </p:par>
                            </p:childTnLst>
                          </p:cTn>
                        </p:par>
                        <p:par>
                          <p:cTn id="64" fill="hold">
                            <p:stCondLst>
                              <p:cond delay="1500"/>
                            </p:stCondLst>
                            <p:childTnLst>
                              <p:par>
                                <p:cTn id="65" presetID="42" presetClass="entr" presetSubtype="0"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1000"/>
                                        <p:tgtEl>
                                          <p:spTgt spid="32"/>
                                        </p:tgtEl>
                                      </p:cBhvr>
                                    </p:animEffect>
                                    <p:anim calcmode="lin" valueType="num">
                                      <p:cBhvr>
                                        <p:cTn id="73" dur="1000" fill="hold"/>
                                        <p:tgtEl>
                                          <p:spTgt spid="32"/>
                                        </p:tgtEl>
                                        <p:attrNameLst>
                                          <p:attrName>ppt_x</p:attrName>
                                        </p:attrNameLst>
                                      </p:cBhvr>
                                      <p:tavLst>
                                        <p:tav tm="0">
                                          <p:val>
                                            <p:strVal val="#ppt_x"/>
                                          </p:val>
                                        </p:tav>
                                        <p:tav tm="100000">
                                          <p:val>
                                            <p:strVal val="#ppt_x"/>
                                          </p:val>
                                        </p:tav>
                                      </p:tavLst>
                                    </p:anim>
                                    <p:anim calcmode="lin" valueType="num">
                                      <p:cBhvr>
                                        <p:cTn id="7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2"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泪滴形 2"/>
          <p:cNvSpPr/>
          <p:nvPr/>
        </p:nvSpPr>
        <p:spPr>
          <a:xfrm rot="8035252">
            <a:off x="586956" y="1323010"/>
            <a:ext cx="2664296" cy="2664296"/>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泪滴形 3"/>
          <p:cNvSpPr/>
          <p:nvPr/>
        </p:nvSpPr>
        <p:spPr>
          <a:xfrm rot="8035252">
            <a:off x="2912999" y="2359709"/>
            <a:ext cx="1779427" cy="1779427"/>
          </a:xfrm>
          <a:prstGeom prst="teardrop">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椭圆 4"/>
          <p:cNvSpPr/>
          <p:nvPr/>
        </p:nvSpPr>
        <p:spPr>
          <a:xfrm>
            <a:off x="2544690" y="1347614"/>
            <a:ext cx="864096" cy="864096"/>
          </a:xfrm>
          <a:prstGeom prst="ellipse">
            <a:avLst/>
          </a:prstGeom>
          <a:solidFill>
            <a:srgbClr val="DB5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椭圆 5"/>
          <p:cNvSpPr/>
          <p:nvPr/>
        </p:nvSpPr>
        <p:spPr>
          <a:xfrm>
            <a:off x="4043984" y="2368641"/>
            <a:ext cx="672032" cy="672032"/>
          </a:xfrm>
          <a:prstGeom prst="ellipse">
            <a:avLst/>
          </a:prstGeom>
          <a:solidFill>
            <a:srgbClr val="DB5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TextBox 6"/>
          <p:cNvSpPr txBox="1"/>
          <p:nvPr/>
        </p:nvSpPr>
        <p:spPr>
          <a:xfrm>
            <a:off x="2660786" y="1563638"/>
            <a:ext cx="713657" cy="400110"/>
          </a:xfrm>
          <a:prstGeom prst="rect">
            <a:avLst/>
          </a:prstGeom>
          <a:noFill/>
        </p:spPr>
        <p:txBody>
          <a:bodyPr wrap="none" rtlCol="0">
            <a:spAutoFit/>
          </a:bodyPr>
          <a:lstStyle/>
          <a:p>
            <a:r>
              <a:rPr lang="en-US" altLang="zh-CN" sz="2000" dirty="0" smtClean="0">
                <a:solidFill>
                  <a:schemeClr val="bg1"/>
                </a:solidFill>
                <a:latin typeface="微软雅黑" panose="020B0503020204020204" pitchFamily="34" charset="-122"/>
                <a:ea typeface="微软雅黑" panose="020B0503020204020204" pitchFamily="34" charset="-122"/>
              </a:rPr>
              <a:t>80%</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4084112" y="2504602"/>
            <a:ext cx="659155" cy="369332"/>
          </a:xfrm>
          <a:prstGeom prst="rect">
            <a:avLst/>
          </a:prstGeom>
          <a:noFill/>
        </p:spPr>
        <p:txBody>
          <a:bodyPr wrap="none"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35%</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flipH="1">
            <a:off x="1032522" y="2357132"/>
            <a:ext cx="1719593"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这里输入简单的</a:t>
            </a:r>
            <a:r>
              <a:rPr lang="zh-CN" altLang="en-US" sz="1200" dirty="0" smtClean="0">
                <a:solidFill>
                  <a:schemeClr val="bg1"/>
                </a:solidFill>
                <a:latin typeface="微软雅黑" panose="020B0503020204020204" pitchFamily="34" charset="-122"/>
                <a:ea typeface="微软雅黑" panose="020B0503020204020204" pitchFamily="34" charset="-122"/>
              </a:rPr>
              <a:t>文字</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概述</a:t>
            </a:r>
            <a:r>
              <a:rPr lang="zh-CN" altLang="en-US" sz="1200" dirty="0">
                <a:solidFill>
                  <a:schemeClr val="bg1"/>
                </a:solidFill>
                <a:latin typeface="微软雅黑" panose="020B0503020204020204" pitchFamily="34" charset="-122"/>
                <a:ea typeface="微软雅黑" panose="020B0503020204020204" pitchFamily="34" charset="-122"/>
              </a:rPr>
              <a:t>这里输入简单</a:t>
            </a:r>
            <a:r>
              <a:rPr lang="zh-CN" altLang="en-US" sz="1200" dirty="0" smtClean="0">
                <a:solidFill>
                  <a:schemeClr val="bg1"/>
                </a:solidFill>
                <a:latin typeface="微软雅黑" panose="020B0503020204020204" pitchFamily="34" charset="-122"/>
                <a:ea typeface="微软雅黑" panose="020B0503020204020204" pitchFamily="34" charset="-122"/>
              </a:rPr>
              <a:t>文</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字概述简单</a:t>
            </a:r>
            <a:r>
              <a:rPr lang="zh-CN" altLang="en-US" sz="1200" dirty="0">
                <a:solidFill>
                  <a:schemeClr val="bg1"/>
                </a:solidFill>
                <a:latin typeface="微软雅黑" panose="020B0503020204020204" pitchFamily="34" charset="-122"/>
                <a:ea typeface="微软雅黑" panose="020B0503020204020204" pitchFamily="34" charset="-122"/>
              </a:rPr>
              <a:t>的文字</a:t>
            </a:r>
            <a:r>
              <a:rPr lang="zh-CN" altLang="en-US" sz="1200" dirty="0" smtClean="0">
                <a:solidFill>
                  <a:schemeClr val="bg1"/>
                </a:solidFill>
                <a:latin typeface="微软雅黑" panose="020B0503020204020204" pitchFamily="34" charset="-122"/>
                <a:ea typeface="微软雅黑" panose="020B0503020204020204" pitchFamily="34" charset="-122"/>
              </a:rPr>
              <a:t>概</a:t>
            </a:r>
            <a:endParaRPr lang="en-US" altLang="zh-CN" sz="1200" dirty="0" smtClean="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1104529" y="2040346"/>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flipH="1">
            <a:off x="3002386" y="3154502"/>
            <a:ext cx="1719593"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这里输入简单的</a:t>
            </a:r>
            <a:r>
              <a:rPr lang="zh-CN" altLang="en-US" sz="1200" dirty="0" smtClean="0">
                <a:solidFill>
                  <a:schemeClr val="bg1"/>
                </a:solidFill>
                <a:latin typeface="微软雅黑" panose="020B0503020204020204" pitchFamily="34" charset="-122"/>
                <a:ea typeface="微软雅黑" panose="020B0503020204020204" pitchFamily="34" charset="-122"/>
              </a:rPr>
              <a:t>文字</a:t>
            </a:r>
            <a:endParaRPr lang="en-US" altLang="zh-CN" sz="1200" dirty="0" smtClean="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概述</a:t>
            </a:r>
            <a:r>
              <a:rPr lang="zh-CN" altLang="en-US" sz="1200" dirty="0">
                <a:solidFill>
                  <a:schemeClr val="bg1"/>
                </a:solidFill>
                <a:latin typeface="微软雅黑" panose="020B0503020204020204" pitchFamily="34" charset="-122"/>
                <a:ea typeface="微软雅黑" panose="020B0503020204020204" pitchFamily="34" charset="-122"/>
              </a:rPr>
              <a:t>这里输入简单</a:t>
            </a:r>
            <a:r>
              <a:rPr lang="zh-CN" altLang="en-US" sz="1200" dirty="0" smtClean="0">
                <a:solidFill>
                  <a:schemeClr val="bg1"/>
                </a:solidFill>
                <a:latin typeface="微软雅黑" panose="020B0503020204020204" pitchFamily="34" charset="-122"/>
                <a:ea typeface="微软雅黑" panose="020B0503020204020204" pitchFamily="34" charset="-122"/>
              </a:rPr>
              <a:t>文</a:t>
            </a:r>
            <a:endParaRPr lang="en-US" altLang="zh-CN" sz="1200" dirty="0" smtClean="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3074393" y="2837716"/>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smtClean="0">
                <a:solidFill>
                  <a:schemeClr val="bg1"/>
                </a:solidFill>
                <a:latin typeface="微软雅黑" panose="020B0503020204020204" pitchFamily="34" charset="-122"/>
                <a:ea typeface="微软雅黑" panose="020B0503020204020204" pitchFamily="34" charset="-122"/>
              </a:rPr>
              <a:t>填写</a:t>
            </a:r>
            <a:r>
              <a:rPr lang="zh-CN" altLang="en-US" sz="1300" b="1" dirty="0">
                <a:solidFill>
                  <a:schemeClr val="bg1"/>
                </a:solidFill>
                <a:latin typeface="微软雅黑" panose="020B0503020204020204" pitchFamily="34" charset="-122"/>
                <a:ea typeface="微软雅黑" panose="020B0503020204020204" pitchFamily="34" charset="-122"/>
              </a:rPr>
              <a:t>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flipH="1">
            <a:off x="4043983" y="1319304"/>
            <a:ext cx="4776488" cy="677080"/>
          </a:xfrm>
          <a:prstGeom prst="rect">
            <a:avLst/>
          </a:prstGeom>
          <a:effectLst/>
        </p:spPr>
        <p:txBody>
          <a:bodyPr wrap="square" lIns="121893" tIns="60946" rIns="121893" bIns="60946">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a:t>
            </a:r>
            <a:r>
              <a:rPr lang="zh-CN" altLang="en-US" sz="1200" dirty="0" smtClean="0">
                <a:latin typeface="微软雅黑" panose="020B0503020204020204" pitchFamily="34" charset="-122"/>
                <a:ea typeface="微软雅黑" panose="020B0503020204020204" pitchFamily="34" charset="-122"/>
              </a:rPr>
              <a:t>输入简单文字概述简单</a:t>
            </a:r>
            <a:r>
              <a:rPr lang="zh-CN" altLang="en-US" sz="1200" dirty="0">
                <a:latin typeface="微软雅黑" panose="020B0503020204020204" pitchFamily="34" charset="-122"/>
                <a:ea typeface="微软雅黑" panose="020B0503020204020204" pitchFamily="34" charset="-122"/>
              </a:rPr>
              <a:t>的文字</a:t>
            </a:r>
            <a:r>
              <a:rPr lang="zh-CN" altLang="en-US" sz="1200" dirty="0" smtClean="0">
                <a:latin typeface="微软雅黑" panose="020B0503020204020204" pitchFamily="34" charset="-122"/>
                <a:ea typeface="微软雅黑" panose="020B0503020204020204" pitchFamily="34" charset="-122"/>
              </a:rPr>
              <a:t>概述。</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latin typeface="微软雅黑" panose="020B0503020204020204" pitchFamily="34" charset="-122"/>
              <a:ea typeface="微软雅黑" panose="020B0503020204020204" pitchFamily="34" charset="-122"/>
            </a:endParaRPr>
          </a:p>
        </p:txBody>
      </p:sp>
      <p:sp>
        <p:nvSpPr>
          <p:cNvPr id="14" name="矩形 13"/>
          <p:cNvSpPr/>
          <p:nvPr/>
        </p:nvSpPr>
        <p:spPr>
          <a:xfrm flipH="1">
            <a:off x="5652120" y="2600504"/>
            <a:ext cx="2832272" cy="1231078"/>
          </a:xfrm>
          <a:prstGeom prst="rect">
            <a:avLst/>
          </a:prstGeom>
          <a:effectLst/>
        </p:spPr>
        <p:txBody>
          <a:bodyPr wrap="square" lIns="121893" tIns="60946" rIns="121893" bIns="60946">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a:t>
            </a:r>
            <a:r>
              <a:rPr lang="zh-CN" altLang="en-US" sz="1200" dirty="0" smtClean="0">
                <a:latin typeface="微软雅黑" panose="020B0503020204020204" pitchFamily="34" charset="-122"/>
                <a:ea typeface="微软雅黑" panose="020B0503020204020204" pitchFamily="34" charset="-122"/>
              </a:rPr>
              <a:t>输入简单文字概述简单</a:t>
            </a:r>
            <a:r>
              <a:rPr lang="zh-CN" altLang="en-US" sz="1200" dirty="0">
                <a:latin typeface="微软雅黑" panose="020B0503020204020204" pitchFamily="34" charset="-122"/>
                <a:ea typeface="微软雅黑" panose="020B0503020204020204" pitchFamily="34" charset="-122"/>
              </a:rPr>
              <a:t>的文字</a:t>
            </a:r>
            <a:r>
              <a:rPr lang="zh-CN" altLang="en-US" sz="1200" dirty="0" smtClean="0">
                <a:latin typeface="微软雅黑" panose="020B0503020204020204" pitchFamily="34" charset="-122"/>
                <a:ea typeface="微软雅黑" panose="020B0503020204020204" pitchFamily="34" charset="-122"/>
              </a:rPr>
              <a:t>概述。</a:t>
            </a:r>
            <a:endParaRPr lang="en-US" altLang="zh-CN" sz="1200" dirty="0" smtClean="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这里输入简单的文字概述这里输入简单文字概述简单的文字概述</a:t>
            </a:r>
            <a:endParaRPr lang="en-US" altLang="zh-CN"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par>
                          <p:cTn id="41" fill="hold">
                            <p:stCondLst>
                              <p:cond delay="2500"/>
                            </p:stCondLst>
                            <p:childTnLst>
                              <p:par>
                                <p:cTn id="42" presetID="52"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Scale>
                                      <p:cBhvr>
                                        <p:cTn id="4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5"/>
                                        </p:tgtEl>
                                        <p:attrNameLst>
                                          <p:attrName>ppt_x</p:attrName>
                                          <p:attrName>ppt_y</p:attrName>
                                        </p:attrNameLst>
                                      </p:cBhvr>
                                    </p:animMotion>
                                    <p:animEffect transition="in" filter="fade">
                                      <p:cBhvr>
                                        <p:cTn id="46" dur="1000"/>
                                        <p:tgtEl>
                                          <p:spTgt spid="5"/>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Scale>
                                      <p:cBhvr>
                                        <p:cTn id="49"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
                                        </p:tgtEl>
                                        <p:attrNameLst>
                                          <p:attrName>ppt_x</p:attrName>
                                          <p:attrName>ppt_y</p:attrName>
                                        </p:attrNameLst>
                                      </p:cBhvr>
                                    </p:animMotion>
                                    <p:animEffect transition="in" filter="fade">
                                      <p:cBhvr>
                                        <p:cTn id="51" dur="1000"/>
                                        <p:tgtEl>
                                          <p:spTgt spid="7"/>
                                        </p:tgtEl>
                                      </p:cBhvr>
                                    </p:animEffect>
                                  </p:childTnLst>
                                </p:cTn>
                              </p:par>
                            </p:childTnLst>
                          </p:cTn>
                        </p:par>
                        <p:par>
                          <p:cTn id="52" fill="hold">
                            <p:stCondLst>
                              <p:cond delay="3500"/>
                            </p:stCondLst>
                            <p:childTnLst>
                              <p:par>
                                <p:cTn id="53" presetID="10"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350"/>
                                        <p:tgtEl>
                                          <p:spTgt spid="10"/>
                                        </p:tgtEl>
                                      </p:cBhvr>
                                    </p:animEffect>
                                  </p:childTnLst>
                                </p:cTn>
                              </p:par>
                              <p:par>
                                <p:cTn id="56" presetID="26" presetClass="emph" presetSubtype="0" fill="hold" grpId="1" nodeType="withEffect">
                                  <p:stCondLst>
                                    <p:cond delay="0"/>
                                  </p:stCondLst>
                                  <p:childTnLst>
                                    <p:animEffect transition="out" filter="fade">
                                      <p:cBhvr>
                                        <p:cTn id="57" dur="400" tmFilter="0, 0; .2, .5; .8, .5; 1, 0"/>
                                        <p:tgtEl>
                                          <p:spTgt spid="10"/>
                                        </p:tgtEl>
                                      </p:cBhvr>
                                    </p:animEffect>
                                    <p:animScale>
                                      <p:cBhvr>
                                        <p:cTn id="58" dur="200" autoRev="1" fill="hold"/>
                                        <p:tgtEl>
                                          <p:spTgt spid="10"/>
                                        </p:tgtEl>
                                      </p:cBhvr>
                                      <p:by x="105000" y="105000"/>
                                    </p:animScale>
                                  </p:childTnLst>
                                </p:cTn>
                              </p:par>
                            </p:childTnLst>
                          </p:cTn>
                        </p:par>
                        <p:par>
                          <p:cTn id="59" fill="hold">
                            <p:stCondLst>
                              <p:cond delay="4000"/>
                            </p:stCondLst>
                            <p:childTnLst>
                              <p:par>
                                <p:cTn id="60" presetID="10" presetClass="entr" presetSubtype="0"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par>
                          <p:cTn id="67" fill="hold">
                            <p:stCondLst>
                              <p:cond delay="5000"/>
                            </p:stCondLst>
                            <p:childTnLst>
                              <p:par>
                                <p:cTn id="68" presetID="52" presetClass="entr" presetSubtype="0"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Scale>
                                      <p:cBhvr>
                                        <p:cTn id="70"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6"/>
                                        </p:tgtEl>
                                        <p:attrNameLst>
                                          <p:attrName>ppt_x</p:attrName>
                                          <p:attrName>ppt_y</p:attrName>
                                        </p:attrNameLst>
                                      </p:cBhvr>
                                    </p:animMotion>
                                    <p:animEffect transition="in" filter="fade">
                                      <p:cBhvr>
                                        <p:cTn id="72" dur="1000"/>
                                        <p:tgtEl>
                                          <p:spTgt spid="6"/>
                                        </p:tgtEl>
                                      </p:cBhvr>
                                    </p:animEffect>
                                  </p:childTnLst>
                                </p:cTn>
                              </p:par>
                              <p:par>
                                <p:cTn id="73" presetID="52"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Scale>
                                      <p:cBhvr>
                                        <p:cTn id="7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8"/>
                                        </p:tgtEl>
                                        <p:attrNameLst>
                                          <p:attrName>ppt_x</p:attrName>
                                          <p:attrName>ppt_y</p:attrName>
                                        </p:attrNameLst>
                                      </p:cBhvr>
                                    </p:animMotion>
                                    <p:animEffect transition="in" filter="fade">
                                      <p:cBhvr>
                                        <p:cTn id="77" dur="1000"/>
                                        <p:tgtEl>
                                          <p:spTgt spid="8"/>
                                        </p:tgtEl>
                                      </p:cBhvr>
                                    </p:animEffect>
                                  </p:childTnLst>
                                </p:cTn>
                              </p:par>
                            </p:childTnLst>
                          </p:cTn>
                        </p:par>
                        <p:par>
                          <p:cTn id="78" fill="hold">
                            <p:stCondLst>
                              <p:cond delay="6000"/>
                            </p:stCondLst>
                            <p:childTnLst>
                              <p:par>
                                <p:cTn id="79" presetID="10" presetClass="entr" presetSubtype="0"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350"/>
                                        <p:tgtEl>
                                          <p:spTgt spid="12"/>
                                        </p:tgtEl>
                                      </p:cBhvr>
                                    </p:animEffect>
                                  </p:childTnLst>
                                </p:cTn>
                              </p:par>
                              <p:par>
                                <p:cTn id="82" presetID="26" presetClass="emph" presetSubtype="0" fill="hold" grpId="1" nodeType="withEffect">
                                  <p:stCondLst>
                                    <p:cond delay="0"/>
                                  </p:stCondLst>
                                  <p:childTnLst>
                                    <p:animEffect transition="out" filter="fade">
                                      <p:cBhvr>
                                        <p:cTn id="83" dur="400" tmFilter="0, 0; .2, .5; .8, .5; 1, 0"/>
                                        <p:tgtEl>
                                          <p:spTgt spid="12"/>
                                        </p:tgtEl>
                                      </p:cBhvr>
                                    </p:animEffect>
                                    <p:animScale>
                                      <p:cBhvr>
                                        <p:cTn id="84" dur="200" autoRev="1" fill="hold"/>
                                        <p:tgtEl>
                                          <p:spTgt spid="12"/>
                                        </p:tgtEl>
                                      </p:cBhvr>
                                      <p:by x="105000" y="105000"/>
                                    </p:animScale>
                                  </p:childTnLst>
                                </p:cTn>
                              </p:par>
                            </p:childTnLst>
                          </p:cTn>
                        </p:par>
                        <p:par>
                          <p:cTn id="85" fill="hold">
                            <p:stCondLst>
                              <p:cond delay="6500"/>
                            </p:stCondLst>
                            <p:childTnLst>
                              <p:par>
                                <p:cTn id="86" presetID="10" presetClass="entr" presetSubtype="0" fill="hold" grpId="0" nodeType="after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fade">
                                      <p:cBhvr>
                                        <p:cTn id="88" dur="500"/>
                                        <p:tgtEl>
                                          <p:spTgt spid="11"/>
                                        </p:tgtEl>
                                      </p:cBhvr>
                                    </p:animEffect>
                                  </p:childTnLst>
                                </p:cTn>
                              </p:par>
                            </p:childTnLst>
                          </p:cTn>
                        </p:par>
                        <p:par>
                          <p:cTn id="89" fill="hold">
                            <p:stCondLst>
                              <p:cond delay="7000"/>
                            </p:stCondLst>
                            <p:childTnLst>
                              <p:par>
                                <p:cTn id="90" presetID="10" presetClass="entr" presetSubtype="0" fill="hold" grpId="0"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fade">
                                      <p:cBhvr>
                                        <p:cTn id="9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animBg="1"/>
      <p:bldP spid="4" grpId="0" animBg="1"/>
      <p:bldP spid="5" grpId="0" animBg="1"/>
      <p:bldP spid="6" grpId="0" animBg="1"/>
      <p:bldP spid="7" grpId="0"/>
      <p:bldP spid="8" grpId="0"/>
      <p:bldP spid="9" grpId="0"/>
      <p:bldP spid="10" grpId="0"/>
      <p:bldP spid="10" grpId="1"/>
      <p:bldP spid="11" grpId="0"/>
      <p:bldP spid="12" grpId="0"/>
      <p:bldP spid="12" grpId="1"/>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Line 34"/>
          <p:cNvSpPr>
            <a:spLocks noChangeShapeType="1"/>
          </p:cNvSpPr>
          <p:nvPr/>
        </p:nvSpPr>
        <p:spPr bwMode="auto">
          <a:xfrm rot="618245" flipV="1">
            <a:off x="4814888" y="2525609"/>
            <a:ext cx="130175" cy="1163638"/>
          </a:xfrm>
          <a:prstGeom prst="line">
            <a:avLst/>
          </a:prstGeom>
          <a:noFill/>
          <a:ln w="9525">
            <a:solidFill>
              <a:schemeClr val="tx1"/>
            </a:solidFill>
            <a:prstDash val="dash"/>
            <a:round/>
            <a:tailEnd type="triangle"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4" name="Line 35"/>
          <p:cNvSpPr>
            <a:spLocks noChangeShapeType="1"/>
          </p:cNvSpPr>
          <p:nvPr/>
        </p:nvSpPr>
        <p:spPr bwMode="auto">
          <a:xfrm rot="618245" flipH="1" flipV="1">
            <a:off x="4068763" y="2604984"/>
            <a:ext cx="481012" cy="944563"/>
          </a:xfrm>
          <a:prstGeom prst="line">
            <a:avLst/>
          </a:prstGeom>
          <a:noFill/>
          <a:ln w="9525">
            <a:solidFill>
              <a:schemeClr val="tx1"/>
            </a:solidFill>
            <a:prstDash val="dash"/>
            <a:round/>
            <a:tailEnd type="triangle"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5" name="Line 36"/>
          <p:cNvSpPr>
            <a:spLocks noChangeShapeType="1"/>
          </p:cNvSpPr>
          <p:nvPr/>
        </p:nvSpPr>
        <p:spPr bwMode="auto">
          <a:xfrm rot="618245" flipH="1" flipV="1">
            <a:off x="3128963" y="3081234"/>
            <a:ext cx="1144587" cy="519113"/>
          </a:xfrm>
          <a:prstGeom prst="line">
            <a:avLst/>
          </a:prstGeom>
          <a:noFill/>
          <a:ln w="9525">
            <a:solidFill>
              <a:schemeClr val="tx1"/>
            </a:solidFill>
            <a:prstDash val="dash"/>
            <a:round/>
            <a:tailEnd type="triangle"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6" name="Line 37"/>
          <p:cNvSpPr>
            <a:spLocks noChangeShapeType="1"/>
          </p:cNvSpPr>
          <p:nvPr/>
        </p:nvSpPr>
        <p:spPr bwMode="auto">
          <a:xfrm rot="618245" flipH="1">
            <a:off x="2232025" y="3730522"/>
            <a:ext cx="1946275" cy="26987"/>
          </a:xfrm>
          <a:prstGeom prst="line">
            <a:avLst/>
          </a:prstGeom>
          <a:noFill/>
          <a:ln w="9525">
            <a:solidFill>
              <a:schemeClr val="tx1"/>
            </a:solidFill>
            <a:prstDash val="dash"/>
            <a:round/>
            <a:tailEnd type="triangle"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7" name="Line 38"/>
          <p:cNvSpPr>
            <a:spLocks noChangeShapeType="1"/>
          </p:cNvSpPr>
          <p:nvPr/>
        </p:nvSpPr>
        <p:spPr bwMode="auto">
          <a:xfrm rot="618245" flipV="1">
            <a:off x="5012005" y="2851872"/>
            <a:ext cx="864000" cy="972000"/>
          </a:xfrm>
          <a:prstGeom prst="line">
            <a:avLst/>
          </a:prstGeom>
          <a:noFill/>
          <a:ln w="9525">
            <a:solidFill>
              <a:schemeClr val="accent1">
                <a:lumMod val="50000"/>
              </a:schemeClr>
            </a:solidFill>
            <a:round/>
            <a:tailEnd type="triangle" w="med" len="med"/>
          </a:ln>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Line 39"/>
          <p:cNvSpPr>
            <a:spLocks noChangeShapeType="1"/>
          </p:cNvSpPr>
          <p:nvPr/>
        </p:nvSpPr>
        <p:spPr bwMode="auto">
          <a:xfrm rot="618245" flipV="1">
            <a:off x="5275263" y="3438422"/>
            <a:ext cx="1443037" cy="528637"/>
          </a:xfrm>
          <a:prstGeom prst="line">
            <a:avLst/>
          </a:prstGeom>
          <a:noFill/>
          <a:ln w="9525">
            <a:solidFill>
              <a:schemeClr val="tx1"/>
            </a:solidFill>
            <a:prstDash val="dash"/>
            <a:round/>
            <a:tailEnd type="triangle" w="med" len="med"/>
          </a:ln>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9" name="组合 8"/>
          <p:cNvGrpSpPr/>
          <p:nvPr/>
        </p:nvGrpSpPr>
        <p:grpSpPr>
          <a:xfrm>
            <a:off x="2819400" y="736500"/>
            <a:ext cx="1981200" cy="1757792"/>
            <a:chOff x="2819400" y="1598616"/>
            <a:chExt cx="1981200" cy="1757792"/>
          </a:xfrm>
        </p:grpSpPr>
        <p:sp>
          <p:nvSpPr>
            <p:cNvPr id="10" name="Oval 20"/>
            <p:cNvSpPr>
              <a:spLocks noChangeArrowheads="1"/>
            </p:cNvSpPr>
            <p:nvPr/>
          </p:nvSpPr>
          <p:spPr bwMode="auto">
            <a:xfrm>
              <a:off x="3581400" y="2461058"/>
              <a:ext cx="898525" cy="895350"/>
            </a:xfrm>
            <a:prstGeom prst="ellipse">
              <a:avLst/>
            </a:prstGeom>
            <a:solidFill>
              <a:srgbClr val="FFC000"/>
            </a:solidFill>
            <a:ln w="9525" algn="ctr">
              <a:noFill/>
              <a:round/>
            </a:ln>
          </p:spPr>
          <p:txBody>
            <a:bodyPr wrap="none" anchor="ctr"/>
            <a:lstStyle/>
            <a:p>
              <a:pPr algn="ctr"/>
              <a:r>
                <a:rPr lang="en-US" altLang="zh-CN" sz="4000" dirty="0">
                  <a:solidFill>
                    <a:schemeClr val="bg1"/>
                  </a:solidFill>
                  <a:latin typeface="微软雅黑" panose="020B0503020204020204" pitchFamily="34" charset="-122"/>
                  <a:ea typeface="微软雅黑" panose="020B0503020204020204" pitchFamily="34" charset="-122"/>
                </a:rPr>
                <a:t>3</a:t>
              </a:r>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nvGrpSpPr>
            <p:cNvPr id="11" name="Group 57"/>
            <p:cNvGrpSpPr/>
            <p:nvPr/>
          </p:nvGrpSpPr>
          <p:grpSpPr bwMode="auto">
            <a:xfrm>
              <a:off x="2819400" y="1598616"/>
              <a:ext cx="1981200" cy="754064"/>
              <a:chOff x="2208" y="888"/>
              <a:chExt cx="1248" cy="475"/>
            </a:xfrm>
          </p:grpSpPr>
          <p:sp>
            <p:nvSpPr>
              <p:cNvPr id="12" name="Rectangle 58"/>
              <p:cNvSpPr>
                <a:spLocks noChangeArrowheads="1"/>
              </p:cNvSpPr>
              <p:nvPr/>
            </p:nvSpPr>
            <p:spPr bwMode="auto">
              <a:xfrm>
                <a:off x="2208" y="1049"/>
                <a:ext cx="1248" cy="314"/>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200" b="0" dirty="0">
                    <a:solidFill>
                      <a:srgbClr val="000000"/>
                    </a:solidFill>
                    <a:latin typeface="微软雅黑" panose="020B0503020204020204" pitchFamily="34" charset="-122"/>
                    <a:ea typeface="微软雅黑" panose="020B0503020204020204" pitchFamily="34" charset="-122"/>
                  </a:rPr>
                  <a:t>单击此处添加文字内容</a:t>
                </a:r>
                <a:endParaRPr lang="zh-CN" altLang="en-US" sz="1200" b="0" dirty="0">
                  <a:solidFill>
                    <a:srgbClr val="000000"/>
                  </a:solidFill>
                  <a:latin typeface="微软雅黑" panose="020B0503020204020204" pitchFamily="34" charset="-122"/>
                  <a:ea typeface="微软雅黑" panose="020B0503020204020204" pitchFamily="34" charset="-122"/>
                </a:endParaRPr>
              </a:p>
              <a:p>
                <a:pPr algn="ctr">
                  <a:spcBef>
                    <a:spcPct val="20000"/>
                  </a:spcBef>
                  <a:buClr>
                    <a:srgbClr val="E1B40C"/>
                  </a:buClr>
                  <a:buFont typeface="微软雅黑" panose="020B0503020204020204" pitchFamily="34" charset="-122"/>
                  <a:buNone/>
                </a:pPr>
                <a:r>
                  <a:rPr lang="zh-CN" altLang="en-US" sz="1200" b="0" dirty="0">
                    <a:solidFill>
                      <a:srgbClr val="000000"/>
                    </a:solidFill>
                    <a:latin typeface="微软雅黑" panose="020B0503020204020204" pitchFamily="34" charset="-122"/>
                    <a:ea typeface="微软雅黑" panose="020B0503020204020204" pitchFamily="34" charset="-122"/>
                  </a:rPr>
                  <a:t>单击此处添加文字内容</a:t>
                </a:r>
                <a:endParaRPr lang="zh-CN" altLang="en-US" sz="1200" b="0" dirty="0">
                  <a:solidFill>
                    <a:srgbClr val="000000"/>
                  </a:solidFill>
                  <a:latin typeface="微软雅黑" panose="020B0503020204020204" pitchFamily="34" charset="-122"/>
                  <a:ea typeface="微软雅黑" panose="020B0503020204020204" pitchFamily="34" charset="-122"/>
                </a:endParaRPr>
              </a:p>
            </p:txBody>
          </p:sp>
          <p:sp>
            <p:nvSpPr>
              <p:cNvPr id="13" name="Rectangle 59"/>
              <p:cNvSpPr>
                <a:spLocks noChangeArrowheads="1"/>
              </p:cNvSpPr>
              <p:nvPr/>
            </p:nvSpPr>
            <p:spPr bwMode="auto">
              <a:xfrm>
                <a:off x="2354" y="888"/>
                <a:ext cx="956" cy="173"/>
              </a:xfrm>
              <a:prstGeom prst="rect">
                <a:avLst/>
              </a:prstGeom>
              <a:noFill/>
              <a:ln w="9525">
                <a:noFill/>
                <a:miter lim="800000"/>
              </a:ln>
            </p:spPr>
            <p:txBody>
              <a:bodyPr>
                <a:spAutoFit/>
              </a:bodyPr>
              <a:lstStyle/>
              <a:p>
                <a:pPr algn="ct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grpSp>
      </p:grpSp>
      <p:grpSp>
        <p:nvGrpSpPr>
          <p:cNvPr id="14" name="组合 13"/>
          <p:cNvGrpSpPr/>
          <p:nvPr/>
        </p:nvGrpSpPr>
        <p:grpSpPr>
          <a:xfrm>
            <a:off x="4495800" y="736499"/>
            <a:ext cx="1981200" cy="1714498"/>
            <a:chOff x="4495800" y="1598615"/>
            <a:chExt cx="1981200" cy="1714498"/>
          </a:xfrm>
        </p:grpSpPr>
        <p:sp>
          <p:nvSpPr>
            <p:cNvPr id="15" name="Oval 25"/>
            <p:cNvSpPr>
              <a:spLocks noChangeArrowheads="1"/>
            </p:cNvSpPr>
            <p:nvPr/>
          </p:nvSpPr>
          <p:spPr bwMode="auto">
            <a:xfrm>
              <a:off x="4857750" y="2417763"/>
              <a:ext cx="898525" cy="895350"/>
            </a:xfrm>
            <a:prstGeom prst="ellipse">
              <a:avLst/>
            </a:prstGeom>
            <a:solidFill>
              <a:srgbClr val="FFC000"/>
            </a:solidFill>
            <a:ln w="9525" algn="ctr">
              <a:noFill/>
              <a:round/>
            </a:ln>
          </p:spPr>
          <p:txBody>
            <a:bodyPr wrap="none" anchor="ctr"/>
            <a:lstStyle/>
            <a:p>
              <a:pPr algn="ctr"/>
              <a:r>
                <a:rPr lang="en-US" altLang="zh-CN" sz="4000" dirty="0">
                  <a:solidFill>
                    <a:schemeClr val="bg1"/>
                  </a:solidFill>
                  <a:latin typeface="微软雅黑" panose="020B0503020204020204" pitchFamily="34" charset="-122"/>
                  <a:ea typeface="微软雅黑" panose="020B0503020204020204" pitchFamily="34" charset="-122"/>
                </a:rPr>
                <a:t>4</a:t>
              </a:r>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nvGrpSpPr>
            <p:cNvPr id="16" name="Group 60"/>
            <p:cNvGrpSpPr/>
            <p:nvPr/>
          </p:nvGrpSpPr>
          <p:grpSpPr bwMode="auto">
            <a:xfrm>
              <a:off x="4495800" y="1598615"/>
              <a:ext cx="1981200" cy="754063"/>
              <a:chOff x="2208" y="888"/>
              <a:chExt cx="1248" cy="475"/>
            </a:xfrm>
          </p:grpSpPr>
          <p:sp>
            <p:nvSpPr>
              <p:cNvPr id="17" name="Rectangle 61"/>
              <p:cNvSpPr>
                <a:spLocks noChangeArrowheads="1"/>
              </p:cNvSpPr>
              <p:nvPr/>
            </p:nvSpPr>
            <p:spPr bwMode="auto">
              <a:xfrm>
                <a:off x="2208" y="1049"/>
                <a:ext cx="1248" cy="314"/>
              </a:xfrm>
              <a:prstGeom prst="rect">
                <a:avLst/>
              </a:prstGeom>
              <a:noFill/>
              <a:ln w="9525">
                <a:noFill/>
                <a:miter lim="800000"/>
              </a:ln>
            </p:spPr>
            <p:txBody>
              <a:bodyPr>
                <a:spAutoFit/>
              </a:bodyPr>
              <a:lstStyle/>
              <a:p>
                <a:pPr algn="ctr">
                  <a:spcBef>
                    <a:spcPct val="20000"/>
                  </a:spcBef>
                  <a:buClr>
                    <a:srgbClr val="E1B40C"/>
                  </a:buClr>
                  <a:buFont typeface="微软雅黑" panose="020B0503020204020204" pitchFamily="34" charset="-122"/>
                  <a:buNone/>
                </a:pPr>
                <a:r>
                  <a:rPr lang="zh-CN" altLang="en-US" sz="1200" b="0" dirty="0">
                    <a:solidFill>
                      <a:srgbClr val="000000"/>
                    </a:solidFill>
                    <a:latin typeface="微软雅黑" panose="020B0503020204020204" pitchFamily="34" charset="-122"/>
                    <a:ea typeface="微软雅黑" panose="020B0503020204020204" pitchFamily="34" charset="-122"/>
                  </a:rPr>
                  <a:t>单击此处添加文字内容</a:t>
                </a:r>
                <a:endParaRPr lang="zh-CN" altLang="en-US" sz="1200" b="0" dirty="0">
                  <a:solidFill>
                    <a:srgbClr val="000000"/>
                  </a:solidFill>
                  <a:latin typeface="微软雅黑" panose="020B0503020204020204" pitchFamily="34" charset="-122"/>
                  <a:ea typeface="微软雅黑" panose="020B0503020204020204" pitchFamily="34" charset="-122"/>
                </a:endParaRPr>
              </a:p>
              <a:p>
                <a:pPr algn="ctr">
                  <a:spcBef>
                    <a:spcPct val="20000"/>
                  </a:spcBef>
                  <a:buClr>
                    <a:srgbClr val="E1B40C"/>
                  </a:buClr>
                  <a:buFont typeface="微软雅黑" panose="020B0503020204020204" pitchFamily="34" charset="-122"/>
                  <a:buNone/>
                </a:pPr>
                <a:r>
                  <a:rPr lang="zh-CN" altLang="en-US" sz="1200" b="0" dirty="0">
                    <a:solidFill>
                      <a:srgbClr val="000000"/>
                    </a:solidFill>
                    <a:latin typeface="微软雅黑" panose="020B0503020204020204" pitchFamily="34" charset="-122"/>
                    <a:ea typeface="微软雅黑" panose="020B0503020204020204" pitchFamily="34" charset="-122"/>
                  </a:rPr>
                  <a:t>单击此处添加文字内容</a:t>
                </a:r>
                <a:endParaRPr lang="zh-CN" altLang="en-US" sz="1200" b="0" dirty="0">
                  <a:solidFill>
                    <a:srgbClr val="000000"/>
                  </a:solidFill>
                  <a:latin typeface="微软雅黑" panose="020B0503020204020204" pitchFamily="34" charset="-122"/>
                  <a:ea typeface="微软雅黑" panose="020B0503020204020204" pitchFamily="34" charset="-122"/>
                </a:endParaRPr>
              </a:p>
            </p:txBody>
          </p:sp>
          <p:sp>
            <p:nvSpPr>
              <p:cNvPr id="18" name="Rectangle 62"/>
              <p:cNvSpPr>
                <a:spLocks noChangeArrowheads="1"/>
              </p:cNvSpPr>
              <p:nvPr/>
            </p:nvSpPr>
            <p:spPr bwMode="auto">
              <a:xfrm>
                <a:off x="2354" y="888"/>
                <a:ext cx="956" cy="173"/>
              </a:xfrm>
              <a:prstGeom prst="rect">
                <a:avLst/>
              </a:prstGeom>
              <a:noFill/>
              <a:ln w="9525">
                <a:noFill/>
                <a:miter lim="800000"/>
              </a:ln>
            </p:spPr>
            <p:txBody>
              <a:bodyPr>
                <a:spAutoFit/>
              </a:bodyPr>
              <a:lstStyle/>
              <a:p>
                <a:pPr algn="ct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grpSp>
      </p:grpSp>
      <p:grpSp>
        <p:nvGrpSpPr>
          <p:cNvPr id="19" name="组合 18"/>
          <p:cNvGrpSpPr/>
          <p:nvPr/>
        </p:nvGrpSpPr>
        <p:grpSpPr>
          <a:xfrm>
            <a:off x="228600" y="2279018"/>
            <a:ext cx="1981200" cy="1657879"/>
            <a:chOff x="228600" y="3141134"/>
            <a:chExt cx="1981200" cy="1657879"/>
          </a:xfrm>
        </p:grpSpPr>
        <p:sp>
          <p:nvSpPr>
            <p:cNvPr id="20" name="Oval 5"/>
            <p:cNvSpPr>
              <a:spLocks noChangeArrowheads="1"/>
            </p:cNvSpPr>
            <p:nvPr/>
          </p:nvSpPr>
          <p:spPr bwMode="auto">
            <a:xfrm>
              <a:off x="1295400" y="3903663"/>
              <a:ext cx="898525" cy="895350"/>
            </a:xfrm>
            <a:prstGeom prst="ellipse">
              <a:avLst/>
            </a:prstGeom>
            <a:solidFill>
              <a:srgbClr val="FFC000"/>
            </a:solidFill>
            <a:ln w="9525" algn="ctr">
              <a:noFill/>
              <a:round/>
            </a:ln>
          </p:spPr>
          <p:txBody>
            <a:bodyPr wrap="none" anchor="ctr"/>
            <a:lstStyle/>
            <a:p>
              <a:pPr algn="ctr"/>
              <a:r>
                <a:rPr lang="en-US" altLang="zh-CN" sz="4000" dirty="0">
                  <a:solidFill>
                    <a:schemeClr val="bg1"/>
                  </a:solidFill>
                  <a:latin typeface="微软雅黑" panose="020B0503020204020204" pitchFamily="34" charset="-122"/>
                  <a:ea typeface="微软雅黑" panose="020B0503020204020204" pitchFamily="34" charset="-122"/>
                </a:rPr>
                <a:t>1</a:t>
              </a:r>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nvGrpSpPr>
            <p:cNvPr id="21" name="Group 63"/>
            <p:cNvGrpSpPr/>
            <p:nvPr/>
          </p:nvGrpSpPr>
          <p:grpSpPr bwMode="auto">
            <a:xfrm>
              <a:off x="228600" y="3141134"/>
              <a:ext cx="1981200" cy="754624"/>
              <a:chOff x="288" y="2625"/>
              <a:chExt cx="1488" cy="567"/>
            </a:xfrm>
          </p:grpSpPr>
          <p:sp>
            <p:nvSpPr>
              <p:cNvPr id="22" name="Rectangle 64"/>
              <p:cNvSpPr>
                <a:spLocks noChangeArrowheads="1"/>
              </p:cNvSpPr>
              <p:nvPr/>
            </p:nvSpPr>
            <p:spPr bwMode="auto">
              <a:xfrm>
                <a:off x="288" y="2817"/>
                <a:ext cx="1488" cy="375"/>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200" b="0">
                    <a:solidFill>
                      <a:srgbClr val="000000"/>
                    </a:solidFill>
                    <a:latin typeface="微软雅黑" panose="020B0503020204020204" pitchFamily="34" charset="-122"/>
                    <a:ea typeface="微软雅黑" panose="020B0503020204020204" pitchFamily="34" charset="-122"/>
                  </a:rPr>
                  <a:t>单击此处添加文字内容</a:t>
                </a:r>
                <a:endParaRPr lang="zh-CN" altLang="en-US" sz="1200" b="0">
                  <a:solidFill>
                    <a:srgbClr val="000000"/>
                  </a:solidFill>
                  <a:latin typeface="微软雅黑" panose="020B0503020204020204" pitchFamily="34" charset="-122"/>
                  <a:ea typeface="微软雅黑" panose="020B0503020204020204" pitchFamily="34" charset="-122"/>
                </a:endParaRPr>
              </a:p>
              <a:p>
                <a:pPr algn="r">
                  <a:spcBef>
                    <a:spcPct val="20000"/>
                  </a:spcBef>
                  <a:buClr>
                    <a:srgbClr val="E1B40C"/>
                  </a:buClr>
                  <a:buFont typeface="微软雅黑" panose="020B0503020204020204" pitchFamily="34" charset="-122"/>
                  <a:buNone/>
                </a:pPr>
                <a:r>
                  <a:rPr lang="zh-CN" altLang="en-US" sz="1200" b="0">
                    <a:solidFill>
                      <a:srgbClr val="000000"/>
                    </a:solidFill>
                    <a:latin typeface="微软雅黑" panose="020B0503020204020204" pitchFamily="34" charset="-122"/>
                    <a:ea typeface="微软雅黑" panose="020B0503020204020204" pitchFamily="34" charset="-122"/>
                  </a:rPr>
                  <a:t>单击此处添加文字内容</a:t>
                </a:r>
                <a:endParaRPr lang="zh-CN" altLang="en-US" sz="1200" b="0">
                  <a:solidFill>
                    <a:srgbClr val="000000"/>
                  </a:solidFill>
                  <a:latin typeface="微软雅黑" panose="020B0503020204020204" pitchFamily="34" charset="-122"/>
                  <a:ea typeface="微软雅黑" panose="020B0503020204020204" pitchFamily="34" charset="-122"/>
                </a:endParaRPr>
              </a:p>
            </p:txBody>
          </p:sp>
          <p:sp>
            <p:nvSpPr>
              <p:cNvPr id="23" name="Rectangle 65"/>
              <p:cNvSpPr>
                <a:spLocks noChangeArrowheads="1"/>
              </p:cNvSpPr>
              <p:nvPr/>
            </p:nvSpPr>
            <p:spPr bwMode="auto">
              <a:xfrm>
                <a:off x="636" y="2625"/>
                <a:ext cx="1140" cy="208"/>
              </a:xfrm>
              <a:prstGeom prst="rect">
                <a:avLst/>
              </a:prstGeom>
              <a:noFill/>
              <a:ln w="9525">
                <a:noFill/>
                <a:miter lim="800000"/>
              </a:ln>
            </p:spPr>
            <p:txBody>
              <a:bodyPr>
                <a:spAutoFit/>
              </a:bodyPr>
              <a:lstStyle/>
              <a:p>
                <a:pPr algn="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grpSp>
      </p:grpSp>
      <p:grpSp>
        <p:nvGrpSpPr>
          <p:cNvPr id="24" name="组合 23"/>
          <p:cNvGrpSpPr/>
          <p:nvPr/>
        </p:nvGrpSpPr>
        <p:grpSpPr>
          <a:xfrm>
            <a:off x="6877050" y="2320825"/>
            <a:ext cx="2114550" cy="1654172"/>
            <a:chOff x="6877050" y="3182941"/>
            <a:chExt cx="2114550" cy="1654172"/>
          </a:xfrm>
        </p:grpSpPr>
        <p:sp>
          <p:nvSpPr>
            <p:cNvPr id="25" name="Oval 30"/>
            <p:cNvSpPr>
              <a:spLocks noChangeArrowheads="1"/>
            </p:cNvSpPr>
            <p:nvPr/>
          </p:nvSpPr>
          <p:spPr bwMode="auto">
            <a:xfrm>
              <a:off x="6877050" y="3941763"/>
              <a:ext cx="898525" cy="895350"/>
            </a:xfrm>
            <a:prstGeom prst="ellipse">
              <a:avLst/>
            </a:prstGeom>
            <a:solidFill>
              <a:srgbClr val="FFC000"/>
            </a:solidFill>
            <a:ln w="9525" algn="ctr">
              <a:noFill/>
              <a:round/>
            </a:ln>
          </p:spPr>
          <p:txBody>
            <a:bodyPr wrap="none" anchor="ctr"/>
            <a:lstStyle/>
            <a:p>
              <a:pPr algn="ctr"/>
              <a:r>
                <a:rPr lang="en-US" altLang="zh-CN" sz="4000" dirty="0">
                  <a:solidFill>
                    <a:schemeClr val="bg1"/>
                  </a:solidFill>
                  <a:latin typeface="微软雅黑" panose="020B0503020204020204" pitchFamily="34" charset="-122"/>
                  <a:ea typeface="微软雅黑" panose="020B0503020204020204" pitchFamily="34" charset="-122"/>
                </a:rPr>
                <a:t>6</a:t>
              </a:r>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nvGrpSpPr>
            <p:cNvPr id="26" name="Group 66"/>
            <p:cNvGrpSpPr/>
            <p:nvPr/>
          </p:nvGrpSpPr>
          <p:grpSpPr bwMode="auto">
            <a:xfrm>
              <a:off x="7010400" y="3182941"/>
              <a:ext cx="1981200" cy="754064"/>
              <a:chOff x="3718" y="1158"/>
              <a:chExt cx="1248" cy="475"/>
            </a:xfrm>
          </p:grpSpPr>
          <p:sp>
            <p:nvSpPr>
              <p:cNvPr id="27" name="Rectangle 67"/>
              <p:cNvSpPr>
                <a:spLocks noChangeArrowheads="1"/>
              </p:cNvSpPr>
              <p:nvPr/>
            </p:nvSpPr>
            <p:spPr bwMode="auto">
              <a:xfrm>
                <a:off x="3718" y="1319"/>
                <a:ext cx="1248" cy="314"/>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200" b="0">
                    <a:solidFill>
                      <a:srgbClr val="000000"/>
                    </a:solidFill>
                    <a:latin typeface="微软雅黑" panose="020B0503020204020204" pitchFamily="34" charset="-122"/>
                    <a:ea typeface="微软雅黑" panose="020B0503020204020204" pitchFamily="34" charset="-122"/>
                  </a:rPr>
                  <a:t>单击此处添加文字内容</a:t>
                </a:r>
                <a:endParaRPr lang="zh-CN" altLang="en-US" sz="1200" b="0">
                  <a:solidFill>
                    <a:srgbClr val="000000"/>
                  </a:solidFill>
                  <a:latin typeface="微软雅黑" panose="020B0503020204020204" pitchFamily="34" charset="-122"/>
                  <a:ea typeface="微软雅黑" panose="020B0503020204020204" pitchFamily="34" charset="-122"/>
                </a:endParaRPr>
              </a:p>
              <a:p>
                <a:pPr>
                  <a:spcBef>
                    <a:spcPct val="20000"/>
                  </a:spcBef>
                  <a:buClr>
                    <a:srgbClr val="E1B40C"/>
                  </a:buClr>
                  <a:buFont typeface="微软雅黑" panose="020B0503020204020204" pitchFamily="34" charset="-122"/>
                  <a:buNone/>
                </a:pPr>
                <a:r>
                  <a:rPr lang="zh-CN" altLang="en-US" sz="1200" b="0">
                    <a:solidFill>
                      <a:srgbClr val="000000"/>
                    </a:solidFill>
                    <a:latin typeface="微软雅黑" panose="020B0503020204020204" pitchFamily="34" charset="-122"/>
                    <a:ea typeface="微软雅黑" panose="020B0503020204020204" pitchFamily="34" charset="-122"/>
                  </a:rPr>
                  <a:t>单击此处添加文字内容</a:t>
                </a:r>
                <a:endParaRPr lang="zh-CN" altLang="en-US" sz="1200" b="0">
                  <a:solidFill>
                    <a:srgbClr val="000000"/>
                  </a:solidFill>
                  <a:latin typeface="微软雅黑" panose="020B0503020204020204" pitchFamily="34" charset="-122"/>
                  <a:ea typeface="微软雅黑" panose="020B0503020204020204" pitchFamily="34" charset="-122"/>
                </a:endParaRPr>
              </a:p>
            </p:txBody>
          </p:sp>
          <p:sp>
            <p:nvSpPr>
              <p:cNvPr id="28" name="Rectangle 68"/>
              <p:cNvSpPr>
                <a:spLocks noChangeArrowheads="1"/>
              </p:cNvSpPr>
              <p:nvPr/>
            </p:nvSpPr>
            <p:spPr bwMode="auto">
              <a:xfrm>
                <a:off x="3718" y="1158"/>
                <a:ext cx="956" cy="173"/>
              </a:xfrm>
              <a:prstGeom prst="rect">
                <a:avLst/>
              </a:prstGeom>
              <a:noFill/>
              <a:ln w="9525">
                <a:noFill/>
                <a:miter lim="800000"/>
              </a:ln>
            </p:spPr>
            <p:txBody>
              <a:bodyPr>
                <a:spAutoFit/>
              </a:bodyPr>
              <a:lstStyle/>
              <a:p>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grpSp>
      </p:grpSp>
      <p:grpSp>
        <p:nvGrpSpPr>
          <p:cNvPr id="29" name="组合 28"/>
          <p:cNvGrpSpPr/>
          <p:nvPr/>
        </p:nvGrpSpPr>
        <p:grpSpPr>
          <a:xfrm>
            <a:off x="1066800" y="1341704"/>
            <a:ext cx="2060575" cy="1699843"/>
            <a:chOff x="1066800" y="2203820"/>
            <a:chExt cx="2060575" cy="1699843"/>
          </a:xfrm>
        </p:grpSpPr>
        <p:sp>
          <p:nvSpPr>
            <p:cNvPr id="30" name="Oval 10"/>
            <p:cNvSpPr>
              <a:spLocks noChangeArrowheads="1"/>
            </p:cNvSpPr>
            <p:nvPr/>
          </p:nvSpPr>
          <p:spPr bwMode="auto">
            <a:xfrm>
              <a:off x="2228850" y="3008313"/>
              <a:ext cx="898525" cy="895350"/>
            </a:xfrm>
            <a:prstGeom prst="ellipse">
              <a:avLst/>
            </a:prstGeom>
            <a:solidFill>
              <a:srgbClr val="FFC000"/>
            </a:solidFill>
            <a:ln w="9525" algn="ctr">
              <a:noFill/>
              <a:round/>
            </a:ln>
          </p:spPr>
          <p:txBody>
            <a:bodyPr wrap="none" anchor="ctr"/>
            <a:lstStyle/>
            <a:p>
              <a:pPr algn="ctr"/>
              <a:r>
                <a:rPr lang="en-US" altLang="zh-CN" sz="4000" dirty="0">
                  <a:solidFill>
                    <a:schemeClr val="bg1"/>
                  </a:solidFill>
                  <a:latin typeface="微软雅黑" panose="020B0503020204020204" pitchFamily="34" charset="-122"/>
                  <a:ea typeface="微软雅黑" panose="020B0503020204020204" pitchFamily="34" charset="-122"/>
                </a:rPr>
                <a:t>2</a:t>
              </a:r>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nvGrpSpPr>
            <p:cNvPr id="31" name="Group 69"/>
            <p:cNvGrpSpPr/>
            <p:nvPr/>
          </p:nvGrpSpPr>
          <p:grpSpPr bwMode="auto">
            <a:xfrm>
              <a:off x="1066800" y="2203820"/>
              <a:ext cx="1981200" cy="754624"/>
              <a:chOff x="288" y="2671"/>
              <a:chExt cx="1488" cy="567"/>
            </a:xfrm>
          </p:grpSpPr>
          <p:sp>
            <p:nvSpPr>
              <p:cNvPr id="32" name="Rectangle 70"/>
              <p:cNvSpPr>
                <a:spLocks noChangeArrowheads="1"/>
              </p:cNvSpPr>
              <p:nvPr/>
            </p:nvSpPr>
            <p:spPr bwMode="auto">
              <a:xfrm>
                <a:off x="288" y="2863"/>
                <a:ext cx="1488" cy="375"/>
              </a:xfrm>
              <a:prstGeom prst="rect">
                <a:avLst/>
              </a:prstGeom>
              <a:noFill/>
              <a:ln w="9525">
                <a:noFill/>
                <a:miter lim="800000"/>
              </a:ln>
            </p:spPr>
            <p:txBody>
              <a:bodyPr>
                <a:spAutoFit/>
              </a:bodyPr>
              <a:lstStyle/>
              <a:p>
                <a:pPr algn="r">
                  <a:spcBef>
                    <a:spcPct val="20000"/>
                  </a:spcBef>
                  <a:buClr>
                    <a:srgbClr val="E1B40C"/>
                  </a:buClr>
                  <a:buFont typeface="微软雅黑" panose="020B0503020204020204" pitchFamily="34" charset="-122"/>
                  <a:buNone/>
                </a:pPr>
                <a:r>
                  <a:rPr lang="zh-CN" altLang="en-US" sz="1200" b="0">
                    <a:solidFill>
                      <a:srgbClr val="000000"/>
                    </a:solidFill>
                    <a:latin typeface="微软雅黑" panose="020B0503020204020204" pitchFamily="34" charset="-122"/>
                    <a:ea typeface="微软雅黑" panose="020B0503020204020204" pitchFamily="34" charset="-122"/>
                  </a:rPr>
                  <a:t>单击此处添加文字内容</a:t>
                </a:r>
                <a:endParaRPr lang="zh-CN" altLang="en-US" sz="1200" b="0">
                  <a:solidFill>
                    <a:srgbClr val="000000"/>
                  </a:solidFill>
                  <a:latin typeface="微软雅黑" panose="020B0503020204020204" pitchFamily="34" charset="-122"/>
                  <a:ea typeface="微软雅黑" panose="020B0503020204020204" pitchFamily="34" charset="-122"/>
                </a:endParaRPr>
              </a:p>
              <a:p>
                <a:pPr algn="r">
                  <a:spcBef>
                    <a:spcPct val="20000"/>
                  </a:spcBef>
                  <a:buClr>
                    <a:srgbClr val="E1B40C"/>
                  </a:buClr>
                  <a:buFont typeface="微软雅黑" panose="020B0503020204020204" pitchFamily="34" charset="-122"/>
                  <a:buNone/>
                </a:pPr>
                <a:r>
                  <a:rPr lang="zh-CN" altLang="en-US" sz="1200" b="0">
                    <a:solidFill>
                      <a:srgbClr val="000000"/>
                    </a:solidFill>
                    <a:latin typeface="微软雅黑" panose="020B0503020204020204" pitchFamily="34" charset="-122"/>
                    <a:ea typeface="微软雅黑" panose="020B0503020204020204" pitchFamily="34" charset="-122"/>
                  </a:rPr>
                  <a:t>单击此处添加文字内容</a:t>
                </a:r>
                <a:endParaRPr lang="zh-CN" altLang="en-US" sz="1200" b="0">
                  <a:solidFill>
                    <a:srgbClr val="000000"/>
                  </a:solidFill>
                  <a:latin typeface="微软雅黑" panose="020B0503020204020204" pitchFamily="34" charset="-122"/>
                  <a:ea typeface="微软雅黑" panose="020B0503020204020204" pitchFamily="34" charset="-122"/>
                </a:endParaRPr>
              </a:p>
            </p:txBody>
          </p:sp>
          <p:sp>
            <p:nvSpPr>
              <p:cNvPr id="33" name="Rectangle 71"/>
              <p:cNvSpPr>
                <a:spLocks noChangeArrowheads="1"/>
              </p:cNvSpPr>
              <p:nvPr/>
            </p:nvSpPr>
            <p:spPr bwMode="auto">
              <a:xfrm>
                <a:off x="636" y="2671"/>
                <a:ext cx="1140" cy="208"/>
              </a:xfrm>
              <a:prstGeom prst="rect">
                <a:avLst/>
              </a:prstGeom>
              <a:noFill/>
              <a:ln w="9525">
                <a:noFill/>
                <a:miter lim="800000"/>
              </a:ln>
            </p:spPr>
            <p:txBody>
              <a:bodyPr>
                <a:spAutoFit/>
              </a:bodyPr>
              <a:lstStyle/>
              <a:p>
                <a:pPr algn="r"/>
                <a:r>
                  <a:rPr lang="zh-CN" altLang="en-US" sz="1200" dirty="0">
                    <a:solidFill>
                      <a:srgbClr val="000000"/>
                    </a:solidFill>
                    <a:latin typeface="微软雅黑" panose="020B0503020204020204" pitchFamily="34" charset="-122"/>
                    <a:ea typeface="微软雅黑" panose="020B0503020204020204" pitchFamily="34" charset="-122"/>
                  </a:rPr>
                  <a:t>单击此处添加文字</a:t>
                </a:r>
                <a:endParaRPr lang="zh-CN" altLang="en-US" sz="1200" dirty="0">
                  <a:solidFill>
                    <a:srgbClr val="000000"/>
                  </a:solidFill>
                  <a:latin typeface="微软雅黑" panose="020B0503020204020204" pitchFamily="34" charset="-122"/>
                  <a:ea typeface="微软雅黑" panose="020B0503020204020204" pitchFamily="34" charset="-122"/>
                </a:endParaRPr>
              </a:p>
            </p:txBody>
          </p:sp>
        </p:grpSp>
      </p:grpSp>
      <p:grpSp>
        <p:nvGrpSpPr>
          <p:cNvPr id="34" name="组合 33"/>
          <p:cNvGrpSpPr/>
          <p:nvPr/>
        </p:nvGrpSpPr>
        <p:grpSpPr>
          <a:xfrm>
            <a:off x="5940425" y="1342925"/>
            <a:ext cx="2289175" cy="1671634"/>
            <a:chOff x="5940425" y="2205041"/>
            <a:chExt cx="2289175" cy="1671634"/>
          </a:xfrm>
        </p:grpSpPr>
        <p:sp>
          <p:nvSpPr>
            <p:cNvPr id="35" name="Oval 15"/>
            <p:cNvSpPr>
              <a:spLocks noChangeArrowheads="1"/>
            </p:cNvSpPr>
            <p:nvPr/>
          </p:nvSpPr>
          <p:spPr bwMode="auto">
            <a:xfrm>
              <a:off x="5940425" y="2981325"/>
              <a:ext cx="898525" cy="895350"/>
            </a:xfrm>
            <a:prstGeom prst="ellipse">
              <a:avLst/>
            </a:prstGeom>
            <a:solidFill>
              <a:srgbClr val="C00000"/>
            </a:solidFill>
            <a:ln w="9525" algn="ctr">
              <a:noFill/>
              <a:round/>
            </a:ln>
          </p:spPr>
          <p:txBody>
            <a:bodyPr wrap="none" anchor="ctr"/>
            <a:lstStyle/>
            <a:p>
              <a:pPr algn="ctr"/>
              <a:r>
                <a:rPr lang="en-US" altLang="zh-CN" sz="4000" dirty="0">
                  <a:solidFill>
                    <a:schemeClr val="bg1"/>
                  </a:solidFill>
                  <a:latin typeface="微软雅黑" panose="020B0503020204020204" pitchFamily="34" charset="-122"/>
                  <a:ea typeface="微软雅黑" panose="020B0503020204020204" pitchFamily="34" charset="-122"/>
                </a:rPr>
                <a:t>5</a:t>
              </a:r>
              <a:endParaRPr lang="en-US" altLang="zh-CN" sz="4000" dirty="0">
                <a:solidFill>
                  <a:schemeClr val="bg1"/>
                </a:solidFill>
                <a:latin typeface="微软雅黑" panose="020B0503020204020204" pitchFamily="34" charset="-122"/>
                <a:ea typeface="微软雅黑" panose="020B0503020204020204" pitchFamily="34" charset="-122"/>
              </a:endParaRPr>
            </a:p>
          </p:txBody>
        </p:sp>
        <p:grpSp>
          <p:nvGrpSpPr>
            <p:cNvPr id="36" name="Group 72"/>
            <p:cNvGrpSpPr/>
            <p:nvPr/>
          </p:nvGrpSpPr>
          <p:grpSpPr bwMode="auto">
            <a:xfrm>
              <a:off x="6248400" y="2205041"/>
              <a:ext cx="1981200" cy="754064"/>
              <a:chOff x="3718" y="1174"/>
              <a:chExt cx="1248" cy="475"/>
            </a:xfrm>
          </p:grpSpPr>
          <p:sp>
            <p:nvSpPr>
              <p:cNvPr id="37" name="Rectangle 73"/>
              <p:cNvSpPr>
                <a:spLocks noChangeArrowheads="1"/>
              </p:cNvSpPr>
              <p:nvPr/>
            </p:nvSpPr>
            <p:spPr bwMode="auto">
              <a:xfrm>
                <a:off x="3718" y="1335"/>
                <a:ext cx="1248" cy="314"/>
              </a:xfrm>
              <a:prstGeom prst="rect">
                <a:avLst/>
              </a:prstGeom>
              <a:noFill/>
              <a:ln w="9525">
                <a:noFill/>
                <a:miter lim="800000"/>
              </a:ln>
            </p:spPr>
            <p:txBody>
              <a:bodyPr>
                <a:spAutoFit/>
              </a:bodyPr>
              <a:lstStyle/>
              <a:p>
                <a:pPr>
                  <a:spcBef>
                    <a:spcPct val="20000"/>
                  </a:spcBef>
                  <a:buClr>
                    <a:srgbClr val="E1B40C"/>
                  </a:buClr>
                  <a:buFont typeface="微软雅黑" panose="020B0503020204020204" pitchFamily="34" charset="-122"/>
                  <a:buNone/>
                </a:pPr>
                <a:r>
                  <a:rPr lang="zh-CN" altLang="en-US" sz="1200" b="0" dirty="0">
                    <a:solidFill>
                      <a:srgbClr val="C00000"/>
                    </a:solidFill>
                    <a:latin typeface="微软雅黑" panose="020B0503020204020204" pitchFamily="34" charset="-122"/>
                    <a:ea typeface="微软雅黑" panose="020B0503020204020204" pitchFamily="34" charset="-122"/>
                  </a:rPr>
                  <a:t>单击此处添加文字内容</a:t>
                </a:r>
                <a:endParaRPr lang="zh-CN" altLang="en-US" sz="1200" b="0" dirty="0">
                  <a:solidFill>
                    <a:srgbClr val="C00000"/>
                  </a:solidFill>
                  <a:latin typeface="微软雅黑" panose="020B0503020204020204" pitchFamily="34" charset="-122"/>
                  <a:ea typeface="微软雅黑" panose="020B0503020204020204" pitchFamily="34" charset="-122"/>
                </a:endParaRPr>
              </a:p>
              <a:p>
                <a:pPr>
                  <a:spcBef>
                    <a:spcPct val="20000"/>
                  </a:spcBef>
                  <a:buClr>
                    <a:srgbClr val="E1B40C"/>
                  </a:buClr>
                  <a:buFont typeface="微软雅黑" panose="020B0503020204020204" pitchFamily="34" charset="-122"/>
                  <a:buNone/>
                </a:pPr>
                <a:r>
                  <a:rPr lang="zh-CN" altLang="en-US" sz="1200" b="0" dirty="0">
                    <a:solidFill>
                      <a:srgbClr val="C00000"/>
                    </a:solidFill>
                    <a:latin typeface="微软雅黑" panose="020B0503020204020204" pitchFamily="34" charset="-122"/>
                    <a:ea typeface="微软雅黑" panose="020B0503020204020204" pitchFamily="34" charset="-122"/>
                  </a:rPr>
                  <a:t>单击此处添加文字内容</a:t>
                </a:r>
                <a:endParaRPr lang="zh-CN" altLang="en-US" sz="1200" b="0" dirty="0">
                  <a:solidFill>
                    <a:srgbClr val="C00000"/>
                  </a:solidFill>
                  <a:latin typeface="微软雅黑" panose="020B0503020204020204" pitchFamily="34" charset="-122"/>
                  <a:ea typeface="微软雅黑" panose="020B0503020204020204" pitchFamily="34" charset="-122"/>
                </a:endParaRPr>
              </a:p>
            </p:txBody>
          </p:sp>
          <p:sp>
            <p:nvSpPr>
              <p:cNvPr id="38" name="Rectangle 74"/>
              <p:cNvSpPr>
                <a:spLocks noChangeArrowheads="1"/>
              </p:cNvSpPr>
              <p:nvPr/>
            </p:nvSpPr>
            <p:spPr bwMode="auto">
              <a:xfrm>
                <a:off x="3718" y="1174"/>
                <a:ext cx="956" cy="173"/>
              </a:xfrm>
              <a:prstGeom prst="rect">
                <a:avLst/>
              </a:prstGeom>
              <a:noFill/>
              <a:ln w="9525">
                <a:noFill/>
                <a:miter lim="800000"/>
              </a:ln>
            </p:spPr>
            <p:txBody>
              <a:bodyPr>
                <a:spAutoFit/>
              </a:bodyPr>
              <a:lstStyle/>
              <a:p>
                <a:r>
                  <a:rPr lang="zh-CN" altLang="en-US" sz="1200" dirty="0">
                    <a:solidFill>
                      <a:srgbClr val="C00000"/>
                    </a:solidFill>
                    <a:latin typeface="微软雅黑" panose="020B0503020204020204" pitchFamily="34" charset="-122"/>
                    <a:ea typeface="微软雅黑" panose="020B0503020204020204" pitchFamily="34" charset="-122"/>
                  </a:rPr>
                  <a:t>单击此处添加文字</a:t>
                </a:r>
                <a:endParaRPr lang="zh-CN" altLang="en-US" sz="1200" dirty="0">
                  <a:solidFill>
                    <a:srgbClr val="C00000"/>
                  </a:solidFill>
                  <a:latin typeface="微软雅黑" panose="020B0503020204020204" pitchFamily="34" charset="-122"/>
                  <a:ea typeface="微软雅黑" panose="020B0503020204020204" pitchFamily="34" charset="-122"/>
                </a:endParaRPr>
              </a:p>
            </p:txBody>
          </p:sp>
        </p:grpSp>
      </p:grpSp>
      <p:grpSp>
        <p:nvGrpSpPr>
          <p:cNvPr id="39" name="组合 38"/>
          <p:cNvGrpSpPr/>
          <p:nvPr/>
        </p:nvGrpSpPr>
        <p:grpSpPr>
          <a:xfrm>
            <a:off x="3711578" y="3503512"/>
            <a:ext cx="1720851" cy="1660526"/>
            <a:chOff x="3711578" y="3580857"/>
            <a:chExt cx="1720851" cy="1660526"/>
          </a:xfrm>
        </p:grpSpPr>
        <p:sp>
          <p:nvSpPr>
            <p:cNvPr id="40" name="Oval 40"/>
            <p:cNvSpPr>
              <a:spLocks noChangeArrowheads="1"/>
            </p:cNvSpPr>
            <p:nvPr/>
          </p:nvSpPr>
          <p:spPr bwMode="auto">
            <a:xfrm>
              <a:off x="3711578" y="4515895"/>
              <a:ext cx="1720851" cy="725488"/>
            </a:xfrm>
            <a:prstGeom prst="ellipse">
              <a:avLst/>
            </a:prstGeom>
            <a:gradFill rotWithShape="1">
              <a:gsLst>
                <a:gs pos="0">
                  <a:srgbClr val="000000"/>
                </a:gs>
                <a:gs pos="100000">
                  <a:srgbClr val="445E7A">
                    <a:alpha val="0"/>
                  </a:srgbClr>
                </a:gs>
              </a:gsLst>
              <a:path path="shape">
                <a:fillToRect l="50000" t="50000" r="50000" b="50000"/>
              </a:path>
            </a:gradFill>
            <a:ln w="9525">
              <a:noFill/>
              <a:round/>
            </a:ln>
          </p:spPr>
          <p:txBody>
            <a:bodyPr wrap="none" anchor="ctr"/>
            <a:lstStyle/>
            <a:p>
              <a:pPr algn="ctr">
                <a:spcBef>
                  <a:spcPct val="20000"/>
                </a:spcBef>
                <a:buClr>
                  <a:srgbClr val="E1B40C"/>
                </a:buClr>
                <a:buFont typeface="微软雅黑" panose="020B0503020204020204" pitchFamily="34" charset="-122"/>
                <a:buNone/>
              </a:pPr>
              <a:endParaRPr lang="zh-CN" altLang="zh-CN" sz="1400" b="0">
                <a:solidFill>
                  <a:srgbClr val="000000"/>
                </a:solidFill>
                <a:latin typeface="微软雅黑" panose="020B0503020204020204" pitchFamily="34" charset="-122"/>
                <a:ea typeface="微软雅黑" panose="020B0503020204020204" pitchFamily="34" charset="-122"/>
              </a:endParaRPr>
            </a:p>
          </p:txBody>
        </p:sp>
        <p:sp>
          <p:nvSpPr>
            <p:cNvPr id="42" name="Oval 44"/>
            <p:cNvSpPr>
              <a:spLocks noChangeArrowheads="1"/>
            </p:cNvSpPr>
            <p:nvPr/>
          </p:nvSpPr>
          <p:spPr bwMode="gray">
            <a:xfrm>
              <a:off x="3841753" y="3580857"/>
              <a:ext cx="1460501" cy="1443038"/>
            </a:xfrm>
            <a:prstGeom prst="ellipse">
              <a:avLst/>
            </a:prstGeom>
            <a:solidFill>
              <a:srgbClr val="C00000"/>
            </a:solidFill>
            <a:ln w="9525" algn="ctr">
              <a:noFill/>
              <a:round/>
            </a:ln>
          </p:spPr>
          <p:txBody>
            <a:bodyPr wrap="none" anchor="ctr"/>
            <a:lstStyle/>
            <a:p>
              <a:pPr algn="ctr"/>
              <a:r>
                <a:rPr lang="zh-CN" altLang="en-US" dirty="0">
                  <a:solidFill>
                    <a:schemeClr val="bg1"/>
                  </a:solidFill>
                  <a:latin typeface="微软雅黑" panose="020B0503020204020204" pitchFamily="34" charset="-122"/>
                  <a:ea typeface="微软雅黑" panose="020B0503020204020204" pitchFamily="34" charset="-122"/>
                </a:rPr>
                <a:t>单击此处</a:t>
              </a:r>
              <a:endParaRPr lang="zh-CN" altLang="en-US" dirty="0">
                <a:solidFill>
                  <a:schemeClr val="bg1"/>
                </a:solidFill>
                <a:latin typeface="微软雅黑" panose="020B0503020204020204" pitchFamily="34" charset="-122"/>
                <a:ea typeface="微软雅黑" panose="020B0503020204020204" pitchFamily="34" charset="-122"/>
              </a:endParaRPr>
            </a:p>
            <a:p>
              <a:pPr algn="ctr"/>
              <a:r>
                <a:rPr lang="zh-CN" altLang="en-US" dirty="0">
                  <a:solidFill>
                    <a:schemeClr val="bg1"/>
                  </a:solidFill>
                  <a:latin typeface="微软雅黑" panose="020B0503020204020204" pitchFamily="34" charset="-122"/>
                  <a:ea typeface="微软雅黑" panose="020B0503020204020204" pitchFamily="34" charset="-122"/>
                </a:rPr>
                <a:t>添加文字</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dir="d"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3" presetClass="entr" presetSubtype="1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3" presetClass="entr" presetSubtype="1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childTnLst>
                          </p:cTn>
                        </p:par>
                        <p:par>
                          <p:cTn id="32" fill="hold">
                            <p:stCondLst>
                              <p:cond delay="3000"/>
                            </p:stCondLst>
                            <p:childTnLst>
                              <p:par>
                                <p:cTn id="33" presetID="23" presetClass="entr" presetSubtype="16"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childTnLst>
                                </p:cTn>
                              </p:par>
                            </p:childTnLst>
                          </p:cTn>
                        </p:par>
                        <p:par>
                          <p:cTn id="37" fill="hold">
                            <p:stCondLst>
                              <p:cond delay="3500"/>
                            </p:stCondLst>
                            <p:childTnLst>
                              <p:par>
                                <p:cTn id="38" presetID="3" presetClass="entr" presetSubtype="10"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linds(horizontal)">
                                      <p:cBhvr>
                                        <p:cTn id="40" dur="500"/>
                                        <p:tgtEl>
                                          <p:spTgt spid="9"/>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3" presetClass="entr" presetSubtype="10"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linds(horizontal)">
                                      <p:cBhvr>
                                        <p:cTn id="49" dur="500"/>
                                        <p:tgtEl>
                                          <p:spTgt spid="14"/>
                                        </p:tgtEl>
                                      </p:cBhvr>
                                    </p:animEffect>
                                  </p:childTnLst>
                                </p:cTn>
                              </p:par>
                            </p:childTnLst>
                          </p:cTn>
                        </p:par>
                        <p:par>
                          <p:cTn id="50" fill="hold">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3" presetClass="entr" presetSubtype="10" fill="hold"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blinds(horizontal)">
                                      <p:cBhvr>
                                        <p:cTn id="58" dur="500"/>
                                        <p:tgtEl>
                                          <p:spTgt spid="34"/>
                                        </p:tgtEl>
                                      </p:cBhvr>
                                    </p:animEffect>
                                  </p:childTnLst>
                                </p:cTn>
                              </p:par>
                            </p:childTnLst>
                          </p:cTn>
                        </p:par>
                        <p:par>
                          <p:cTn id="59" fill="hold">
                            <p:stCondLst>
                              <p:cond delay="6000"/>
                            </p:stCondLst>
                            <p:childTnLst>
                              <p:par>
                                <p:cTn id="60" presetID="23" presetClass="entr" presetSubtype="16"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childTnLst>
                                </p:cTn>
                              </p:par>
                            </p:childTnLst>
                          </p:cTn>
                        </p:par>
                        <p:par>
                          <p:cTn id="64" fill="hold">
                            <p:stCondLst>
                              <p:cond delay="6500"/>
                            </p:stCondLst>
                            <p:childTnLst>
                              <p:par>
                                <p:cTn id="65" presetID="3" presetClass="entr" presetSubtype="10"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animBg="1"/>
      <p:bldP spid="4" grpId="0" animBg="1"/>
      <p:bldP spid="5" grpId="0" animBg="1"/>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 name="组合 68"/>
          <p:cNvGrpSpPr/>
          <p:nvPr/>
        </p:nvGrpSpPr>
        <p:grpSpPr bwMode="auto">
          <a:xfrm>
            <a:off x="1727926" y="2055220"/>
            <a:ext cx="5563532" cy="798909"/>
            <a:chOff x="820738" y="2889250"/>
            <a:chExt cx="7419975" cy="1065213"/>
          </a:xfrm>
        </p:grpSpPr>
        <p:sp>
          <p:nvSpPr>
            <p:cNvPr id="4" name="AutoShape 49"/>
            <p:cNvSpPr>
              <a:spLocks noChangeArrowheads="1"/>
            </p:cNvSpPr>
            <p:nvPr/>
          </p:nvSpPr>
          <p:spPr bwMode="auto">
            <a:xfrm flipH="1">
              <a:off x="5397500" y="2889250"/>
              <a:ext cx="828675" cy="1065213"/>
            </a:xfrm>
            <a:prstGeom prst="rightArrow">
              <a:avLst>
                <a:gd name="adj1" fmla="val 70389"/>
                <a:gd name="adj2" fmla="val 68255"/>
              </a:avLst>
            </a:prstGeom>
            <a:solidFill>
              <a:srgbClr val="B2B2B2">
                <a:alpha val="69803"/>
              </a:srgbClr>
            </a:solidFill>
            <a:ln w="12700" algn="ctr">
              <a:solidFill>
                <a:schemeClr val="bg2"/>
              </a:solidFill>
              <a:round/>
            </a:ln>
          </p:spPr>
          <p:txBody>
            <a:bodyPr anchor="ctr"/>
            <a:lstStyle/>
            <a:p>
              <a:pPr algn="ctr"/>
              <a:endParaRPr lang="zh-CN" altLang="zh-CN">
                <a:solidFill>
                  <a:srgbClr val="FFFFFF"/>
                </a:solidFill>
                <a:latin typeface="Calibri" panose="020F0502020204030204" charset="0"/>
              </a:endParaRPr>
            </a:p>
          </p:txBody>
        </p:sp>
        <p:grpSp>
          <p:nvGrpSpPr>
            <p:cNvPr id="5" name="组合 67"/>
            <p:cNvGrpSpPr/>
            <p:nvPr/>
          </p:nvGrpSpPr>
          <p:grpSpPr bwMode="auto">
            <a:xfrm>
              <a:off x="820738" y="2889250"/>
              <a:ext cx="7419975" cy="1065213"/>
              <a:chOff x="820738" y="2889250"/>
              <a:chExt cx="7419975" cy="1065213"/>
            </a:xfrm>
          </p:grpSpPr>
          <p:sp>
            <p:nvSpPr>
              <p:cNvPr id="6" name="圆角矩形 37"/>
              <p:cNvSpPr>
                <a:spLocks noChangeArrowheads="1"/>
              </p:cNvSpPr>
              <p:nvPr/>
            </p:nvSpPr>
            <p:spPr bwMode="auto">
              <a:xfrm>
                <a:off x="6259513" y="3043238"/>
                <a:ext cx="1981200" cy="755650"/>
              </a:xfrm>
              <a:prstGeom prst="roundRect">
                <a:avLst>
                  <a:gd name="adj" fmla="val 3278"/>
                </a:avLst>
              </a:prstGeom>
              <a:solidFill>
                <a:srgbClr val="B2B2B2">
                  <a:alpha val="69803"/>
                </a:srgbClr>
              </a:solidFill>
              <a:ln w="12700" algn="ctr">
                <a:solidFill>
                  <a:schemeClr val="bg2"/>
                </a:solidFill>
                <a:round/>
              </a:ln>
            </p:spPr>
            <p:txBody>
              <a:bodyPr anchor="ctr"/>
              <a:lstStyle/>
              <a:p>
                <a:pPr algn="ctr"/>
                <a:endParaRPr lang="zh-CN" altLang="en-US">
                  <a:solidFill>
                    <a:srgbClr val="FFFFFF"/>
                  </a:solidFill>
                  <a:latin typeface="Calibri" panose="020F0502020204030204" charset="0"/>
                </a:endParaRPr>
              </a:p>
            </p:txBody>
          </p:sp>
          <p:sp>
            <p:nvSpPr>
              <p:cNvPr id="7" name="Text Box 18"/>
              <p:cNvSpPr txBox="1">
                <a:spLocks noChangeArrowheads="1"/>
              </p:cNvSpPr>
              <p:nvPr/>
            </p:nvSpPr>
            <p:spPr bwMode="gray">
              <a:xfrm>
                <a:off x="6637338" y="3252788"/>
                <a:ext cx="1557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latin typeface="微软雅黑" panose="020B0503020204020204" pitchFamily="34" charset="-122"/>
                    <a:ea typeface="微软雅黑" panose="020B0503020204020204" pitchFamily="34" charset="-122"/>
                  </a:rPr>
                  <a:t>点击添加文本</a:t>
                </a:r>
                <a:endParaRPr lang="zh-CN" altLang="en-US" sz="1200" dirty="0">
                  <a:latin typeface="微软雅黑" panose="020B0503020204020204" pitchFamily="34" charset="-122"/>
                  <a:ea typeface="微软雅黑" panose="020B0503020204020204" pitchFamily="34" charset="-122"/>
                </a:endParaRPr>
              </a:p>
            </p:txBody>
          </p:sp>
          <p:grpSp>
            <p:nvGrpSpPr>
              <p:cNvPr id="8" name="组合 57"/>
              <p:cNvGrpSpPr/>
              <p:nvPr/>
            </p:nvGrpSpPr>
            <p:grpSpPr bwMode="auto">
              <a:xfrm>
                <a:off x="820738" y="2889250"/>
                <a:ext cx="2854325" cy="1065213"/>
                <a:chOff x="820118" y="3112105"/>
                <a:chExt cx="2854732" cy="1065212"/>
              </a:xfrm>
            </p:grpSpPr>
            <p:sp>
              <p:nvSpPr>
                <p:cNvPr id="10" name="AutoShape 71"/>
                <p:cNvSpPr>
                  <a:spLocks noChangeArrowheads="1"/>
                </p:cNvSpPr>
                <p:nvPr/>
              </p:nvSpPr>
              <p:spPr bwMode="auto">
                <a:xfrm>
                  <a:off x="2846850" y="3112105"/>
                  <a:ext cx="828000" cy="1065212"/>
                </a:xfrm>
                <a:prstGeom prst="rightArrow">
                  <a:avLst>
                    <a:gd name="adj1" fmla="val 70389"/>
                    <a:gd name="adj2" fmla="val 62116"/>
                  </a:avLst>
                </a:prstGeom>
                <a:solidFill>
                  <a:srgbClr val="B2B2B2">
                    <a:alpha val="69803"/>
                  </a:srgbClr>
                </a:solidFill>
                <a:ln w="12700" algn="ctr">
                  <a:solidFill>
                    <a:schemeClr val="bg2"/>
                  </a:solidFill>
                  <a:round/>
                </a:ln>
              </p:spPr>
              <p:txBody>
                <a:bodyPr anchor="ctr"/>
                <a:lstStyle/>
                <a:p>
                  <a:pPr algn="ctr"/>
                  <a:endParaRPr lang="zh-CN" altLang="zh-CN">
                    <a:solidFill>
                      <a:srgbClr val="FFFFFF"/>
                    </a:solidFill>
                    <a:latin typeface="Calibri" panose="020F0502020204030204" charset="0"/>
                  </a:endParaRPr>
                </a:p>
              </p:txBody>
            </p:sp>
            <p:sp>
              <p:nvSpPr>
                <p:cNvPr id="11" name="圆角矩形 16"/>
                <p:cNvSpPr>
                  <a:spLocks noChangeArrowheads="1"/>
                </p:cNvSpPr>
                <p:nvPr/>
              </p:nvSpPr>
              <p:spPr bwMode="auto">
                <a:xfrm>
                  <a:off x="820118" y="3266711"/>
                  <a:ext cx="1980000" cy="756000"/>
                </a:xfrm>
                <a:prstGeom prst="roundRect">
                  <a:avLst>
                    <a:gd name="adj" fmla="val 3278"/>
                  </a:avLst>
                </a:prstGeom>
                <a:solidFill>
                  <a:srgbClr val="B2B2B2">
                    <a:alpha val="69803"/>
                  </a:srgbClr>
                </a:solidFill>
                <a:ln w="12700" algn="ctr">
                  <a:solidFill>
                    <a:schemeClr val="bg2"/>
                  </a:solidFill>
                  <a:round/>
                </a:ln>
              </p:spPr>
              <p:txBody>
                <a:bodyPr anchor="ctr"/>
                <a:lstStyle/>
                <a:p>
                  <a:pPr algn="ctr"/>
                  <a:endParaRPr lang="zh-CN" altLang="en-US">
                    <a:solidFill>
                      <a:srgbClr val="FFFFFF"/>
                    </a:solidFill>
                    <a:latin typeface="Calibri" panose="020F0502020204030204" charset="0"/>
                  </a:endParaRPr>
                </a:p>
              </p:txBody>
            </p:sp>
          </p:grpSp>
          <p:sp>
            <p:nvSpPr>
              <p:cNvPr id="9" name="Text Box 18"/>
              <p:cNvSpPr txBox="1">
                <a:spLocks noChangeArrowheads="1"/>
              </p:cNvSpPr>
              <p:nvPr/>
            </p:nvSpPr>
            <p:spPr bwMode="gray">
              <a:xfrm>
                <a:off x="820738" y="3252788"/>
                <a:ext cx="1554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latin typeface="微软雅黑" panose="020B0503020204020204" pitchFamily="34" charset="-122"/>
                    <a:ea typeface="微软雅黑" panose="020B0503020204020204" pitchFamily="34" charset="-122"/>
                  </a:rPr>
                  <a:t>点击添加文本</a:t>
                </a:r>
                <a:endParaRPr lang="zh-CN" altLang="en-US" sz="1200" dirty="0">
                  <a:latin typeface="微软雅黑" panose="020B0503020204020204" pitchFamily="34" charset="-122"/>
                  <a:ea typeface="微软雅黑" panose="020B0503020204020204" pitchFamily="34" charset="-122"/>
                </a:endParaRPr>
              </a:p>
            </p:txBody>
          </p:sp>
        </p:grpSp>
      </p:grpSp>
      <p:grpSp>
        <p:nvGrpSpPr>
          <p:cNvPr id="12" name="组合 66"/>
          <p:cNvGrpSpPr/>
          <p:nvPr/>
        </p:nvGrpSpPr>
        <p:grpSpPr bwMode="auto">
          <a:xfrm>
            <a:off x="2282612" y="1120579"/>
            <a:ext cx="4444636" cy="2650331"/>
            <a:chOff x="1560513" y="1643063"/>
            <a:chExt cx="5927725" cy="3533775"/>
          </a:xfrm>
        </p:grpSpPr>
        <p:sp>
          <p:nvSpPr>
            <p:cNvPr id="13" name="AutoShape 75"/>
            <p:cNvSpPr>
              <a:spLocks noChangeArrowheads="1"/>
            </p:cNvSpPr>
            <p:nvPr/>
          </p:nvSpPr>
          <p:spPr bwMode="auto">
            <a:xfrm rot="-2700000">
              <a:off x="3473821" y="3951288"/>
              <a:ext cx="828304" cy="1080483"/>
            </a:xfrm>
            <a:prstGeom prst="rightArrow">
              <a:avLst>
                <a:gd name="adj1" fmla="val 70389"/>
                <a:gd name="adj2" fmla="val 65694"/>
              </a:avLst>
            </a:prstGeom>
            <a:solidFill>
              <a:srgbClr val="B2B2B2">
                <a:alpha val="69803"/>
              </a:srgbClr>
            </a:solidFill>
            <a:ln w="12700" algn="ctr">
              <a:solidFill>
                <a:schemeClr val="bg2"/>
              </a:solidFill>
              <a:round/>
            </a:ln>
          </p:spPr>
          <p:txBody>
            <a:bodyPr anchor="ctr"/>
            <a:lstStyle/>
            <a:p>
              <a:pPr algn="ctr"/>
              <a:endParaRPr lang="zh-CN" altLang="zh-CN">
                <a:solidFill>
                  <a:srgbClr val="FFFFFF"/>
                </a:solidFill>
                <a:latin typeface="Calibri" panose="020F0502020204030204" charset="0"/>
              </a:endParaRPr>
            </a:p>
          </p:txBody>
        </p:sp>
        <p:sp>
          <p:nvSpPr>
            <p:cNvPr id="14" name="圆角矩形 23"/>
            <p:cNvSpPr>
              <a:spLocks noChangeArrowheads="1"/>
            </p:cNvSpPr>
            <p:nvPr/>
          </p:nvSpPr>
          <p:spPr bwMode="auto">
            <a:xfrm>
              <a:off x="1560513" y="4420500"/>
              <a:ext cx="1980727" cy="756338"/>
            </a:xfrm>
            <a:prstGeom prst="roundRect">
              <a:avLst>
                <a:gd name="adj" fmla="val 3278"/>
              </a:avLst>
            </a:prstGeom>
            <a:solidFill>
              <a:srgbClr val="B2B2B2">
                <a:alpha val="69803"/>
              </a:srgbClr>
            </a:solidFill>
            <a:ln w="12700" algn="ctr">
              <a:solidFill>
                <a:schemeClr val="bg2"/>
              </a:solidFill>
              <a:round/>
            </a:ln>
          </p:spPr>
          <p:txBody>
            <a:bodyPr anchor="ctr"/>
            <a:lstStyle/>
            <a:p>
              <a:pPr algn="ctr"/>
              <a:endParaRPr lang="zh-CN" altLang="en-US">
                <a:solidFill>
                  <a:srgbClr val="FFFFFF"/>
                </a:solidFill>
                <a:latin typeface="Calibri" panose="020F0502020204030204" charset="0"/>
              </a:endParaRPr>
            </a:p>
          </p:txBody>
        </p:sp>
        <p:grpSp>
          <p:nvGrpSpPr>
            <p:cNvPr id="15" name="组合 74"/>
            <p:cNvGrpSpPr/>
            <p:nvPr/>
          </p:nvGrpSpPr>
          <p:grpSpPr bwMode="auto">
            <a:xfrm>
              <a:off x="4767263" y="1643063"/>
              <a:ext cx="2720975" cy="1239837"/>
              <a:chOff x="4767688" y="1866174"/>
              <a:chExt cx="2720177" cy="1239951"/>
            </a:xfrm>
          </p:grpSpPr>
          <p:sp>
            <p:nvSpPr>
              <p:cNvPr id="18" name="AutoShape 67"/>
              <p:cNvSpPr>
                <a:spLocks noChangeArrowheads="1"/>
              </p:cNvSpPr>
              <p:nvPr/>
            </p:nvSpPr>
            <p:spPr bwMode="auto">
              <a:xfrm rot="18900000" flipH="1">
                <a:off x="4767688" y="2040912"/>
                <a:ext cx="828000" cy="1065213"/>
              </a:xfrm>
              <a:prstGeom prst="rightArrow">
                <a:avLst>
                  <a:gd name="adj1" fmla="val 70389"/>
                  <a:gd name="adj2" fmla="val 63769"/>
                </a:avLst>
              </a:prstGeom>
              <a:solidFill>
                <a:srgbClr val="B2B2B2">
                  <a:alpha val="69803"/>
                </a:srgbClr>
              </a:solidFill>
              <a:ln w="12700" algn="ctr">
                <a:solidFill>
                  <a:schemeClr val="bg2"/>
                </a:solidFill>
                <a:round/>
              </a:ln>
            </p:spPr>
            <p:txBody>
              <a:bodyPr anchor="ctr"/>
              <a:lstStyle/>
              <a:p>
                <a:pPr algn="ctr"/>
                <a:endParaRPr lang="zh-CN" altLang="zh-CN">
                  <a:solidFill>
                    <a:srgbClr val="FFFFFF"/>
                  </a:solidFill>
                  <a:latin typeface="Calibri" panose="020F0502020204030204" charset="0"/>
                </a:endParaRPr>
              </a:p>
            </p:txBody>
          </p:sp>
          <p:sp>
            <p:nvSpPr>
              <p:cNvPr id="19" name="圆角矩形 44"/>
              <p:cNvSpPr>
                <a:spLocks noChangeArrowheads="1"/>
              </p:cNvSpPr>
              <p:nvPr/>
            </p:nvSpPr>
            <p:spPr bwMode="auto">
              <a:xfrm>
                <a:off x="5507865" y="1866174"/>
                <a:ext cx="1980000" cy="756000"/>
              </a:xfrm>
              <a:prstGeom prst="roundRect">
                <a:avLst>
                  <a:gd name="adj" fmla="val 3278"/>
                </a:avLst>
              </a:prstGeom>
              <a:solidFill>
                <a:srgbClr val="B2B2B2">
                  <a:alpha val="69803"/>
                </a:srgbClr>
              </a:solidFill>
              <a:ln w="12700" algn="ctr">
                <a:solidFill>
                  <a:schemeClr val="bg2"/>
                </a:solidFill>
                <a:round/>
              </a:ln>
            </p:spPr>
            <p:txBody>
              <a:bodyPr anchor="ctr"/>
              <a:lstStyle/>
              <a:p>
                <a:pPr algn="ctr"/>
                <a:endParaRPr lang="zh-CN" altLang="en-US">
                  <a:solidFill>
                    <a:srgbClr val="FFFFFF"/>
                  </a:solidFill>
                  <a:latin typeface="Calibri" panose="020F0502020204030204" charset="0"/>
                </a:endParaRPr>
              </a:p>
            </p:txBody>
          </p:sp>
        </p:grpSp>
        <p:sp>
          <p:nvSpPr>
            <p:cNvPr id="16" name="Text Box 18"/>
            <p:cNvSpPr txBox="1">
              <a:spLocks noChangeArrowheads="1"/>
            </p:cNvSpPr>
            <p:nvPr/>
          </p:nvSpPr>
          <p:spPr bwMode="gray">
            <a:xfrm>
              <a:off x="5915026" y="1851024"/>
              <a:ext cx="1557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latin typeface="微软雅黑" panose="020B0503020204020204" pitchFamily="34" charset="-122"/>
                  <a:ea typeface="微软雅黑" panose="020B0503020204020204" pitchFamily="34" charset="-122"/>
                </a:rPr>
                <a:t>点击添加文本</a:t>
              </a:r>
              <a:endParaRPr lang="zh-CN" altLang="en-US" sz="1200" dirty="0">
                <a:latin typeface="微软雅黑" panose="020B0503020204020204" pitchFamily="34" charset="-122"/>
                <a:ea typeface="微软雅黑" panose="020B0503020204020204" pitchFamily="34" charset="-122"/>
              </a:endParaRPr>
            </a:p>
          </p:txBody>
        </p:sp>
        <p:sp>
          <p:nvSpPr>
            <p:cNvPr id="17" name="Text Box 18"/>
            <p:cNvSpPr txBox="1">
              <a:spLocks noChangeArrowheads="1"/>
            </p:cNvSpPr>
            <p:nvPr/>
          </p:nvSpPr>
          <p:spPr bwMode="gray">
            <a:xfrm>
              <a:off x="1595438" y="4629150"/>
              <a:ext cx="1563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latin typeface="微软雅黑" panose="020B0503020204020204" pitchFamily="34" charset="-122"/>
                  <a:ea typeface="微软雅黑" panose="020B0503020204020204" pitchFamily="34" charset="-122"/>
                </a:rPr>
                <a:t>点击添加文本</a:t>
              </a:r>
              <a:endParaRPr lang="zh-CN" altLang="en-US" sz="1200" dirty="0">
                <a:latin typeface="微软雅黑" panose="020B0503020204020204" pitchFamily="34" charset="-122"/>
                <a:ea typeface="微软雅黑" panose="020B0503020204020204" pitchFamily="34" charset="-122"/>
              </a:endParaRPr>
            </a:p>
          </p:txBody>
        </p:sp>
      </p:grpSp>
      <p:grpSp>
        <p:nvGrpSpPr>
          <p:cNvPr id="20" name="组合 64"/>
          <p:cNvGrpSpPr/>
          <p:nvPr/>
        </p:nvGrpSpPr>
        <p:grpSpPr bwMode="auto">
          <a:xfrm>
            <a:off x="2282612" y="1120579"/>
            <a:ext cx="4444636" cy="2650331"/>
            <a:chOff x="1560513" y="1643063"/>
            <a:chExt cx="5927725" cy="3533775"/>
          </a:xfrm>
        </p:grpSpPr>
        <p:grpSp>
          <p:nvGrpSpPr>
            <p:cNvPr id="21" name="组合 63"/>
            <p:cNvGrpSpPr/>
            <p:nvPr/>
          </p:nvGrpSpPr>
          <p:grpSpPr bwMode="auto">
            <a:xfrm>
              <a:off x="1560513" y="1643063"/>
              <a:ext cx="2865437" cy="1120775"/>
              <a:chOff x="1560513" y="1643063"/>
              <a:chExt cx="2865437" cy="1120775"/>
            </a:xfrm>
          </p:grpSpPr>
          <p:grpSp>
            <p:nvGrpSpPr>
              <p:cNvPr id="27" name="组合 76"/>
              <p:cNvGrpSpPr/>
              <p:nvPr/>
            </p:nvGrpSpPr>
            <p:grpSpPr bwMode="auto">
              <a:xfrm>
                <a:off x="1560513" y="1643063"/>
                <a:ext cx="2865437" cy="1120775"/>
                <a:chOff x="1560898" y="1866174"/>
                <a:chExt cx="2864440" cy="1121345"/>
              </a:xfrm>
            </p:grpSpPr>
            <p:sp>
              <p:nvSpPr>
                <p:cNvPr id="29" name="AutoShape 73"/>
                <p:cNvSpPr>
                  <a:spLocks noChangeArrowheads="1"/>
                </p:cNvSpPr>
                <p:nvPr/>
              </p:nvSpPr>
              <p:spPr bwMode="auto">
                <a:xfrm rot="2700000">
                  <a:off x="3478732" y="2040912"/>
                  <a:ext cx="828000" cy="1065213"/>
                </a:xfrm>
                <a:prstGeom prst="rightArrow">
                  <a:avLst>
                    <a:gd name="adj1" fmla="val 70389"/>
                    <a:gd name="adj2" fmla="val 63769"/>
                  </a:avLst>
                </a:prstGeom>
                <a:solidFill>
                  <a:srgbClr val="B2B2B2">
                    <a:alpha val="69803"/>
                  </a:srgbClr>
                </a:solidFill>
                <a:ln w="12700" algn="ctr">
                  <a:solidFill>
                    <a:schemeClr val="bg2"/>
                  </a:solidFill>
                  <a:round/>
                </a:ln>
              </p:spPr>
              <p:txBody>
                <a:bodyPr anchor="ctr"/>
                <a:lstStyle/>
                <a:p>
                  <a:pPr algn="ctr"/>
                  <a:endParaRPr lang="zh-CN" altLang="zh-CN">
                    <a:solidFill>
                      <a:srgbClr val="FFFFFF"/>
                    </a:solidFill>
                    <a:latin typeface="Calibri" panose="020F0502020204030204" charset="0"/>
                  </a:endParaRPr>
                </a:p>
              </p:txBody>
            </p:sp>
            <p:sp>
              <p:nvSpPr>
                <p:cNvPr id="30" name="圆角矩形 9"/>
                <p:cNvSpPr>
                  <a:spLocks noChangeArrowheads="1"/>
                </p:cNvSpPr>
                <p:nvPr/>
              </p:nvSpPr>
              <p:spPr bwMode="auto">
                <a:xfrm>
                  <a:off x="1560898" y="1866174"/>
                  <a:ext cx="1980000" cy="756000"/>
                </a:xfrm>
                <a:prstGeom prst="roundRect">
                  <a:avLst>
                    <a:gd name="adj" fmla="val 3278"/>
                  </a:avLst>
                </a:prstGeom>
                <a:solidFill>
                  <a:srgbClr val="B2B2B2">
                    <a:alpha val="69803"/>
                  </a:srgbClr>
                </a:solidFill>
                <a:ln w="12700" algn="ctr">
                  <a:solidFill>
                    <a:schemeClr val="bg2"/>
                  </a:solidFill>
                  <a:round/>
                </a:ln>
              </p:spPr>
              <p:txBody>
                <a:bodyPr anchor="ctr"/>
                <a:lstStyle/>
                <a:p>
                  <a:pPr algn="ctr"/>
                  <a:endParaRPr lang="zh-CN" altLang="en-US">
                    <a:solidFill>
                      <a:srgbClr val="FFFFFF"/>
                    </a:solidFill>
                    <a:latin typeface="Calibri" panose="020F0502020204030204" charset="0"/>
                  </a:endParaRPr>
                </a:p>
              </p:txBody>
            </p:sp>
          </p:grpSp>
          <p:sp>
            <p:nvSpPr>
              <p:cNvPr id="28" name="Text Box 18"/>
              <p:cNvSpPr txBox="1">
                <a:spLocks noChangeArrowheads="1"/>
              </p:cNvSpPr>
              <p:nvPr/>
            </p:nvSpPr>
            <p:spPr bwMode="gray">
              <a:xfrm>
                <a:off x="1647825" y="1851024"/>
                <a:ext cx="15573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latin typeface="微软雅黑" panose="020B0503020204020204" pitchFamily="34" charset="-122"/>
                    <a:ea typeface="微软雅黑" panose="020B0503020204020204" pitchFamily="34" charset="-122"/>
                  </a:rPr>
                  <a:t>点击添加文本</a:t>
                </a:r>
                <a:endParaRPr lang="zh-CN" altLang="en-US" sz="1200" dirty="0">
                  <a:latin typeface="微软雅黑" panose="020B0503020204020204" pitchFamily="34" charset="-122"/>
                  <a:ea typeface="微软雅黑" panose="020B0503020204020204" pitchFamily="34" charset="-122"/>
                </a:endParaRPr>
              </a:p>
            </p:txBody>
          </p:sp>
        </p:grpSp>
        <p:grpSp>
          <p:nvGrpSpPr>
            <p:cNvPr id="22" name="组合 62"/>
            <p:cNvGrpSpPr/>
            <p:nvPr/>
          </p:nvGrpSpPr>
          <p:grpSpPr bwMode="auto">
            <a:xfrm>
              <a:off x="4649788" y="4076700"/>
              <a:ext cx="2838450" cy="1100138"/>
              <a:chOff x="4649788" y="4076700"/>
              <a:chExt cx="2838450" cy="1100138"/>
            </a:xfrm>
          </p:grpSpPr>
          <p:grpSp>
            <p:nvGrpSpPr>
              <p:cNvPr id="23" name="组合 72"/>
              <p:cNvGrpSpPr/>
              <p:nvPr/>
            </p:nvGrpSpPr>
            <p:grpSpPr bwMode="auto">
              <a:xfrm>
                <a:off x="4649788" y="4076700"/>
                <a:ext cx="2838450" cy="1100138"/>
                <a:chOff x="4649082" y="4299107"/>
                <a:chExt cx="2838783" cy="1100991"/>
              </a:xfrm>
            </p:grpSpPr>
            <p:sp>
              <p:nvSpPr>
                <p:cNvPr id="25" name="AutoShape 69"/>
                <p:cNvSpPr>
                  <a:spLocks noChangeArrowheads="1"/>
                </p:cNvSpPr>
                <p:nvPr/>
              </p:nvSpPr>
              <p:spPr bwMode="auto">
                <a:xfrm rot="2700000" flipH="1">
                  <a:off x="4767688" y="4180501"/>
                  <a:ext cx="828000" cy="1065212"/>
                </a:xfrm>
                <a:prstGeom prst="rightArrow">
                  <a:avLst>
                    <a:gd name="adj1" fmla="val 70389"/>
                    <a:gd name="adj2" fmla="val 64583"/>
                  </a:avLst>
                </a:prstGeom>
                <a:solidFill>
                  <a:srgbClr val="B2B2B2">
                    <a:alpha val="69803"/>
                  </a:srgbClr>
                </a:solidFill>
                <a:ln w="12700" algn="ctr">
                  <a:solidFill>
                    <a:schemeClr val="bg2"/>
                  </a:solidFill>
                  <a:round/>
                </a:ln>
              </p:spPr>
              <p:txBody>
                <a:bodyPr anchor="ctr"/>
                <a:lstStyle/>
                <a:p>
                  <a:pPr algn="ctr"/>
                  <a:endParaRPr lang="zh-CN" altLang="zh-CN">
                    <a:solidFill>
                      <a:srgbClr val="FFFFFF"/>
                    </a:solidFill>
                    <a:latin typeface="Calibri" panose="020F0502020204030204" charset="0"/>
                  </a:endParaRPr>
                </a:p>
              </p:txBody>
            </p:sp>
            <p:sp>
              <p:nvSpPr>
                <p:cNvPr id="26" name="圆角矩形 30"/>
                <p:cNvSpPr>
                  <a:spLocks noChangeArrowheads="1"/>
                </p:cNvSpPr>
                <p:nvPr/>
              </p:nvSpPr>
              <p:spPr bwMode="auto">
                <a:xfrm>
                  <a:off x="5507865" y="4644098"/>
                  <a:ext cx="1980000" cy="756000"/>
                </a:xfrm>
                <a:prstGeom prst="roundRect">
                  <a:avLst>
                    <a:gd name="adj" fmla="val 3278"/>
                  </a:avLst>
                </a:prstGeom>
                <a:solidFill>
                  <a:srgbClr val="B2B2B2">
                    <a:alpha val="69803"/>
                  </a:srgbClr>
                </a:solidFill>
                <a:ln w="12700" algn="ctr">
                  <a:solidFill>
                    <a:schemeClr val="bg2"/>
                  </a:solidFill>
                  <a:round/>
                </a:ln>
              </p:spPr>
              <p:txBody>
                <a:bodyPr anchor="ctr"/>
                <a:lstStyle/>
                <a:p>
                  <a:pPr algn="ctr"/>
                  <a:endParaRPr lang="zh-CN" altLang="en-US">
                    <a:solidFill>
                      <a:srgbClr val="FFFFFF"/>
                    </a:solidFill>
                    <a:latin typeface="Calibri" panose="020F0502020204030204" charset="0"/>
                  </a:endParaRPr>
                </a:p>
              </p:txBody>
            </p:sp>
          </p:grpSp>
          <p:sp>
            <p:nvSpPr>
              <p:cNvPr id="24" name="Text Box 18"/>
              <p:cNvSpPr txBox="1">
                <a:spLocks noChangeArrowheads="1"/>
              </p:cNvSpPr>
              <p:nvPr/>
            </p:nvSpPr>
            <p:spPr bwMode="gray">
              <a:xfrm>
                <a:off x="5810250" y="4629150"/>
                <a:ext cx="1489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zh-CN" altLang="en-US" sz="1200" dirty="0">
                    <a:latin typeface="微软雅黑" panose="020B0503020204020204" pitchFamily="34" charset="-122"/>
                    <a:ea typeface="微软雅黑" panose="020B0503020204020204" pitchFamily="34" charset="-122"/>
                  </a:rPr>
                  <a:t>点击添加文本</a:t>
                </a:r>
                <a:endParaRPr lang="zh-CN" altLang="en-US" sz="1200" dirty="0">
                  <a:latin typeface="微软雅黑" panose="020B0503020204020204" pitchFamily="34" charset="-122"/>
                  <a:ea typeface="微软雅黑" panose="020B0503020204020204" pitchFamily="34" charset="-122"/>
                </a:endParaRPr>
              </a:p>
            </p:txBody>
          </p:sp>
        </p:grpSp>
      </p:grpSp>
      <p:grpSp>
        <p:nvGrpSpPr>
          <p:cNvPr id="31" name="组合 58"/>
          <p:cNvGrpSpPr/>
          <p:nvPr/>
        </p:nvGrpSpPr>
        <p:grpSpPr bwMode="auto">
          <a:xfrm>
            <a:off x="2946808" y="2170710"/>
            <a:ext cx="3135290" cy="567929"/>
            <a:chOff x="2445630" y="3043238"/>
            <a:chExt cx="4182183" cy="756619"/>
          </a:xfrm>
        </p:grpSpPr>
        <p:grpSp>
          <p:nvGrpSpPr>
            <p:cNvPr id="32" name="组合 24"/>
            <p:cNvGrpSpPr>
              <a:grpSpLocks noChangeAspect="1"/>
            </p:cNvGrpSpPr>
            <p:nvPr/>
          </p:nvGrpSpPr>
          <p:grpSpPr bwMode="auto">
            <a:xfrm>
              <a:off x="2445630" y="3043856"/>
              <a:ext cx="756764" cy="756001"/>
              <a:chOff x="2759075" y="2003425"/>
              <a:chExt cx="1376363" cy="1374775"/>
            </a:xfrm>
          </p:grpSpPr>
          <p:sp>
            <p:nvSpPr>
              <p:cNvPr id="38" name="椭圆 37"/>
              <p:cNvSpPr>
                <a:spLocks noChangeAspect="1"/>
              </p:cNvSpPr>
              <p:nvPr/>
            </p:nvSpPr>
            <p:spPr bwMode="auto">
              <a:xfrm>
                <a:off x="2759075" y="2002300"/>
                <a:ext cx="1377456" cy="1375900"/>
              </a:xfrm>
              <a:prstGeom prst="ellipse">
                <a:avLst/>
              </a:prstGeom>
              <a:gradFill rotWithShape="1">
                <a:gsLst>
                  <a:gs pos="0">
                    <a:schemeClr val="bg2"/>
                  </a:gs>
                  <a:gs pos="100000">
                    <a:schemeClr val="bg2">
                      <a:gamma/>
                      <a:shade val="46275"/>
                      <a:invGamma/>
                    </a:schemeClr>
                  </a:gs>
                </a:gsLst>
                <a:lin ang="2700000" scaled="1"/>
              </a:gradFill>
              <a:ln w="9525" algn="ctr">
                <a:noFill/>
                <a:round/>
              </a:ln>
            </p:spPr>
            <p:txBody>
              <a:bodyPr anchor="ctr"/>
              <a:lstStyle/>
              <a:p>
                <a:pPr>
                  <a:defRPr/>
                </a:pPr>
                <a:endParaRPr lang="zh-CN" altLang="en-US">
                  <a:latin typeface="+mn-lt"/>
                  <a:ea typeface="+mn-ea"/>
                </a:endParaRPr>
              </a:p>
            </p:txBody>
          </p:sp>
          <p:sp>
            <p:nvSpPr>
              <p:cNvPr id="39" name="椭圆 117"/>
              <p:cNvSpPr>
                <a:spLocks noChangeAspect="1"/>
              </p:cNvSpPr>
              <p:nvPr/>
            </p:nvSpPr>
            <p:spPr bwMode="auto">
              <a:xfrm>
                <a:off x="2801469" y="2042642"/>
                <a:ext cx="1178379" cy="1178379"/>
              </a:xfrm>
              <a:prstGeom prst="ellipse">
                <a:avLst/>
              </a:prstGeom>
              <a:solidFill>
                <a:srgbClr val="C00000"/>
              </a:solidFill>
              <a:ln w="25400" algn="ctr">
                <a:solidFill>
                  <a:schemeClr val="bg1"/>
                </a:solidFill>
                <a:round/>
              </a:ln>
            </p:spPr>
            <p:txBody>
              <a:bodyPr anchor="ctr"/>
              <a:lstStyle/>
              <a:p>
                <a:pPr algn="ctr"/>
                <a:endParaRPr lang="zh-CN" altLang="en-US">
                  <a:solidFill>
                    <a:srgbClr val="FFFFFF"/>
                  </a:solidFill>
                  <a:latin typeface="Calibri" panose="020F0502020204030204" charset="0"/>
                </a:endParaRPr>
              </a:p>
            </p:txBody>
          </p:sp>
        </p:grpSp>
        <p:grpSp>
          <p:nvGrpSpPr>
            <p:cNvPr id="33" name="组合 41"/>
            <p:cNvGrpSpPr>
              <a:grpSpLocks noChangeAspect="1"/>
            </p:cNvGrpSpPr>
            <p:nvPr/>
          </p:nvGrpSpPr>
          <p:grpSpPr bwMode="auto">
            <a:xfrm>
              <a:off x="5870575" y="3043238"/>
              <a:ext cx="757238" cy="755650"/>
              <a:chOff x="2759075" y="2003425"/>
              <a:chExt cx="1376363" cy="1374775"/>
            </a:xfrm>
          </p:grpSpPr>
          <p:sp>
            <p:nvSpPr>
              <p:cNvPr id="36" name="椭圆 35"/>
              <p:cNvSpPr>
                <a:spLocks noChangeAspect="1"/>
              </p:cNvSpPr>
              <p:nvPr/>
            </p:nvSpPr>
            <p:spPr bwMode="auto">
              <a:xfrm>
                <a:off x="2758842" y="2003425"/>
                <a:ext cx="1376596" cy="1373652"/>
              </a:xfrm>
              <a:prstGeom prst="ellipse">
                <a:avLst/>
              </a:prstGeom>
              <a:gradFill rotWithShape="1">
                <a:gsLst>
                  <a:gs pos="0">
                    <a:schemeClr val="bg2"/>
                  </a:gs>
                  <a:gs pos="100000">
                    <a:schemeClr val="bg2">
                      <a:gamma/>
                      <a:shade val="46275"/>
                      <a:invGamma/>
                    </a:schemeClr>
                  </a:gs>
                </a:gsLst>
                <a:lin ang="2700000" scaled="1"/>
              </a:gradFill>
              <a:ln w="9525" algn="ctr">
                <a:noFill/>
                <a:round/>
              </a:ln>
            </p:spPr>
            <p:txBody>
              <a:bodyPr anchor="ctr"/>
              <a:lstStyle/>
              <a:p>
                <a:pPr>
                  <a:defRPr/>
                </a:pPr>
                <a:endParaRPr lang="zh-CN" altLang="en-US">
                  <a:latin typeface="+mn-lt"/>
                  <a:ea typeface="+mn-ea"/>
                </a:endParaRPr>
              </a:p>
            </p:txBody>
          </p:sp>
          <p:sp>
            <p:nvSpPr>
              <p:cNvPr id="37" name="椭圆 117"/>
              <p:cNvSpPr>
                <a:spLocks noChangeAspect="1"/>
              </p:cNvSpPr>
              <p:nvPr/>
            </p:nvSpPr>
            <p:spPr bwMode="auto">
              <a:xfrm>
                <a:off x="2801469" y="2042642"/>
                <a:ext cx="1178379" cy="1178379"/>
              </a:xfrm>
              <a:prstGeom prst="ellipse">
                <a:avLst/>
              </a:prstGeom>
              <a:solidFill>
                <a:srgbClr val="C00000"/>
              </a:solidFill>
              <a:ln w="25400" algn="ctr">
                <a:solidFill>
                  <a:schemeClr val="bg1"/>
                </a:solidFill>
                <a:round/>
              </a:ln>
            </p:spPr>
            <p:txBody>
              <a:bodyPr anchor="ctr"/>
              <a:lstStyle/>
              <a:p>
                <a:pPr algn="ctr"/>
                <a:endParaRPr lang="zh-CN" altLang="en-US">
                  <a:solidFill>
                    <a:srgbClr val="FFFFFF"/>
                  </a:solidFill>
                  <a:latin typeface="Calibri" panose="020F0502020204030204" charset="0"/>
                </a:endParaRPr>
              </a:p>
            </p:txBody>
          </p:sp>
        </p:grpSp>
        <p:sp>
          <p:nvSpPr>
            <p:cNvPr id="34" name="Rectangle 26"/>
            <p:cNvSpPr>
              <a:spLocks noChangeArrowheads="1"/>
            </p:cNvSpPr>
            <p:nvPr/>
          </p:nvSpPr>
          <p:spPr bwMode="auto">
            <a:xfrm>
              <a:off x="5915282" y="3232150"/>
              <a:ext cx="588449" cy="32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000">
                  <a:solidFill>
                    <a:schemeClr val="bg1"/>
                  </a:solidFill>
                  <a:latin typeface="Calibri" panose="020F0502020204030204" charset="0"/>
                  <a:ea typeface="微软雅黑" panose="020B0503020204020204" pitchFamily="34" charset="-122"/>
                </a:rPr>
                <a:t>文本</a:t>
              </a:r>
              <a:endParaRPr lang="zh-CN" altLang="en-US" sz="1000">
                <a:solidFill>
                  <a:schemeClr val="bg1"/>
                </a:solidFill>
                <a:latin typeface="Calibri" panose="020F0502020204030204" charset="0"/>
                <a:ea typeface="微软雅黑" panose="020B0503020204020204" pitchFamily="34" charset="-122"/>
              </a:endParaRPr>
            </a:p>
          </p:txBody>
        </p:sp>
        <p:sp>
          <p:nvSpPr>
            <p:cNvPr id="35" name="Rectangle 26"/>
            <p:cNvSpPr>
              <a:spLocks noChangeArrowheads="1"/>
            </p:cNvSpPr>
            <p:nvPr/>
          </p:nvSpPr>
          <p:spPr bwMode="auto">
            <a:xfrm>
              <a:off x="2489457" y="3232150"/>
              <a:ext cx="588449" cy="32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000">
                  <a:solidFill>
                    <a:schemeClr val="bg1"/>
                  </a:solidFill>
                  <a:latin typeface="Calibri" panose="020F0502020204030204" charset="0"/>
                  <a:ea typeface="微软雅黑" panose="020B0503020204020204" pitchFamily="34" charset="-122"/>
                </a:rPr>
                <a:t>文本</a:t>
              </a:r>
              <a:endParaRPr lang="zh-CN" altLang="en-US" sz="1000">
                <a:solidFill>
                  <a:schemeClr val="bg1"/>
                </a:solidFill>
                <a:latin typeface="Calibri" panose="020F0502020204030204" charset="0"/>
                <a:ea typeface="微软雅黑" panose="020B0503020204020204" pitchFamily="34" charset="-122"/>
              </a:endParaRPr>
            </a:p>
          </p:txBody>
        </p:sp>
      </p:grpSp>
      <p:grpSp>
        <p:nvGrpSpPr>
          <p:cNvPr id="40" name="组合 60"/>
          <p:cNvGrpSpPr/>
          <p:nvPr/>
        </p:nvGrpSpPr>
        <p:grpSpPr bwMode="auto">
          <a:xfrm>
            <a:off x="3501494" y="1120579"/>
            <a:ext cx="2008061" cy="2650331"/>
            <a:chOff x="3186234" y="1643063"/>
            <a:chExt cx="2677954" cy="3533775"/>
          </a:xfrm>
        </p:grpSpPr>
        <p:grpSp>
          <p:nvGrpSpPr>
            <p:cNvPr id="42" name="组合 35"/>
            <p:cNvGrpSpPr>
              <a:grpSpLocks noChangeAspect="1"/>
            </p:cNvGrpSpPr>
            <p:nvPr/>
          </p:nvGrpSpPr>
          <p:grpSpPr bwMode="auto">
            <a:xfrm>
              <a:off x="3186234" y="4420500"/>
              <a:ext cx="757150" cy="756338"/>
              <a:chOff x="2759075" y="2003425"/>
              <a:chExt cx="1376363" cy="1374775"/>
            </a:xfrm>
          </p:grpSpPr>
          <p:sp>
            <p:nvSpPr>
              <p:cNvPr id="48" name="椭圆 47"/>
              <p:cNvSpPr>
                <a:spLocks noChangeAspect="1"/>
              </p:cNvSpPr>
              <p:nvPr/>
            </p:nvSpPr>
            <p:spPr bwMode="auto">
              <a:xfrm>
                <a:off x="2759075" y="2004676"/>
                <a:ext cx="1376439" cy="1373524"/>
              </a:xfrm>
              <a:prstGeom prst="ellipse">
                <a:avLst/>
              </a:prstGeom>
              <a:gradFill rotWithShape="1">
                <a:gsLst>
                  <a:gs pos="0">
                    <a:schemeClr val="bg2"/>
                  </a:gs>
                  <a:gs pos="100000">
                    <a:schemeClr val="bg2">
                      <a:gamma/>
                      <a:shade val="46275"/>
                      <a:invGamma/>
                    </a:schemeClr>
                  </a:gs>
                </a:gsLst>
                <a:lin ang="2700000" scaled="1"/>
              </a:gradFill>
              <a:ln w="9525" algn="ctr">
                <a:noFill/>
                <a:round/>
              </a:ln>
            </p:spPr>
            <p:txBody>
              <a:bodyPr anchor="ctr"/>
              <a:lstStyle/>
              <a:p>
                <a:pPr>
                  <a:defRPr/>
                </a:pPr>
                <a:endParaRPr lang="zh-CN" altLang="en-US">
                  <a:latin typeface="+mn-lt"/>
                  <a:ea typeface="+mn-ea"/>
                </a:endParaRPr>
              </a:p>
            </p:txBody>
          </p:sp>
          <p:sp>
            <p:nvSpPr>
              <p:cNvPr id="49" name="椭圆 117"/>
              <p:cNvSpPr>
                <a:spLocks noChangeAspect="1"/>
              </p:cNvSpPr>
              <p:nvPr/>
            </p:nvSpPr>
            <p:spPr bwMode="auto">
              <a:xfrm>
                <a:off x="2801469" y="2042642"/>
                <a:ext cx="1178379" cy="1178379"/>
              </a:xfrm>
              <a:prstGeom prst="ellipse">
                <a:avLst/>
              </a:prstGeom>
              <a:solidFill>
                <a:srgbClr val="C00000"/>
              </a:solidFill>
              <a:ln w="25400" algn="ctr">
                <a:solidFill>
                  <a:schemeClr val="bg1"/>
                </a:solidFill>
                <a:round/>
              </a:ln>
            </p:spPr>
            <p:txBody>
              <a:bodyPr anchor="ctr"/>
              <a:lstStyle/>
              <a:p>
                <a:pPr algn="ctr"/>
                <a:endParaRPr lang="zh-CN" altLang="en-US">
                  <a:solidFill>
                    <a:srgbClr val="FFFFFF"/>
                  </a:solidFill>
                  <a:latin typeface="Calibri" panose="020F0502020204030204" charset="0"/>
                </a:endParaRPr>
              </a:p>
            </p:txBody>
          </p:sp>
        </p:grpSp>
        <p:grpSp>
          <p:nvGrpSpPr>
            <p:cNvPr id="43" name="组合 44"/>
            <p:cNvGrpSpPr>
              <a:grpSpLocks noChangeAspect="1"/>
            </p:cNvGrpSpPr>
            <p:nvPr/>
          </p:nvGrpSpPr>
          <p:grpSpPr bwMode="auto">
            <a:xfrm>
              <a:off x="5107094" y="1643063"/>
              <a:ext cx="757094" cy="755930"/>
              <a:chOff x="2759075" y="2003425"/>
              <a:chExt cx="1376363" cy="1374775"/>
            </a:xfrm>
          </p:grpSpPr>
          <p:sp>
            <p:nvSpPr>
              <p:cNvPr id="46" name="椭圆 45"/>
              <p:cNvSpPr>
                <a:spLocks noChangeAspect="1"/>
              </p:cNvSpPr>
              <p:nvPr/>
            </p:nvSpPr>
            <p:spPr bwMode="auto">
              <a:xfrm>
                <a:off x="2758897" y="2003425"/>
                <a:ext cx="1376541" cy="1374266"/>
              </a:xfrm>
              <a:prstGeom prst="ellipse">
                <a:avLst/>
              </a:prstGeom>
              <a:gradFill rotWithShape="1">
                <a:gsLst>
                  <a:gs pos="0">
                    <a:schemeClr val="bg2"/>
                  </a:gs>
                  <a:gs pos="100000">
                    <a:schemeClr val="bg2">
                      <a:gamma/>
                      <a:shade val="46275"/>
                      <a:invGamma/>
                    </a:schemeClr>
                  </a:gs>
                </a:gsLst>
                <a:lin ang="2700000" scaled="1"/>
              </a:gradFill>
              <a:ln w="9525" algn="ctr">
                <a:noFill/>
                <a:round/>
              </a:ln>
            </p:spPr>
            <p:txBody>
              <a:bodyPr anchor="ctr"/>
              <a:lstStyle/>
              <a:p>
                <a:pPr>
                  <a:defRPr/>
                </a:pPr>
                <a:endParaRPr lang="zh-CN" altLang="en-US">
                  <a:latin typeface="+mn-lt"/>
                  <a:ea typeface="+mn-ea"/>
                </a:endParaRPr>
              </a:p>
            </p:txBody>
          </p:sp>
          <p:sp>
            <p:nvSpPr>
              <p:cNvPr id="47" name="椭圆 117"/>
              <p:cNvSpPr>
                <a:spLocks noChangeAspect="1"/>
              </p:cNvSpPr>
              <p:nvPr/>
            </p:nvSpPr>
            <p:spPr bwMode="auto">
              <a:xfrm>
                <a:off x="2801469" y="2042642"/>
                <a:ext cx="1178379" cy="1178379"/>
              </a:xfrm>
              <a:prstGeom prst="ellipse">
                <a:avLst/>
              </a:prstGeom>
              <a:solidFill>
                <a:srgbClr val="C00000"/>
              </a:solidFill>
              <a:ln w="25400" algn="ctr">
                <a:solidFill>
                  <a:schemeClr val="bg1"/>
                </a:solidFill>
                <a:round/>
              </a:ln>
            </p:spPr>
            <p:txBody>
              <a:bodyPr anchor="ctr"/>
              <a:lstStyle/>
              <a:p>
                <a:pPr algn="ctr"/>
                <a:endParaRPr lang="zh-CN" altLang="en-US">
                  <a:solidFill>
                    <a:srgbClr val="FFFFFF"/>
                  </a:solidFill>
                  <a:latin typeface="Calibri" panose="020F0502020204030204" charset="0"/>
                </a:endParaRPr>
              </a:p>
            </p:txBody>
          </p:sp>
        </p:grpSp>
        <p:sp>
          <p:nvSpPr>
            <p:cNvPr id="44" name="Rectangle 26"/>
            <p:cNvSpPr>
              <a:spLocks noChangeArrowheads="1"/>
            </p:cNvSpPr>
            <p:nvPr/>
          </p:nvSpPr>
          <p:spPr bwMode="auto">
            <a:xfrm>
              <a:off x="5162875" y="1843088"/>
              <a:ext cx="588314"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000">
                  <a:solidFill>
                    <a:schemeClr val="bg1"/>
                  </a:solidFill>
                  <a:latin typeface="Calibri" panose="020F0502020204030204" charset="0"/>
                  <a:ea typeface="微软雅黑" panose="020B0503020204020204" pitchFamily="34" charset="-122"/>
                </a:rPr>
                <a:t>文本</a:t>
              </a:r>
              <a:endParaRPr lang="zh-CN" altLang="en-US" sz="1000">
                <a:solidFill>
                  <a:schemeClr val="bg1"/>
                </a:solidFill>
                <a:latin typeface="Calibri" panose="020F0502020204030204" charset="0"/>
                <a:ea typeface="微软雅黑" panose="020B0503020204020204" pitchFamily="34" charset="-122"/>
              </a:endParaRPr>
            </a:p>
          </p:txBody>
        </p:sp>
        <p:sp>
          <p:nvSpPr>
            <p:cNvPr id="45" name="Rectangle 26"/>
            <p:cNvSpPr>
              <a:spLocks noChangeArrowheads="1"/>
            </p:cNvSpPr>
            <p:nvPr/>
          </p:nvSpPr>
          <p:spPr bwMode="auto">
            <a:xfrm>
              <a:off x="3230093" y="4610101"/>
              <a:ext cx="588314"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000">
                  <a:solidFill>
                    <a:schemeClr val="bg1"/>
                  </a:solidFill>
                  <a:latin typeface="Calibri" panose="020F0502020204030204" charset="0"/>
                  <a:ea typeface="微软雅黑" panose="020B0503020204020204" pitchFamily="34" charset="-122"/>
                </a:rPr>
                <a:t>文本</a:t>
              </a:r>
              <a:endParaRPr lang="zh-CN" altLang="en-US" sz="1000">
                <a:solidFill>
                  <a:schemeClr val="bg1"/>
                </a:solidFill>
                <a:latin typeface="Calibri" panose="020F0502020204030204" charset="0"/>
                <a:ea typeface="微软雅黑" panose="020B0503020204020204" pitchFamily="34" charset="-122"/>
              </a:endParaRPr>
            </a:p>
          </p:txBody>
        </p:sp>
      </p:grpSp>
      <p:grpSp>
        <p:nvGrpSpPr>
          <p:cNvPr id="50" name="组合 59"/>
          <p:cNvGrpSpPr/>
          <p:nvPr/>
        </p:nvGrpSpPr>
        <p:grpSpPr bwMode="auto">
          <a:xfrm>
            <a:off x="3501494" y="1120579"/>
            <a:ext cx="2008061" cy="2650331"/>
            <a:chOff x="3186203" y="1643063"/>
            <a:chExt cx="2678651" cy="3533775"/>
          </a:xfrm>
        </p:grpSpPr>
        <p:grpSp>
          <p:nvGrpSpPr>
            <p:cNvPr id="51" name="组合 28"/>
            <p:cNvGrpSpPr>
              <a:grpSpLocks noChangeAspect="1"/>
            </p:cNvGrpSpPr>
            <p:nvPr/>
          </p:nvGrpSpPr>
          <p:grpSpPr bwMode="auto">
            <a:xfrm>
              <a:off x="3186203" y="1643063"/>
              <a:ext cx="757135" cy="755616"/>
              <a:chOff x="2759075" y="2003425"/>
              <a:chExt cx="1376363" cy="1374775"/>
            </a:xfrm>
          </p:grpSpPr>
          <p:sp>
            <p:nvSpPr>
              <p:cNvPr id="57" name="椭圆 56"/>
              <p:cNvSpPr>
                <a:spLocks noChangeAspect="1"/>
              </p:cNvSpPr>
              <p:nvPr/>
            </p:nvSpPr>
            <p:spPr bwMode="auto">
              <a:xfrm>
                <a:off x="2759075" y="2003425"/>
                <a:ext cx="1376825" cy="1374837"/>
              </a:xfrm>
              <a:prstGeom prst="ellipse">
                <a:avLst/>
              </a:prstGeom>
              <a:gradFill rotWithShape="1">
                <a:gsLst>
                  <a:gs pos="0">
                    <a:schemeClr val="bg2"/>
                  </a:gs>
                  <a:gs pos="100000">
                    <a:schemeClr val="bg2">
                      <a:gamma/>
                      <a:shade val="46275"/>
                      <a:invGamma/>
                    </a:schemeClr>
                  </a:gs>
                </a:gsLst>
                <a:lin ang="2700000" scaled="1"/>
              </a:gradFill>
              <a:ln w="9525" algn="ctr">
                <a:noFill/>
                <a:round/>
              </a:ln>
            </p:spPr>
            <p:txBody>
              <a:bodyPr anchor="ctr"/>
              <a:lstStyle/>
              <a:p>
                <a:pPr>
                  <a:defRPr/>
                </a:pPr>
                <a:endParaRPr lang="zh-CN" altLang="en-US">
                  <a:latin typeface="+mn-lt"/>
                  <a:ea typeface="+mn-ea"/>
                </a:endParaRPr>
              </a:p>
            </p:txBody>
          </p:sp>
          <p:sp>
            <p:nvSpPr>
              <p:cNvPr id="58" name="椭圆 117"/>
              <p:cNvSpPr>
                <a:spLocks noChangeAspect="1"/>
              </p:cNvSpPr>
              <p:nvPr/>
            </p:nvSpPr>
            <p:spPr bwMode="auto">
              <a:xfrm>
                <a:off x="2801469" y="2042642"/>
                <a:ext cx="1178379" cy="1178379"/>
              </a:xfrm>
              <a:prstGeom prst="ellipse">
                <a:avLst/>
              </a:prstGeom>
              <a:solidFill>
                <a:srgbClr val="C00000"/>
              </a:solidFill>
              <a:ln w="25400" algn="ctr">
                <a:solidFill>
                  <a:schemeClr val="bg1"/>
                </a:solidFill>
                <a:round/>
              </a:ln>
            </p:spPr>
            <p:txBody>
              <a:bodyPr anchor="ctr"/>
              <a:lstStyle/>
              <a:p>
                <a:pPr algn="ctr"/>
                <a:endParaRPr lang="zh-CN" altLang="en-US">
                  <a:solidFill>
                    <a:srgbClr val="FFFFFF"/>
                  </a:solidFill>
                  <a:latin typeface="Calibri" panose="020F0502020204030204" charset="0"/>
                </a:endParaRPr>
              </a:p>
            </p:txBody>
          </p:sp>
        </p:grpSp>
        <p:grpSp>
          <p:nvGrpSpPr>
            <p:cNvPr id="52" name="组合 38"/>
            <p:cNvGrpSpPr>
              <a:grpSpLocks noChangeAspect="1"/>
            </p:cNvGrpSpPr>
            <p:nvPr/>
          </p:nvGrpSpPr>
          <p:grpSpPr bwMode="auto">
            <a:xfrm>
              <a:off x="5108071" y="4421424"/>
              <a:ext cx="756783" cy="755414"/>
              <a:chOff x="2759075" y="2003425"/>
              <a:chExt cx="1376363" cy="1374775"/>
            </a:xfrm>
          </p:grpSpPr>
          <p:sp>
            <p:nvSpPr>
              <p:cNvPr id="55" name="椭圆 54"/>
              <p:cNvSpPr>
                <a:spLocks noChangeAspect="1"/>
              </p:cNvSpPr>
              <p:nvPr/>
            </p:nvSpPr>
            <p:spPr bwMode="auto">
              <a:xfrm>
                <a:off x="2757973" y="2002996"/>
                <a:ext cx="1377465" cy="1375204"/>
              </a:xfrm>
              <a:prstGeom prst="ellipse">
                <a:avLst/>
              </a:prstGeom>
              <a:gradFill rotWithShape="1">
                <a:gsLst>
                  <a:gs pos="0">
                    <a:schemeClr val="bg2"/>
                  </a:gs>
                  <a:gs pos="100000">
                    <a:schemeClr val="bg2">
                      <a:gamma/>
                      <a:shade val="46275"/>
                      <a:invGamma/>
                    </a:schemeClr>
                  </a:gs>
                </a:gsLst>
                <a:lin ang="2700000" scaled="1"/>
              </a:gradFill>
              <a:ln w="9525" algn="ctr">
                <a:noFill/>
                <a:round/>
              </a:ln>
            </p:spPr>
            <p:txBody>
              <a:bodyPr anchor="ctr"/>
              <a:lstStyle/>
              <a:p>
                <a:pPr>
                  <a:defRPr/>
                </a:pPr>
                <a:endParaRPr lang="zh-CN" altLang="en-US">
                  <a:latin typeface="+mn-lt"/>
                  <a:ea typeface="+mn-ea"/>
                </a:endParaRPr>
              </a:p>
            </p:txBody>
          </p:sp>
          <p:sp>
            <p:nvSpPr>
              <p:cNvPr id="56" name="椭圆 117"/>
              <p:cNvSpPr>
                <a:spLocks noChangeAspect="1"/>
              </p:cNvSpPr>
              <p:nvPr/>
            </p:nvSpPr>
            <p:spPr bwMode="auto">
              <a:xfrm>
                <a:off x="2801469" y="2042642"/>
                <a:ext cx="1178379" cy="1178379"/>
              </a:xfrm>
              <a:prstGeom prst="ellipse">
                <a:avLst/>
              </a:prstGeom>
              <a:solidFill>
                <a:srgbClr val="C00000"/>
              </a:solidFill>
              <a:ln w="25400" algn="ctr">
                <a:solidFill>
                  <a:schemeClr val="bg1"/>
                </a:solidFill>
                <a:round/>
              </a:ln>
            </p:spPr>
            <p:txBody>
              <a:bodyPr anchor="ctr"/>
              <a:lstStyle/>
              <a:p>
                <a:pPr algn="ctr"/>
                <a:endParaRPr lang="zh-CN" altLang="en-US">
                  <a:solidFill>
                    <a:srgbClr val="FFFFFF"/>
                  </a:solidFill>
                  <a:latin typeface="Calibri" panose="020F0502020204030204" charset="0"/>
                </a:endParaRPr>
              </a:p>
            </p:txBody>
          </p:sp>
        </p:grpSp>
        <p:sp>
          <p:nvSpPr>
            <p:cNvPr id="53" name="Rectangle 26"/>
            <p:cNvSpPr>
              <a:spLocks noChangeArrowheads="1"/>
            </p:cNvSpPr>
            <p:nvPr/>
          </p:nvSpPr>
          <p:spPr bwMode="auto">
            <a:xfrm>
              <a:off x="3230018" y="1843088"/>
              <a:ext cx="588468"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000">
                  <a:solidFill>
                    <a:schemeClr val="bg1"/>
                  </a:solidFill>
                  <a:latin typeface="Calibri" panose="020F0502020204030204" charset="0"/>
                  <a:ea typeface="微软雅黑" panose="020B0503020204020204" pitchFamily="34" charset="-122"/>
                </a:rPr>
                <a:t>文本</a:t>
              </a:r>
              <a:endParaRPr lang="zh-CN" altLang="en-US" sz="1000">
                <a:solidFill>
                  <a:schemeClr val="bg1"/>
                </a:solidFill>
                <a:latin typeface="Calibri" panose="020F0502020204030204" charset="0"/>
                <a:ea typeface="微软雅黑" panose="020B0503020204020204" pitchFamily="34" charset="-122"/>
              </a:endParaRPr>
            </a:p>
          </p:txBody>
        </p:sp>
        <p:sp>
          <p:nvSpPr>
            <p:cNvPr id="54" name="Rectangle 26"/>
            <p:cNvSpPr>
              <a:spLocks noChangeArrowheads="1"/>
            </p:cNvSpPr>
            <p:nvPr/>
          </p:nvSpPr>
          <p:spPr bwMode="auto">
            <a:xfrm>
              <a:off x="5151686" y="4610101"/>
              <a:ext cx="588468"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000" dirty="0">
                  <a:solidFill>
                    <a:schemeClr val="bg1"/>
                  </a:solidFill>
                  <a:latin typeface="Calibri" panose="020F0502020204030204" charset="0"/>
                  <a:ea typeface="微软雅黑" panose="020B0503020204020204" pitchFamily="34" charset="-122"/>
                </a:rPr>
                <a:t>文本</a:t>
              </a:r>
              <a:endParaRPr lang="zh-CN" altLang="en-US" sz="1000" dirty="0">
                <a:solidFill>
                  <a:schemeClr val="bg1"/>
                </a:solidFill>
                <a:latin typeface="Calibri" panose="020F0502020204030204" charset="0"/>
                <a:ea typeface="微软雅黑" panose="020B0503020204020204" pitchFamily="34" charset="-122"/>
              </a:endParaRPr>
            </a:p>
          </p:txBody>
        </p:sp>
      </p:grpSp>
      <p:grpSp>
        <p:nvGrpSpPr>
          <p:cNvPr id="59" name="组合 58"/>
          <p:cNvGrpSpPr/>
          <p:nvPr/>
        </p:nvGrpSpPr>
        <p:grpSpPr>
          <a:xfrm>
            <a:off x="3958416" y="1828341"/>
            <a:ext cx="1150103" cy="1150117"/>
            <a:chOff x="5161661" y="2681996"/>
            <a:chExt cx="1533870" cy="1533489"/>
          </a:xfrm>
        </p:grpSpPr>
        <p:sp>
          <p:nvSpPr>
            <p:cNvPr id="60" name="Oval 2"/>
            <p:cNvSpPr>
              <a:spLocks noChangeAspect="1" noChangeArrowheads="1"/>
            </p:cNvSpPr>
            <p:nvPr/>
          </p:nvSpPr>
          <p:spPr bwMode="auto">
            <a:xfrm>
              <a:off x="5161661" y="2681996"/>
              <a:ext cx="1533870" cy="1533489"/>
            </a:xfrm>
            <a:prstGeom prst="ellipse">
              <a:avLst/>
            </a:prstGeom>
            <a:solidFill>
              <a:srgbClr val="FFC000"/>
            </a:solidFill>
            <a:ln w="25400">
              <a:solidFill>
                <a:schemeClr val="bg1"/>
              </a:solidFill>
            </a:ln>
            <a:effectLst>
              <a:outerShdw blurRad="225425" dist="38100" dir="5220000" algn="ctr">
                <a:srgbClr val="000000">
                  <a:alpha val="33000"/>
                </a:srgbClr>
              </a:outerShdw>
            </a:effectLst>
            <a:scene3d>
              <a:camera prst="orthographicFront"/>
              <a:lightRig rig="flat" dir="t"/>
            </a:scene3d>
            <a:sp3d>
              <a:bevelT w="0" h="0"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fr-FR" altLang="zh-CN" sz="1200" b="1" dirty="0">
                <a:solidFill>
                  <a:schemeClr val="bg1"/>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5593531" y="3244915"/>
              <a:ext cx="1025651" cy="430887"/>
            </a:xfrm>
            <a:prstGeom prst="rect">
              <a:avLst/>
            </a:prstGeom>
            <a:noFill/>
          </p:spPr>
          <p:txBody>
            <a:bodyPr wrap="square" rtlCol="0">
              <a:spAutoFit/>
            </a:bodyPr>
            <a:lstStyle/>
            <a:p>
              <a:r>
                <a:rPr lang="zh-CN" altLang="en-US" sz="1500" b="1" dirty="0">
                  <a:solidFill>
                    <a:schemeClr val="bg1"/>
                  </a:solidFill>
                  <a:latin typeface="微软雅黑" panose="020B0503020204020204" pitchFamily="34" charset="-122"/>
                  <a:ea typeface="微软雅黑" panose="020B0503020204020204" pitchFamily="34" charset="-122"/>
                </a:rPr>
                <a:t>标题</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grpSp>
      <p:sp>
        <p:nvSpPr>
          <p:cNvPr id="62" name="Text Box 3"/>
          <p:cNvSpPr txBox="1">
            <a:spLocks noChangeArrowheads="1"/>
          </p:cNvSpPr>
          <p:nvPr/>
        </p:nvSpPr>
        <p:spPr bwMode="auto">
          <a:xfrm>
            <a:off x="1345239" y="4293427"/>
            <a:ext cx="6328905" cy="43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62" tIns="34281" rIns="68562" bIns="34281">
            <a:spAutoFit/>
          </a:bodyPr>
          <a:lstStyle/>
          <a:p>
            <a:r>
              <a:rPr lang="zh-CN" altLang="en-US" sz="1200" dirty="0" smtClean="0">
                <a:latin typeface="微软雅黑" panose="020B0503020204020204" pitchFamily="34" charset="-122"/>
                <a:ea typeface="微软雅黑" panose="020B0503020204020204" pitchFamily="34" charset="-122"/>
                <a:sym typeface="微软雅黑" panose="020B0503020204020204" pitchFamily="34" charset="-122"/>
              </a:rPr>
              <a:t>       单击此处添加文本内容单击此处添加文本内容单击此处添加文本内容单击此处添加文本内容单击此处添加文本内容</a:t>
            </a:r>
            <a:endParaRPr lang="zh-CN" altLang="en-US" sz="1200" dirty="0">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advTm="0">
        <p14:switch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par>
                                <p:cTn id="8" presetID="19" presetClass="entr" presetSubtype="10" fill="hold" nodeType="withEffect">
                                  <p:stCondLst>
                                    <p:cond delay="0"/>
                                  </p:stCondLst>
                                  <p:childTnLst>
                                    <p:set>
                                      <p:cBhvr>
                                        <p:cTn id="9" dur="1" fill="hold">
                                          <p:stCondLst>
                                            <p:cond delay="0"/>
                                          </p:stCondLst>
                                        </p:cTn>
                                        <p:tgtEl>
                                          <p:spTgt spid="59"/>
                                        </p:tgtEl>
                                        <p:attrNameLst>
                                          <p:attrName>style.visibility</p:attrName>
                                        </p:attrNameLst>
                                      </p:cBhvr>
                                      <p:to>
                                        <p:strVal val="visible"/>
                                      </p:to>
                                    </p:set>
                                    <p:anim calcmode="lin" valueType="num">
                                      <p:cBhvr>
                                        <p:cTn id="10" dur="1500" fill="hold"/>
                                        <p:tgtEl>
                                          <p:spTgt spid="59"/>
                                        </p:tgtEl>
                                        <p:attrNameLst>
                                          <p:attrName>ppt_w</p:attrName>
                                        </p:attrNameLst>
                                      </p:cBhvr>
                                      <p:tavLst>
                                        <p:tav tm="0" fmla="#ppt_w*sin(2.5*pi*$)">
                                          <p:val>
                                            <p:fltVal val="0"/>
                                          </p:val>
                                        </p:tav>
                                        <p:tav tm="100000">
                                          <p:val>
                                            <p:fltVal val="1"/>
                                          </p:val>
                                        </p:tav>
                                      </p:tavLst>
                                    </p:anim>
                                    <p:anim calcmode="lin" valueType="num">
                                      <p:cBhvr>
                                        <p:cTn id="11" dur="1500" fill="hold"/>
                                        <p:tgtEl>
                                          <p:spTgt spid="59"/>
                                        </p:tgtEl>
                                        <p:attrNameLst>
                                          <p:attrName>ppt_h</p:attrName>
                                        </p:attrNameLst>
                                      </p:cBhvr>
                                      <p:tavLst>
                                        <p:tav tm="0">
                                          <p:val>
                                            <p:strVal val="#ppt_h"/>
                                          </p:val>
                                        </p:tav>
                                        <p:tav tm="100000">
                                          <p:val>
                                            <p:strVal val="#ppt_h"/>
                                          </p:val>
                                        </p:tav>
                                      </p:tavLst>
                                    </p:anim>
                                  </p:childTnLst>
                                </p:cTn>
                              </p:par>
                            </p:childTnLst>
                          </p:cTn>
                        </p:par>
                        <p:par>
                          <p:cTn id="12" fill="hold">
                            <p:stCondLst>
                              <p:cond delay="500"/>
                            </p:stCondLst>
                            <p:childTnLst>
                              <p:par>
                                <p:cTn id="13" presetID="23" presetClass="entr" presetSubtype="16"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3" presetClass="entr" presetSubtype="16"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childTnLst>
                                </p:cTn>
                              </p:par>
                            </p:childTnLst>
                          </p:cTn>
                        </p:par>
                        <p:par>
                          <p:cTn id="22" fill="hold">
                            <p:stCondLst>
                              <p:cond delay="1500"/>
                            </p:stCondLst>
                            <p:childTnLst>
                              <p:par>
                                <p:cTn id="23" presetID="23" presetClass="entr" presetSubtype="16"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8" presetClass="emph" presetSubtype="0" fill="hold" nodeType="afterEffect">
                                  <p:stCondLst>
                                    <p:cond delay="0"/>
                                  </p:stCondLst>
                                  <p:childTnLst>
                                    <p:animRot by="-21600000">
                                      <p:cBhvr>
                                        <p:cTn id="29" dur="1400" fill="hold"/>
                                        <p:tgtEl>
                                          <p:spTgt spid="31"/>
                                        </p:tgtEl>
                                        <p:attrNameLst>
                                          <p:attrName>r</p:attrName>
                                        </p:attrNameLst>
                                      </p:cBhvr>
                                    </p:animRot>
                                  </p:childTnLst>
                                </p:cTn>
                              </p:par>
                              <p:par>
                                <p:cTn id="30" presetID="8" presetClass="emph" presetSubtype="0" fill="hold" nodeType="withEffect">
                                  <p:stCondLst>
                                    <p:cond delay="0"/>
                                  </p:stCondLst>
                                  <p:childTnLst>
                                    <p:animRot by="-21600000">
                                      <p:cBhvr>
                                        <p:cTn id="31" dur="1400" fill="hold"/>
                                        <p:tgtEl>
                                          <p:spTgt spid="40"/>
                                        </p:tgtEl>
                                        <p:attrNameLst>
                                          <p:attrName>r</p:attrName>
                                        </p:attrNameLst>
                                      </p:cBhvr>
                                    </p:animRot>
                                  </p:childTnLst>
                                </p:cTn>
                              </p:par>
                              <p:par>
                                <p:cTn id="32" presetID="8" presetClass="emph" presetSubtype="0" fill="hold" nodeType="withEffect">
                                  <p:stCondLst>
                                    <p:cond delay="0"/>
                                  </p:stCondLst>
                                  <p:childTnLst>
                                    <p:animRot by="-21600000">
                                      <p:cBhvr>
                                        <p:cTn id="33" dur="1400" fill="hold"/>
                                        <p:tgtEl>
                                          <p:spTgt spid="50"/>
                                        </p:tgtEl>
                                        <p:attrNameLst>
                                          <p:attrName>r</p:attrName>
                                        </p:attrNameLst>
                                      </p:cBhvr>
                                    </p:animRot>
                                  </p:childTnLst>
                                </p:cTn>
                              </p:par>
                            </p:childTnLst>
                          </p:cTn>
                        </p:par>
                        <p:par>
                          <p:cTn id="34" fill="hold">
                            <p:stCondLst>
                              <p:cond delay="3500"/>
                            </p:stCondLst>
                            <p:childTnLst>
                              <p:par>
                                <p:cTn id="35" presetID="23" presetClass="entr" presetSubtype="32" fill="hold" nodeType="afterEffect">
                                  <p:stCondLst>
                                    <p:cond delay="1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200" fill="hold"/>
                                        <p:tgtEl>
                                          <p:spTgt spid="12"/>
                                        </p:tgtEl>
                                        <p:attrNameLst>
                                          <p:attrName>ppt_w</p:attrName>
                                        </p:attrNameLst>
                                      </p:cBhvr>
                                      <p:tavLst>
                                        <p:tav tm="0">
                                          <p:val>
                                            <p:strVal val="4*#ppt_w"/>
                                          </p:val>
                                        </p:tav>
                                        <p:tav tm="100000">
                                          <p:val>
                                            <p:strVal val="#ppt_w"/>
                                          </p:val>
                                        </p:tav>
                                      </p:tavLst>
                                    </p:anim>
                                    <p:anim calcmode="lin" valueType="num">
                                      <p:cBhvr>
                                        <p:cTn id="38" dur="200" fill="hold"/>
                                        <p:tgtEl>
                                          <p:spTgt spid="12"/>
                                        </p:tgtEl>
                                        <p:attrNameLst>
                                          <p:attrName>ppt_h</p:attrName>
                                        </p:attrNameLst>
                                      </p:cBhvr>
                                      <p:tavLst>
                                        <p:tav tm="0">
                                          <p:val>
                                            <p:strVal val="4*#ppt_h"/>
                                          </p:val>
                                        </p:tav>
                                        <p:tav tm="100000">
                                          <p:val>
                                            <p:strVal val="#ppt_h"/>
                                          </p:val>
                                        </p:tav>
                                      </p:tavLst>
                                    </p:anim>
                                  </p:childTnLst>
                                </p:cTn>
                              </p:par>
                            </p:childTnLst>
                          </p:cTn>
                        </p:par>
                        <p:par>
                          <p:cTn id="39" fill="hold">
                            <p:stCondLst>
                              <p:cond delay="4100"/>
                            </p:stCondLst>
                            <p:childTnLst>
                              <p:par>
                                <p:cTn id="40" presetID="23" presetClass="entr" presetSubtype="32" fill="hold" nodeType="afterEffect">
                                  <p:stCondLst>
                                    <p:cond delay="200"/>
                                  </p:stCondLst>
                                  <p:childTnLst>
                                    <p:set>
                                      <p:cBhvr>
                                        <p:cTn id="41" dur="1" fill="hold">
                                          <p:stCondLst>
                                            <p:cond delay="0"/>
                                          </p:stCondLst>
                                        </p:cTn>
                                        <p:tgtEl>
                                          <p:spTgt spid="20"/>
                                        </p:tgtEl>
                                        <p:attrNameLst>
                                          <p:attrName>style.visibility</p:attrName>
                                        </p:attrNameLst>
                                      </p:cBhvr>
                                      <p:to>
                                        <p:strVal val="visible"/>
                                      </p:to>
                                    </p:set>
                                    <p:anim calcmode="lin" valueType="num">
                                      <p:cBhvr>
                                        <p:cTn id="42" dur="200" fill="hold"/>
                                        <p:tgtEl>
                                          <p:spTgt spid="20"/>
                                        </p:tgtEl>
                                        <p:attrNameLst>
                                          <p:attrName>ppt_w</p:attrName>
                                        </p:attrNameLst>
                                      </p:cBhvr>
                                      <p:tavLst>
                                        <p:tav tm="0">
                                          <p:val>
                                            <p:strVal val="4*#ppt_w"/>
                                          </p:val>
                                        </p:tav>
                                        <p:tav tm="100000">
                                          <p:val>
                                            <p:strVal val="#ppt_w"/>
                                          </p:val>
                                        </p:tav>
                                      </p:tavLst>
                                    </p:anim>
                                    <p:anim calcmode="lin" valueType="num">
                                      <p:cBhvr>
                                        <p:cTn id="43" dur="200" fill="hold"/>
                                        <p:tgtEl>
                                          <p:spTgt spid="20"/>
                                        </p:tgtEl>
                                        <p:attrNameLst>
                                          <p:attrName>ppt_h</p:attrName>
                                        </p:attrNameLst>
                                      </p:cBhvr>
                                      <p:tavLst>
                                        <p:tav tm="0">
                                          <p:val>
                                            <p:strVal val="4*#ppt_h"/>
                                          </p:val>
                                        </p:tav>
                                        <p:tav tm="100000">
                                          <p:val>
                                            <p:strVal val="#ppt_h"/>
                                          </p:val>
                                        </p:tav>
                                      </p:tavLst>
                                    </p:anim>
                                  </p:childTnLst>
                                </p:cTn>
                              </p:par>
                            </p:childTnLst>
                          </p:cTn>
                        </p:par>
                        <p:par>
                          <p:cTn id="44" fill="hold">
                            <p:stCondLst>
                              <p:cond delay="4800"/>
                            </p:stCondLst>
                            <p:childTnLst>
                              <p:par>
                                <p:cTn id="45" presetID="23" presetClass="entr" presetSubtype="32" fill="hold" nodeType="afterEffect">
                                  <p:stCondLst>
                                    <p:cond delay="200"/>
                                  </p:stCondLst>
                                  <p:childTnLst>
                                    <p:set>
                                      <p:cBhvr>
                                        <p:cTn id="46" dur="1" fill="hold">
                                          <p:stCondLst>
                                            <p:cond delay="0"/>
                                          </p:stCondLst>
                                        </p:cTn>
                                        <p:tgtEl>
                                          <p:spTgt spid="3"/>
                                        </p:tgtEl>
                                        <p:attrNameLst>
                                          <p:attrName>style.visibility</p:attrName>
                                        </p:attrNameLst>
                                      </p:cBhvr>
                                      <p:to>
                                        <p:strVal val="visible"/>
                                      </p:to>
                                    </p:set>
                                    <p:anim calcmode="lin" valueType="num">
                                      <p:cBhvr>
                                        <p:cTn id="47" dur="200" fill="hold"/>
                                        <p:tgtEl>
                                          <p:spTgt spid="3"/>
                                        </p:tgtEl>
                                        <p:attrNameLst>
                                          <p:attrName>ppt_w</p:attrName>
                                        </p:attrNameLst>
                                      </p:cBhvr>
                                      <p:tavLst>
                                        <p:tav tm="0">
                                          <p:val>
                                            <p:strVal val="4*#ppt_w"/>
                                          </p:val>
                                        </p:tav>
                                        <p:tav tm="100000">
                                          <p:val>
                                            <p:strVal val="#ppt_w"/>
                                          </p:val>
                                        </p:tav>
                                      </p:tavLst>
                                    </p:anim>
                                    <p:anim calcmode="lin" valueType="num">
                                      <p:cBhvr>
                                        <p:cTn id="48" dur="200" fill="hold"/>
                                        <p:tgtEl>
                                          <p:spTgt spid="3"/>
                                        </p:tgtEl>
                                        <p:attrNameLst>
                                          <p:attrName>ppt_h</p:attrName>
                                        </p:attrNameLst>
                                      </p:cBhvr>
                                      <p:tavLst>
                                        <p:tav tm="0">
                                          <p:val>
                                            <p:strVal val="4*#ppt_h"/>
                                          </p:val>
                                        </p:tav>
                                        <p:tav tm="100000">
                                          <p:val>
                                            <p:strVal val="#ppt_h"/>
                                          </p:val>
                                        </p:tav>
                                      </p:tavLst>
                                    </p:anim>
                                  </p:childTnLst>
                                </p:cTn>
                              </p:par>
                            </p:childTnLst>
                          </p:cTn>
                        </p:par>
                        <p:par>
                          <p:cTn id="49" fill="hold">
                            <p:stCondLst>
                              <p:cond delay="5500"/>
                            </p:stCondLst>
                            <p:childTnLst>
                              <p:par>
                                <p:cTn id="50" presetID="55" presetClass="entr" presetSubtype="0" fill="hold" grpId="7" nodeType="afterEffect">
                                  <p:stCondLst>
                                    <p:cond delay="0"/>
                                  </p:stCondLst>
                                  <p:iterate type="lt">
                                    <p:tmAbs val="0"/>
                                  </p:iterate>
                                  <p:childTnLst>
                                    <p:set>
                                      <p:cBhvr>
                                        <p:cTn id="51" dur="1" fill="hold">
                                          <p:stCondLst>
                                            <p:cond delay="0"/>
                                          </p:stCondLst>
                                        </p:cTn>
                                        <p:tgtEl>
                                          <p:spTgt spid="62"/>
                                        </p:tgtEl>
                                        <p:attrNameLst>
                                          <p:attrName>style.visibility</p:attrName>
                                        </p:attrNameLst>
                                      </p:cBhvr>
                                      <p:to>
                                        <p:strVal val="visible"/>
                                      </p:to>
                                    </p:set>
                                    <p:anim calcmode="lin" valueType="num">
                                      <p:cBhvr>
                                        <p:cTn id="52" dur="1000" fill="hold"/>
                                        <p:tgtEl>
                                          <p:spTgt spid="62"/>
                                        </p:tgtEl>
                                        <p:attrNameLst>
                                          <p:attrName>ppt_w</p:attrName>
                                        </p:attrNameLst>
                                      </p:cBhvr>
                                      <p:tavLst>
                                        <p:tav tm="0">
                                          <p:val>
                                            <p:strVal val="#ppt_w*0.70"/>
                                          </p:val>
                                        </p:tav>
                                        <p:tav tm="100000">
                                          <p:val>
                                            <p:strVal val="#ppt_w"/>
                                          </p:val>
                                        </p:tav>
                                      </p:tavLst>
                                    </p:anim>
                                    <p:anim calcmode="lin" valueType="num">
                                      <p:cBhvr>
                                        <p:cTn id="53" dur="1000" fill="hold"/>
                                        <p:tgtEl>
                                          <p:spTgt spid="62"/>
                                        </p:tgtEl>
                                        <p:attrNameLst>
                                          <p:attrName>ppt_h</p:attrName>
                                        </p:attrNameLst>
                                      </p:cBhvr>
                                      <p:tavLst>
                                        <p:tav tm="0">
                                          <p:val>
                                            <p:strVal val="#ppt_h"/>
                                          </p:val>
                                        </p:tav>
                                        <p:tav tm="100000">
                                          <p:val>
                                            <p:strVal val="#ppt_h"/>
                                          </p:val>
                                        </p:tav>
                                      </p:tavLst>
                                    </p:anim>
                                    <p:animEffect transition="in" filter="fade">
                                      <p:cBhvr>
                                        <p:cTn id="54"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62" grpId="0" bldLvl="0" autoUpdateAnimBg="0"/>
      <p:bldP spid="62" grpId="1" bldLvl="0" autoUpdateAnimBg="0"/>
      <p:bldP spid="62" grpId="2" bldLvl="0" autoUpdateAnimBg="0"/>
      <p:bldP spid="62" grpId="3" bldLvl="0" autoUpdateAnimBg="0"/>
      <p:bldP spid="62" grpId="4" bldLvl="0" autoUpdateAnimBg="0"/>
      <p:bldP spid="62" grpId="5" bldLvl="0" autoUpdateAnimBg="0"/>
      <p:bldP spid="62" grpId="6" bldLvl="0" autoUpdateAnimBg="0"/>
      <p:bldP spid="62" grpId="7"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その他"/>
          <p:cNvSpPr>
            <a:spLocks noChangeAspect="1"/>
          </p:cNvSpPr>
          <p:nvPr/>
        </p:nvSpPr>
        <p:spPr bwMode="auto">
          <a:xfrm>
            <a:off x="0" y="2708276"/>
            <a:ext cx="9144000" cy="1922326"/>
          </a:xfrm>
          <a:custGeom>
            <a:avLst/>
            <a:gdLst>
              <a:gd name="T0" fmla="*/ 0 w 21600"/>
              <a:gd name="T1" fmla="*/ 21600 h 21600"/>
              <a:gd name="T2" fmla="*/ 21600 w 21600"/>
              <a:gd name="T3" fmla="*/ 21600 h 21600"/>
              <a:gd name="T4" fmla="*/ 21600 w 21600"/>
              <a:gd name="T5" fmla="*/ 3410 h 21600"/>
              <a:gd name="T6" fmla="*/ 20833 w 21600"/>
              <a:gd name="T7" fmla="*/ 2533 h 21600"/>
              <a:gd name="T8" fmla="*/ 20103 w 21600"/>
              <a:gd name="T9" fmla="*/ 1799 h 21600"/>
              <a:gd name="T10" fmla="*/ 19391 w 21600"/>
              <a:gd name="T11" fmla="*/ 1183 h 21600"/>
              <a:gd name="T12" fmla="*/ 18715 w 21600"/>
              <a:gd name="T13" fmla="*/ 733 h 21600"/>
              <a:gd name="T14" fmla="*/ 18056 w 21600"/>
              <a:gd name="T15" fmla="*/ 378 h 21600"/>
              <a:gd name="T16" fmla="*/ 17425 w 21600"/>
              <a:gd name="T17" fmla="*/ 165 h 21600"/>
              <a:gd name="T18" fmla="*/ 16803 w 21600"/>
              <a:gd name="T19" fmla="*/ 23 h 21600"/>
              <a:gd name="T20" fmla="*/ 16208 w 21600"/>
              <a:gd name="T21" fmla="*/ 0 h 21600"/>
              <a:gd name="T22" fmla="*/ 15622 w 21600"/>
              <a:gd name="T23" fmla="*/ 47 h 21600"/>
              <a:gd name="T24" fmla="*/ 15045 w 21600"/>
              <a:gd name="T25" fmla="*/ 165 h 21600"/>
              <a:gd name="T26" fmla="*/ 14477 w 21600"/>
              <a:gd name="T27" fmla="*/ 331 h 21600"/>
              <a:gd name="T28" fmla="*/ 13918 w 21600"/>
              <a:gd name="T29" fmla="*/ 591 h 21600"/>
              <a:gd name="T30" fmla="*/ 13360 w 21600"/>
              <a:gd name="T31" fmla="*/ 852 h 21600"/>
              <a:gd name="T32" fmla="*/ 12801 w 21600"/>
              <a:gd name="T33" fmla="*/ 1160 h 21600"/>
              <a:gd name="T34" fmla="*/ 12242 w 21600"/>
              <a:gd name="T35" fmla="*/ 1492 h 21600"/>
              <a:gd name="T36" fmla="*/ 11674 w 21600"/>
              <a:gd name="T37" fmla="*/ 1847 h 21600"/>
              <a:gd name="T38" fmla="*/ 11106 w 21600"/>
              <a:gd name="T39" fmla="*/ 2226 h 21600"/>
              <a:gd name="T40" fmla="*/ 10520 w 21600"/>
              <a:gd name="T41" fmla="*/ 2581 h 21600"/>
              <a:gd name="T42" fmla="*/ 9934 w 21600"/>
              <a:gd name="T43" fmla="*/ 2936 h 21600"/>
              <a:gd name="T44" fmla="*/ 9321 w 21600"/>
              <a:gd name="T45" fmla="*/ 3244 h 21600"/>
              <a:gd name="T46" fmla="*/ 8699 w 21600"/>
              <a:gd name="T47" fmla="*/ 3505 h 21600"/>
              <a:gd name="T48" fmla="*/ 8050 w 21600"/>
              <a:gd name="T49" fmla="*/ 3765 h 21600"/>
              <a:gd name="T50" fmla="*/ 7383 w 21600"/>
              <a:gd name="T51" fmla="*/ 3955 h 21600"/>
              <a:gd name="T52" fmla="*/ 6697 w 21600"/>
              <a:gd name="T53" fmla="*/ 4073 h 21600"/>
              <a:gd name="T54" fmla="*/ 5985 w 21600"/>
              <a:gd name="T55" fmla="*/ 4144 h 21600"/>
              <a:gd name="T56" fmla="*/ 5237 w 21600"/>
              <a:gd name="T57" fmla="*/ 4097 h 21600"/>
              <a:gd name="T58" fmla="*/ 4462 w 21600"/>
              <a:gd name="T59" fmla="*/ 3978 h 21600"/>
              <a:gd name="T60" fmla="*/ 3641 w 21600"/>
              <a:gd name="T61" fmla="*/ 3765 h 21600"/>
              <a:gd name="T62" fmla="*/ 2794 w 21600"/>
              <a:gd name="T63" fmla="*/ 3410 h 21600"/>
              <a:gd name="T64" fmla="*/ 1902 w 21600"/>
              <a:gd name="T65" fmla="*/ 2984 h 21600"/>
              <a:gd name="T66" fmla="*/ 973 w 21600"/>
              <a:gd name="T67" fmla="*/ 2391 h 21600"/>
              <a:gd name="T68" fmla="*/ 0 w 21600"/>
              <a:gd name="T69" fmla="*/ 1681 h 21600"/>
              <a:gd name="T70" fmla="*/ 0 w 21600"/>
              <a:gd name="T71" fmla="*/ 2160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0" y="21600"/>
                </a:moveTo>
                <a:lnTo>
                  <a:pt x="21600" y="21600"/>
                </a:lnTo>
                <a:lnTo>
                  <a:pt x="21600" y="3410"/>
                </a:lnTo>
                <a:lnTo>
                  <a:pt x="20833" y="2533"/>
                </a:lnTo>
                <a:lnTo>
                  <a:pt x="20103" y="1799"/>
                </a:lnTo>
                <a:lnTo>
                  <a:pt x="19391" y="1183"/>
                </a:lnTo>
                <a:lnTo>
                  <a:pt x="18715" y="733"/>
                </a:lnTo>
                <a:lnTo>
                  <a:pt x="18056" y="378"/>
                </a:lnTo>
                <a:lnTo>
                  <a:pt x="17425" y="165"/>
                </a:lnTo>
                <a:lnTo>
                  <a:pt x="16803" y="23"/>
                </a:lnTo>
                <a:lnTo>
                  <a:pt x="16208" y="0"/>
                </a:lnTo>
                <a:lnTo>
                  <a:pt x="15622" y="47"/>
                </a:lnTo>
                <a:lnTo>
                  <a:pt x="15045" y="165"/>
                </a:lnTo>
                <a:lnTo>
                  <a:pt x="14477" y="331"/>
                </a:lnTo>
                <a:lnTo>
                  <a:pt x="13918" y="591"/>
                </a:lnTo>
                <a:lnTo>
                  <a:pt x="13360" y="852"/>
                </a:lnTo>
                <a:lnTo>
                  <a:pt x="12801" y="1160"/>
                </a:lnTo>
                <a:lnTo>
                  <a:pt x="12242" y="1492"/>
                </a:lnTo>
                <a:lnTo>
                  <a:pt x="11674" y="1847"/>
                </a:lnTo>
                <a:lnTo>
                  <a:pt x="11106" y="2226"/>
                </a:lnTo>
                <a:lnTo>
                  <a:pt x="10520" y="2581"/>
                </a:lnTo>
                <a:lnTo>
                  <a:pt x="9934" y="2936"/>
                </a:lnTo>
                <a:lnTo>
                  <a:pt x="9321" y="3244"/>
                </a:lnTo>
                <a:lnTo>
                  <a:pt x="8699" y="3505"/>
                </a:lnTo>
                <a:lnTo>
                  <a:pt x="8050" y="3765"/>
                </a:lnTo>
                <a:lnTo>
                  <a:pt x="7383" y="3955"/>
                </a:lnTo>
                <a:lnTo>
                  <a:pt x="6697" y="4073"/>
                </a:lnTo>
                <a:lnTo>
                  <a:pt x="5985" y="4144"/>
                </a:lnTo>
                <a:lnTo>
                  <a:pt x="5237" y="4097"/>
                </a:lnTo>
                <a:lnTo>
                  <a:pt x="4462" y="3978"/>
                </a:lnTo>
                <a:lnTo>
                  <a:pt x="3641" y="3765"/>
                </a:lnTo>
                <a:lnTo>
                  <a:pt x="2794" y="3410"/>
                </a:lnTo>
                <a:lnTo>
                  <a:pt x="1902" y="2984"/>
                </a:lnTo>
                <a:lnTo>
                  <a:pt x="973" y="2391"/>
                </a:lnTo>
                <a:lnTo>
                  <a:pt x="0" y="1681"/>
                </a:lnTo>
                <a:lnTo>
                  <a:pt x="0" y="21600"/>
                </a:lnTo>
              </a:path>
            </a:pathLst>
          </a:custGeom>
          <a:solidFill>
            <a:srgbClr val="FFC000"/>
          </a:solidFill>
          <a:ln>
            <a:noFill/>
          </a:ln>
        </p:spPr>
        <p:txBody>
          <a:bodyPr/>
          <a:lstStyle/>
          <a:p>
            <a:endParaRPr lang="zh-CN" altLang="en-US"/>
          </a:p>
        </p:txBody>
      </p:sp>
      <p:sp>
        <p:nvSpPr>
          <p:cNvPr id="13" name="その他"/>
          <p:cNvSpPr>
            <a:spLocks noChangeAspect="1"/>
          </p:cNvSpPr>
          <p:nvPr/>
        </p:nvSpPr>
        <p:spPr bwMode="auto">
          <a:xfrm>
            <a:off x="3175" y="3284538"/>
            <a:ext cx="9140825" cy="1858962"/>
          </a:xfrm>
          <a:custGeom>
            <a:avLst/>
            <a:gdLst>
              <a:gd name="T0" fmla="*/ 0 w 21600"/>
              <a:gd name="T1" fmla="*/ 0 h 21600"/>
              <a:gd name="T2" fmla="*/ 973 w 21600"/>
              <a:gd name="T3" fmla="*/ 645 h 21600"/>
              <a:gd name="T4" fmla="*/ 1902 w 21600"/>
              <a:gd name="T5" fmla="*/ 1210 h 21600"/>
              <a:gd name="T6" fmla="*/ 2794 w 21600"/>
              <a:gd name="T7" fmla="*/ 1667 h 21600"/>
              <a:gd name="T8" fmla="*/ 3641 w 21600"/>
              <a:gd name="T9" fmla="*/ 2044 h 21600"/>
              <a:gd name="T10" fmla="*/ 4462 w 21600"/>
              <a:gd name="T11" fmla="*/ 2313 h 21600"/>
              <a:gd name="T12" fmla="*/ 5237 w 21600"/>
              <a:gd name="T13" fmla="*/ 2501 h 21600"/>
              <a:gd name="T14" fmla="*/ 5985 w 21600"/>
              <a:gd name="T15" fmla="*/ 2636 h 21600"/>
              <a:gd name="T16" fmla="*/ 6697 w 21600"/>
              <a:gd name="T17" fmla="*/ 2716 h 21600"/>
              <a:gd name="T18" fmla="*/ 7383 w 21600"/>
              <a:gd name="T19" fmla="*/ 2743 h 21600"/>
              <a:gd name="T20" fmla="*/ 8050 w 21600"/>
              <a:gd name="T21" fmla="*/ 2689 h 21600"/>
              <a:gd name="T22" fmla="*/ 8699 w 21600"/>
              <a:gd name="T23" fmla="*/ 2609 h 21600"/>
              <a:gd name="T24" fmla="*/ 9321 w 21600"/>
              <a:gd name="T25" fmla="*/ 2474 h 21600"/>
              <a:gd name="T26" fmla="*/ 9934 w 21600"/>
              <a:gd name="T27" fmla="*/ 2340 h 21600"/>
              <a:gd name="T28" fmla="*/ 10520 w 21600"/>
              <a:gd name="T29" fmla="*/ 2205 h 21600"/>
              <a:gd name="T30" fmla="*/ 11106 w 21600"/>
              <a:gd name="T31" fmla="*/ 2017 h 21600"/>
              <a:gd name="T32" fmla="*/ 11674 w 21600"/>
              <a:gd name="T33" fmla="*/ 1855 h 21600"/>
              <a:gd name="T34" fmla="*/ 12242 w 21600"/>
              <a:gd name="T35" fmla="*/ 1694 h 21600"/>
              <a:gd name="T36" fmla="*/ 12801 w 21600"/>
              <a:gd name="T37" fmla="*/ 1532 h 21600"/>
              <a:gd name="T38" fmla="*/ 13360 w 21600"/>
              <a:gd name="T39" fmla="*/ 1398 h 21600"/>
              <a:gd name="T40" fmla="*/ 13918 w 21600"/>
              <a:gd name="T41" fmla="*/ 1291 h 21600"/>
              <a:gd name="T42" fmla="*/ 14477 w 21600"/>
              <a:gd name="T43" fmla="*/ 1237 h 21600"/>
              <a:gd name="T44" fmla="*/ 15045 w 21600"/>
              <a:gd name="T45" fmla="*/ 1210 h 21600"/>
              <a:gd name="T46" fmla="*/ 15622 w 21600"/>
              <a:gd name="T47" fmla="*/ 1237 h 21600"/>
              <a:gd name="T48" fmla="*/ 16208 w 21600"/>
              <a:gd name="T49" fmla="*/ 1318 h 21600"/>
              <a:gd name="T50" fmla="*/ 16803 w 21600"/>
              <a:gd name="T51" fmla="*/ 1452 h 21600"/>
              <a:gd name="T52" fmla="*/ 17425 w 21600"/>
              <a:gd name="T53" fmla="*/ 1667 h 21600"/>
              <a:gd name="T54" fmla="*/ 18056 w 21600"/>
              <a:gd name="T55" fmla="*/ 1963 h 21600"/>
              <a:gd name="T56" fmla="*/ 18715 w 21600"/>
              <a:gd name="T57" fmla="*/ 2367 h 21600"/>
              <a:gd name="T58" fmla="*/ 19391 w 21600"/>
              <a:gd name="T59" fmla="*/ 2851 h 21600"/>
              <a:gd name="T60" fmla="*/ 20103 w 21600"/>
              <a:gd name="T61" fmla="*/ 3442 h 21600"/>
              <a:gd name="T62" fmla="*/ 20833 w 21600"/>
              <a:gd name="T63" fmla="*/ 4142 h 21600"/>
              <a:gd name="T64" fmla="*/ 21600 w 21600"/>
              <a:gd name="T65" fmla="*/ 4976 h 21600"/>
              <a:gd name="T66" fmla="*/ 21600 w 21600"/>
              <a:gd name="T67" fmla="*/ 21600 h 21600"/>
              <a:gd name="T68" fmla="*/ 0 w 21600"/>
              <a:gd name="T69" fmla="*/ 2160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0" y="0"/>
                </a:moveTo>
                <a:lnTo>
                  <a:pt x="973" y="645"/>
                </a:lnTo>
                <a:lnTo>
                  <a:pt x="1902" y="1210"/>
                </a:lnTo>
                <a:lnTo>
                  <a:pt x="2794" y="1667"/>
                </a:lnTo>
                <a:lnTo>
                  <a:pt x="3641" y="2044"/>
                </a:lnTo>
                <a:lnTo>
                  <a:pt x="4462" y="2313"/>
                </a:lnTo>
                <a:lnTo>
                  <a:pt x="5237" y="2501"/>
                </a:lnTo>
                <a:lnTo>
                  <a:pt x="5985" y="2636"/>
                </a:lnTo>
                <a:lnTo>
                  <a:pt x="6697" y="2716"/>
                </a:lnTo>
                <a:lnTo>
                  <a:pt x="7383" y="2743"/>
                </a:lnTo>
                <a:lnTo>
                  <a:pt x="8050" y="2689"/>
                </a:lnTo>
                <a:lnTo>
                  <a:pt x="8699" y="2609"/>
                </a:lnTo>
                <a:lnTo>
                  <a:pt x="9321" y="2474"/>
                </a:lnTo>
                <a:lnTo>
                  <a:pt x="9934" y="2340"/>
                </a:lnTo>
                <a:lnTo>
                  <a:pt x="10520" y="2205"/>
                </a:lnTo>
                <a:lnTo>
                  <a:pt x="11106" y="2017"/>
                </a:lnTo>
                <a:lnTo>
                  <a:pt x="11674" y="1855"/>
                </a:lnTo>
                <a:lnTo>
                  <a:pt x="12242" y="1694"/>
                </a:lnTo>
                <a:lnTo>
                  <a:pt x="12801" y="1532"/>
                </a:lnTo>
                <a:lnTo>
                  <a:pt x="13360" y="1398"/>
                </a:lnTo>
                <a:lnTo>
                  <a:pt x="13918" y="1291"/>
                </a:lnTo>
                <a:lnTo>
                  <a:pt x="14477" y="1237"/>
                </a:lnTo>
                <a:lnTo>
                  <a:pt x="15045" y="1210"/>
                </a:lnTo>
                <a:lnTo>
                  <a:pt x="15622" y="1237"/>
                </a:lnTo>
                <a:lnTo>
                  <a:pt x="16208" y="1318"/>
                </a:lnTo>
                <a:lnTo>
                  <a:pt x="16803" y="1452"/>
                </a:lnTo>
                <a:lnTo>
                  <a:pt x="17425" y="1667"/>
                </a:lnTo>
                <a:lnTo>
                  <a:pt x="18056" y="1963"/>
                </a:lnTo>
                <a:lnTo>
                  <a:pt x="18715" y="2367"/>
                </a:lnTo>
                <a:lnTo>
                  <a:pt x="19391" y="2851"/>
                </a:lnTo>
                <a:lnTo>
                  <a:pt x="20103" y="3442"/>
                </a:lnTo>
                <a:lnTo>
                  <a:pt x="20833" y="4142"/>
                </a:lnTo>
                <a:lnTo>
                  <a:pt x="21600" y="4976"/>
                </a:lnTo>
                <a:lnTo>
                  <a:pt x="21600" y="21600"/>
                </a:lnTo>
                <a:lnTo>
                  <a:pt x="0" y="21600"/>
                </a:lnTo>
                <a:lnTo>
                  <a:pt x="0" y="0"/>
                </a:lnTo>
              </a:path>
            </a:pathLst>
          </a:custGeom>
          <a:solidFill>
            <a:srgbClr val="C00000"/>
          </a:solidFill>
          <a:ln>
            <a:noFill/>
          </a:ln>
        </p:spPr>
        <p:txBody>
          <a:bodyPr/>
          <a:lstStyle/>
          <a:p>
            <a:endParaRPr lang="zh-CN" altLang="en-US"/>
          </a:p>
        </p:txBody>
      </p:sp>
      <p:sp>
        <p:nvSpPr>
          <p:cNvPr id="17" name="その他"/>
          <p:cNvSpPr>
            <a:spLocks noChangeAspect="1"/>
          </p:cNvSpPr>
          <p:nvPr/>
        </p:nvSpPr>
        <p:spPr bwMode="auto">
          <a:xfrm>
            <a:off x="749300" y="2339975"/>
            <a:ext cx="650875" cy="644525"/>
          </a:xfrm>
          <a:custGeom>
            <a:avLst/>
            <a:gdLst>
              <a:gd name="T0" fmla="*/ 12649 w 21600"/>
              <a:gd name="T1" fmla="*/ 0 h 21600"/>
              <a:gd name="T2" fmla="*/ 13365 w 21600"/>
              <a:gd name="T3" fmla="*/ 8205 h 21600"/>
              <a:gd name="T4" fmla="*/ 21600 w 21600"/>
              <a:gd name="T5" fmla="*/ 10256 h 21600"/>
              <a:gd name="T6" fmla="*/ 13723 w 21600"/>
              <a:gd name="T7" fmla="*/ 13273 h 21600"/>
              <a:gd name="T8" fmla="*/ 14439 w 21600"/>
              <a:gd name="T9" fmla="*/ 21600 h 21600"/>
              <a:gd name="T10" fmla="*/ 8950 w 21600"/>
              <a:gd name="T11" fmla="*/ 15083 h 21600"/>
              <a:gd name="T12" fmla="*/ 1193 w 21600"/>
              <a:gd name="T13" fmla="*/ 18221 h 21600"/>
              <a:gd name="T14" fmla="*/ 5608 w 21600"/>
              <a:gd name="T15" fmla="*/ 11222 h 21600"/>
              <a:gd name="T16" fmla="*/ 0 w 21600"/>
              <a:gd name="T17" fmla="*/ 4826 h 21600"/>
              <a:gd name="T18" fmla="*/ 8234 w 21600"/>
              <a:gd name="T19" fmla="*/ 6878 h 21600"/>
              <a:gd name="T20" fmla="*/ 12649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649" y="0"/>
                </a:moveTo>
                <a:lnTo>
                  <a:pt x="13365" y="8205"/>
                </a:lnTo>
                <a:lnTo>
                  <a:pt x="21600" y="10256"/>
                </a:lnTo>
                <a:lnTo>
                  <a:pt x="13723" y="13273"/>
                </a:lnTo>
                <a:lnTo>
                  <a:pt x="14439" y="21600"/>
                </a:lnTo>
                <a:lnTo>
                  <a:pt x="8950" y="15083"/>
                </a:lnTo>
                <a:lnTo>
                  <a:pt x="1193" y="18221"/>
                </a:lnTo>
                <a:lnTo>
                  <a:pt x="5608" y="11222"/>
                </a:lnTo>
                <a:lnTo>
                  <a:pt x="0" y="4826"/>
                </a:lnTo>
                <a:lnTo>
                  <a:pt x="8234" y="6878"/>
                </a:lnTo>
                <a:lnTo>
                  <a:pt x="12649" y="0"/>
                </a:lnTo>
              </a:path>
            </a:pathLst>
          </a:custGeom>
          <a:solidFill>
            <a:srgbClr val="FFC000"/>
          </a:solidFill>
          <a:ln>
            <a:noFill/>
          </a:ln>
        </p:spPr>
        <p:txBody>
          <a:bodyPr/>
          <a:lstStyle/>
          <a:p>
            <a:endParaRPr lang="zh-CN" altLang="en-US"/>
          </a:p>
        </p:txBody>
      </p:sp>
      <p:sp>
        <p:nvSpPr>
          <p:cNvPr id="18" name="その他"/>
          <p:cNvSpPr>
            <a:spLocks noChangeAspect="1"/>
          </p:cNvSpPr>
          <p:nvPr/>
        </p:nvSpPr>
        <p:spPr bwMode="auto">
          <a:xfrm>
            <a:off x="1584325" y="3532188"/>
            <a:ext cx="492125" cy="488950"/>
          </a:xfrm>
          <a:custGeom>
            <a:avLst/>
            <a:gdLst>
              <a:gd name="T0" fmla="*/ 12770 w 21600"/>
              <a:gd name="T1" fmla="*/ 0 h 21600"/>
              <a:gd name="T2" fmla="*/ 13243 w 21600"/>
              <a:gd name="T3" fmla="*/ 8258 h 21600"/>
              <a:gd name="T4" fmla="*/ 21600 w 21600"/>
              <a:gd name="T5" fmla="*/ 10482 h 21600"/>
              <a:gd name="T6" fmla="*/ 13558 w 21600"/>
              <a:gd name="T7" fmla="*/ 13182 h 21600"/>
              <a:gd name="T8" fmla="*/ 13874 w 21600"/>
              <a:gd name="T9" fmla="*/ 21600 h 21600"/>
              <a:gd name="T10" fmla="*/ 8513 w 21600"/>
              <a:gd name="T11" fmla="*/ 14929 h 21600"/>
              <a:gd name="T12" fmla="*/ 630 w 21600"/>
              <a:gd name="T13" fmla="*/ 17787 h 21600"/>
              <a:gd name="T14" fmla="*/ 5360 w 21600"/>
              <a:gd name="T15" fmla="*/ 10958 h 21600"/>
              <a:gd name="T16" fmla="*/ 0 w 21600"/>
              <a:gd name="T17" fmla="*/ 4446 h 21600"/>
              <a:gd name="T18" fmla="*/ 8198 w 21600"/>
              <a:gd name="T19" fmla="*/ 6670 h 21600"/>
              <a:gd name="T20" fmla="*/ 1277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70" y="0"/>
                </a:moveTo>
                <a:lnTo>
                  <a:pt x="13243" y="8258"/>
                </a:lnTo>
                <a:lnTo>
                  <a:pt x="21600" y="10482"/>
                </a:lnTo>
                <a:lnTo>
                  <a:pt x="13558" y="13182"/>
                </a:lnTo>
                <a:lnTo>
                  <a:pt x="13874" y="21600"/>
                </a:lnTo>
                <a:lnTo>
                  <a:pt x="8513" y="14929"/>
                </a:lnTo>
                <a:lnTo>
                  <a:pt x="630" y="17787"/>
                </a:lnTo>
                <a:lnTo>
                  <a:pt x="5360" y="10958"/>
                </a:lnTo>
                <a:lnTo>
                  <a:pt x="0" y="4446"/>
                </a:lnTo>
                <a:lnTo>
                  <a:pt x="8198" y="6670"/>
                </a:lnTo>
                <a:lnTo>
                  <a:pt x="12770" y="0"/>
                </a:lnTo>
              </a:path>
            </a:pathLst>
          </a:custGeom>
          <a:solidFill>
            <a:srgbClr val="FFC000"/>
          </a:solidFill>
          <a:ln>
            <a:noFill/>
          </a:ln>
        </p:spPr>
        <p:txBody>
          <a:bodyPr/>
          <a:lstStyle/>
          <a:p>
            <a:endParaRPr lang="zh-CN" altLang="en-US"/>
          </a:p>
        </p:txBody>
      </p:sp>
      <p:sp>
        <p:nvSpPr>
          <p:cNvPr id="19" name="その他"/>
          <p:cNvSpPr>
            <a:spLocks noChangeAspect="1"/>
          </p:cNvSpPr>
          <p:nvPr/>
        </p:nvSpPr>
        <p:spPr bwMode="auto">
          <a:xfrm>
            <a:off x="488950" y="3300413"/>
            <a:ext cx="263525" cy="271462"/>
          </a:xfrm>
          <a:custGeom>
            <a:avLst/>
            <a:gdLst>
              <a:gd name="T0" fmla="*/ 14202 w 21600"/>
              <a:gd name="T1" fmla="*/ 0 h 21600"/>
              <a:gd name="T2" fmla="*/ 13610 w 21600"/>
              <a:gd name="T3" fmla="*/ 8351 h 21600"/>
              <a:gd name="T4" fmla="*/ 21600 w 21600"/>
              <a:gd name="T5" fmla="*/ 11231 h 21600"/>
              <a:gd name="T6" fmla="*/ 13019 w 21600"/>
              <a:gd name="T7" fmla="*/ 13247 h 21600"/>
              <a:gd name="T8" fmla="*/ 12131 w 21600"/>
              <a:gd name="T9" fmla="*/ 21600 h 21600"/>
              <a:gd name="T10" fmla="*/ 8284 w 21600"/>
              <a:gd name="T11" fmla="*/ 14687 h 21600"/>
              <a:gd name="T12" fmla="*/ 0 w 21600"/>
              <a:gd name="T13" fmla="*/ 16703 h 21600"/>
              <a:gd name="T14" fmla="*/ 5325 w 21600"/>
              <a:gd name="T15" fmla="*/ 10079 h 21600"/>
              <a:gd name="T16" fmla="*/ 1479 w 21600"/>
              <a:gd name="T17" fmla="*/ 3743 h 21600"/>
              <a:gd name="T18" fmla="*/ 8876 w 21600"/>
              <a:gd name="T19" fmla="*/ 6335 h 21600"/>
              <a:gd name="T20" fmla="*/ 14202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4202" y="0"/>
                </a:moveTo>
                <a:lnTo>
                  <a:pt x="13610" y="8351"/>
                </a:lnTo>
                <a:lnTo>
                  <a:pt x="21600" y="11231"/>
                </a:lnTo>
                <a:lnTo>
                  <a:pt x="13019" y="13247"/>
                </a:lnTo>
                <a:lnTo>
                  <a:pt x="12131" y="21600"/>
                </a:lnTo>
                <a:lnTo>
                  <a:pt x="8284" y="14687"/>
                </a:lnTo>
                <a:lnTo>
                  <a:pt x="0" y="16703"/>
                </a:lnTo>
                <a:lnTo>
                  <a:pt x="5325" y="10079"/>
                </a:lnTo>
                <a:lnTo>
                  <a:pt x="1479" y="3743"/>
                </a:lnTo>
                <a:lnTo>
                  <a:pt x="8876" y="6335"/>
                </a:lnTo>
                <a:lnTo>
                  <a:pt x="14202" y="0"/>
                </a:lnTo>
              </a:path>
            </a:pathLst>
          </a:custGeom>
          <a:solidFill>
            <a:srgbClr val="FFC000"/>
          </a:solidFill>
          <a:ln>
            <a:noFill/>
          </a:ln>
        </p:spPr>
        <p:txBody>
          <a:bodyPr/>
          <a:lstStyle/>
          <a:p>
            <a:endParaRPr lang="zh-CN" altLang="en-US"/>
          </a:p>
        </p:txBody>
      </p:sp>
      <p:sp>
        <p:nvSpPr>
          <p:cNvPr id="20" name="その他"/>
          <p:cNvSpPr>
            <a:spLocks noChangeAspect="1"/>
          </p:cNvSpPr>
          <p:nvPr/>
        </p:nvSpPr>
        <p:spPr bwMode="auto">
          <a:xfrm>
            <a:off x="723900" y="4052888"/>
            <a:ext cx="360363" cy="331787"/>
          </a:xfrm>
          <a:custGeom>
            <a:avLst/>
            <a:gdLst>
              <a:gd name="T0" fmla="*/ 10367 w 21600"/>
              <a:gd name="T1" fmla="*/ 0 h 21600"/>
              <a:gd name="T2" fmla="*/ 13391 w 21600"/>
              <a:gd name="T3" fmla="*/ 7747 h 21600"/>
              <a:gd name="T4" fmla="*/ 21600 w 21600"/>
              <a:gd name="T5" fmla="*/ 7513 h 21600"/>
              <a:gd name="T6" fmla="*/ 15119 w 21600"/>
              <a:gd name="T7" fmla="*/ 12678 h 21600"/>
              <a:gd name="T8" fmla="*/ 17927 w 21600"/>
              <a:gd name="T9" fmla="*/ 20660 h 21600"/>
              <a:gd name="T10" fmla="*/ 11015 w 21600"/>
              <a:gd name="T11" fmla="*/ 15965 h 21600"/>
              <a:gd name="T12" fmla="*/ 4535 w 21600"/>
              <a:gd name="T13" fmla="*/ 21600 h 21600"/>
              <a:gd name="T14" fmla="*/ 6695 w 21600"/>
              <a:gd name="T15" fmla="*/ 13147 h 21600"/>
              <a:gd name="T16" fmla="*/ 0 w 21600"/>
              <a:gd name="T17" fmla="*/ 8686 h 21600"/>
              <a:gd name="T18" fmla="*/ 8207 w 21600"/>
              <a:gd name="T19" fmla="*/ 8217 h 21600"/>
              <a:gd name="T20" fmla="*/ 10367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367" y="0"/>
                </a:moveTo>
                <a:lnTo>
                  <a:pt x="13391" y="7747"/>
                </a:lnTo>
                <a:lnTo>
                  <a:pt x="21600" y="7513"/>
                </a:lnTo>
                <a:lnTo>
                  <a:pt x="15119" y="12678"/>
                </a:lnTo>
                <a:lnTo>
                  <a:pt x="17927" y="20660"/>
                </a:lnTo>
                <a:lnTo>
                  <a:pt x="11015" y="15965"/>
                </a:lnTo>
                <a:lnTo>
                  <a:pt x="4535" y="21600"/>
                </a:lnTo>
                <a:lnTo>
                  <a:pt x="6695" y="13147"/>
                </a:lnTo>
                <a:lnTo>
                  <a:pt x="0" y="8686"/>
                </a:lnTo>
                <a:lnTo>
                  <a:pt x="8207" y="8217"/>
                </a:lnTo>
                <a:lnTo>
                  <a:pt x="10367" y="0"/>
                </a:lnTo>
              </a:path>
            </a:pathLst>
          </a:custGeom>
          <a:solidFill>
            <a:srgbClr val="FFC000"/>
          </a:solidFill>
          <a:ln>
            <a:noFill/>
          </a:ln>
        </p:spPr>
        <p:txBody>
          <a:bodyPr/>
          <a:lstStyle/>
          <a:p>
            <a:endParaRPr lang="zh-CN" altLang="en-US"/>
          </a:p>
        </p:txBody>
      </p:sp>
      <p:sp>
        <p:nvSpPr>
          <p:cNvPr id="21" name="その他"/>
          <p:cNvSpPr>
            <a:spLocks noChangeAspect="1"/>
          </p:cNvSpPr>
          <p:nvPr/>
        </p:nvSpPr>
        <p:spPr bwMode="auto">
          <a:xfrm>
            <a:off x="536575" y="1274763"/>
            <a:ext cx="979488" cy="971550"/>
          </a:xfrm>
          <a:custGeom>
            <a:avLst/>
            <a:gdLst>
              <a:gd name="T0" fmla="*/ 7385 w 21600"/>
              <a:gd name="T1" fmla="*/ 0 h 21600"/>
              <a:gd name="T2" fmla="*/ 12785 w 21600"/>
              <a:gd name="T3" fmla="*/ 6159 h 21600"/>
              <a:gd name="T4" fmla="*/ 20726 w 21600"/>
              <a:gd name="T5" fmla="*/ 2959 h 21600"/>
              <a:gd name="T6" fmla="*/ 16120 w 21600"/>
              <a:gd name="T7" fmla="*/ 9999 h 21600"/>
              <a:gd name="T8" fmla="*/ 21600 w 21600"/>
              <a:gd name="T9" fmla="*/ 16319 h 21600"/>
              <a:gd name="T10" fmla="*/ 13261 w 21600"/>
              <a:gd name="T11" fmla="*/ 14399 h 21600"/>
              <a:gd name="T12" fmla="*/ 8655 w 21600"/>
              <a:gd name="T13" fmla="*/ 21600 h 21600"/>
              <a:gd name="T14" fmla="*/ 8100 w 21600"/>
              <a:gd name="T15" fmla="*/ 13279 h 21600"/>
              <a:gd name="T16" fmla="*/ 0 w 21600"/>
              <a:gd name="T17" fmla="*/ 11439 h 21600"/>
              <a:gd name="T18" fmla="*/ 7861 w 21600"/>
              <a:gd name="T19" fmla="*/ 8239 h 21600"/>
              <a:gd name="T20" fmla="*/ 7385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7385" y="0"/>
                </a:moveTo>
                <a:lnTo>
                  <a:pt x="12785" y="6159"/>
                </a:lnTo>
                <a:lnTo>
                  <a:pt x="20726" y="2959"/>
                </a:lnTo>
                <a:lnTo>
                  <a:pt x="16120" y="9999"/>
                </a:lnTo>
                <a:lnTo>
                  <a:pt x="21600" y="16319"/>
                </a:lnTo>
                <a:lnTo>
                  <a:pt x="13261" y="14399"/>
                </a:lnTo>
                <a:lnTo>
                  <a:pt x="8655" y="21600"/>
                </a:lnTo>
                <a:lnTo>
                  <a:pt x="8100" y="13279"/>
                </a:lnTo>
                <a:lnTo>
                  <a:pt x="0" y="11439"/>
                </a:lnTo>
                <a:lnTo>
                  <a:pt x="7861" y="8239"/>
                </a:lnTo>
                <a:lnTo>
                  <a:pt x="7385" y="0"/>
                </a:lnTo>
              </a:path>
            </a:pathLst>
          </a:custGeom>
          <a:solidFill>
            <a:srgbClr val="FFC000"/>
          </a:solidFill>
          <a:ln>
            <a:noFill/>
          </a:ln>
        </p:spPr>
        <p:txBody>
          <a:bodyPr/>
          <a:lstStyle/>
          <a:p>
            <a:endParaRPr lang="zh-CN" altLang="en-US"/>
          </a:p>
        </p:txBody>
      </p:sp>
      <p:sp>
        <p:nvSpPr>
          <p:cNvPr id="22" name="その他"/>
          <p:cNvSpPr>
            <a:spLocks noChangeAspect="1"/>
          </p:cNvSpPr>
          <p:nvPr/>
        </p:nvSpPr>
        <p:spPr bwMode="auto">
          <a:xfrm>
            <a:off x="1698625" y="1814513"/>
            <a:ext cx="547688" cy="496887"/>
          </a:xfrm>
          <a:custGeom>
            <a:avLst/>
            <a:gdLst>
              <a:gd name="T0" fmla="*/ 10800 w 21600"/>
              <a:gd name="T1" fmla="*/ 0 h 21600"/>
              <a:gd name="T2" fmla="*/ 13357 w 21600"/>
              <a:gd name="T3" fmla="*/ 8138 h 21600"/>
              <a:gd name="T4" fmla="*/ 21600 w 21600"/>
              <a:gd name="T5" fmla="*/ 8138 h 21600"/>
              <a:gd name="T6" fmla="*/ 14920 w 21600"/>
              <a:gd name="T7" fmla="*/ 13304 h 21600"/>
              <a:gd name="T8" fmla="*/ 17478 w 21600"/>
              <a:gd name="T9" fmla="*/ 21600 h 21600"/>
              <a:gd name="T10" fmla="*/ 10800 w 21600"/>
              <a:gd name="T11" fmla="*/ 16434 h 21600"/>
              <a:gd name="T12" fmla="*/ 4120 w 21600"/>
              <a:gd name="T13" fmla="*/ 21600 h 21600"/>
              <a:gd name="T14" fmla="*/ 6678 w 21600"/>
              <a:gd name="T15" fmla="*/ 13304 h 21600"/>
              <a:gd name="T16" fmla="*/ 0 w 21600"/>
              <a:gd name="T17" fmla="*/ 8138 h 21600"/>
              <a:gd name="T18" fmla="*/ 8242 w 21600"/>
              <a:gd name="T19" fmla="*/ 8138 h 21600"/>
              <a:gd name="T20" fmla="*/ 1080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lnTo>
                  <a:pt x="13357" y="8138"/>
                </a:lnTo>
                <a:lnTo>
                  <a:pt x="21600" y="8138"/>
                </a:lnTo>
                <a:lnTo>
                  <a:pt x="14920" y="13304"/>
                </a:lnTo>
                <a:lnTo>
                  <a:pt x="17478" y="21600"/>
                </a:lnTo>
                <a:lnTo>
                  <a:pt x="10800" y="16434"/>
                </a:lnTo>
                <a:lnTo>
                  <a:pt x="4120" y="21600"/>
                </a:lnTo>
                <a:lnTo>
                  <a:pt x="6678" y="13304"/>
                </a:lnTo>
                <a:lnTo>
                  <a:pt x="0" y="8138"/>
                </a:lnTo>
                <a:lnTo>
                  <a:pt x="8242" y="8138"/>
                </a:lnTo>
                <a:lnTo>
                  <a:pt x="10800" y="0"/>
                </a:lnTo>
              </a:path>
            </a:pathLst>
          </a:custGeom>
          <a:solidFill>
            <a:srgbClr val="C00000"/>
          </a:solidFill>
          <a:ln>
            <a:noFill/>
          </a:ln>
        </p:spPr>
        <p:txBody>
          <a:bodyPr/>
          <a:lstStyle/>
          <a:p>
            <a:endParaRPr lang="zh-CN" altLang="en-US">
              <a:solidFill>
                <a:srgbClr val="C00000"/>
              </a:solidFill>
            </a:endParaRPr>
          </a:p>
        </p:txBody>
      </p:sp>
      <p:sp>
        <p:nvSpPr>
          <p:cNvPr id="23" name="その他"/>
          <p:cNvSpPr>
            <a:spLocks noChangeAspect="1"/>
          </p:cNvSpPr>
          <p:nvPr/>
        </p:nvSpPr>
        <p:spPr bwMode="auto">
          <a:xfrm>
            <a:off x="1192213" y="3135313"/>
            <a:ext cx="452437" cy="414337"/>
          </a:xfrm>
          <a:custGeom>
            <a:avLst/>
            <a:gdLst>
              <a:gd name="T0" fmla="*/ 10628 w 21600"/>
              <a:gd name="T1" fmla="*/ 0 h 21600"/>
              <a:gd name="T2" fmla="*/ 13371 w 21600"/>
              <a:gd name="T3" fmla="*/ 8264 h 21600"/>
              <a:gd name="T4" fmla="*/ 21600 w 21600"/>
              <a:gd name="T5" fmla="*/ 8264 h 21600"/>
              <a:gd name="T6" fmla="*/ 14742 w 21600"/>
              <a:gd name="T7" fmla="*/ 13335 h 21600"/>
              <a:gd name="T8" fmla="*/ 17314 w 21600"/>
              <a:gd name="T9" fmla="*/ 21600 h 21600"/>
              <a:gd name="T10" fmla="*/ 10628 w 21600"/>
              <a:gd name="T11" fmla="*/ 16528 h 21600"/>
              <a:gd name="T12" fmla="*/ 4114 w 21600"/>
              <a:gd name="T13" fmla="*/ 21600 h 21600"/>
              <a:gd name="T14" fmla="*/ 6514 w 21600"/>
              <a:gd name="T15" fmla="*/ 13335 h 21600"/>
              <a:gd name="T16" fmla="*/ 0 w 21600"/>
              <a:gd name="T17" fmla="*/ 8264 h 21600"/>
              <a:gd name="T18" fmla="*/ 8056 w 21600"/>
              <a:gd name="T19" fmla="*/ 8264 h 21600"/>
              <a:gd name="T20" fmla="*/ 10628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28" y="0"/>
                </a:moveTo>
                <a:lnTo>
                  <a:pt x="13371" y="8264"/>
                </a:lnTo>
                <a:lnTo>
                  <a:pt x="21600" y="8264"/>
                </a:lnTo>
                <a:lnTo>
                  <a:pt x="14742" y="13335"/>
                </a:lnTo>
                <a:lnTo>
                  <a:pt x="17314" y="21600"/>
                </a:lnTo>
                <a:lnTo>
                  <a:pt x="10628" y="16528"/>
                </a:lnTo>
                <a:lnTo>
                  <a:pt x="4114" y="21600"/>
                </a:lnTo>
                <a:lnTo>
                  <a:pt x="6514" y="13335"/>
                </a:lnTo>
                <a:lnTo>
                  <a:pt x="0" y="8264"/>
                </a:lnTo>
                <a:lnTo>
                  <a:pt x="8056" y="8264"/>
                </a:lnTo>
                <a:lnTo>
                  <a:pt x="10628" y="0"/>
                </a:lnTo>
              </a:path>
            </a:pathLst>
          </a:custGeom>
          <a:solidFill>
            <a:srgbClr val="C00000"/>
          </a:solidFill>
          <a:ln>
            <a:noFill/>
          </a:ln>
        </p:spPr>
        <p:txBody>
          <a:bodyPr/>
          <a:lstStyle/>
          <a:p>
            <a:endParaRPr lang="zh-CN" altLang="en-US">
              <a:solidFill>
                <a:srgbClr val="C00000"/>
              </a:solidFill>
            </a:endParaRPr>
          </a:p>
        </p:txBody>
      </p:sp>
      <p:sp>
        <p:nvSpPr>
          <p:cNvPr id="34" name="その他"/>
          <p:cNvSpPr>
            <a:spLocks noChangeAspect="1"/>
          </p:cNvSpPr>
          <p:nvPr/>
        </p:nvSpPr>
        <p:spPr bwMode="auto">
          <a:xfrm>
            <a:off x="1382713" y="2544763"/>
            <a:ext cx="457200" cy="407987"/>
          </a:xfrm>
          <a:custGeom>
            <a:avLst/>
            <a:gdLst>
              <a:gd name="T0" fmla="*/ 10714 w 21600"/>
              <a:gd name="T1" fmla="*/ 0 h 21600"/>
              <a:gd name="T2" fmla="*/ 13265 w 21600"/>
              <a:gd name="T3" fmla="*/ 8028 h 21600"/>
              <a:gd name="T4" fmla="*/ 21600 w 21600"/>
              <a:gd name="T5" fmla="*/ 8028 h 21600"/>
              <a:gd name="T6" fmla="*/ 14796 w 21600"/>
              <a:gd name="T7" fmla="*/ 13189 h 21600"/>
              <a:gd name="T8" fmla="*/ 17347 w 21600"/>
              <a:gd name="T9" fmla="*/ 21600 h 21600"/>
              <a:gd name="T10" fmla="*/ 10714 w 21600"/>
              <a:gd name="T11" fmla="*/ 16247 h 21600"/>
              <a:gd name="T12" fmla="*/ 3911 w 21600"/>
              <a:gd name="T13" fmla="*/ 21600 h 21600"/>
              <a:gd name="T14" fmla="*/ 6632 w 21600"/>
              <a:gd name="T15" fmla="*/ 13189 h 21600"/>
              <a:gd name="T16" fmla="*/ 0 w 21600"/>
              <a:gd name="T17" fmla="*/ 8028 h 21600"/>
              <a:gd name="T18" fmla="*/ 8163 w 21600"/>
              <a:gd name="T19" fmla="*/ 8028 h 21600"/>
              <a:gd name="T20" fmla="*/ 10714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714" y="0"/>
                </a:moveTo>
                <a:lnTo>
                  <a:pt x="13265" y="8028"/>
                </a:lnTo>
                <a:lnTo>
                  <a:pt x="21600" y="8028"/>
                </a:lnTo>
                <a:lnTo>
                  <a:pt x="14796" y="13189"/>
                </a:lnTo>
                <a:lnTo>
                  <a:pt x="17347" y="21600"/>
                </a:lnTo>
                <a:lnTo>
                  <a:pt x="10714" y="16247"/>
                </a:lnTo>
                <a:lnTo>
                  <a:pt x="3911" y="21600"/>
                </a:lnTo>
                <a:lnTo>
                  <a:pt x="6632" y="13189"/>
                </a:lnTo>
                <a:lnTo>
                  <a:pt x="0" y="8028"/>
                </a:lnTo>
                <a:lnTo>
                  <a:pt x="8163" y="8028"/>
                </a:lnTo>
                <a:lnTo>
                  <a:pt x="10714" y="0"/>
                </a:lnTo>
              </a:path>
            </a:pathLst>
          </a:custGeom>
          <a:solidFill>
            <a:srgbClr val="C00000"/>
          </a:solidFill>
          <a:ln>
            <a:noFill/>
          </a:ln>
        </p:spPr>
        <p:txBody>
          <a:bodyPr/>
          <a:lstStyle/>
          <a:p>
            <a:endParaRPr lang="zh-CN" altLang="en-US">
              <a:solidFill>
                <a:srgbClr val="C00000"/>
              </a:solidFill>
            </a:endParaRPr>
          </a:p>
        </p:txBody>
      </p:sp>
      <p:sp>
        <p:nvSpPr>
          <p:cNvPr id="35" name="その他"/>
          <p:cNvSpPr>
            <a:spLocks noChangeAspect="1"/>
          </p:cNvSpPr>
          <p:nvPr/>
        </p:nvSpPr>
        <p:spPr bwMode="auto">
          <a:xfrm>
            <a:off x="784225" y="3481388"/>
            <a:ext cx="220663" cy="198437"/>
          </a:xfrm>
          <a:custGeom>
            <a:avLst/>
            <a:gdLst>
              <a:gd name="T0" fmla="*/ 10622 w 21600"/>
              <a:gd name="T1" fmla="*/ 0 h 21600"/>
              <a:gd name="T2" fmla="*/ 13455 w 21600"/>
              <a:gd name="T3" fmla="*/ 8246 h 21600"/>
              <a:gd name="T4" fmla="*/ 21600 w 21600"/>
              <a:gd name="T5" fmla="*/ 8246 h 21600"/>
              <a:gd name="T6" fmla="*/ 14517 w 21600"/>
              <a:gd name="T7" fmla="*/ 13352 h 21600"/>
              <a:gd name="T8" fmla="*/ 17350 w 21600"/>
              <a:gd name="T9" fmla="*/ 21600 h 21600"/>
              <a:gd name="T10" fmla="*/ 10622 w 21600"/>
              <a:gd name="T11" fmla="*/ 16494 h 21600"/>
              <a:gd name="T12" fmla="*/ 3894 w 21600"/>
              <a:gd name="T13" fmla="*/ 21600 h 21600"/>
              <a:gd name="T14" fmla="*/ 6727 w 21600"/>
              <a:gd name="T15" fmla="*/ 13352 h 21600"/>
              <a:gd name="T16" fmla="*/ 0 w 21600"/>
              <a:gd name="T17" fmla="*/ 8246 h 21600"/>
              <a:gd name="T18" fmla="*/ 8144 w 21600"/>
              <a:gd name="T19" fmla="*/ 8246 h 21600"/>
              <a:gd name="T20" fmla="*/ 10622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22" y="0"/>
                </a:moveTo>
                <a:lnTo>
                  <a:pt x="13455" y="8246"/>
                </a:lnTo>
                <a:lnTo>
                  <a:pt x="21600" y="8246"/>
                </a:lnTo>
                <a:lnTo>
                  <a:pt x="14517" y="13352"/>
                </a:lnTo>
                <a:lnTo>
                  <a:pt x="17350" y="21600"/>
                </a:lnTo>
                <a:lnTo>
                  <a:pt x="10622" y="16494"/>
                </a:lnTo>
                <a:lnTo>
                  <a:pt x="3894" y="21600"/>
                </a:lnTo>
                <a:lnTo>
                  <a:pt x="6727" y="13352"/>
                </a:lnTo>
                <a:lnTo>
                  <a:pt x="0" y="8246"/>
                </a:lnTo>
                <a:lnTo>
                  <a:pt x="8144" y="8246"/>
                </a:lnTo>
                <a:lnTo>
                  <a:pt x="10622" y="0"/>
                </a:lnTo>
              </a:path>
            </a:pathLst>
          </a:custGeom>
          <a:solidFill>
            <a:srgbClr val="FFC000"/>
          </a:solidFill>
          <a:ln>
            <a:noFill/>
          </a:ln>
        </p:spPr>
        <p:txBody>
          <a:bodyPr/>
          <a:lstStyle/>
          <a:p>
            <a:endParaRPr lang="zh-CN" altLang="en-US">
              <a:solidFill>
                <a:srgbClr val="C00000"/>
              </a:solidFill>
            </a:endParaRPr>
          </a:p>
        </p:txBody>
      </p:sp>
      <p:sp>
        <p:nvSpPr>
          <p:cNvPr id="36" name="その他"/>
          <p:cNvSpPr>
            <a:spLocks noChangeAspect="1"/>
          </p:cNvSpPr>
          <p:nvPr/>
        </p:nvSpPr>
        <p:spPr bwMode="auto">
          <a:xfrm>
            <a:off x="690563" y="212725"/>
            <a:ext cx="1001712" cy="1000125"/>
          </a:xfrm>
          <a:custGeom>
            <a:avLst/>
            <a:gdLst>
              <a:gd name="T0" fmla="*/ 7691 w 21600"/>
              <a:gd name="T1" fmla="*/ 0 h 21600"/>
              <a:gd name="T2" fmla="*/ 13053 w 21600"/>
              <a:gd name="T3" fmla="*/ 6293 h 21600"/>
              <a:gd name="T4" fmla="*/ 21133 w 21600"/>
              <a:gd name="T5" fmla="*/ 3107 h 21600"/>
              <a:gd name="T6" fmla="*/ 16394 w 21600"/>
              <a:gd name="T7" fmla="*/ 10178 h 21600"/>
              <a:gd name="T8" fmla="*/ 21600 w 21600"/>
              <a:gd name="T9" fmla="*/ 16471 h 21600"/>
              <a:gd name="T10" fmla="*/ 13363 w 21600"/>
              <a:gd name="T11" fmla="*/ 14451 h 21600"/>
              <a:gd name="T12" fmla="*/ 8624 w 21600"/>
              <a:gd name="T13" fmla="*/ 21600 h 21600"/>
              <a:gd name="T14" fmla="*/ 8313 w 21600"/>
              <a:gd name="T15" fmla="*/ 13286 h 21600"/>
              <a:gd name="T16" fmla="*/ 0 w 21600"/>
              <a:gd name="T17" fmla="*/ 11343 h 21600"/>
              <a:gd name="T18" fmla="*/ 8080 w 21600"/>
              <a:gd name="T19" fmla="*/ 8158 h 21600"/>
              <a:gd name="T20" fmla="*/ 7691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7691" y="0"/>
                </a:moveTo>
                <a:lnTo>
                  <a:pt x="13053" y="6293"/>
                </a:lnTo>
                <a:lnTo>
                  <a:pt x="21133" y="3107"/>
                </a:lnTo>
                <a:lnTo>
                  <a:pt x="16394" y="10178"/>
                </a:lnTo>
                <a:lnTo>
                  <a:pt x="21600" y="16471"/>
                </a:lnTo>
                <a:lnTo>
                  <a:pt x="13363" y="14451"/>
                </a:lnTo>
                <a:lnTo>
                  <a:pt x="8624" y="21600"/>
                </a:lnTo>
                <a:lnTo>
                  <a:pt x="8313" y="13286"/>
                </a:lnTo>
                <a:lnTo>
                  <a:pt x="0" y="11343"/>
                </a:lnTo>
                <a:lnTo>
                  <a:pt x="8080" y="8158"/>
                </a:lnTo>
                <a:lnTo>
                  <a:pt x="7691" y="0"/>
                </a:lnTo>
              </a:path>
            </a:pathLst>
          </a:custGeom>
          <a:solidFill>
            <a:srgbClr val="C00000"/>
          </a:solidFill>
          <a:ln>
            <a:noFill/>
          </a:ln>
        </p:spPr>
        <p:txBody>
          <a:bodyPr/>
          <a:lstStyle/>
          <a:p>
            <a:endParaRPr lang="zh-CN" altLang="en-US">
              <a:solidFill>
                <a:srgbClr val="C00000"/>
              </a:solidFill>
            </a:endParaRPr>
          </a:p>
        </p:txBody>
      </p:sp>
      <p:sp>
        <p:nvSpPr>
          <p:cNvPr id="37" name="その他"/>
          <p:cNvSpPr>
            <a:spLocks noChangeAspect="1"/>
          </p:cNvSpPr>
          <p:nvPr/>
        </p:nvSpPr>
        <p:spPr bwMode="auto">
          <a:xfrm>
            <a:off x="266700" y="4518025"/>
            <a:ext cx="207963" cy="209550"/>
          </a:xfrm>
          <a:custGeom>
            <a:avLst/>
            <a:gdLst>
              <a:gd name="T0" fmla="*/ 12661 w 21600"/>
              <a:gd name="T1" fmla="*/ 0 h 21600"/>
              <a:gd name="T2" fmla="*/ 13034 w 21600"/>
              <a:gd name="T3" fmla="*/ 8565 h 21600"/>
              <a:gd name="T4" fmla="*/ 21600 w 21600"/>
              <a:gd name="T5" fmla="*/ 10800 h 21600"/>
              <a:gd name="T6" fmla="*/ 13034 w 21600"/>
              <a:gd name="T7" fmla="*/ 13406 h 21600"/>
              <a:gd name="T8" fmla="*/ 13406 w 21600"/>
              <a:gd name="T9" fmla="*/ 21600 h 21600"/>
              <a:gd name="T10" fmla="*/ 8192 w 21600"/>
              <a:gd name="T11" fmla="*/ 15268 h 21600"/>
              <a:gd name="T12" fmla="*/ 372 w 21600"/>
              <a:gd name="T13" fmla="*/ 17503 h 21600"/>
              <a:gd name="T14" fmla="*/ 5213 w 21600"/>
              <a:gd name="T15" fmla="*/ 10800 h 21600"/>
              <a:gd name="T16" fmla="*/ 0 w 21600"/>
              <a:gd name="T17" fmla="*/ 4468 h 21600"/>
              <a:gd name="T18" fmla="*/ 7820 w 21600"/>
              <a:gd name="T19" fmla="*/ 6703 h 21600"/>
              <a:gd name="T20" fmla="*/ 12661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661" y="0"/>
                </a:moveTo>
                <a:lnTo>
                  <a:pt x="13034" y="8565"/>
                </a:lnTo>
                <a:lnTo>
                  <a:pt x="21600" y="10800"/>
                </a:lnTo>
                <a:lnTo>
                  <a:pt x="13034" y="13406"/>
                </a:lnTo>
                <a:lnTo>
                  <a:pt x="13406" y="21600"/>
                </a:lnTo>
                <a:lnTo>
                  <a:pt x="8192" y="15268"/>
                </a:lnTo>
                <a:lnTo>
                  <a:pt x="372" y="17503"/>
                </a:lnTo>
                <a:lnTo>
                  <a:pt x="5213" y="10800"/>
                </a:lnTo>
                <a:lnTo>
                  <a:pt x="0" y="4468"/>
                </a:lnTo>
                <a:lnTo>
                  <a:pt x="7820" y="6703"/>
                </a:lnTo>
                <a:lnTo>
                  <a:pt x="12661" y="0"/>
                </a:lnTo>
              </a:path>
            </a:pathLst>
          </a:custGeom>
          <a:solidFill>
            <a:srgbClr val="FFC000"/>
          </a:solidFill>
          <a:ln>
            <a:noFill/>
          </a:ln>
        </p:spPr>
        <p:txBody>
          <a:bodyPr/>
          <a:lstStyle/>
          <a:p>
            <a:endParaRPr lang="zh-CN" altLang="en-US"/>
          </a:p>
        </p:txBody>
      </p:sp>
      <p:sp>
        <p:nvSpPr>
          <p:cNvPr id="38" name="TextBox 37"/>
          <p:cNvSpPr txBox="1"/>
          <p:nvPr/>
        </p:nvSpPr>
        <p:spPr>
          <a:xfrm>
            <a:off x="3786350" y="542895"/>
            <a:ext cx="1872208" cy="240065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zh-CN" sz="15000" b="1" spc="50" dirty="0" smtClean="0">
                <a:ln w="11430"/>
                <a:solidFill>
                  <a:srgbClr val="C0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1</a:t>
            </a:r>
            <a:endParaRPr lang="zh-CN" altLang="en-US" sz="15000" b="1" spc="50" dirty="0">
              <a:ln w="11430"/>
              <a:solidFill>
                <a:srgbClr val="C00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39" name="TextBox 38"/>
          <p:cNvSpPr txBox="1"/>
          <p:nvPr/>
        </p:nvSpPr>
        <p:spPr>
          <a:xfrm>
            <a:off x="3489042" y="3651870"/>
            <a:ext cx="2736304" cy="58176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lnSpc>
                <a:spcPct val="125000"/>
              </a:lnSpc>
            </a:pPr>
            <a:r>
              <a:rPr lang="zh-CN" altLang="en-US" sz="2800" b="1" spc="50" dirty="0" smtClean="0">
                <a:ln w="11430"/>
                <a:solidFill>
                  <a:srgbClr val="FFC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rPr>
              <a:t>点此输入标题</a:t>
            </a:r>
            <a:endParaRPr lang="zh-CN" altLang="en-US" sz="2800" b="1" spc="50" dirty="0">
              <a:ln w="11430"/>
              <a:solidFill>
                <a:srgbClr val="FFC000"/>
              </a:solidFill>
              <a:effectLst>
                <a:outerShdw blurRad="76200" dist="50800" dir="5400000" algn="tl" rotWithShape="0">
                  <a:srgbClr val="000000">
                    <a:alpha val="65000"/>
                  </a:srgbClr>
                </a:outerShdw>
              </a:effectLst>
              <a:latin typeface="微软雅黑" panose="020B0503020204020204" pitchFamily="34" charset="-122"/>
              <a:ea typeface="微软雅黑" panose="020B0503020204020204" pitchFamily="34" charset="-122"/>
            </a:endParaRPr>
          </a:p>
        </p:txBody>
      </p:sp>
      <p:sp>
        <p:nvSpPr>
          <p:cNvPr id="40" name="TextBox 39"/>
          <p:cNvSpPr txBox="1"/>
          <p:nvPr/>
        </p:nvSpPr>
        <p:spPr>
          <a:xfrm>
            <a:off x="3489042" y="4245064"/>
            <a:ext cx="3566505" cy="630942"/>
          </a:xfrm>
          <a:prstGeom prst="rect">
            <a:avLst/>
          </a:prstGeom>
          <a:noFill/>
        </p:spPr>
        <p:txBody>
          <a:bodyPr wrap="square" rtlCol="0">
            <a:spAutoFit/>
          </a:bodyPr>
          <a:lstStyle/>
          <a:p>
            <a:pPr algn="just">
              <a:lnSpc>
                <a:spcPct val="125000"/>
              </a:lnSpc>
            </a:pPr>
            <a:r>
              <a:rPr lang="zh-CN" altLang="en-US" sz="1400" dirty="0" smtClean="0">
                <a:solidFill>
                  <a:srgbClr val="FFC000"/>
                </a:solidFill>
                <a:latin typeface="微软雅黑" panose="020B0503020204020204" pitchFamily="34" charset="-122"/>
                <a:ea typeface="微软雅黑" panose="020B0503020204020204" pitchFamily="34" charset="-122"/>
              </a:rPr>
              <a:t>点此输入</a:t>
            </a:r>
            <a:r>
              <a:rPr lang="zh-CN" altLang="en-US" sz="1400" dirty="0">
                <a:solidFill>
                  <a:srgbClr val="FFC000"/>
                </a:solidFill>
                <a:latin typeface="微软雅黑" panose="020B0503020204020204" pitchFamily="34" charset="-122"/>
                <a:ea typeface="微软雅黑" panose="020B0503020204020204" pitchFamily="34" charset="-122"/>
              </a:rPr>
              <a:t>文字点此输入文字点此输入</a:t>
            </a:r>
            <a:r>
              <a:rPr lang="zh-CN" altLang="en-US" sz="1400" dirty="0" smtClean="0">
                <a:solidFill>
                  <a:srgbClr val="FFC000"/>
                </a:solidFill>
                <a:latin typeface="微软雅黑" panose="020B0503020204020204" pitchFamily="34" charset="-122"/>
                <a:ea typeface="微软雅黑" panose="020B0503020204020204" pitchFamily="34" charset="-122"/>
              </a:rPr>
              <a:t>文字</a:t>
            </a:r>
            <a:endParaRPr lang="en-US" altLang="zh-CN" sz="1400" dirty="0" smtClean="0">
              <a:solidFill>
                <a:srgbClr val="FFC000"/>
              </a:solidFill>
              <a:latin typeface="微软雅黑" panose="020B0503020204020204" pitchFamily="34" charset="-122"/>
              <a:ea typeface="微软雅黑" panose="020B0503020204020204" pitchFamily="34" charset="-122"/>
            </a:endParaRPr>
          </a:p>
          <a:p>
            <a:pPr algn="just">
              <a:lnSpc>
                <a:spcPct val="125000"/>
              </a:lnSpc>
            </a:pPr>
            <a:r>
              <a:rPr lang="zh-CN" altLang="en-US" sz="1400" dirty="0" smtClean="0">
                <a:solidFill>
                  <a:srgbClr val="FFC000"/>
                </a:solidFill>
                <a:latin typeface="微软雅黑" panose="020B0503020204020204" pitchFamily="34" charset="-122"/>
                <a:ea typeface="微软雅黑" panose="020B0503020204020204" pitchFamily="34" charset="-122"/>
              </a:rPr>
              <a:t>点此输入文字点此输入文字点此输入文字</a:t>
            </a:r>
            <a:endParaRPr lang="zh-CN" altLang="en-US" sz="1400" dirty="0" smtClean="0">
              <a:solidFill>
                <a:srgbClr val="FFC000"/>
              </a:solidFill>
              <a:latin typeface="微软雅黑" panose="020B0503020204020204" pitchFamily="34" charset="-122"/>
              <a:ea typeface="微软雅黑" panose="020B0503020204020204" pitchFamily="34" charset="-122"/>
            </a:endParaRPr>
          </a:p>
        </p:txBody>
      </p:sp>
      <p:pic>
        <p:nvPicPr>
          <p:cNvPr id="41" name="Picture 4" descr="图片2"/>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12000" contrast="18000"/>
                    </a14:imgEffect>
                  </a14:imgLayer>
                </a14:imgProps>
              </a:ext>
              <a:ext uri="{28A0092B-C50C-407E-A947-70E740481C1C}">
                <a14:useLocalDpi xmlns:a14="http://schemas.microsoft.com/office/drawing/2010/main" val="0"/>
              </a:ext>
            </a:extLst>
          </a:blip>
          <a:srcRect/>
          <a:stretch>
            <a:fillRect/>
          </a:stretch>
        </p:blipFill>
        <p:spPr bwMode="auto">
          <a:xfrm>
            <a:off x="7956376" y="88105"/>
            <a:ext cx="1043310" cy="1124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500" advTm="0">
        <p:checker dir="vert"/>
      </p:transition>
    </mc:Choice>
    <mc:Fallback>
      <p:transition spd="slow" advTm="0">
        <p:checke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60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5"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7"/>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60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fltVal val="0"/>
                                          </p:val>
                                        </p:tav>
                                        <p:tav tm="100000">
                                          <p:val>
                                            <p:strVal val="#ppt_w"/>
                                          </p:val>
                                        </p:tav>
                                      </p:tavLst>
                                    </p:anim>
                                    <p:anim calcmode="lin" valueType="num">
                                      <p:cBhvr>
                                        <p:cTn id="25" dur="1000" fill="hold"/>
                                        <p:tgtEl>
                                          <p:spTgt spid="18"/>
                                        </p:tgtEl>
                                        <p:attrNameLst>
                                          <p:attrName>ppt_h</p:attrName>
                                        </p:attrNameLst>
                                      </p:cBhvr>
                                      <p:tavLst>
                                        <p:tav tm="0">
                                          <p:val>
                                            <p:fltVal val="0"/>
                                          </p:val>
                                        </p:tav>
                                        <p:tav tm="100000">
                                          <p:val>
                                            <p:strVal val="#ppt_h"/>
                                          </p:val>
                                        </p:tav>
                                      </p:tavLst>
                                    </p:anim>
                                    <p:anim calcmode="lin" valueType="num">
                                      <p:cBhvr>
                                        <p:cTn id="26"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8"/>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3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1000" fill="hold"/>
                                        <p:tgtEl>
                                          <p:spTgt spid="19"/>
                                        </p:tgtEl>
                                        <p:attrNameLst>
                                          <p:attrName>ppt_w</p:attrName>
                                        </p:attrNameLst>
                                      </p:cBhvr>
                                      <p:tavLst>
                                        <p:tav tm="0">
                                          <p:val>
                                            <p:fltVal val="0"/>
                                          </p:val>
                                        </p:tav>
                                        <p:tav tm="100000">
                                          <p:val>
                                            <p:strVal val="#ppt_w"/>
                                          </p:val>
                                        </p:tav>
                                      </p:tavLst>
                                    </p:anim>
                                    <p:anim calcmode="lin" valueType="num">
                                      <p:cBhvr>
                                        <p:cTn id="31" dur="1000" fill="hold"/>
                                        <p:tgtEl>
                                          <p:spTgt spid="19"/>
                                        </p:tgtEl>
                                        <p:attrNameLst>
                                          <p:attrName>ppt_h</p:attrName>
                                        </p:attrNameLst>
                                      </p:cBhvr>
                                      <p:tavLst>
                                        <p:tav tm="0">
                                          <p:val>
                                            <p:fltVal val="0"/>
                                          </p:val>
                                        </p:tav>
                                        <p:tav tm="100000">
                                          <p:val>
                                            <p:strVal val="#ppt_h"/>
                                          </p:val>
                                        </p:tav>
                                      </p:tavLst>
                                    </p:anim>
                                    <p:anim calcmode="lin" valueType="num">
                                      <p:cBhvr>
                                        <p:cTn id="32"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9"/>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grpId="0" nodeType="withEffect">
                                  <p:stCondLst>
                                    <p:cond delay="10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 calcmode="lin" valueType="num">
                                      <p:cBhvr>
                                        <p:cTn id="38"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20"/>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1000" fill="hold"/>
                                        <p:tgtEl>
                                          <p:spTgt spid="21"/>
                                        </p:tgtEl>
                                        <p:attrNameLst>
                                          <p:attrName>ppt_w</p:attrName>
                                        </p:attrNameLst>
                                      </p:cBhvr>
                                      <p:tavLst>
                                        <p:tav tm="0">
                                          <p:val>
                                            <p:fltVal val="0"/>
                                          </p:val>
                                        </p:tav>
                                        <p:tav tm="100000">
                                          <p:val>
                                            <p:strVal val="#ppt_w"/>
                                          </p:val>
                                        </p:tav>
                                      </p:tavLst>
                                    </p:anim>
                                    <p:anim calcmode="lin" valueType="num">
                                      <p:cBhvr>
                                        <p:cTn id="43" dur="1000" fill="hold"/>
                                        <p:tgtEl>
                                          <p:spTgt spid="21"/>
                                        </p:tgtEl>
                                        <p:attrNameLst>
                                          <p:attrName>ppt_h</p:attrName>
                                        </p:attrNameLst>
                                      </p:cBhvr>
                                      <p:tavLst>
                                        <p:tav tm="0">
                                          <p:val>
                                            <p:fltVal val="0"/>
                                          </p:val>
                                        </p:tav>
                                        <p:tav tm="100000">
                                          <p:val>
                                            <p:strVal val="#ppt_h"/>
                                          </p:val>
                                        </p:tav>
                                      </p:tavLst>
                                    </p:anim>
                                    <p:anim calcmode="lin" valueType="num">
                                      <p:cBhvr>
                                        <p:cTn id="44"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21"/>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grpId="0" nodeType="withEffect">
                                  <p:stCondLst>
                                    <p:cond delay="500"/>
                                  </p:stCondLst>
                                  <p:childTnLst>
                                    <p:set>
                                      <p:cBhvr>
                                        <p:cTn id="47" dur="1" fill="hold">
                                          <p:stCondLst>
                                            <p:cond delay="0"/>
                                          </p:stCondLst>
                                        </p:cTn>
                                        <p:tgtEl>
                                          <p:spTgt spid="22"/>
                                        </p:tgtEl>
                                        <p:attrNameLst>
                                          <p:attrName>style.visibility</p:attrName>
                                        </p:attrNameLst>
                                      </p:cBhvr>
                                      <p:to>
                                        <p:strVal val="visible"/>
                                      </p:to>
                                    </p:set>
                                    <p:anim calcmode="lin" valueType="num">
                                      <p:cBhvr>
                                        <p:cTn id="48" dur="1000" fill="hold"/>
                                        <p:tgtEl>
                                          <p:spTgt spid="22"/>
                                        </p:tgtEl>
                                        <p:attrNameLst>
                                          <p:attrName>ppt_w</p:attrName>
                                        </p:attrNameLst>
                                      </p:cBhvr>
                                      <p:tavLst>
                                        <p:tav tm="0">
                                          <p:val>
                                            <p:fltVal val="0"/>
                                          </p:val>
                                        </p:tav>
                                        <p:tav tm="100000">
                                          <p:val>
                                            <p:strVal val="#ppt_w"/>
                                          </p:val>
                                        </p:tav>
                                      </p:tavLst>
                                    </p:anim>
                                    <p:anim calcmode="lin" valueType="num">
                                      <p:cBhvr>
                                        <p:cTn id="49" dur="1000" fill="hold"/>
                                        <p:tgtEl>
                                          <p:spTgt spid="22"/>
                                        </p:tgtEl>
                                        <p:attrNameLst>
                                          <p:attrName>ppt_h</p:attrName>
                                        </p:attrNameLst>
                                      </p:cBhvr>
                                      <p:tavLst>
                                        <p:tav tm="0">
                                          <p:val>
                                            <p:fltVal val="0"/>
                                          </p:val>
                                        </p:tav>
                                        <p:tav tm="100000">
                                          <p:val>
                                            <p:strVal val="#ppt_h"/>
                                          </p:val>
                                        </p:tav>
                                      </p:tavLst>
                                    </p:anim>
                                    <p:anim calcmode="lin" valueType="num">
                                      <p:cBhvr>
                                        <p:cTn id="50"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22"/>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grpId="0" nodeType="withEffect">
                                  <p:stCondLst>
                                    <p:cond delay="10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23"/>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grpId="0" nodeType="withEffect">
                                  <p:stCondLst>
                                    <p:cond delay="800"/>
                                  </p:stCondLst>
                                  <p:childTnLst>
                                    <p:set>
                                      <p:cBhvr>
                                        <p:cTn id="59" dur="1" fill="hold">
                                          <p:stCondLst>
                                            <p:cond delay="0"/>
                                          </p:stCondLst>
                                        </p:cTn>
                                        <p:tgtEl>
                                          <p:spTgt spid="34"/>
                                        </p:tgtEl>
                                        <p:attrNameLst>
                                          <p:attrName>style.visibility</p:attrName>
                                        </p:attrNameLst>
                                      </p:cBhvr>
                                      <p:to>
                                        <p:strVal val="visible"/>
                                      </p:to>
                                    </p:set>
                                    <p:anim calcmode="lin" valueType="num">
                                      <p:cBhvr>
                                        <p:cTn id="60" dur="1000" fill="hold"/>
                                        <p:tgtEl>
                                          <p:spTgt spid="34"/>
                                        </p:tgtEl>
                                        <p:attrNameLst>
                                          <p:attrName>ppt_w</p:attrName>
                                        </p:attrNameLst>
                                      </p:cBhvr>
                                      <p:tavLst>
                                        <p:tav tm="0">
                                          <p:val>
                                            <p:fltVal val="0"/>
                                          </p:val>
                                        </p:tav>
                                        <p:tav tm="100000">
                                          <p:val>
                                            <p:strVal val="#ppt_w"/>
                                          </p:val>
                                        </p:tav>
                                      </p:tavLst>
                                    </p:anim>
                                    <p:anim calcmode="lin" valueType="num">
                                      <p:cBhvr>
                                        <p:cTn id="61" dur="1000" fill="hold"/>
                                        <p:tgtEl>
                                          <p:spTgt spid="34"/>
                                        </p:tgtEl>
                                        <p:attrNameLst>
                                          <p:attrName>ppt_h</p:attrName>
                                        </p:attrNameLst>
                                      </p:cBhvr>
                                      <p:tavLst>
                                        <p:tav tm="0">
                                          <p:val>
                                            <p:fltVal val="0"/>
                                          </p:val>
                                        </p:tav>
                                        <p:tav tm="100000">
                                          <p:val>
                                            <p:strVal val="#ppt_h"/>
                                          </p:val>
                                        </p:tav>
                                      </p:tavLst>
                                    </p:anim>
                                    <p:anim calcmode="lin" valueType="num">
                                      <p:cBhvr>
                                        <p:cTn id="62"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34"/>
                                        </p:tgtEl>
                                        <p:attrNameLst>
                                          <p:attrName>ppt_y</p:attrName>
                                        </p:attrNameLst>
                                      </p:cBhvr>
                                      <p:tavLst>
                                        <p:tav tm="0" fmla="#ppt_y+(sin(-2*pi*(1-$))*-#ppt_x+cos(-2*pi*(1-$))*(1-#ppt_y))*(1-$)">
                                          <p:val>
                                            <p:fltVal val="0"/>
                                          </p:val>
                                        </p:tav>
                                        <p:tav tm="100000">
                                          <p:val>
                                            <p:fltVal val="1"/>
                                          </p:val>
                                        </p:tav>
                                      </p:tavLst>
                                    </p:anim>
                                  </p:childTnLst>
                                </p:cTn>
                              </p:par>
                              <p:par>
                                <p:cTn id="64" presetID="15" presetClass="entr" presetSubtype="0" fill="hold" grpId="0" nodeType="withEffect">
                                  <p:stCondLst>
                                    <p:cond delay="400"/>
                                  </p:stCondLst>
                                  <p:childTnLst>
                                    <p:set>
                                      <p:cBhvr>
                                        <p:cTn id="65" dur="1" fill="hold">
                                          <p:stCondLst>
                                            <p:cond delay="0"/>
                                          </p:stCondLst>
                                        </p:cTn>
                                        <p:tgtEl>
                                          <p:spTgt spid="35"/>
                                        </p:tgtEl>
                                        <p:attrNameLst>
                                          <p:attrName>style.visibility</p:attrName>
                                        </p:attrNameLst>
                                      </p:cBhvr>
                                      <p:to>
                                        <p:strVal val="visible"/>
                                      </p:to>
                                    </p:set>
                                    <p:anim calcmode="lin" valueType="num">
                                      <p:cBhvr>
                                        <p:cTn id="66" dur="1000" fill="hold"/>
                                        <p:tgtEl>
                                          <p:spTgt spid="35"/>
                                        </p:tgtEl>
                                        <p:attrNameLst>
                                          <p:attrName>ppt_w</p:attrName>
                                        </p:attrNameLst>
                                      </p:cBhvr>
                                      <p:tavLst>
                                        <p:tav tm="0">
                                          <p:val>
                                            <p:fltVal val="0"/>
                                          </p:val>
                                        </p:tav>
                                        <p:tav tm="100000">
                                          <p:val>
                                            <p:strVal val="#ppt_w"/>
                                          </p:val>
                                        </p:tav>
                                      </p:tavLst>
                                    </p:anim>
                                    <p:anim calcmode="lin" valueType="num">
                                      <p:cBhvr>
                                        <p:cTn id="67" dur="1000" fill="hold"/>
                                        <p:tgtEl>
                                          <p:spTgt spid="35"/>
                                        </p:tgtEl>
                                        <p:attrNameLst>
                                          <p:attrName>ppt_h</p:attrName>
                                        </p:attrNameLst>
                                      </p:cBhvr>
                                      <p:tavLst>
                                        <p:tav tm="0">
                                          <p:val>
                                            <p:fltVal val="0"/>
                                          </p:val>
                                        </p:tav>
                                        <p:tav tm="100000">
                                          <p:val>
                                            <p:strVal val="#ppt_h"/>
                                          </p:val>
                                        </p:tav>
                                      </p:tavLst>
                                    </p:anim>
                                    <p:anim calcmode="lin" valueType="num">
                                      <p:cBhvr>
                                        <p:cTn id="68"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5"/>
                                        </p:tgtEl>
                                        <p:attrNameLst>
                                          <p:attrName>ppt_y</p:attrName>
                                        </p:attrNameLst>
                                      </p:cBhvr>
                                      <p:tavLst>
                                        <p:tav tm="0" fmla="#ppt_y+(sin(-2*pi*(1-$))*-#ppt_x+cos(-2*pi*(1-$))*(1-#ppt_y))*(1-$)">
                                          <p:val>
                                            <p:fltVal val="0"/>
                                          </p:val>
                                        </p:tav>
                                        <p:tav tm="100000">
                                          <p:val>
                                            <p:fltVal val="1"/>
                                          </p:val>
                                        </p:tav>
                                      </p:tavLst>
                                    </p:anim>
                                  </p:childTnLst>
                                </p:cTn>
                              </p:par>
                              <p:par>
                                <p:cTn id="70" presetID="15"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1000" fill="hold"/>
                                        <p:tgtEl>
                                          <p:spTgt spid="36"/>
                                        </p:tgtEl>
                                        <p:attrNameLst>
                                          <p:attrName>ppt_w</p:attrName>
                                        </p:attrNameLst>
                                      </p:cBhvr>
                                      <p:tavLst>
                                        <p:tav tm="0">
                                          <p:val>
                                            <p:fltVal val="0"/>
                                          </p:val>
                                        </p:tav>
                                        <p:tav tm="100000">
                                          <p:val>
                                            <p:strVal val="#ppt_w"/>
                                          </p:val>
                                        </p:tav>
                                      </p:tavLst>
                                    </p:anim>
                                    <p:anim calcmode="lin" valueType="num">
                                      <p:cBhvr>
                                        <p:cTn id="73" dur="1000" fill="hold"/>
                                        <p:tgtEl>
                                          <p:spTgt spid="36"/>
                                        </p:tgtEl>
                                        <p:attrNameLst>
                                          <p:attrName>ppt_h</p:attrName>
                                        </p:attrNameLst>
                                      </p:cBhvr>
                                      <p:tavLst>
                                        <p:tav tm="0">
                                          <p:val>
                                            <p:fltVal val="0"/>
                                          </p:val>
                                        </p:tav>
                                        <p:tav tm="100000">
                                          <p:val>
                                            <p:strVal val="#ppt_h"/>
                                          </p:val>
                                        </p:tav>
                                      </p:tavLst>
                                    </p:anim>
                                    <p:anim calcmode="lin" valueType="num">
                                      <p:cBhvr>
                                        <p:cTn id="7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36"/>
                                        </p:tgtEl>
                                        <p:attrNameLst>
                                          <p:attrName>ppt_y</p:attrName>
                                        </p:attrNameLst>
                                      </p:cBhvr>
                                      <p:tavLst>
                                        <p:tav tm="0" fmla="#ppt_y+(sin(-2*pi*(1-$))*-#ppt_x+cos(-2*pi*(1-$))*(1-#ppt_y))*(1-$)">
                                          <p:val>
                                            <p:fltVal val="0"/>
                                          </p:val>
                                        </p:tav>
                                        <p:tav tm="100000">
                                          <p:val>
                                            <p:fltVal val="1"/>
                                          </p:val>
                                        </p:tav>
                                      </p:tavLst>
                                    </p:anim>
                                  </p:childTnLst>
                                </p:cTn>
                              </p:par>
                              <p:par>
                                <p:cTn id="76" presetID="15" presetClass="entr" presetSubtype="0" fill="hold" grpId="0" nodeType="withEffect">
                                  <p:stCondLst>
                                    <p:cond delay="500"/>
                                  </p:stCondLst>
                                  <p:childTnLst>
                                    <p:set>
                                      <p:cBhvr>
                                        <p:cTn id="77" dur="1" fill="hold">
                                          <p:stCondLst>
                                            <p:cond delay="0"/>
                                          </p:stCondLst>
                                        </p:cTn>
                                        <p:tgtEl>
                                          <p:spTgt spid="37"/>
                                        </p:tgtEl>
                                        <p:attrNameLst>
                                          <p:attrName>style.visibility</p:attrName>
                                        </p:attrNameLst>
                                      </p:cBhvr>
                                      <p:to>
                                        <p:strVal val="visible"/>
                                      </p:to>
                                    </p:set>
                                    <p:anim calcmode="lin" valueType="num">
                                      <p:cBhvr>
                                        <p:cTn id="78" dur="1000" fill="hold"/>
                                        <p:tgtEl>
                                          <p:spTgt spid="37"/>
                                        </p:tgtEl>
                                        <p:attrNameLst>
                                          <p:attrName>ppt_w</p:attrName>
                                        </p:attrNameLst>
                                      </p:cBhvr>
                                      <p:tavLst>
                                        <p:tav tm="0">
                                          <p:val>
                                            <p:fltVal val="0"/>
                                          </p:val>
                                        </p:tav>
                                        <p:tav tm="100000">
                                          <p:val>
                                            <p:strVal val="#ppt_w"/>
                                          </p:val>
                                        </p:tav>
                                      </p:tavLst>
                                    </p:anim>
                                    <p:anim calcmode="lin" valueType="num">
                                      <p:cBhvr>
                                        <p:cTn id="79" dur="1000" fill="hold"/>
                                        <p:tgtEl>
                                          <p:spTgt spid="37"/>
                                        </p:tgtEl>
                                        <p:attrNameLst>
                                          <p:attrName>ppt_h</p:attrName>
                                        </p:attrNameLst>
                                      </p:cBhvr>
                                      <p:tavLst>
                                        <p:tav tm="0">
                                          <p:val>
                                            <p:fltVal val="0"/>
                                          </p:val>
                                        </p:tav>
                                        <p:tav tm="100000">
                                          <p:val>
                                            <p:strVal val="#ppt_h"/>
                                          </p:val>
                                        </p:tav>
                                      </p:tavLst>
                                    </p:anim>
                                    <p:anim calcmode="lin" valueType="num">
                                      <p:cBhvr>
                                        <p:cTn id="80"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37"/>
                                        </p:tgtEl>
                                        <p:attrNameLst>
                                          <p:attrName>ppt_y</p:attrName>
                                        </p:attrNameLst>
                                      </p:cBhvr>
                                      <p:tavLst>
                                        <p:tav tm="0" fmla="#ppt_y+(sin(-2*pi*(1-$))*-#ppt_x+cos(-2*pi*(1-$))*(1-#ppt_y))*(1-$)">
                                          <p:val>
                                            <p:fltVal val="0"/>
                                          </p:val>
                                        </p:tav>
                                        <p:tav tm="100000">
                                          <p:val>
                                            <p:fltVal val="1"/>
                                          </p:val>
                                        </p:tav>
                                      </p:tavLst>
                                    </p:anim>
                                  </p:childTnLst>
                                </p:cTn>
                              </p:par>
                            </p:childTnLst>
                          </p:cTn>
                        </p:par>
                        <p:par>
                          <p:cTn id="82" fill="hold">
                            <p:stCondLst>
                              <p:cond delay="2000"/>
                            </p:stCondLst>
                            <p:childTnLst>
                              <p:par>
                                <p:cTn id="83" presetID="42" presetClass="entr" presetSubtype="0" fill="hold"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3000"/>
                            </p:stCondLst>
                            <p:childTnLst>
                              <p:par>
                                <p:cTn id="89" presetID="42" presetClass="entr" presetSubtype="0"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fade">
                                      <p:cBhvr>
                                        <p:cTn id="91" dur="1000"/>
                                        <p:tgtEl>
                                          <p:spTgt spid="38"/>
                                        </p:tgtEl>
                                      </p:cBhvr>
                                    </p:animEffect>
                                    <p:anim calcmode="lin" valueType="num">
                                      <p:cBhvr>
                                        <p:cTn id="92" dur="1000" fill="hold"/>
                                        <p:tgtEl>
                                          <p:spTgt spid="38"/>
                                        </p:tgtEl>
                                        <p:attrNameLst>
                                          <p:attrName>ppt_x</p:attrName>
                                        </p:attrNameLst>
                                      </p:cBhvr>
                                      <p:tavLst>
                                        <p:tav tm="0">
                                          <p:val>
                                            <p:strVal val="#ppt_x"/>
                                          </p:val>
                                        </p:tav>
                                        <p:tav tm="100000">
                                          <p:val>
                                            <p:strVal val="#ppt_x"/>
                                          </p:val>
                                        </p:tav>
                                      </p:tavLst>
                                    </p:anim>
                                    <p:anim calcmode="lin" valueType="num">
                                      <p:cBhvr>
                                        <p:cTn id="93" dur="1000" fill="hold"/>
                                        <p:tgtEl>
                                          <p:spTgt spid="38"/>
                                        </p:tgtEl>
                                        <p:attrNameLst>
                                          <p:attrName>ppt_y</p:attrName>
                                        </p:attrNameLst>
                                      </p:cBhvr>
                                      <p:tavLst>
                                        <p:tav tm="0">
                                          <p:val>
                                            <p:strVal val="#ppt_y+.1"/>
                                          </p:val>
                                        </p:tav>
                                        <p:tav tm="100000">
                                          <p:val>
                                            <p:strVal val="#ppt_y"/>
                                          </p:val>
                                        </p:tav>
                                      </p:tavLst>
                                    </p:anim>
                                  </p:childTnLst>
                                </p:cTn>
                              </p:par>
                            </p:childTnLst>
                          </p:cTn>
                        </p:par>
                        <p:par>
                          <p:cTn id="94" fill="hold">
                            <p:stCondLst>
                              <p:cond delay="400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39"/>
                                        </p:tgtEl>
                                        <p:attrNameLst>
                                          <p:attrName>style.visibility</p:attrName>
                                        </p:attrNameLst>
                                      </p:cBhvr>
                                      <p:to>
                                        <p:strVal val="visible"/>
                                      </p:to>
                                    </p:set>
                                    <p:anim calcmode="lin" valueType="num">
                                      <p:cBhvr>
                                        <p:cTn id="97"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39"/>
                                        </p:tgtEl>
                                        <p:attrNameLst>
                                          <p:attrName>ppt_y</p:attrName>
                                        </p:attrNameLst>
                                      </p:cBhvr>
                                      <p:tavLst>
                                        <p:tav tm="0">
                                          <p:val>
                                            <p:strVal val="#ppt_y"/>
                                          </p:val>
                                        </p:tav>
                                        <p:tav tm="100000">
                                          <p:val>
                                            <p:strVal val="#ppt_y"/>
                                          </p:val>
                                        </p:tav>
                                      </p:tavLst>
                                    </p:anim>
                                    <p:anim calcmode="lin" valueType="num">
                                      <p:cBhvr>
                                        <p:cTn id="99"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39"/>
                                        </p:tgtEl>
                                      </p:cBhvr>
                                    </p:animEffect>
                                  </p:childTnLst>
                                </p:cTn>
                              </p:par>
                              <p:par>
                                <p:cTn id="102" presetID="41" presetClass="entr" presetSubtype="0" fill="hold" grpId="0" nodeType="withEffect">
                                  <p:stCondLst>
                                    <p:cond delay="0"/>
                                  </p:stCondLst>
                                  <p:iterate type="lt">
                                    <p:tmPct val="10000"/>
                                  </p:iterate>
                                  <p:childTnLst>
                                    <p:set>
                                      <p:cBhvr>
                                        <p:cTn id="103" dur="1" fill="hold">
                                          <p:stCondLst>
                                            <p:cond delay="0"/>
                                          </p:stCondLst>
                                        </p:cTn>
                                        <p:tgtEl>
                                          <p:spTgt spid="40"/>
                                        </p:tgtEl>
                                        <p:attrNameLst>
                                          <p:attrName>style.visibility</p:attrName>
                                        </p:attrNameLst>
                                      </p:cBhvr>
                                      <p:to>
                                        <p:strVal val="visible"/>
                                      </p:to>
                                    </p:set>
                                    <p:anim calcmode="lin" valueType="num">
                                      <p:cBhvr>
                                        <p:cTn id="104"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40"/>
                                        </p:tgtEl>
                                        <p:attrNameLst>
                                          <p:attrName>ppt_y</p:attrName>
                                        </p:attrNameLst>
                                      </p:cBhvr>
                                      <p:tavLst>
                                        <p:tav tm="0">
                                          <p:val>
                                            <p:strVal val="#ppt_y"/>
                                          </p:val>
                                        </p:tav>
                                        <p:tav tm="100000">
                                          <p:val>
                                            <p:strVal val="#ppt_y"/>
                                          </p:val>
                                        </p:tav>
                                      </p:tavLst>
                                    </p:anim>
                                    <p:anim calcmode="lin" valueType="num">
                                      <p:cBhvr>
                                        <p:cTn id="106"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18" grpId="0" animBg="1"/>
      <p:bldP spid="19" grpId="0" animBg="1"/>
      <p:bldP spid="20" grpId="0" animBg="1"/>
      <p:bldP spid="21" grpId="0" animBg="1"/>
      <p:bldP spid="22" grpId="0" animBg="1"/>
      <p:bldP spid="23" grpId="0" animBg="1"/>
      <p:bldP spid="34" grpId="0" animBg="1"/>
      <p:bldP spid="35" grpId="0" animBg="1"/>
      <p:bldP spid="36" grpId="0" animBg="1"/>
      <p:bldP spid="37" grpId="0" animBg="1"/>
      <p:bldP spid="38" grpId="0"/>
      <p:bldP spid="39" grpId="0"/>
      <p:bldP spid="4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下箭头 2"/>
          <p:cNvSpPr/>
          <p:nvPr/>
        </p:nvSpPr>
        <p:spPr>
          <a:xfrm>
            <a:off x="3496597" y="2725283"/>
            <a:ext cx="2155523" cy="223091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下箭头 3"/>
          <p:cNvSpPr/>
          <p:nvPr/>
        </p:nvSpPr>
        <p:spPr>
          <a:xfrm flipH="1" flipV="1">
            <a:off x="3497609" y="555526"/>
            <a:ext cx="2155523" cy="216046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Freeform 14"/>
          <p:cNvSpPr>
            <a:spLocks noEditPoints="1"/>
          </p:cNvSpPr>
          <p:nvPr/>
        </p:nvSpPr>
        <p:spPr bwMode="black">
          <a:xfrm>
            <a:off x="4314884" y="1933195"/>
            <a:ext cx="502045" cy="445903"/>
          </a:xfrm>
          <a:custGeom>
            <a:avLst/>
            <a:gdLst>
              <a:gd name="T0" fmla="*/ 326037 w 300"/>
              <a:gd name="T1" fmla="*/ 363437 h 266"/>
              <a:gd name="T2" fmla="*/ 327709 w 300"/>
              <a:gd name="T3" fmla="*/ 380186 h 266"/>
              <a:gd name="T4" fmla="*/ 249126 w 300"/>
              <a:gd name="T5" fmla="*/ 445504 h 266"/>
              <a:gd name="T6" fmla="*/ 13376 w 300"/>
              <a:gd name="T7" fmla="*/ 194280 h 266"/>
              <a:gd name="T8" fmla="*/ 0 w 300"/>
              <a:gd name="T9" fmla="*/ 130637 h 266"/>
              <a:gd name="T10" fmla="*/ 130415 w 300"/>
              <a:gd name="T11" fmla="*/ 0 h 266"/>
              <a:gd name="T12" fmla="*/ 250797 w 300"/>
              <a:gd name="T13" fmla="*/ 80392 h 266"/>
              <a:gd name="T14" fmla="*/ 371180 w 300"/>
              <a:gd name="T15" fmla="*/ 0 h 266"/>
              <a:gd name="T16" fmla="*/ 501595 w 300"/>
              <a:gd name="T17" fmla="*/ 130637 h 266"/>
              <a:gd name="T18" fmla="*/ 488219 w 300"/>
              <a:gd name="T19" fmla="*/ 194280 h 266"/>
              <a:gd name="T20" fmla="*/ 438060 w 300"/>
              <a:gd name="T21" fmla="*/ 271322 h 266"/>
              <a:gd name="T22" fmla="*/ 419668 w 300"/>
              <a:gd name="T23" fmla="*/ 269647 h 266"/>
              <a:gd name="T24" fmla="*/ 326037 w 300"/>
              <a:gd name="T25" fmla="*/ 363437 h 266"/>
              <a:gd name="T26" fmla="*/ 429700 w 300"/>
              <a:gd name="T27" fmla="*/ 353388 h 266"/>
              <a:gd name="T28" fmla="*/ 459795 w 300"/>
              <a:gd name="T29" fmla="*/ 353388 h 266"/>
              <a:gd name="T30" fmla="*/ 459795 w 300"/>
              <a:gd name="T31" fmla="*/ 373486 h 266"/>
              <a:gd name="T32" fmla="*/ 429700 w 300"/>
              <a:gd name="T33" fmla="*/ 373486 h 266"/>
              <a:gd name="T34" fmla="*/ 429700 w 300"/>
              <a:gd name="T35" fmla="*/ 403633 h 266"/>
              <a:gd name="T36" fmla="*/ 409636 w 300"/>
              <a:gd name="T37" fmla="*/ 403633 h 266"/>
              <a:gd name="T38" fmla="*/ 409636 w 300"/>
              <a:gd name="T39" fmla="*/ 373486 h 266"/>
              <a:gd name="T40" fmla="*/ 379540 w 300"/>
              <a:gd name="T41" fmla="*/ 373486 h 266"/>
              <a:gd name="T42" fmla="*/ 379540 w 300"/>
              <a:gd name="T43" fmla="*/ 353388 h 266"/>
              <a:gd name="T44" fmla="*/ 409636 w 300"/>
              <a:gd name="T45" fmla="*/ 353388 h 266"/>
              <a:gd name="T46" fmla="*/ 409636 w 300"/>
              <a:gd name="T47" fmla="*/ 323242 h 266"/>
              <a:gd name="T48" fmla="*/ 429700 w 300"/>
              <a:gd name="T49" fmla="*/ 323242 h 266"/>
              <a:gd name="T50" fmla="*/ 429700 w 300"/>
              <a:gd name="T51" fmla="*/ 353388 h 266"/>
              <a:gd name="T52" fmla="*/ 419668 w 300"/>
              <a:gd name="T53" fmla="*/ 432105 h 266"/>
              <a:gd name="T54" fmla="*/ 351116 w 300"/>
              <a:gd name="T55" fmla="*/ 363437 h 266"/>
              <a:gd name="T56" fmla="*/ 419668 w 300"/>
              <a:gd name="T57" fmla="*/ 294770 h 266"/>
              <a:gd name="T58" fmla="*/ 489891 w 300"/>
              <a:gd name="T59" fmla="*/ 363437 h 266"/>
              <a:gd name="T60" fmla="*/ 419668 w 300"/>
              <a:gd name="T61" fmla="*/ 432105 h 266"/>
              <a:gd name="T62" fmla="*/ 419668 w 300"/>
              <a:gd name="T63" fmla="*/ 281371 h 266"/>
              <a:gd name="T64" fmla="*/ 339413 w 300"/>
              <a:gd name="T65" fmla="*/ 363437 h 266"/>
              <a:gd name="T66" fmla="*/ 419668 w 300"/>
              <a:gd name="T67" fmla="*/ 445504 h 266"/>
              <a:gd name="T68" fmla="*/ 501595 w 300"/>
              <a:gd name="T69" fmla="*/ 363437 h 266"/>
              <a:gd name="T70" fmla="*/ 419668 w 300"/>
              <a:gd name="T71" fmla="*/ 281371 h 2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0"/>
              <a:gd name="T109" fmla="*/ 0 h 266"/>
              <a:gd name="T110" fmla="*/ 300 w 300"/>
              <a:gd name="T111" fmla="*/ 266 h 2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0" h="266">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chemeClr val="bg1"/>
          </a:solidFill>
          <a:ln w="9525">
            <a:noFill/>
            <a:round/>
          </a:ln>
        </p:spPr>
        <p:txBody>
          <a:bodyPr lIns="83943" tIns="41972" rIns="83943" bIns="41972"/>
          <a:lstStyle/>
          <a:p>
            <a:endParaRPr lang="zh-CN" altLang="en-US"/>
          </a:p>
        </p:txBody>
      </p:sp>
      <p:pic>
        <p:nvPicPr>
          <p:cNvPr id="6" name="Picture 3" descr="C:\Users\Jonahs\Dropbox\Projects SCOTT\MEET Windows Azure\source\Background\tile-icon-bigdata.png"/>
          <p:cNvPicPr>
            <a:picLocks noChangeAspect="1" noChangeArrowheads="1"/>
          </p:cNvPicPr>
          <p:nvPr/>
        </p:nvPicPr>
        <p:blipFill>
          <a:blip r:embed="rId1"/>
          <a:srcRect/>
          <a:stretch>
            <a:fillRect/>
          </a:stretch>
        </p:blipFill>
        <p:spPr bwMode="auto">
          <a:xfrm>
            <a:off x="4127531" y="3085323"/>
            <a:ext cx="876749" cy="876521"/>
          </a:xfrm>
          <a:prstGeom prst="rect">
            <a:avLst/>
          </a:prstGeom>
          <a:noFill/>
          <a:ln w="9525">
            <a:noFill/>
            <a:miter lim="800000"/>
            <a:headEnd/>
            <a:tailEnd/>
          </a:ln>
        </p:spPr>
      </p:pic>
      <p:sp>
        <p:nvSpPr>
          <p:cNvPr id="7" name="TextBox 6"/>
          <p:cNvSpPr txBox="1"/>
          <p:nvPr/>
        </p:nvSpPr>
        <p:spPr>
          <a:xfrm>
            <a:off x="4290663" y="675121"/>
            <a:ext cx="567390" cy="954107"/>
          </a:xfrm>
          <a:prstGeom prst="rect">
            <a:avLst/>
          </a:prstGeom>
          <a:noFill/>
        </p:spPr>
        <p:txBody>
          <a:bodyPr vert="horz" wrap="square" rtlCol="0">
            <a:spAutoFit/>
          </a:bodyPr>
          <a:lstStyle/>
          <a:p>
            <a:r>
              <a:rPr lang="en-US" altLang="zh-CN" sz="2800" b="1" dirty="0" smtClean="0">
                <a:solidFill>
                  <a:schemeClr val="bg1"/>
                </a:solidFill>
                <a:latin typeface="方正姚体" panose="02010601030101010101" pitchFamily="2" charset="-122"/>
                <a:ea typeface="方正姚体" panose="02010601030101010101" pitchFamily="2" charset="-122"/>
              </a:rPr>
              <a:t>    01</a:t>
            </a:r>
            <a:endParaRPr lang="zh-CN" altLang="en-US" sz="2800" b="1" dirty="0">
              <a:solidFill>
                <a:schemeClr val="bg1"/>
              </a:solidFill>
              <a:latin typeface="方正姚体" panose="02010601030101010101" pitchFamily="2" charset="-122"/>
              <a:ea typeface="方正姚体" panose="02010601030101010101" pitchFamily="2" charset="-122"/>
            </a:endParaRPr>
          </a:p>
        </p:txBody>
      </p:sp>
      <p:sp>
        <p:nvSpPr>
          <p:cNvPr id="8" name="TextBox 7"/>
          <p:cNvSpPr txBox="1"/>
          <p:nvPr/>
        </p:nvSpPr>
        <p:spPr>
          <a:xfrm>
            <a:off x="4290663" y="4184607"/>
            <a:ext cx="567390" cy="523220"/>
          </a:xfrm>
          <a:prstGeom prst="rect">
            <a:avLst/>
          </a:prstGeom>
          <a:noFill/>
        </p:spPr>
        <p:txBody>
          <a:bodyPr vert="horz" wrap="square" rtlCol="0">
            <a:spAutoFit/>
          </a:bodyPr>
          <a:lstStyle/>
          <a:p>
            <a:r>
              <a:rPr lang="en-US" altLang="zh-CN" sz="2800" b="1" dirty="0" smtClean="0">
                <a:solidFill>
                  <a:schemeClr val="bg1"/>
                </a:solidFill>
                <a:latin typeface="方正姚体" panose="02010601030101010101" pitchFamily="2" charset="-122"/>
                <a:ea typeface="方正姚体" panose="02010601030101010101" pitchFamily="2" charset="-122"/>
              </a:rPr>
              <a:t>02</a:t>
            </a:r>
            <a:endParaRPr lang="zh-CN" altLang="en-US" sz="2800" b="1" dirty="0">
              <a:solidFill>
                <a:schemeClr val="bg1"/>
              </a:solidFill>
              <a:latin typeface="方正姚体" panose="02010601030101010101" pitchFamily="2" charset="-122"/>
              <a:ea typeface="方正姚体" panose="02010601030101010101" pitchFamily="2" charset="-122"/>
            </a:endParaRPr>
          </a:p>
        </p:txBody>
      </p:sp>
      <p:sp>
        <p:nvSpPr>
          <p:cNvPr id="9" name="TextBox 8"/>
          <p:cNvSpPr txBox="1"/>
          <p:nvPr/>
        </p:nvSpPr>
        <p:spPr bwMode="auto">
          <a:xfrm>
            <a:off x="739255" y="1720428"/>
            <a:ext cx="2824633"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endParaRPr lang="zh-CN" altLang="en-US" sz="1200" dirty="0">
              <a:latin typeface="微软雅黑" panose="020B0503020204020204" pitchFamily="34" charset="-122"/>
              <a:ea typeface="微软雅黑" panose="020B0503020204020204" pitchFamily="34" charset="-122"/>
            </a:endParaRPr>
          </a:p>
        </p:txBody>
      </p:sp>
      <p:sp>
        <p:nvSpPr>
          <p:cNvPr id="10" name="矩形 9"/>
          <p:cNvSpPr/>
          <p:nvPr/>
        </p:nvSpPr>
        <p:spPr bwMode="auto">
          <a:xfrm>
            <a:off x="755576" y="1360388"/>
            <a:ext cx="2020887" cy="369333"/>
          </a:xfrm>
          <a:prstGeom prst="rect">
            <a:avLst/>
          </a:prstGeom>
        </p:spPr>
        <p:txBody>
          <a:bodyPr>
            <a:spAutoFit/>
          </a:bodyPr>
          <a:lstStyle/>
          <a:p>
            <a:pPr fontAlgn="auto">
              <a:spcBef>
                <a:spcPts val="0"/>
              </a:spcBef>
              <a:spcAft>
                <a:spcPts val="0"/>
              </a:spcAft>
              <a:defRPr/>
            </a:pPr>
            <a:r>
              <a:rPr lang="zh-CN" altLang="en-US" b="1" dirty="0" smtClean="0">
                <a:solidFill>
                  <a:srgbClr val="C00000"/>
                </a:solidFill>
                <a:latin typeface="微软雅黑" panose="020B0503020204020204" pitchFamily="34" charset="-122"/>
                <a:ea typeface="微软雅黑" panose="020B0503020204020204" pitchFamily="34" charset="-122"/>
              </a:rPr>
              <a:t>输入相关标题</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1" name="TextBox 10"/>
          <p:cNvSpPr txBox="1"/>
          <p:nvPr/>
        </p:nvSpPr>
        <p:spPr bwMode="auto">
          <a:xfrm>
            <a:off x="5796136" y="3291830"/>
            <a:ext cx="2824633"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这里输入简单的文字概述这里输入简单文字概述简单的文字概述这里输入简单的文字概述这里输入简单</a:t>
            </a:r>
            <a:endParaRPr lang="zh-CN" altLang="en-US" sz="1200" dirty="0">
              <a:latin typeface="微软雅黑" panose="020B0503020204020204" pitchFamily="34" charset="-122"/>
              <a:ea typeface="微软雅黑" panose="020B0503020204020204" pitchFamily="34" charset="-122"/>
            </a:endParaRPr>
          </a:p>
        </p:txBody>
      </p:sp>
      <p:sp>
        <p:nvSpPr>
          <p:cNvPr id="12" name="矩形 11"/>
          <p:cNvSpPr/>
          <p:nvPr/>
        </p:nvSpPr>
        <p:spPr bwMode="auto">
          <a:xfrm>
            <a:off x="5812457" y="2931790"/>
            <a:ext cx="2020887" cy="369333"/>
          </a:xfrm>
          <a:prstGeom prst="rect">
            <a:avLst/>
          </a:prstGeom>
        </p:spPr>
        <p:txBody>
          <a:bodyPr>
            <a:spAutoFit/>
          </a:bodyPr>
          <a:lstStyle/>
          <a:p>
            <a:pPr fontAlgn="auto">
              <a:spcBef>
                <a:spcPts val="0"/>
              </a:spcBef>
              <a:spcAft>
                <a:spcPts val="0"/>
              </a:spcAft>
              <a:defRPr/>
            </a:pPr>
            <a:r>
              <a:rPr lang="zh-CN" altLang="en-US" b="1" dirty="0" smtClean="0">
                <a:solidFill>
                  <a:srgbClr val="FFC000"/>
                </a:solidFill>
                <a:latin typeface="微软雅黑" panose="020B0503020204020204" pitchFamily="34" charset="-122"/>
                <a:ea typeface="微软雅黑" panose="020B0503020204020204" pitchFamily="34" charset="-122"/>
              </a:rPr>
              <a:t>输入相关标题</a:t>
            </a:r>
            <a:endParaRPr lang="zh-CN" altLang="en-US" b="1" dirty="0">
              <a:solidFill>
                <a:srgbClr val="FFC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par>
                          <p:cTn id="20" fill="hold">
                            <p:stCondLst>
                              <p:cond delay="1000"/>
                            </p:stCondLst>
                            <p:childTnLst>
                              <p:par>
                                <p:cTn id="21" presetID="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 presetClass="entr" presetSubtype="1"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animBg="1"/>
      <p:bldP spid="4" grpId="0" animBg="1"/>
      <p:bldP spid="5" grpId="0" animBg="1"/>
      <p:bldP spid="7" grpId="0"/>
      <p:bldP spid="8" grpId="0"/>
      <p:bldP spid="9" grpId="0"/>
      <p:bldP spid="10" grpId="0"/>
      <p:bldP spid="11"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等腰三角形 36"/>
          <p:cNvSpPr/>
          <p:nvPr/>
        </p:nvSpPr>
        <p:spPr>
          <a:xfrm>
            <a:off x="3877878" y="1131590"/>
            <a:ext cx="1374647" cy="1201837"/>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6"/>
          <p:cNvSpPr/>
          <p:nvPr/>
        </p:nvSpPr>
        <p:spPr>
          <a:xfrm rot="7176392">
            <a:off x="4723918" y="2617428"/>
            <a:ext cx="1374647" cy="1201837"/>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rgbClr val="DB581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36"/>
          <p:cNvSpPr/>
          <p:nvPr/>
        </p:nvSpPr>
        <p:spPr>
          <a:xfrm rot="14423608" flipH="1">
            <a:off x="2982301" y="2635166"/>
            <a:ext cx="1374647" cy="1201837"/>
          </a:xfrm>
          <a:custGeom>
            <a:avLst/>
            <a:gdLst>
              <a:gd name="connsiteX0" fmla="*/ 0 w 1944216"/>
              <a:gd name="connsiteY0" fmla="*/ 1676048 h 1676048"/>
              <a:gd name="connsiteX1" fmla="*/ 972108 w 1944216"/>
              <a:gd name="connsiteY1" fmla="*/ 0 h 1676048"/>
              <a:gd name="connsiteX2" fmla="*/ 1944216 w 1944216"/>
              <a:gd name="connsiteY2" fmla="*/ 1676048 h 1676048"/>
              <a:gd name="connsiteX3" fmla="*/ 0 w 1944216"/>
              <a:gd name="connsiteY3" fmla="*/ 1676048 h 1676048"/>
              <a:gd name="connsiteX0-1" fmla="*/ 1944216 w 2035656"/>
              <a:gd name="connsiteY0-2" fmla="*/ 1676048 h 1767488"/>
              <a:gd name="connsiteX1-3" fmla="*/ 0 w 2035656"/>
              <a:gd name="connsiteY1-4" fmla="*/ 1676048 h 1767488"/>
              <a:gd name="connsiteX2-5" fmla="*/ 972108 w 2035656"/>
              <a:gd name="connsiteY2-6" fmla="*/ 0 h 1767488"/>
              <a:gd name="connsiteX3-7" fmla="*/ 2035656 w 2035656"/>
              <a:gd name="connsiteY3-8" fmla="*/ 1767488 h 1767488"/>
              <a:gd name="connsiteX0-9" fmla="*/ 0 w 2035656"/>
              <a:gd name="connsiteY0-10" fmla="*/ 1676048 h 1767488"/>
              <a:gd name="connsiteX1-11" fmla="*/ 972108 w 2035656"/>
              <a:gd name="connsiteY1-12" fmla="*/ 0 h 1767488"/>
              <a:gd name="connsiteX2-13" fmla="*/ 2035656 w 2035656"/>
              <a:gd name="connsiteY2-14" fmla="*/ 1767488 h 1767488"/>
              <a:gd name="connsiteX0-15" fmla="*/ 0 w 2000932"/>
              <a:gd name="connsiteY0-16" fmla="*/ 1676048 h 1709614"/>
              <a:gd name="connsiteX1-17" fmla="*/ 972108 w 2000932"/>
              <a:gd name="connsiteY1-18" fmla="*/ 0 h 1709614"/>
              <a:gd name="connsiteX2-19" fmla="*/ 2000932 w 2000932"/>
              <a:gd name="connsiteY2-20" fmla="*/ 1709614 h 1709614"/>
              <a:gd name="connsiteX0-21" fmla="*/ 0 w 1966208"/>
              <a:gd name="connsiteY0-22" fmla="*/ 1676048 h 1676048"/>
              <a:gd name="connsiteX1-23" fmla="*/ 972108 w 1966208"/>
              <a:gd name="connsiteY1-24" fmla="*/ 0 h 1676048"/>
              <a:gd name="connsiteX2-25" fmla="*/ 1966208 w 1966208"/>
              <a:gd name="connsiteY2-26" fmla="*/ 1628591 h 1676048"/>
              <a:gd name="connsiteX0-27" fmla="*/ 0 w 2024082"/>
              <a:gd name="connsiteY0-28" fmla="*/ 1676048 h 1698039"/>
              <a:gd name="connsiteX1-29" fmla="*/ 972108 w 2024082"/>
              <a:gd name="connsiteY1-30" fmla="*/ 0 h 1698039"/>
              <a:gd name="connsiteX2-31" fmla="*/ 2024082 w 2024082"/>
              <a:gd name="connsiteY2-32" fmla="*/ 1698039 h 1698039"/>
              <a:gd name="connsiteX0-33" fmla="*/ 0 w 1942196"/>
              <a:gd name="connsiteY0-34" fmla="*/ 1676048 h 1698039"/>
              <a:gd name="connsiteX1-35" fmla="*/ 972108 w 1942196"/>
              <a:gd name="connsiteY1-36" fmla="*/ 0 h 1698039"/>
              <a:gd name="connsiteX2-37" fmla="*/ 1942196 w 1942196"/>
              <a:gd name="connsiteY2-38" fmla="*/ 1698039 h 1698039"/>
            </a:gdLst>
            <a:ahLst/>
            <a:cxnLst>
              <a:cxn ang="0">
                <a:pos x="connsiteX0-1" y="connsiteY0-2"/>
              </a:cxn>
              <a:cxn ang="0">
                <a:pos x="connsiteX1-3" y="connsiteY1-4"/>
              </a:cxn>
              <a:cxn ang="0">
                <a:pos x="connsiteX2-5" y="connsiteY2-6"/>
              </a:cxn>
            </a:cxnLst>
            <a:rect l="l" t="t" r="r" b="b"/>
            <a:pathLst>
              <a:path w="1942196" h="1698039">
                <a:moveTo>
                  <a:pt x="0" y="1676048"/>
                </a:moveTo>
                <a:lnTo>
                  <a:pt x="972108" y="0"/>
                </a:lnTo>
                <a:cubicBezTo>
                  <a:pt x="1296144" y="558683"/>
                  <a:pt x="1942196" y="1698039"/>
                  <a:pt x="1942196" y="1698039"/>
                </a:cubicBezTo>
              </a:path>
            </a:pathLst>
          </a:custGeom>
          <a:noFill/>
          <a:ln w="101600">
            <a:solidFill>
              <a:srgbClr val="FFC000"/>
            </a:solidFill>
            <a:headEnd type="triangle"/>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5724128" y="1904645"/>
            <a:ext cx="2580493" cy="1061829"/>
          </a:xfrm>
          <a:prstGeom prst="rect">
            <a:avLst/>
          </a:prstGeom>
          <a:noFill/>
        </p:spPr>
        <p:txBody>
          <a:bodyPr wrap="square" rtlCol="0">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01 </a:t>
            </a:r>
            <a:r>
              <a:rPr lang="zh-CN" altLang="en-US" b="1" dirty="0" smtClean="0">
                <a:latin typeface="微软雅黑" panose="020B0503020204020204" pitchFamily="34" charset="-122"/>
                <a:ea typeface="微软雅黑" panose="020B0503020204020204" pitchFamily="34" charset="-122"/>
              </a:rPr>
              <a:t>此处添加标题</a:t>
            </a:r>
            <a:endParaRPr lang="en-US" altLang="zh-CN" b="1" dirty="0" smtClean="0">
              <a:latin typeface="微软雅黑" panose="020B0503020204020204" pitchFamily="34" charset="-122"/>
              <a:ea typeface="微软雅黑" panose="020B0503020204020204" pitchFamily="34" charset="-122"/>
            </a:endParaRPr>
          </a:p>
          <a:p>
            <a:pPr>
              <a:lnSpc>
                <a:spcPct val="150000"/>
              </a:lnSpc>
            </a:pPr>
            <a:r>
              <a:rPr lang="zh-CN" altLang="en-US" sz="1200" dirty="0" smtClean="0">
                <a:latin typeface="微软雅黑" panose="020B0503020204020204" pitchFamily="34" charset="-122"/>
                <a:ea typeface="微软雅黑" panose="020B0503020204020204" pitchFamily="34" charset="-122"/>
              </a:rPr>
              <a:t>单击此处添加文本内容单击此处添加文本内容单击此处添加文本内容</a:t>
            </a:r>
            <a:endParaRPr lang="zh-CN" altLang="en-US" sz="1200" dirty="0">
              <a:latin typeface="微软雅黑" panose="020B0503020204020204" pitchFamily="34" charset="-122"/>
              <a:ea typeface="微软雅黑" panose="020B0503020204020204" pitchFamily="34" charset="-122"/>
            </a:endParaRPr>
          </a:p>
        </p:txBody>
      </p:sp>
      <p:sp>
        <p:nvSpPr>
          <p:cNvPr id="7" name="TextBox 6"/>
          <p:cNvSpPr txBox="1"/>
          <p:nvPr/>
        </p:nvSpPr>
        <p:spPr>
          <a:xfrm>
            <a:off x="971600" y="1904645"/>
            <a:ext cx="2580493" cy="1061829"/>
          </a:xfrm>
          <a:prstGeom prst="rect">
            <a:avLst/>
          </a:prstGeom>
          <a:noFill/>
        </p:spPr>
        <p:txBody>
          <a:bodyPr wrap="square" rtlCol="0">
            <a:spAutoFit/>
          </a:bodyPr>
          <a:lstStyle/>
          <a:p>
            <a:pPr algn="r">
              <a:lnSpc>
                <a:spcPct val="150000"/>
              </a:lnSpc>
            </a:pPr>
            <a:r>
              <a:rPr lang="en-US" altLang="zh-CN" b="1" dirty="0" smtClean="0">
                <a:latin typeface="微软雅黑" panose="020B0503020204020204" pitchFamily="34" charset="-122"/>
                <a:ea typeface="微软雅黑" panose="020B0503020204020204" pitchFamily="34" charset="-122"/>
              </a:rPr>
              <a:t>02 </a:t>
            </a:r>
            <a:r>
              <a:rPr lang="zh-CN" altLang="en-US" b="1" dirty="0" smtClean="0">
                <a:latin typeface="微软雅黑" panose="020B0503020204020204" pitchFamily="34" charset="-122"/>
                <a:ea typeface="微软雅黑" panose="020B0503020204020204" pitchFamily="34" charset="-122"/>
              </a:rPr>
              <a:t>此处添加标题</a:t>
            </a:r>
            <a:endParaRPr lang="en-US" altLang="zh-CN" b="1" dirty="0" smtClean="0">
              <a:latin typeface="微软雅黑" panose="020B0503020204020204" pitchFamily="34" charset="-122"/>
              <a:ea typeface="微软雅黑" panose="020B0503020204020204" pitchFamily="34" charset="-122"/>
            </a:endParaRPr>
          </a:p>
          <a:p>
            <a:pPr algn="r">
              <a:lnSpc>
                <a:spcPct val="150000"/>
              </a:lnSpc>
            </a:pPr>
            <a:r>
              <a:rPr lang="zh-CN" altLang="en-US" sz="1200" dirty="0" smtClean="0">
                <a:latin typeface="微软雅黑" panose="020B0503020204020204" pitchFamily="34" charset="-122"/>
                <a:ea typeface="微软雅黑" panose="020B0503020204020204" pitchFamily="34" charset="-122"/>
              </a:rPr>
              <a:t>单击此处添加文本内容单击此处添加文本内容单击此处添加文本内容</a:t>
            </a:r>
            <a:endParaRPr lang="zh-CN" altLang="en-US" sz="1200" dirty="0">
              <a:latin typeface="微软雅黑" panose="020B0503020204020204" pitchFamily="34" charset="-122"/>
              <a:ea typeface="微软雅黑" panose="020B0503020204020204" pitchFamily="34" charset="-122"/>
            </a:endParaRPr>
          </a:p>
        </p:txBody>
      </p:sp>
      <p:sp>
        <p:nvSpPr>
          <p:cNvPr id="8" name="TextBox 7"/>
          <p:cNvSpPr txBox="1"/>
          <p:nvPr/>
        </p:nvSpPr>
        <p:spPr>
          <a:xfrm>
            <a:off x="3281753" y="3608456"/>
            <a:ext cx="2580493" cy="1061829"/>
          </a:xfrm>
          <a:prstGeom prst="rect">
            <a:avLst/>
          </a:prstGeom>
          <a:noFill/>
        </p:spPr>
        <p:txBody>
          <a:bodyPr wrap="square" rtlCol="0">
            <a:spAutoFit/>
          </a:bodyPr>
          <a:lstStyle/>
          <a:p>
            <a:pPr>
              <a:lnSpc>
                <a:spcPct val="150000"/>
              </a:lnSpc>
            </a:pPr>
            <a:r>
              <a:rPr lang="en-US" altLang="zh-CN" b="1" dirty="0" smtClean="0">
                <a:latin typeface="微软雅黑" panose="020B0503020204020204" pitchFamily="34" charset="-122"/>
                <a:ea typeface="微软雅黑" panose="020B0503020204020204" pitchFamily="34" charset="-122"/>
              </a:rPr>
              <a:t>03 </a:t>
            </a:r>
            <a:r>
              <a:rPr lang="zh-CN" altLang="en-US" b="1" dirty="0" smtClean="0">
                <a:latin typeface="微软雅黑" panose="020B0503020204020204" pitchFamily="34" charset="-122"/>
                <a:ea typeface="微软雅黑" panose="020B0503020204020204" pitchFamily="34" charset="-122"/>
              </a:rPr>
              <a:t>此处添加标题</a:t>
            </a:r>
            <a:endParaRPr lang="en-US" altLang="zh-CN" b="1" dirty="0" smtClean="0">
              <a:latin typeface="微软雅黑" panose="020B0503020204020204" pitchFamily="34" charset="-122"/>
              <a:ea typeface="微软雅黑" panose="020B0503020204020204" pitchFamily="34" charset="-122"/>
            </a:endParaRPr>
          </a:p>
          <a:p>
            <a:pPr algn="ctr">
              <a:lnSpc>
                <a:spcPct val="150000"/>
              </a:lnSpc>
            </a:pPr>
            <a:r>
              <a:rPr lang="zh-CN" altLang="en-US" sz="1200" dirty="0" smtClean="0">
                <a:latin typeface="微软雅黑" panose="020B0503020204020204" pitchFamily="34" charset="-122"/>
                <a:ea typeface="微软雅黑" panose="020B0503020204020204" pitchFamily="34" charset="-122"/>
              </a:rPr>
              <a:t>单击此处添加文本内容单击此处添加文本内容单击此处添加文本内容</a:t>
            </a:r>
            <a:endParaRPr lang="zh-CN" altLang="en-US" sz="1200" dirty="0" smtClean="0">
              <a:latin typeface="微软雅黑" panose="020B0503020204020204" pitchFamily="34" charset="-122"/>
              <a:ea typeface="微软雅黑" panose="020B0503020204020204" pitchFamily="34" charset="-122"/>
            </a:endParaRPr>
          </a:p>
        </p:txBody>
      </p:sp>
    </p:spTree>
  </p:cSld>
  <p:clrMapOvr>
    <a:masterClrMapping/>
  </p:clrMapOvr>
  <p:transition spd="slow" advTm="0">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750"/>
                                        <p:tgtEl>
                                          <p:spTgt spid="3"/>
                                        </p:tgtEl>
                                      </p:cBhvr>
                                    </p:animEffect>
                                  </p:childTnLst>
                                </p:cTn>
                              </p:par>
                              <p:par>
                                <p:cTn id="11" presetID="22" presetClass="entr" presetSubtype="2" fill="hold" grpId="0" nodeType="withEffect">
                                  <p:stCondLst>
                                    <p:cond delay="250"/>
                                  </p:stCondLst>
                                  <p:childTnLst>
                                    <p:set>
                                      <p:cBhvr>
                                        <p:cTn id="12" dur="1" fill="hold">
                                          <p:stCondLst>
                                            <p:cond delay="0"/>
                                          </p:stCondLst>
                                        </p:cTn>
                                        <p:tgtEl>
                                          <p:spTgt spid="6"/>
                                        </p:tgtEl>
                                        <p:attrNameLst>
                                          <p:attrName>style.visibility</p:attrName>
                                        </p:attrNameLst>
                                      </p:cBhvr>
                                      <p:to>
                                        <p:strVal val="visible"/>
                                      </p:to>
                                    </p:set>
                                    <p:animEffect transition="in" filter="wipe(right)">
                                      <p:cBhvr>
                                        <p:cTn id="13" dur="500"/>
                                        <p:tgtEl>
                                          <p:spTgt spid="6"/>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750"/>
                                        <p:tgtEl>
                                          <p:spTgt spid="4"/>
                                        </p:tgtEl>
                                      </p:cBhvr>
                                    </p:animEffect>
                                  </p:childTnLst>
                                </p:cTn>
                              </p:par>
                              <p:par>
                                <p:cTn id="18" presetID="42" presetClass="entr" presetSubtype="0" fill="hold" grpId="0" nodeType="withEffect">
                                  <p:stCondLst>
                                    <p:cond delay="25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right)">
                                      <p:cBhvr>
                                        <p:cTn id="26" dur="750"/>
                                        <p:tgtEl>
                                          <p:spTgt spid="5"/>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animBg="1"/>
      <p:bldP spid="4" grpId="0" animBg="1"/>
      <p:bldP spid="5" grpId="0" animBg="1"/>
      <p:bldP spid="6" grpId="0"/>
      <p:bldP spid="7"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Freeform 104"/>
          <p:cNvSpPr/>
          <p:nvPr/>
        </p:nvSpPr>
        <p:spPr bwMode="auto">
          <a:xfrm>
            <a:off x="4659967" y="3504813"/>
            <a:ext cx="1156212" cy="1256107"/>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DB5810"/>
          </a:solidFill>
          <a:ln>
            <a:noFill/>
          </a:ln>
        </p:spPr>
        <p:txBody>
          <a:bodyPr lIns="121914" tIns="60957" rIns="121914" bIns="60957"/>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4" name="Freeform 106"/>
          <p:cNvSpPr/>
          <p:nvPr/>
        </p:nvSpPr>
        <p:spPr bwMode="auto">
          <a:xfrm>
            <a:off x="3173772" y="3485692"/>
            <a:ext cx="1160462" cy="1256105"/>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C00000"/>
          </a:solidFill>
          <a:ln>
            <a:noFill/>
          </a:ln>
        </p:spPr>
        <p:txBody>
          <a:bodyPr lIns="121914" tIns="60957" rIns="121914" bIns="60957"/>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5" name="Freeform 108"/>
          <p:cNvSpPr/>
          <p:nvPr/>
        </p:nvSpPr>
        <p:spPr bwMode="auto">
          <a:xfrm>
            <a:off x="4492844" y="987574"/>
            <a:ext cx="2023372" cy="2380438"/>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C00000"/>
          </a:solidFill>
          <a:ln>
            <a:noFill/>
          </a:ln>
        </p:spPr>
        <p:txBody>
          <a:bodyPr lIns="121914" tIns="60957" rIns="121914" bIns="60957"/>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6" name="Freeform 109"/>
          <p:cNvSpPr/>
          <p:nvPr/>
        </p:nvSpPr>
        <p:spPr bwMode="auto">
          <a:xfrm>
            <a:off x="2464084" y="996078"/>
            <a:ext cx="2023372" cy="2380438"/>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FFC000"/>
          </a:solidFill>
          <a:ln>
            <a:noFill/>
          </a:ln>
        </p:spPr>
        <p:txBody>
          <a:bodyPr lIns="121914" tIns="60957" rIns="121914" bIns="60957"/>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7" name="Freeform 121"/>
          <p:cNvSpPr/>
          <p:nvPr/>
        </p:nvSpPr>
        <p:spPr bwMode="auto">
          <a:xfrm>
            <a:off x="4192276" y="2828249"/>
            <a:ext cx="255047" cy="252921"/>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FFC000"/>
          </a:solidFill>
          <a:ln>
            <a:noFill/>
          </a:ln>
        </p:spPr>
        <p:txBody>
          <a:bodyPr lIns="121914" tIns="60957" rIns="121914" bIns="60957"/>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8" name="Freeform 122"/>
          <p:cNvSpPr/>
          <p:nvPr/>
        </p:nvSpPr>
        <p:spPr bwMode="auto">
          <a:xfrm>
            <a:off x="4503847" y="2777820"/>
            <a:ext cx="316684" cy="316685"/>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FFC000"/>
          </a:solidFill>
          <a:ln>
            <a:noFill/>
          </a:ln>
        </p:spPr>
        <p:txBody>
          <a:bodyPr lIns="121914" tIns="60957" rIns="121914" bIns="60957"/>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9" name="Freeform 123"/>
          <p:cNvSpPr/>
          <p:nvPr/>
        </p:nvSpPr>
        <p:spPr bwMode="auto">
          <a:xfrm>
            <a:off x="4192276" y="3132177"/>
            <a:ext cx="255047" cy="248672"/>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FFC000"/>
          </a:solidFill>
          <a:ln>
            <a:noFill/>
          </a:ln>
        </p:spPr>
        <p:txBody>
          <a:bodyPr lIns="121914" tIns="60957" rIns="121914" bIns="60957"/>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0" name="Freeform 124"/>
          <p:cNvSpPr/>
          <p:nvPr/>
        </p:nvSpPr>
        <p:spPr bwMode="auto">
          <a:xfrm>
            <a:off x="4494351" y="3132177"/>
            <a:ext cx="250798" cy="248672"/>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FFC000"/>
          </a:solidFill>
          <a:ln>
            <a:noFill/>
          </a:ln>
        </p:spPr>
        <p:txBody>
          <a:bodyPr lIns="121914" tIns="60957" rIns="121914" bIns="60957"/>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1" name="矩形 1"/>
          <p:cNvSpPr>
            <a:spLocks noChangeArrowheads="1"/>
          </p:cNvSpPr>
          <p:nvPr/>
        </p:nvSpPr>
        <p:spPr bwMode="auto">
          <a:xfrm>
            <a:off x="6669142" y="1123814"/>
            <a:ext cx="2295346" cy="14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8565"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1218565"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400" dirty="0">
              <a:solidFill>
                <a:srgbClr val="595959"/>
              </a:solidFill>
              <a:latin typeface="微软雅黑" panose="020B0503020204020204" pitchFamily="34" charset="-122"/>
              <a:ea typeface="微软雅黑" panose="020B0503020204020204" pitchFamily="34" charset="-122"/>
            </a:endParaRPr>
          </a:p>
          <a:p>
            <a:pPr algn="just" defTabSz="1218565"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400" dirty="0">
              <a:solidFill>
                <a:srgbClr val="595959"/>
              </a:solidFill>
              <a:latin typeface="微软雅黑" panose="020B0503020204020204" pitchFamily="34" charset="-122"/>
              <a:ea typeface="微软雅黑" panose="020B0503020204020204" pitchFamily="34" charset="-122"/>
            </a:endParaRPr>
          </a:p>
          <a:p>
            <a:pPr algn="just" defTabSz="1218565" fontAlgn="base">
              <a:lnSpc>
                <a:spcPct val="150000"/>
              </a:lnSpc>
              <a:spcBef>
                <a:spcPct val="0"/>
              </a:spcBef>
              <a:spcAft>
                <a:spcPct val="0"/>
              </a:spcAft>
            </a:pP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12" name="任意多边形 11"/>
          <p:cNvSpPr/>
          <p:nvPr/>
        </p:nvSpPr>
        <p:spPr>
          <a:xfrm flipH="1">
            <a:off x="576670" y="1667494"/>
            <a:ext cx="3160115" cy="824651"/>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chemeClr val="bg1">
                <a:lumMod val="50000"/>
              </a:schemeClr>
            </a:solidFill>
            <a:prstDash val="dash"/>
            <a:headEnd type="oval" w="med" len="med"/>
          </a:ln>
          <a:effectLst/>
        </p:spPr>
        <p:txBody>
          <a:bodyPr lIns="121914" tIns="60957" rIns="121914" bIns="60957"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3" name="矩形 1"/>
          <p:cNvSpPr>
            <a:spLocks noChangeArrowheads="1"/>
          </p:cNvSpPr>
          <p:nvPr/>
        </p:nvSpPr>
        <p:spPr bwMode="auto">
          <a:xfrm>
            <a:off x="974107" y="1232528"/>
            <a:ext cx="2563370" cy="14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8565"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1218565"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400" dirty="0">
              <a:solidFill>
                <a:srgbClr val="595959"/>
              </a:solidFill>
              <a:latin typeface="微软雅黑" panose="020B0503020204020204" pitchFamily="34" charset="-122"/>
              <a:ea typeface="微软雅黑" panose="020B0503020204020204" pitchFamily="34" charset="-122"/>
            </a:endParaRPr>
          </a:p>
          <a:p>
            <a:pPr algn="just" defTabSz="1218565"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400" dirty="0">
              <a:solidFill>
                <a:srgbClr val="595959"/>
              </a:solidFill>
              <a:latin typeface="微软雅黑" panose="020B0503020204020204" pitchFamily="34" charset="-122"/>
              <a:ea typeface="微软雅黑" panose="020B0503020204020204" pitchFamily="34" charset="-122"/>
            </a:endParaRPr>
          </a:p>
          <a:p>
            <a:pPr algn="just" defTabSz="1218565" fontAlgn="base">
              <a:lnSpc>
                <a:spcPct val="150000"/>
              </a:lnSpc>
              <a:spcBef>
                <a:spcPct val="0"/>
              </a:spcBef>
              <a:spcAft>
                <a:spcPct val="0"/>
              </a:spcAft>
            </a:pPr>
            <a:endParaRPr lang="zh-CN" altLang="zh-CN" sz="1200" b="1" dirty="0">
              <a:solidFill>
                <a:srgbClr val="595959"/>
              </a:solidFill>
              <a:latin typeface="微软雅黑" panose="020B0503020204020204" pitchFamily="34" charset="-122"/>
              <a:ea typeface="微软雅黑" panose="020B0503020204020204" pitchFamily="34" charset="-122"/>
            </a:endParaRPr>
          </a:p>
        </p:txBody>
      </p:sp>
      <p:sp>
        <p:nvSpPr>
          <p:cNvPr id="14" name="任意多边形 13"/>
          <p:cNvSpPr/>
          <p:nvPr/>
        </p:nvSpPr>
        <p:spPr>
          <a:xfrm flipH="1">
            <a:off x="576670" y="3239175"/>
            <a:ext cx="2810011" cy="83102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chemeClr val="bg1">
                <a:lumMod val="50000"/>
              </a:schemeClr>
            </a:solidFill>
            <a:prstDash val="dash"/>
            <a:headEnd type="oval" w="med" len="med"/>
          </a:ln>
          <a:effectLst/>
        </p:spPr>
        <p:txBody>
          <a:bodyPr lIns="121914" tIns="60957" rIns="121914" bIns="60957"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15" name="矩形 1"/>
          <p:cNvSpPr>
            <a:spLocks noChangeArrowheads="1"/>
          </p:cNvSpPr>
          <p:nvPr/>
        </p:nvSpPr>
        <p:spPr bwMode="auto">
          <a:xfrm>
            <a:off x="989508" y="2756707"/>
            <a:ext cx="2552985" cy="1138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8565" fontAlgn="base">
              <a:lnSpc>
                <a:spcPct val="150000"/>
              </a:lnSpc>
              <a:spcBef>
                <a:spcPct val="0"/>
              </a:spcBef>
              <a:spcAft>
                <a:spcPct val="0"/>
              </a:spcAft>
            </a:pPr>
            <a:r>
              <a:rPr lang="zh-CN" altLang="en-US" sz="1600" b="1"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dirty="0">
              <a:solidFill>
                <a:srgbClr val="595959"/>
              </a:solidFill>
              <a:latin typeface="微软雅黑" panose="020B0503020204020204" pitchFamily="34" charset="-122"/>
              <a:ea typeface="微软雅黑" panose="020B0503020204020204" pitchFamily="34" charset="-122"/>
            </a:endParaRPr>
          </a:p>
          <a:p>
            <a:pPr algn="just" defTabSz="1218565"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400" dirty="0">
              <a:solidFill>
                <a:srgbClr val="595959"/>
              </a:solidFill>
              <a:latin typeface="微软雅黑" panose="020B0503020204020204" pitchFamily="34" charset="-122"/>
              <a:ea typeface="微软雅黑" panose="020B0503020204020204" pitchFamily="34" charset="-122"/>
            </a:endParaRPr>
          </a:p>
          <a:p>
            <a:pPr algn="just" defTabSz="1218565" fontAlgn="base">
              <a:lnSpc>
                <a:spcPct val="150000"/>
              </a:lnSpc>
              <a:spcBef>
                <a:spcPct val="0"/>
              </a:spcBef>
              <a:spcAft>
                <a:spcPct val="0"/>
              </a:spcAft>
            </a:pPr>
            <a:r>
              <a:rPr lang="zh-CN" altLang="en-US" sz="140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400" dirty="0">
              <a:solidFill>
                <a:srgbClr val="595959"/>
              </a:solidFill>
              <a:latin typeface="微软雅黑" panose="020B0503020204020204" pitchFamily="34" charset="-122"/>
              <a:ea typeface="微软雅黑" panose="020B0503020204020204" pitchFamily="34" charset="-122"/>
            </a:endParaRPr>
          </a:p>
        </p:txBody>
      </p:sp>
      <p:sp>
        <p:nvSpPr>
          <p:cNvPr id="16" name="矩形 1"/>
          <p:cNvSpPr>
            <a:spLocks noChangeArrowheads="1"/>
          </p:cNvSpPr>
          <p:nvPr/>
        </p:nvSpPr>
        <p:spPr bwMode="auto">
          <a:xfrm>
            <a:off x="6662651" y="2960720"/>
            <a:ext cx="1900511" cy="1508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p>
            <a:pPr algn="just" defTabSz="1218565">
              <a:lnSpc>
                <a:spcPct val="150000"/>
              </a:lnSpc>
            </a:pPr>
            <a:r>
              <a:rPr lang="zh-CN" altLang="en-US" sz="1600" b="1" kern="0" dirty="0">
                <a:solidFill>
                  <a:srgbClr val="595959"/>
                </a:solidFill>
                <a:latin typeface="微软雅黑" panose="020B0503020204020204" pitchFamily="34" charset="-122"/>
                <a:ea typeface="微软雅黑" panose="020B0503020204020204" pitchFamily="34" charset="-122"/>
              </a:rPr>
              <a:t>此处添加标题内容</a:t>
            </a:r>
            <a:endParaRPr lang="en-US" altLang="zh-CN" sz="1600" b="1" kern="0" dirty="0">
              <a:solidFill>
                <a:srgbClr val="595959"/>
              </a:solidFill>
              <a:latin typeface="微软雅黑" panose="020B0503020204020204" pitchFamily="34" charset="-122"/>
              <a:ea typeface="微软雅黑" panose="020B0503020204020204" pitchFamily="34" charset="-122"/>
            </a:endParaRPr>
          </a:p>
          <a:p>
            <a:pPr algn="just" defTabSz="1218565">
              <a:lnSpc>
                <a:spcPct val="150000"/>
              </a:lnSpc>
            </a:pPr>
            <a:r>
              <a:rPr lang="zh-CN" altLang="en-US" sz="1400" kern="0" dirty="0">
                <a:solidFill>
                  <a:srgbClr val="595959"/>
                </a:solidFill>
                <a:latin typeface="微软雅黑" panose="020B0503020204020204" pitchFamily="34" charset="-122"/>
                <a:ea typeface="微软雅黑" panose="020B0503020204020204" pitchFamily="34" charset="-122"/>
              </a:rPr>
              <a:t>点击此处添加内容</a:t>
            </a:r>
            <a:endParaRPr lang="en-US" altLang="zh-CN" sz="1400" kern="0" dirty="0">
              <a:solidFill>
                <a:srgbClr val="595959"/>
              </a:solidFill>
              <a:latin typeface="微软雅黑" panose="020B0503020204020204" pitchFamily="34" charset="-122"/>
              <a:ea typeface="微软雅黑" panose="020B0503020204020204" pitchFamily="34" charset="-122"/>
            </a:endParaRPr>
          </a:p>
          <a:p>
            <a:pPr algn="just" defTabSz="1218565">
              <a:lnSpc>
                <a:spcPct val="150000"/>
              </a:lnSpc>
            </a:pPr>
            <a:r>
              <a:rPr lang="zh-CN" altLang="en-US" sz="1400" kern="0" dirty="0">
                <a:solidFill>
                  <a:srgbClr val="595959"/>
                </a:solidFill>
                <a:latin typeface="微软雅黑" panose="020B0503020204020204" pitchFamily="34" charset="-122"/>
                <a:ea typeface="微软雅黑" panose="020B0503020204020204" pitchFamily="34" charset="-122"/>
              </a:rPr>
              <a:t>点击此处添加内容</a:t>
            </a:r>
            <a:endParaRPr lang="zh-CN" altLang="zh-CN" sz="1400" kern="0" dirty="0">
              <a:solidFill>
                <a:srgbClr val="595959"/>
              </a:solidFill>
              <a:latin typeface="微软雅黑" panose="020B0503020204020204" pitchFamily="34" charset="-122"/>
              <a:ea typeface="微软雅黑" panose="020B0503020204020204" pitchFamily="34" charset="-122"/>
            </a:endParaRPr>
          </a:p>
          <a:p>
            <a:pPr algn="just" defTabSz="1218565">
              <a:lnSpc>
                <a:spcPct val="150000"/>
              </a:lnSpc>
            </a:pPr>
            <a:endParaRPr lang="zh-CN" altLang="zh-CN" sz="16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7" name="Freeform 11"/>
          <p:cNvSpPr/>
          <p:nvPr/>
        </p:nvSpPr>
        <p:spPr bwMode="auto">
          <a:xfrm>
            <a:off x="6303460" y="1206002"/>
            <a:ext cx="359191" cy="314558"/>
          </a:xfrm>
          <a:custGeom>
            <a:avLst/>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C00000"/>
          </a:solidFill>
          <a:ln>
            <a:noFill/>
          </a:ln>
        </p:spPr>
        <p:txBody>
          <a:bodyPr lIns="121914" tIns="60957" rIns="121914" bIns="60957"/>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grpSp>
        <p:nvGrpSpPr>
          <p:cNvPr id="18" name="组合 122"/>
          <p:cNvGrpSpPr/>
          <p:nvPr/>
        </p:nvGrpSpPr>
        <p:grpSpPr bwMode="auto">
          <a:xfrm>
            <a:off x="698920" y="1349791"/>
            <a:ext cx="257171" cy="259297"/>
            <a:chOff x="3889445" y="2973091"/>
            <a:chExt cx="319708" cy="324921"/>
          </a:xfrm>
          <a:solidFill>
            <a:srgbClr val="FFC000"/>
          </a:solidFill>
        </p:grpSpPr>
        <p:sp>
          <p:nvSpPr>
            <p:cNvPr id="19"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0"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1"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2"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3" name="组合 13321"/>
          <p:cNvGrpSpPr/>
          <p:nvPr/>
        </p:nvGrpSpPr>
        <p:grpSpPr bwMode="auto">
          <a:xfrm>
            <a:off x="6341716" y="3100296"/>
            <a:ext cx="282679" cy="280553"/>
            <a:chOff x="1057275" y="3008313"/>
            <a:chExt cx="368300" cy="368300"/>
          </a:xfrm>
          <a:solidFill>
            <a:srgbClr val="DB5810"/>
          </a:solidFill>
        </p:grpSpPr>
        <p:sp>
          <p:nvSpPr>
            <p:cNvPr id="24" name="Freeform 11"/>
            <p:cNvSpPr/>
            <p:nvPr/>
          </p:nvSpPr>
          <p:spPr bwMode="auto">
            <a:xfrm>
              <a:off x="1057275" y="3033713"/>
              <a:ext cx="342900" cy="342900"/>
            </a:xfrm>
            <a:custGeom>
              <a:avLst/>
              <a:gdLst>
                <a:gd name="T0" fmla="*/ 252015625 w 216"/>
                <a:gd name="T1" fmla="*/ 0 h 216"/>
                <a:gd name="T2" fmla="*/ 252015625 w 216"/>
                <a:gd name="T3" fmla="*/ 0 h 216"/>
                <a:gd name="T4" fmla="*/ 201612500 w 216"/>
                <a:gd name="T5" fmla="*/ 5040313 h 216"/>
                <a:gd name="T6" fmla="*/ 156249688 w 216"/>
                <a:gd name="T7" fmla="*/ 252015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5625 w 216"/>
                <a:gd name="T59" fmla="*/ 292338125 h 216"/>
                <a:gd name="T60" fmla="*/ 252015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5" name="Freeform 12"/>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5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6" name="组合 13322"/>
          <p:cNvGrpSpPr/>
          <p:nvPr/>
        </p:nvGrpSpPr>
        <p:grpSpPr bwMode="auto">
          <a:xfrm>
            <a:off x="702818" y="2839957"/>
            <a:ext cx="280550" cy="299680"/>
            <a:chOff x="1946500" y="2659080"/>
            <a:chExt cx="249236" cy="264850"/>
          </a:xfrm>
          <a:solidFill>
            <a:srgbClr val="C00000"/>
          </a:solidFill>
        </p:grpSpPr>
        <p:sp>
          <p:nvSpPr>
            <p:cNvPr id="27" name="Rectangle 13"/>
            <p:cNvSpPr>
              <a:spLocks noChangeArrowheads="1"/>
            </p:cNvSpPr>
            <p:nvPr/>
          </p:nvSpPr>
          <p:spPr bwMode="auto">
            <a:xfrm>
              <a:off x="1946500" y="2712050"/>
              <a:ext cx="40474" cy="21188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8" name="Rectangle 14"/>
            <p:cNvSpPr>
              <a:spLocks noChangeArrowheads="1"/>
            </p:cNvSpPr>
            <p:nvPr/>
          </p:nvSpPr>
          <p:spPr bwMode="auto">
            <a:xfrm>
              <a:off x="2016797" y="2679947"/>
              <a:ext cx="40474" cy="243983"/>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9" name="Rectangle 15"/>
            <p:cNvSpPr>
              <a:spLocks noChangeArrowheads="1"/>
            </p:cNvSpPr>
            <p:nvPr/>
          </p:nvSpPr>
          <p:spPr bwMode="auto">
            <a:xfrm>
              <a:off x="2084964" y="2659080"/>
              <a:ext cx="42604" cy="26485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30" name="Rectangle 16"/>
            <p:cNvSpPr>
              <a:spLocks noChangeArrowheads="1"/>
            </p:cNvSpPr>
            <p:nvPr/>
          </p:nvSpPr>
          <p:spPr bwMode="auto">
            <a:xfrm>
              <a:off x="2155262" y="2790702"/>
              <a:ext cx="40474" cy="133228"/>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8565"/>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grpSp>
      <p:sp>
        <p:nvSpPr>
          <p:cNvPr id="31" name="任意多边形 30"/>
          <p:cNvSpPr/>
          <p:nvPr/>
        </p:nvSpPr>
        <p:spPr>
          <a:xfrm>
            <a:off x="5370421" y="1587591"/>
            <a:ext cx="3196974" cy="824651"/>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2700" cap="flat" cmpd="sng" algn="ctr">
            <a:solidFill>
              <a:schemeClr val="bg1">
                <a:lumMod val="50000"/>
              </a:schemeClr>
            </a:solidFill>
            <a:prstDash val="dash"/>
            <a:headEnd type="oval" w="med" len="med"/>
          </a:ln>
          <a:effectLst/>
        </p:spPr>
        <p:txBody>
          <a:bodyPr lIns="121914" tIns="60957" rIns="121914" bIns="60957"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2" name="任意多边形 31"/>
          <p:cNvSpPr/>
          <p:nvPr/>
        </p:nvSpPr>
        <p:spPr>
          <a:xfrm>
            <a:off x="5238073" y="3436096"/>
            <a:ext cx="3329322" cy="83102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2700" cap="flat" cmpd="sng" algn="ctr">
            <a:solidFill>
              <a:schemeClr val="bg1">
                <a:lumMod val="50000"/>
              </a:schemeClr>
            </a:solidFill>
            <a:prstDash val="dash"/>
            <a:headEnd type="oval" w="med" len="med"/>
          </a:ln>
          <a:effectLst/>
        </p:spPr>
        <p:txBody>
          <a:bodyPr lIns="121914" tIns="60957" rIns="121914" bIns="60957"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3" name="Oval 54"/>
          <p:cNvSpPr>
            <a:spLocks noChangeArrowheads="1"/>
          </p:cNvSpPr>
          <p:nvPr/>
        </p:nvSpPr>
        <p:spPr bwMode="auto">
          <a:xfrm>
            <a:off x="3698743" y="2456664"/>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1914" tIns="60957" rIns="121914" bIns="60957"/>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34" name="Oval 54"/>
          <p:cNvSpPr>
            <a:spLocks noChangeArrowheads="1"/>
          </p:cNvSpPr>
          <p:nvPr/>
        </p:nvSpPr>
        <p:spPr bwMode="auto">
          <a:xfrm>
            <a:off x="5305892" y="2386768"/>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1914" tIns="60957" rIns="121914" bIns="60957"/>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35" name="Oval 54"/>
          <p:cNvSpPr>
            <a:spLocks noChangeArrowheads="1"/>
          </p:cNvSpPr>
          <p:nvPr/>
        </p:nvSpPr>
        <p:spPr bwMode="auto">
          <a:xfrm>
            <a:off x="5161876" y="4218352"/>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1914" tIns="60957" rIns="121914" bIns="60957"/>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36" name="Oval 54"/>
          <p:cNvSpPr>
            <a:spLocks noChangeArrowheads="1"/>
          </p:cNvSpPr>
          <p:nvPr/>
        </p:nvSpPr>
        <p:spPr bwMode="auto">
          <a:xfrm>
            <a:off x="3328180" y="4022346"/>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ln>
          <a:effectLst>
            <a:outerShdw blurRad="63500" sx="102000" sy="102000" algn="ctr" rotWithShape="0">
              <a:prstClr val="black">
                <a:alpha val="40000"/>
              </a:prstClr>
            </a:outerShdw>
          </a:effectLst>
        </p:spPr>
        <p:txBody>
          <a:bodyPr lIns="121914" tIns="60957" rIns="121914" bIns="60957"/>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Tree>
  </p:cSld>
  <p:clrMapOvr>
    <a:masterClrMapping/>
  </p:clrMapOvr>
  <p:transition spd="slow" advTm="0">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3" presetClass="entr" presetSubtype="32"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strVal val="4*#ppt_w"/>
                                          </p:val>
                                        </p:tav>
                                        <p:tav tm="100000">
                                          <p:val>
                                            <p:strVal val="#ppt_w"/>
                                          </p:val>
                                        </p:tav>
                                      </p:tavLst>
                                    </p:anim>
                                    <p:anim calcmode="lin" valueType="num">
                                      <p:cBhvr>
                                        <p:cTn id="29" dur="500" fill="hold"/>
                                        <p:tgtEl>
                                          <p:spTgt spid="7"/>
                                        </p:tgtEl>
                                        <p:attrNameLst>
                                          <p:attrName>ppt_h</p:attrName>
                                        </p:attrNameLst>
                                      </p:cBhvr>
                                      <p:tavLst>
                                        <p:tav tm="0">
                                          <p:val>
                                            <p:strVal val="4*#ppt_h"/>
                                          </p:val>
                                        </p:tav>
                                        <p:tav tm="100000">
                                          <p:val>
                                            <p:strVal val="#ppt_h"/>
                                          </p:val>
                                        </p:tav>
                                      </p:tavLst>
                                    </p:anim>
                                  </p:childTnLst>
                                </p:cTn>
                              </p:par>
                            </p:childTnLst>
                          </p:cTn>
                        </p:par>
                        <p:par>
                          <p:cTn id="30" fill="hold">
                            <p:stCondLst>
                              <p:cond delay="1500"/>
                            </p:stCondLst>
                            <p:childTnLst>
                              <p:par>
                                <p:cTn id="31" presetID="23" presetClass="entr" presetSubtype="3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strVal val="4*#ppt_w"/>
                                          </p:val>
                                        </p:tav>
                                        <p:tav tm="100000">
                                          <p:val>
                                            <p:strVal val="#ppt_w"/>
                                          </p:val>
                                        </p:tav>
                                      </p:tavLst>
                                    </p:anim>
                                    <p:anim calcmode="lin" valueType="num">
                                      <p:cBhvr>
                                        <p:cTn id="34" dur="500" fill="hold"/>
                                        <p:tgtEl>
                                          <p:spTgt spid="8"/>
                                        </p:tgtEl>
                                        <p:attrNameLst>
                                          <p:attrName>ppt_h</p:attrName>
                                        </p:attrNameLst>
                                      </p:cBhvr>
                                      <p:tavLst>
                                        <p:tav tm="0">
                                          <p:val>
                                            <p:strVal val="4*#ppt_h"/>
                                          </p:val>
                                        </p:tav>
                                        <p:tav tm="100000">
                                          <p:val>
                                            <p:strVal val="#ppt_h"/>
                                          </p:val>
                                        </p:tav>
                                      </p:tavLst>
                                    </p:anim>
                                  </p:childTnLst>
                                </p:cTn>
                              </p:par>
                            </p:childTnLst>
                          </p:cTn>
                        </p:par>
                        <p:par>
                          <p:cTn id="35" fill="hold">
                            <p:stCondLst>
                              <p:cond delay="2000"/>
                            </p:stCondLst>
                            <p:childTnLst>
                              <p:par>
                                <p:cTn id="36" presetID="23" presetClass="entr" presetSubtype="32"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ppt_w"/>
                                          </p:val>
                                        </p:tav>
                                        <p:tav tm="100000">
                                          <p:val>
                                            <p:strVal val="#ppt_w"/>
                                          </p:val>
                                        </p:tav>
                                      </p:tavLst>
                                    </p:anim>
                                    <p:anim calcmode="lin" valueType="num">
                                      <p:cBhvr>
                                        <p:cTn id="39" dur="500" fill="hold"/>
                                        <p:tgtEl>
                                          <p:spTgt spid="10"/>
                                        </p:tgtEl>
                                        <p:attrNameLst>
                                          <p:attrName>ppt_h</p:attrName>
                                        </p:attrNameLst>
                                      </p:cBhvr>
                                      <p:tavLst>
                                        <p:tav tm="0">
                                          <p:val>
                                            <p:strVal val="4*#ppt_h"/>
                                          </p:val>
                                        </p:tav>
                                        <p:tav tm="100000">
                                          <p:val>
                                            <p:strVal val="#ppt_h"/>
                                          </p:val>
                                        </p:tav>
                                      </p:tavLst>
                                    </p:anim>
                                  </p:childTnLst>
                                </p:cTn>
                              </p:par>
                            </p:childTnLst>
                          </p:cTn>
                        </p:par>
                        <p:par>
                          <p:cTn id="40" fill="hold">
                            <p:stCondLst>
                              <p:cond delay="2500"/>
                            </p:stCondLst>
                            <p:childTnLst>
                              <p:par>
                                <p:cTn id="41" presetID="23" presetClass="entr" presetSubtype="3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strVal val="4*#ppt_w"/>
                                          </p:val>
                                        </p:tav>
                                        <p:tav tm="100000">
                                          <p:val>
                                            <p:strVal val="#ppt_w"/>
                                          </p:val>
                                        </p:tav>
                                      </p:tavLst>
                                    </p:anim>
                                    <p:anim calcmode="lin" valueType="num">
                                      <p:cBhvr>
                                        <p:cTn id="44" dur="500" fill="hold"/>
                                        <p:tgtEl>
                                          <p:spTgt spid="9"/>
                                        </p:tgtEl>
                                        <p:attrNameLst>
                                          <p:attrName>ppt_h</p:attrName>
                                        </p:attrNameLst>
                                      </p:cBhvr>
                                      <p:tavLst>
                                        <p:tav tm="0">
                                          <p:val>
                                            <p:strVal val="4*#ppt_h"/>
                                          </p:val>
                                        </p:tav>
                                        <p:tav tm="100000">
                                          <p:val>
                                            <p:strVal val="#ppt_h"/>
                                          </p:val>
                                        </p:tav>
                                      </p:tavLst>
                                    </p:anim>
                                  </p:childTnLst>
                                </p:cTn>
                              </p:par>
                            </p:childTnLst>
                          </p:cTn>
                        </p:par>
                        <p:par>
                          <p:cTn id="45" fill="hold">
                            <p:stCondLst>
                              <p:cond delay="3000"/>
                            </p:stCondLst>
                            <p:childTnLst>
                              <p:par>
                                <p:cTn id="46" presetID="22" presetClass="entr" presetSubtype="4"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down)">
                                      <p:cBhvr>
                                        <p:cTn id="48" dur="500"/>
                                        <p:tgtEl>
                                          <p:spTgt spid="33"/>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childTnLst>
                          </p:cTn>
                        </p:par>
                        <p:par>
                          <p:cTn id="58" fill="hold">
                            <p:stCondLst>
                              <p:cond delay="3500"/>
                            </p:stCondLst>
                            <p:childTnLst>
                              <p:par>
                                <p:cTn id="59" presetID="2" presetClass="entr" presetSubtype="4"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par>
                          <p:cTn id="75" fill="hold">
                            <p:stCondLst>
                              <p:cond delay="4000"/>
                            </p:stCondLst>
                            <p:childTnLst>
                              <p:par>
                                <p:cTn id="76" presetID="22" presetClass="entr" presetSubtype="8"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left)">
                                      <p:cBhvr>
                                        <p:cTn id="78" dur="500"/>
                                        <p:tgtEl>
                                          <p:spTgt spid="3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500"/>
                                        <p:tgtEl>
                                          <p:spTgt spid="34"/>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left)">
                                      <p:cBhvr>
                                        <p:cTn id="84" dur="500"/>
                                        <p:tgtEl>
                                          <p:spTgt spid="35"/>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left)">
                                      <p:cBhvr>
                                        <p:cTn id="87" dur="500"/>
                                        <p:tgtEl>
                                          <p:spTgt spid="32"/>
                                        </p:tgtEl>
                                      </p:cBhvr>
                                    </p:animEffect>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ppt_x"/>
                                          </p:val>
                                        </p:tav>
                                        <p:tav tm="100000">
                                          <p:val>
                                            <p:strVal val="#ppt_x"/>
                                          </p:val>
                                        </p:tav>
                                      </p:tavLst>
                                    </p:anim>
                                    <p:anim calcmode="lin" valueType="num">
                                      <p:cBhvr additive="base">
                                        <p:cTn id="92" dur="500" fill="hold"/>
                                        <p:tgtEl>
                                          <p:spTgt spid="1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additive="base">
                                        <p:cTn id="95" dur="500" fill="hold"/>
                                        <p:tgtEl>
                                          <p:spTgt spid="17"/>
                                        </p:tgtEl>
                                        <p:attrNameLst>
                                          <p:attrName>ppt_x</p:attrName>
                                        </p:attrNameLst>
                                      </p:cBhvr>
                                      <p:tavLst>
                                        <p:tav tm="0">
                                          <p:val>
                                            <p:strVal val="#ppt_x"/>
                                          </p:val>
                                        </p:tav>
                                        <p:tav tm="100000">
                                          <p:val>
                                            <p:strVal val="#ppt_x"/>
                                          </p:val>
                                        </p:tav>
                                      </p:tavLst>
                                    </p:anim>
                                    <p:anim calcmode="lin" valueType="num">
                                      <p:cBhvr additive="base">
                                        <p:cTn id="96" dur="500" fill="hold"/>
                                        <p:tgtEl>
                                          <p:spTgt spid="17"/>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additive="base">
                                        <p:cTn id="99" dur="500" fill="hold"/>
                                        <p:tgtEl>
                                          <p:spTgt spid="23"/>
                                        </p:tgtEl>
                                        <p:attrNameLst>
                                          <p:attrName>ppt_x</p:attrName>
                                        </p:attrNameLst>
                                      </p:cBhvr>
                                      <p:tavLst>
                                        <p:tav tm="0">
                                          <p:val>
                                            <p:strVal val="#ppt_x"/>
                                          </p:val>
                                        </p:tav>
                                        <p:tav tm="100000">
                                          <p:val>
                                            <p:strVal val="#ppt_x"/>
                                          </p:val>
                                        </p:tav>
                                      </p:tavLst>
                                    </p:anim>
                                    <p:anim calcmode="lin" valueType="num">
                                      <p:cBhvr additive="base">
                                        <p:cTn id="100" dur="500" fill="hold"/>
                                        <p:tgtEl>
                                          <p:spTgt spid="2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ppt_x"/>
                                          </p:val>
                                        </p:tav>
                                        <p:tav tm="100000">
                                          <p:val>
                                            <p:strVal val="#ppt_x"/>
                                          </p:val>
                                        </p:tav>
                                      </p:tavLst>
                                    </p:anim>
                                    <p:anim calcmode="lin" valueType="num">
                                      <p:cBhvr additive="base">
                                        <p:cTn id="10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animBg="1"/>
      <p:bldP spid="4" grpId="0" animBg="1"/>
      <p:bldP spid="5" grpId="0" animBg="1"/>
      <p:bldP spid="6" grpId="0" animBg="1"/>
      <p:bldP spid="7" grpId="0" animBg="1"/>
      <p:bldP spid="8" grpId="0" animBg="1"/>
      <p:bldP spid="9" grpId="0" animBg="1"/>
      <p:bldP spid="10" grpId="0" animBg="1"/>
      <p:bldP spid="11" grpId="0"/>
      <p:bldP spid="12" grpId="0" animBg="1"/>
      <p:bldP spid="13" grpId="0"/>
      <p:bldP spid="14" grpId="0" animBg="1"/>
      <p:bldP spid="15" grpId="0"/>
      <p:bldP spid="16" grpId="0"/>
      <p:bldP spid="17" grpId="0" animBg="1"/>
      <p:bldP spid="31" grpId="0" animBg="1"/>
      <p:bldP spid="32" grpId="0" animBg="1"/>
      <p:bldP spid="33" grpId="0" animBg="1"/>
      <p:bldP spid="34" grpId="0" animBg="1"/>
      <p:bldP spid="35" grpId="0" animBg="1"/>
      <p:bldP spid="3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982637" y="1419622"/>
            <a:ext cx="3213910" cy="1440160"/>
            <a:chOff x="1849115" y="2355573"/>
            <a:chExt cx="3213910" cy="1440160"/>
          </a:xfrm>
        </p:grpSpPr>
        <p:sp>
          <p:nvSpPr>
            <p:cNvPr id="4" name="五边形 1"/>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solidFill>
              <a:srgbClr val="FFC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矩形 4"/>
            <p:cNvSpPr/>
            <p:nvPr/>
          </p:nvSpPr>
          <p:spPr>
            <a:xfrm>
              <a:off x="1953942" y="2434045"/>
              <a:ext cx="2485543" cy="1290003"/>
            </a:xfrm>
            <a:prstGeom prst="rect">
              <a:avLst/>
            </a:prstGeom>
            <a:solidFill>
              <a:schemeClr val="bg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TextBox 5"/>
            <p:cNvSpPr txBox="1"/>
            <p:nvPr/>
          </p:nvSpPr>
          <p:spPr>
            <a:xfrm>
              <a:off x="2137147" y="2872563"/>
              <a:ext cx="2160240" cy="412421"/>
            </a:xfrm>
            <a:prstGeom prst="rect">
              <a:avLst/>
            </a:prstGeom>
            <a:noFill/>
          </p:spPr>
          <p:txBody>
            <a:bodyPr wrap="square" rtlCol="0">
              <a:spAutoFit/>
            </a:bodyPr>
            <a:lstStyle/>
            <a:p>
              <a:pPr>
                <a:lnSpc>
                  <a:spcPct val="13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点击添加文字描述</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2065139" y="2492896"/>
              <a:ext cx="1224567" cy="369332"/>
            </a:xfrm>
            <a:prstGeom prst="rect">
              <a:avLst/>
            </a:prstGeom>
            <a:noFill/>
          </p:spPr>
          <p:txBody>
            <a:bodyPr wrap="square" rtlCol="0">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5113543" y="1419622"/>
            <a:ext cx="3213910" cy="1440160"/>
            <a:chOff x="5980021" y="2355573"/>
            <a:chExt cx="3213910" cy="1440160"/>
          </a:xfrm>
        </p:grpSpPr>
        <p:sp>
          <p:nvSpPr>
            <p:cNvPr id="9" name="五边形 1"/>
            <p:cNvSpPr/>
            <p:nvPr/>
          </p:nvSpPr>
          <p:spPr>
            <a:xfrm flipH="1">
              <a:off x="5980021"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solidFill>
              <a:srgbClr val="FFC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10" name="矩形 9"/>
            <p:cNvSpPr/>
            <p:nvPr/>
          </p:nvSpPr>
          <p:spPr>
            <a:xfrm>
              <a:off x="6603560" y="2434045"/>
              <a:ext cx="2485543" cy="1290003"/>
            </a:xfrm>
            <a:prstGeom prst="rect">
              <a:avLst/>
            </a:prstGeom>
            <a:solidFill>
              <a:schemeClr val="bg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TextBox 10"/>
            <p:cNvSpPr txBox="1"/>
            <p:nvPr/>
          </p:nvSpPr>
          <p:spPr>
            <a:xfrm>
              <a:off x="6817667" y="2872563"/>
              <a:ext cx="2160240" cy="412421"/>
            </a:xfrm>
            <a:prstGeom prst="rect">
              <a:avLst/>
            </a:prstGeom>
            <a:noFill/>
          </p:spPr>
          <p:txBody>
            <a:bodyPr wrap="square" rtlCol="0">
              <a:spAutoFit/>
            </a:bodyPr>
            <a:lstStyle/>
            <a:p>
              <a:pPr>
                <a:lnSpc>
                  <a:spcPct val="13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点击添加文字描述</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6745659" y="2492896"/>
              <a:ext cx="1224567" cy="369332"/>
            </a:xfrm>
            <a:prstGeom prst="rect">
              <a:avLst/>
            </a:prstGeom>
            <a:noFill/>
          </p:spPr>
          <p:txBody>
            <a:bodyPr wrap="square" rtlCol="0">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982637" y="2925097"/>
            <a:ext cx="3213910" cy="1440160"/>
            <a:chOff x="1849115" y="3861048"/>
            <a:chExt cx="3213910" cy="1440160"/>
          </a:xfrm>
        </p:grpSpPr>
        <p:sp>
          <p:nvSpPr>
            <p:cNvPr id="14"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solidFill>
              <a:srgbClr val="FFC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矩形 14"/>
            <p:cNvSpPr/>
            <p:nvPr/>
          </p:nvSpPr>
          <p:spPr>
            <a:xfrm>
              <a:off x="1953942" y="3936126"/>
              <a:ext cx="2485543" cy="1290003"/>
            </a:xfrm>
            <a:prstGeom prst="rect">
              <a:avLst/>
            </a:prstGeom>
            <a:solidFill>
              <a:schemeClr val="bg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TextBox 15"/>
            <p:cNvSpPr txBox="1"/>
            <p:nvPr/>
          </p:nvSpPr>
          <p:spPr>
            <a:xfrm>
              <a:off x="2137147" y="4415894"/>
              <a:ext cx="2160240" cy="412421"/>
            </a:xfrm>
            <a:prstGeom prst="rect">
              <a:avLst/>
            </a:prstGeom>
            <a:noFill/>
          </p:spPr>
          <p:txBody>
            <a:bodyPr wrap="square" rtlCol="0">
              <a:spAutoFit/>
            </a:bodyPr>
            <a:lstStyle/>
            <a:p>
              <a:pPr>
                <a:lnSpc>
                  <a:spcPct val="13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点击添加文字描述</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2065139" y="4005064"/>
              <a:ext cx="1224567" cy="369332"/>
            </a:xfrm>
            <a:prstGeom prst="rect">
              <a:avLst/>
            </a:prstGeom>
            <a:noFill/>
          </p:spPr>
          <p:txBody>
            <a:bodyPr wrap="square" rtlCol="0">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5113543" y="2925097"/>
            <a:ext cx="3213910" cy="1440160"/>
            <a:chOff x="5980021" y="3861048"/>
            <a:chExt cx="3213910" cy="1440160"/>
          </a:xfrm>
        </p:grpSpPr>
        <p:sp>
          <p:nvSpPr>
            <p:cNvPr id="19" name="五边形 1"/>
            <p:cNvSpPr/>
            <p:nvPr/>
          </p:nvSpPr>
          <p:spPr>
            <a:xfrm flipH="1">
              <a:off x="5980021"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solidFill>
              <a:srgbClr val="FFC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6603560" y="3936126"/>
              <a:ext cx="2485543" cy="1290003"/>
            </a:xfrm>
            <a:prstGeom prst="rect">
              <a:avLst/>
            </a:prstGeom>
            <a:solidFill>
              <a:schemeClr val="bg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21" name="TextBox 20"/>
            <p:cNvSpPr txBox="1"/>
            <p:nvPr/>
          </p:nvSpPr>
          <p:spPr>
            <a:xfrm>
              <a:off x="6817667" y="4415894"/>
              <a:ext cx="2160240" cy="412421"/>
            </a:xfrm>
            <a:prstGeom prst="rect">
              <a:avLst/>
            </a:prstGeom>
            <a:noFill/>
          </p:spPr>
          <p:txBody>
            <a:bodyPr wrap="square" rtlCol="0">
              <a:spAutoFit/>
            </a:bodyPr>
            <a:lstStyle/>
            <a:p>
              <a:pPr>
                <a:lnSpc>
                  <a:spcPct val="130000"/>
                </a:lnSpc>
              </a:pP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rPr>
                <a:t>点击添加文字描述</a:t>
              </a:r>
              <a:endParaRPr lang="en-US" altLang="zh-CN" sz="1600"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745659" y="4005064"/>
              <a:ext cx="1224567" cy="369332"/>
            </a:xfrm>
            <a:prstGeom prst="rect">
              <a:avLst/>
            </a:prstGeom>
            <a:noFill/>
          </p:spPr>
          <p:txBody>
            <a:bodyPr wrap="square" rtlCol="0">
              <a:spAutoFit/>
            </a:bodyPr>
            <a:lstStyle/>
            <a:p>
              <a:pPr algn="ctr"/>
              <a:r>
                <a:rPr lang="zh-CN" altLang="en-US" b="1" dirty="0" smtClean="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686122" y="2139701"/>
            <a:ext cx="1944216" cy="1505476"/>
            <a:chOff x="4552600" y="3075652"/>
            <a:chExt cx="1944216" cy="1505476"/>
          </a:xfrm>
        </p:grpSpPr>
        <p:sp>
          <p:nvSpPr>
            <p:cNvPr id="24" name="矩形 23"/>
            <p:cNvSpPr/>
            <p:nvPr/>
          </p:nvSpPr>
          <p:spPr>
            <a:xfrm>
              <a:off x="4552600" y="3075652"/>
              <a:ext cx="1944216" cy="1505476"/>
            </a:xfrm>
            <a:prstGeom prst="rect">
              <a:avLst/>
            </a:prstGeom>
            <a:solidFill>
              <a:schemeClr val="bg1"/>
            </a:solidFill>
            <a:ln>
              <a:noFill/>
            </a:ln>
            <a:effectLst>
              <a:innerShdw blurRad="63500">
                <a:prstClr val="black">
                  <a:alpha val="64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25" name="矩形 24"/>
            <p:cNvSpPr/>
            <p:nvPr/>
          </p:nvSpPr>
          <p:spPr>
            <a:xfrm>
              <a:off x="4696616" y="3187173"/>
              <a:ext cx="795273" cy="576064"/>
            </a:xfrm>
            <a:prstGeom prst="rect">
              <a:avLst/>
            </a:prstGeom>
            <a:solidFill>
              <a:srgbClr val="C00000"/>
            </a:solidFill>
            <a:ln w="6350">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26" name="矩形 25"/>
            <p:cNvSpPr/>
            <p:nvPr/>
          </p:nvSpPr>
          <p:spPr>
            <a:xfrm>
              <a:off x="5563897" y="3187173"/>
              <a:ext cx="795273" cy="576064"/>
            </a:xfrm>
            <a:prstGeom prst="rect">
              <a:avLst/>
            </a:prstGeom>
            <a:solidFill>
              <a:srgbClr val="C00000"/>
            </a:solidFill>
            <a:ln w="6350">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27" name="矩形 26"/>
            <p:cNvSpPr/>
            <p:nvPr/>
          </p:nvSpPr>
          <p:spPr>
            <a:xfrm>
              <a:off x="4696616" y="3866605"/>
              <a:ext cx="795273" cy="576064"/>
            </a:xfrm>
            <a:prstGeom prst="rect">
              <a:avLst/>
            </a:prstGeom>
            <a:solidFill>
              <a:srgbClr val="C00000"/>
            </a:solidFill>
            <a:ln w="6350">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5563897" y="3866605"/>
              <a:ext cx="795273" cy="576064"/>
            </a:xfrm>
            <a:prstGeom prst="rect">
              <a:avLst/>
            </a:prstGeom>
            <a:solidFill>
              <a:srgbClr val="C00000"/>
            </a:solidFill>
            <a:ln w="6350">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TextBox 28"/>
            <p:cNvSpPr txBox="1"/>
            <p:nvPr/>
          </p:nvSpPr>
          <p:spPr>
            <a:xfrm>
              <a:off x="4707805" y="3267568"/>
              <a:ext cx="784084" cy="461665"/>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r>
                <a:rPr lang="zh-CN" altLang="en-US" sz="2400" dirty="0" smtClean="0">
                  <a:solidFill>
                    <a:schemeClr val="bg1"/>
                  </a:solidFill>
                </a:rPr>
                <a:t>①</a:t>
              </a:r>
              <a:endParaRPr lang="zh-CN" altLang="en-US" sz="2400" dirty="0">
                <a:solidFill>
                  <a:schemeClr val="bg1"/>
                </a:solidFill>
              </a:endParaRPr>
            </a:p>
          </p:txBody>
        </p:sp>
        <p:sp>
          <p:nvSpPr>
            <p:cNvPr id="30" name="TextBox 29"/>
            <p:cNvSpPr txBox="1"/>
            <p:nvPr/>
          </p:nvSpPr>
          <p:spPr>
            <a:xfrm>
              <a:off x="5587979" y="3267568"/>
              <a:ext cx="784084" cy="461665"/>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r>
                <a:rPr lang="zh-CN" altLang="en-US" sz="2400" dirty="0" smtClean="0">
                  <a:solidFill>
                    <a:schemeClr val="bg1"/>
                  </a:solidFill>
                </a:rPr>
                <a:t>②</a:t>
              </a:r>
              <a:endParaRPr lang="zh-CN" altLang="en-US" sz="2400" dirty="0">
                <a:solidFill>
                  <a:schemeClr val="bg1"/>
                </a:solidFill>
              </a:endParaRPr>
            </a:p>
          </p:txBody>
        </p:sp>
        <p:sp>
          <p:nvSpPr>
            <p:cNvPr id="31" name="TextBox 30"/>
            <p:cNvSpPr txBox="1"/>
            <p:nvPr/>
          </p:nvSpPr>
          <p:spPr>
            <a:xfrm>
              <a:off x="4707805" y="3937166"/>
              <a:ext cx="784084" cy="461665"/>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r>
                <a:rPr lang="zh-CN" altLang="en-US" sz="2400" dirty="0" smtClean="0">
                  <a:solidFill>
                    <a:schemeClr val="bg1"/>
                  </a:solidFill>
                </a:rPr>
                <a:t>③</a:t>
              </a:r>
              <a:endParaRPr lang="zh-CN" altLang="en-US" sz="2400" dirty="0">
                <a:solidFill>
                  <a:schemeClr val="bg1"/>
                </a:solidFill>
              </a:endParaRPr>
            </a:p>
          </p:txBody>
        </p:sp>
        <p:sp>
          <p:nvSpPr>
            <p:cNvPr id="32" name="TextBox 31"/>
            <p:cNvSpPr txBox="1"/>
            <p:nvPr/>
          </p:nvSpPr>
          <p:spPr>
            <a:xfrm>
              <a:off x="5587979" y="3937166"/>
              <a:ext cx="784084" cy="461665"/>
            </a:xfrm>
            <a:prstGeom prst="rect">
              <a:avLst/>
            </a:prstGeom>
            <a:noFill/>
          </p:spPr>
          <p:txBody>
            <a:bodyPr wrap="square" rtlCol="0">
              <a:spAutoFit/>
            </a:bodyPr>
            <a:lstStyle>
              <a:defPPr>
                <a:defRPr lang="zh-CN"/>
              </a:defPPr>
              <a:lvl1pPr algn="ctr">
                <a:defRPr b="1">
                  <a:solidFill>
                    <a:srgbClr val="0070C0"/>
                  </a:solidFill>
                  <a:latin typeface="微软雅黑" panose="020B0503020204020204" pitchFamily="34" charset="-122"/>
                  <a:ea typeface="微软雅黑" panose="020B0503020204020204" pitchFamily="34" charset="-122"/>
                </a:defRPr>
              </a:lvl1pPr>
            </a:lstStyle>
            <a:p>
              <a:r>
                <a:rPr lang="zh-CN" altLang="en-US" sz="2400" dirty="0" smtClean="0">
                  <a:solidFill>
                    <a:schemeClr val="bg1"/>
                  </a:solidFill>
                </a:rPr>
                <a:t>④</a:t>
              </a:r>
              <a:endParaRPr lang="zh-CN" altLang="en-US" sz="24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dir="d"/>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par>
                                <p:cTn id="14" presetID="53" presetClass="entr" presetSubtype="16" fill="hold" nodeType="withEffect">
                                  <p:stCondLst>
                                    <p:cond delay="20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par>
                                <p:cTn id="19" presetID="53" presetClass="entr" presetSubtype="16" fill="hold" nodeType="withEffect">
                                  <p:stCondLst>
                                    <p:cond delay="40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par>
                                <p:cTn id="24" presetID="53" presetClass="entr" presetSubtype="16" fill="hold" nodeType="withEffect">
                                  <p:stCondLst>
                                    <p:cond delay="60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par>
                                <p:cTn id="29" presetID="53" presetClass="entr" presetSubtype="16" fill="hold" nodeType="withEffect">
                                  <p:stCondLst>
                                    <p:cond delay="80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矩形 2"/>
          <p:cNvSpPr/>
          <p:nvPr/>
        </p:nvSpPr>
        <p:spPr>
          <a:xfrm>
            <a:off x="467544" y="3926808"/>
            <a:ext cx="2066218" cy="73317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533762" y="3593546"/>
            <a:ext cx="2066218" cy="106643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599980" y="3326294"/>
            <a:ext cx="2066217" cy="1325024"/>
          </a:xfrm>
          <a:prstGeom prst="rect">
            <a:avLst/>
          </a:prstGeom>
          <a:solidFill>
            <a:srgbClr val="DB5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666197" y="2793720"/>
            <a:ext cx="2066217" cy="18662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321482" y="3651870"/>
            <a:ext cx="690678" cy="689727"/>
          </a:xfrm>
          <a:prstGeom prst="ellipse">
            <a:avLst/>
          </a:prstGeom>
          <a:solidFill>
            <a:schemeClr val="bg1">
              <a:alpha val="32941"/>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smtClean="0">
                <a:solidFill>
                  <a:schemeClr val="bg1"/>
                </a:solidFill>
              </a:rPr>
              <a:t>03</a:t>
            </a:r>
            <a:endParaRPr lang="zh-CN" altLang="en-US" sz="2000" dirty="0">
              <a:solidFill>
                <a:schemeClr val="bg1"/>
              </a:solidFill>
            </a:endParaRPr>
          </a:p>
        </p:txBody>
      </p:sp>
      <p:sp>
        <p:nvSpPr>
          <p:cNvPr id="8" name="椭圆 7"/>
          <p:cNvSpPr/>
          <p:nvPr/>
        </p:nvSpPr>
        <p:spPr>
          <a:xfrm>
            <a:off x="3221532" y="3780005"/>
            <a:ext cx="690678" cy="689727"/>
          </a:xfrm>
          <a:prstGeom prst="ellipse">
            <a:avLst/>
          </a:prstGeom>
          <a:solidFill>
            <a:schemeClr val="bg1">
              <a:alpha val="32941"/>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smtClean="0">
                <a:solidFill>
                  <a:schemeClr val="bg1"/>
                </a:solidFill>
              </a:rPr>
              <a:t>02</a:t>
            </a:r>
            <a:endParaRPr lang="zh-CN" altLang="en-US" sz="2000" dirty="0">
              <a:solidFill>
                <a:schemeClr val="bg1"/>
              </a:solidFill>
            </a:endParaRPr>
          </a:p>
        </p:txBody>
      </p:sp>
      <p:sp>
        <p:nvSpPr>
          <p:cNvPr id="9" name="椭圆 8"/>
          <p:cNvSpPr/>
          <p:nvPr/>
        </p:nvSpPr>
        <p:spPr>
          <a:xfrm>
            <a:off x="1133872" y="3926808"/>
            <a:ext cx="690678" cy="689727"/>
          </a:xfrm>
          <a:prstGeom prst="ellipse">
            <a:avLst/>
          </a:prstGeom>
          <a:solidFill>
            <a:schemeClr val="bg1">
              <a:alpha val="32941"/>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000" dirty="0" smtClean="0">
                <a:solidFill>
                  <a:schemeClr val="bg1"/>
                </a:solidFill>
              </a:rPr>
              <a:t>01</a:t>
            </a:r>
            <a:endParaRPr lang="zh-CN" altLang="en-US" sz="2000" dirty="0">
              <a:solidFill>
                <a:schemeClr val="bg1"/>
              </a:solidFill>
            </a:endParaRPr>
          </a:p>
        </p:txBody>
      </p:sp>
      <p:cxnSp>
        <p:nvCxnSpPr>
          <p:cNvPr id="10" name="直接连接符 9"/>
          <p:cNvCxnSpPr/>
          <p:nvPr/>
        </p:nvCxnSpPr>
        <p:spPr>
          <a:xfrm>
            <a:off x="7308304" y="1275606"/>
            <a:ext cx="0" cy="151811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流程图: 资料带 10"/>
          <p:cNvSpPr/>
          <p:nvPr/>
        </p:nvSpPr>
        <p:spPr>
          <a:xfrm>
            <a:off x="7308304" y="1275606"/>
            <a:ext cx="936104" cy="759057"/>
          </a:xfrm>
          <a:prstGeom prst="flowChartPunchedTa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7431017" y="1344936"/>
            <a:ext cx="560855" cy="560083"/>
          </a:xfrm>
          <a:prstGeom prst="ellipse">
            <a:avLst/>
          </a:prstGeom>
          <a:solidFill>
            <a:schemeClr val="bg1">
              <a:alpha val="32941"/>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1600" b="1" dirty="0" smtClean="0">
                <a:solidFill>
                  <a:schemeClr val="bg1"/>
                </a:solidFill>
              </a:rPr>
              <a:t>04</a:t>
            </a:r>
            <a:endParaRPr lang="zh-CN" altLang="en-US" sz="1600" b="1" dirty="0">
              <a:solidFill>
                <a:schemeClr val="bg1"/>
              </a:solidFill>
            </a:endParaRPr>
          </a:p>
        </p:txBody>
      </p:sp>
      <p:sp>
        <p:nvSpPr>
          <p:cNvPr id="13" name="TextBox 12"/>
          <p:cNvSpPr txBox="1"/>
          <p:nvPr/>
        </p:nvSpPr>
        <p:spPr>
          <a:xfrm>
            <a:off x="6876256" y="3058963"/>
            <a:ext cx="1692696" cy="1384995"/>
          </a:xfrm>
          <a:prstGeom prst="rect">
            <a:avLst/>
          </a:prstGeom>
          <a:noFill/>
        </p:spPr>
        <p:txBody>
          <a:bodyPr wrap="square" rtlCol="0">
            <a:spAutoFit/>
          </a:bodyPr>
          <a:lstStyle/>
          <a:p>
            <a:pPr>
              <a:lnSpc>
                <a:spcPct val="150000"/>
              </a:lnSpc>
            </a:pPr>
            <a:r>
              <a:rPr lang="zh-CN" altLang="en-US" sz="1400" dirty="0" smtClean="0">
                <a:solidFill>
                  <a:schemeClr val="bg1"/>
                </a:solidFill>
                <a:latin typeface="微软雅黑" panose="020B0503020204020204" pitchFamily="34" charset="-122"/>
                <a:ea typeface="微软雅黑" panose="020B0503020204020204" pitchFamily="34" charset="-122"/>
              </a:rPr>
              <a:t>这里输入简单的文字概述</a:t>
            </a:r>
            <a:r>
              <a:rPr lang="zh-CN" altLang="en-US" sz="1400" dirty="0">
                <a:solidFill>
                  <a:schemeClr val="bg1"/>
                </a:solidFill>
                <a:latin typeface="微软雅黑" panose="020B0503020204020204" pitchFamily="34" charset="-122"/>
                <a:ea typeface="微软雅黑" panose="020B0503020204020204" pitchFamily="34" charset="-122"/>
              </a:rPr>
              <a:t>这里输入</a:t>
            </a:r>
            <a:r>
              <a:rPr lang="zh-CN" altLang="en-US" sz="1400" dirty="0" smtClean="0">
                <a:solidFill>
                  <a:schemeClr val="bg1"/>
                </a:solidFill>
                <a:latin typeface="微软雅黑" panose="020B0503020204020204" pitchFamily="34" charset="-122"/>
                <a:ea typeface="微软雅黑" panose="020B0503020204020204" pitchFamily="34" charset="-122"/>
              </a:rPr>
              <a:t>简单文字概述这里</a:t>
            </a:r>
            <a:r>
              <a:rPr lang="zh-CN" altLang="en-US" sz="1400" dirty="0">
                <a:solidFill>
                  <a:schemeClr val="bg1"/>
                </a:solidFill>
                <a:latin typeface="微软雅黑" panose="020B0503020204020204" pitchFamily="34" charset="-122"/>
                <a:ea typeface="微软雅黑" panose="020B0503020204020204" pitchFamily="34" charset="-122"/>
              </a:rPr>
              <a:t>输入简单的文字</a:t>
            </a:r>
            <a:r>
              <a:rPr lang="zh-CN" altLang="en-US" sz="1400" dirty="0" smtClean="0">
                <a:solidFill>
                  <a:schemeClr val="bg1"/>
                </a:solidFill>
                <a:latin typeface="微软雅黑" panose="020B0503020204020204" pitchFamily="34" charset="-122"/>
                <a:ea typeface="微软雅黑" panose="020B0503020204020204" pitchFamily="34" charset="-122"/>
              </a:rPr>
              <a:t>概述</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4" name="Text Box 40"/>
          <p:cNvSpPr txBox="1">
            <a:spLocks noChangeArrowheads="1"/>
          </p:cNvSpPr>
          <p:nvPr/>
        </p:nvSpPr>
        <p:spPr bwMode="gray">
          <a:xfrm>
            <a:off x="551210" y="2889165"/>
            <a:ext cx="1788542" cy="978729"/>
          </a:xfrm>
          <a:prstGeom prst="rect">
            <a:avLst/>
          </a:prstGeom>
          <a:noFill/>
          <a:ln w="9525">
            <a:noFill/>
            <a:miter lim="800000"/>
          </a:ln>
        </p:spPr>
        <p:txBody>
          <a:bodyPr wrap="square">
            <a:spAutoFit/>
          </a:bodyPr>
          <a:lstStyle/>
          <a:p>
            <a:pPr lvl="0">
              <a:lnSpc>
                <a:spcPct val="120000"/>
              </a:lnSpc>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单击此处输入文字单击此处输入文字单击此处输入文字单击此处输入文字</a:t>
            </a:r>
            <a:endPar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Rectangle 11"/>
          <p:cNvSpPr>
            <a:spLocks noChangeArrowheads="1"/>
          </p:cNvSpPr>
          <p:nvPr/>
        </p:nvSpPr>
        <p:spPr bwMode="gray">
          <a:xfrm>
            <a:off x="643168" y="2586711"/>
            <a:ext cx="1503511" cy="358775"/>
          </a:xfrm>
          <a:prstGeom prst="rect">
            <a:avLst/>
          </a:prstGeom>
          <a:noFill/>
          <a:ln>
            <a:noFill/>
          </a:ln>
        </p:spPr>
        <p:txBody>
          <a:bodyPr lIns="0" tIns="0" rIns="0" bIns="0" anchor="ctr"/>
          <a:lstStyle/>
          <a:p>
            <a:pPr lvl="0">
              <a:lnSpc>
                <a:spcPct val="120000"/>
              </a:lnSpc>
              <a:defRPr/>
            </a:pPr>
            <a:r>
              <a:rPr lang="zh-CN" altLang="en-US" sz="1400" b="1" kern="0" dirty="0">
                <a:latin typeface="微软雅黑" panose="020B0503020204020204" pitchFamily="34" charset="-122"/>
                <a:ea typeface="微软雅黑" panose="020B0503020204020204" pitchFamily="34" charset="-122"/>
              </a:rPr>
              <a:t>单击此处输入</a:t>
            </a:r>
            <a:r>
              <a:rPr lang="zh-CN" altLang="en-US" sz="1400" b="1" kern="0" dirty="0" smtClean="0">
                <a:latin typeface="微软雅黑" panose="020B0503020204020204" pitchFamily="34" charset="-122"/>
                <a:ea typeface="微软雅黑" panose="020B0503020204020204" pitchFamily="34" charset="-122"/>
              </a:rPr>
              <a:t>标题</a:t>
            </a:r>
            <a:endParaRPr lang="zh-CN" altLang="en-US" sz="1400" b="1" kern="0" dirty="0">
              <a:latin typeface="微软雅黑" panose="020B0503020204020204" pitchFamily="34" charset="-122"/>
              <a:ea typeface="微软雅黑" panose="020B0503020204020204" pitchFamily="34" charset="-122"/>
            </a:endParaRPr>
          </a:p>
        </p:txBody>
      </p:sp>
      <p:sp>
        <p:nvSpPr>
          <p:cNvPr id="16" name="Text Box 40"/>
          <p:cNvSpPr txBox="1">
            <a:spLocks noChangeArrowheads="1"/>
          </p:cNvSpPr>
          <p:nvPr/>
        </p:nvSpPr>
        <p:spPr bwMode="gray">
          <a:xfrm>
            <a:off x="2699792" y="2457117"/>
            <a:ext cx="1788542" cy="978729"/>
          </a:xfrm>
          <a:prstGeom prst="rect">
            <a:avLst/>
          </a:prstGeom>
          <a:noFill/>
          <a:ln w="9525">
            <a:noFill/>
            <a:miter lim="800000"/>
          </a:ln>
        </p:spPr>
        <p:txBody>
          <a:bodyPr wrap="square">
            <a:spAutoFit/>
          </a:bodyPr>
          <a:lstStyle/>
          <a:p>
            <a:pPr lvl="0">
              <a:lnSpc>
                <a:spcPct val="120000"/>
              </a:lnSpc>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单击此处输入文字单击此处输入文字单击此处输入文字单击此处输入文字</a:t>
            </a:r>
            <a:endPar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Rectangle 11"/>
          <p:cNvSpPr>
            <a:spLocks noChangeArrowheads="1"/>
          </p:cNvSpPr>
          <p:nvPr/>
        </p:nvSpPr>
        <p:spPr bwMode="gray">
          <a:xfrm>
            <a:off x="2791750" y="2154663"/>
            <a:ext cx="1503511" cy="358775"/>
          </a:xfrm>
          <a:prstGeom prst="rect">
            <a:avLst/>
          </a:prstGeom>
          <a:noFill/>
          <a:ln>
            <a:noFill/>
          </a:ln>
        </p:spPr>
        <p:txBody>
          <a:bodyPr lIns="0" tIns="0" rIns="0" bIns="0" anchor="ctr"/>
          <a:lstStyle/>
          <a:p>
            <a:pPr lvl="0">
              <a:lnSpc>
                <a:spcPct val="120000"/>
              </a:lnSpc>
              <a:defRPr/>
            </a:pPr>
            <a:r>
              <a:rPr lang="zh-CN" altLang="en-US" sz="1400" b="1" kern="0" dirty="0">
                <a:latin typeface="微软雅黑" panose="020B0503020204020204" pitchFamily="34" charset="-122"/>
                <a:ea typeface="微软雅黑" panose="020B0503020204020204" pitchFamily="34" charset="-122"/>
              </a:rPr>
              <a:t>单击此处输入</a:t>
            </a:r>
            <a:r>
              <a:rPr lang="zh-CN" altLang="en-US" sz="1400" b="1" kern="0" dirty="0" smtClean="0">
                <a:latin typeface="微软雅黑" panose="020B0503020204020204" pitchFamily="34" charset="-122"/>
                <a:ea typeface="微软雅黑" panose="020B0503020204020204" pitchFamily="34" charset="-122"/>
              </a:rPr>
              <a:t>标题</a:t>
            </a:r>
            <a:endParaRPr lang="zh-CN" altLang="en-US" sz="1400" b="1" kern="0" dirty="0">
              <a:latin typeface="微软雅黑" panose="020B0503020204020204" pitchFamily="34" charset="-122"/>
              <a:ea typeface="微软雅黑" panose="020B0503020204020204" pitchFamily="34" charset="-122"/>
            </a:endParaRPr>
          </a:p>
        </p:txBody>
      </p:sp>
      <p:sp>
        <p:nvSpPr>
          <p:cNvPr id="18" name="Text Box 40"/>
          <p:cNvSpPr txBox="1">
            <a:spLocks noChangeArrowheads="1"/>
          </p:cNvSpPr>
          <p:nvPr/>
        </p:nvSpPr>
        <p:spPr bwMode="gray">
          <a:xfrm>
            <a:off x="4727674" y="1927431"/>
            <a:ext cx="1788542" cy="978729"/>
          </a:xfrm>
          <a:prstGeom prst="rect">
            <a:avLst/>
          </a:prstGeom>
          <a:noFill/>
          <a:ln w="9525">
            <a:noFill/>
            <a:miter lim="800000"/>
          </a:ln>
        </p:spPr>
        <p:txBody>
          <a:bodyPr wrap="square">
            <a:spAutoFit/>
          </a:bodyPr>
          <a:lstStyle/>
          <a:p>
            <a:pPr lvl="0">
              <a:lnSpc>
                <a:spcPct val="120000"/>
              </a:lnSpc>
              <a:defRPr/>
            </a:pPr>
            <a:r>
              <a:rPr lang="zh-CN" altLang="en-US" sz="1200" kern="0" dirty="0" smtClean="0">
                <a:solidFill>
                  <a:schemeClr val="tx1">
                    <a:lumMod val="75000"/>
                    <a:lumOff val="25000"/>
                  </a:schemeClr>
                </a:solidFill>
                <a:latin typeface="微软雅黑" panose="020B0503020204020204" pitchFamily="34" charset="-122"/>
                <a:ea typeface="微软雅黑" panose="020B0503020204020204" pitchFamily="34" charset="-122"/>
              </a:rPr>
              <a:t>单击此处输入文字单击此处输入文字单击此处输入文字单击此处输入文字</a:t>
            </a:r>
            <a:endParaRPr lang="zh-CN" altLang="en-US" sz="1200"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Rectangle 11"/>
          <p:cNvSpPr>
            <a:spLocks noChangeArrowheads="1"/>
          </p:cNvSpPr>
          <p:nvPr/>
        </p:nvSpPr>
        <p:spPr bwMode="gray">
          <a:xfrm>
            <a:off x="4819632" y="1624977"/>
            <a:ext cx="1503511" cy="358775"/>
          </a:xfrm>
          <a:prstGeom prst="rect">
            <a:avLst/>
          </a:prstGeom>
          <a:noFill/>
          <a:ln>
            <a:noFill/>
          </a:ln>
        </p:spPr>
        <p:txBody>
          <a:bodyPr lIns="0" tIns="0" rIns="0" bIns="0" anchor="ctr"/>
          <a:lstStyle/>
          <a:p>
            <a:pPr lvl="0">
              <a:lnSpc>
                <a:spcPct val="120000"/>
              </a:lnSpc>
              <a:defRPr/>
            </a:pPr>
            <a:r>
              <a:rPr lang="zh-CN" altLang="en-US" sz="1400" b="1" kern="0" dirty="0">
                <a:latin typeface="微软雅黑" panose="020B0503020204020204" pitchFamily="34" charset="-122"/>
                <a:ea typeface="微软雅黑" panose="020B0503020204020204" pitchFamily="34" charset="-122"/>
              </a:rPr>
              <a:t>单击此处输入</a:t>
            </a:r>
            <a:r>
              <a:rPr lang="zh-CN" altLang="en-US" sz="1400" b="1" kern="0" dirty="0" smtClean="0">
                <a:latin typeface="微软雅黑" panose="020B0503020204020204" pitchFamily="34" charset="-122"/>
                <a:ea typeface="微软雅黑" panose="020B0503020204020204" pitchFamily="34" charset="-122"/>
              </a:rPr>
              <a:t>标题</a:t>
            </a:r>
            <a:endParaRPr lang="zh-CN" altLang="en-US" sz="1400" b="1" kern="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1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1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300"/>
                                        <p:tgtEl>
                                          <p:spTgt spid="7"/>
                                        </p:tgtEl>
                                      </p:cBhvr>
                                    </p:animEffect>
                                    <p:anim calcmode="lin" valueType="num">
                                      <p:cBhvr>
                                        <p:cTn id="40" dur="1300" fill="hold"/>
                                        <p:tgtEl>
                                          <p:spTgt spid="7"/>
                                        </p:tgtEl>
                                        <p:attrNameLst>
                                          <p:attrName>ppt_x</p:attrName>
                                        </p:attrNameLst>
                                      </p:cBhvr>
                                      <p:tavLst>
                                        <p:tav tm="0">
                                          <p:val>
                                            <p:strVal val="#ppt_x"/>
                                          </p:val>
                                        </p:tav>
                                        <p:tav tm="100000">
                                          <p:val>
                                            <p:strVal val="#ppt_x"/>
                                          </p:val>
                                        </p:tav>
                                      </p:tavLst>
                                    </p:anim>
                                    <p:anim calcmode="lin" valueType="num">
                                      <p:cBhvr>
                                        <p:cTn id="41" dur="1300" fill="hold"/>
                                        <p:tgtEl>
                                          <p:spTgt spid="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300"/>
                                        <p:tgtEl>
                                          <p:spTgt spid="8"/>
                                        </p:tgtEl>
                                      </p:cBhvr>
                                    </p:animEffect>
                                    <p:anim calcmode="lin" valueType="num">
                                      <p:cBhvr>
                                        <p:cTn id="45" dur="1300" fill="hold"/>
                                        <p:tgtEl>
                                          <p:spTgt spid="8"/>
                                        </p:tgtEl>
                                        <p:attrNameLst>
                                          <p:attrName>ppt_x</p:attrName>
                                        </p:attrNameLst>
                                      </p:cBhvr>
                                      <p:tavLst>
                                        <p:tav tm="0">
                                          <p:val>
                                            <p:strVal val="#ppt_x"/>
                                          </p:val>
                                        </p:tav>
                                        <p:tav tm="100000">
                                          <p:val>
                                            <p:strVal val="#ppt_x"/>
                                          </p:val>
                                        </p:tav>
                                      </p:tavLst>
                                    </p:anim>
                                    <p:anim calcmode="lin" valueType="num">
                                      <p:cBhvr>
                                        <p:cTn id="46" dur="1300" fill="hold"/>
                                        <p:tgtEl>
                                          <p:spTgt spid="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300"/>
                                        <p:tgtEl>
                                          <p:spTgt spid="9"/>
                                        </p:tgtEl>
                                      </p:cBhvr>
                                    </p:animEffect>
                                    <p:anim calcmode="lin" valueType="num">
                                      <p:cBhvr>
                                        <p:cTn id="50" dur="1300" fill="hold"/>
                                        <p:tgtEl>
                                          <p:spTgt spid="9"/>
                                        </p:tgtEl>
                                        <p:attrNameLst>
                                          <p:attrName>ppt_x</p:attrName>
                                        </p:attrNameLst>
                                      </p:cBhvr>
                                      <p:tavLst>
                                        <p:tav tm="0">
                                          <p:val>
                                            <p:strVal val="#ppt_x"/>
                                          </p:val>
                                        </p:tav>
                                        <p:tav tm="100000">
                                          <p:val>
                                            <p:strVal val="#ppt_x"/>
                                          </p:val>
                                        </p:tav>
                                      </p:tavLst>
                                    </p:anim>
                                    <p:anim calcmode="lin" valueType="num">
                                      <p:cBhvr>
                                        <p:cTn id="51" dur="1300" fill="hold"/>
                                        <p:tgtEl>
                                          <p:spTgt spid="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300"/>
                                        <p:tgtEl>
                                          <p:spTgt spid="12"/>
                                        </p:tgtEl>
                                      </p:cBhvr>
                                    </p:animEffect>
                                    <p:anim calcmode="lin" valueType="num">
                                      <p:cBhvr>
                                        <p:cTn id="55" dur="1300" fill="hold"/>
                                        <p:tgtEl>
                                          <p:spTgt spid="12"/>
                                        </p:tgtEl>
                                        <p:attrNameLst>
                                          <p:attrName>ppt_x</p:attrName>
                                        </p:attrNameLst>
                                      </p:cBhvr>
                                      <p:tavLst>
                                        <p:tav tm="0">
                                          <p:val>
                                            <p:strVal val="#ppt_x"/>
                                          </p:val>
                                        </p:tav>
                                        <p:tav tm="100000">
                                          <p:val>
                                            <p:strVal val="#ppt_x"/>
                                          </p:val>
                                        </p:tav>
                                      </p:tavLst>
                                    </p:anim>
                                    <p:anim calcmode="lin" valueType="num">
                                      <p:cBhvr>
                                        <p:cTn id="56" dur="1300" fill="hold"/>
                                        <p:tgtEl>
                                          <p:spTgt spid="12"/>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1700"/>
                                        <p:tgtEl>
                                          <p:spTgt spid="13"/>
                                        </p:tgtEl>
                                      </p:cBhvr>
                                    </p:animEffect>
                                  </p:childTnLst>
                                </p:cTn>
                              </p:par>
                            </p:childTnLst>
                          </p:cTn>
                        </p:par>
                        <p:par>
                          <p:cTn id="61" fill="hold">
                            <p:stCondLst>
                              <p:cond delay="70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15"/>
                                        </p:tgtEl>
                                        <p:attrNameLst>
                                          <p:attrName>ppt_y</p:attrName>
                                        </p:attrNameLst>
                                      </p:cBhvr>
                                      <p:tavLst>
                                        <p:tav tm="0">
                                          <p:val>
                                            <p:strVal val="#ppt_y"/>
                                          </p:val>
                                        </p:tav>
                                        <p:tav tm="100000">
                                          <p:val>
                                            <p:strVal val="#ppt_y"/>
                                          </p:val>
                                        </p:tav>
                                      </p:tavLst>
                                    </p:anim>
                                    <p:anim calcmode="lin" valueType="num">
                                      <p:cBhvr>
                                        <p:cTn id="6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15"/>
                                        </p:tgtEl>
                                      </p:cBhvr>
                                    </p:animEffect>
                                  </p:childTnLst>
                                </p:cTn>
                              </p:par>
                            </p:childTnLst>
                          </p:cTn>
                        </p:par>
                        <p:par>
                          <p:cTn id="69" fill="hold">
                            <p:stCondLst>
                              <p:cond delay="6850"/>
                            </p:stCondLst>
                            <p:childTnLst>
                              <p:par>
                                <p:cTn id="70" presetID="42"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750"/>
                                        <p:tgtEl>
                                          <p:spTgt spid="14"/>
                                        </p:tgtEl>
                                      </p:cBhvr>
                                    </p:animEffect>
                                    <p:anim calcmode="lin" valueType="num">
                                      <p:cBhvr>
                                        <p:cTn id="73" dur="750" fill="hold"/>
                                        <p:tgtEl>
                                          <p:spTgt spid="14"/>
                                        </p:tgtEl>
                                        <p:attrNameLst>
                                          <p:attrName>ppt_x</p:attrName>
                                        </p:attrNameLst>
                                      </p:cBhvr>
                                      <p:tavLst>
                                        <p:tav tm="0">
                                          <p:val>
                                            <p:strVal val="#ppt_x"/>
                                          </p:val>
                                        </p:tav>
                                        <p:tav tm="100000">
                                          <p:val>
                                            <p:strVal val="#ppt_x"/>
                                          </p:val>
                                        </p:tav>
                                      </p:tavLst>
                                    </p:anim>
                                    <p:anim calcmode="lin" valueType="num">
                                      <p:cBhvr>
                                        <p:cTn id="74" dur="750" fill="hold"/>
                                        <p:tgtEl>
                                          <p:spTgt spid="14"/>
                                        </p:tgtEl>
                                        <p:attrNameLst>
                                          <p:attrName>ppt_y</p:attrName>
                                        </p:attrNameLst>
                                      </p:cBhvr>
                                      <p:tavLst>
                                        <p:tav tm="0">
                                          <p:val>
                                            <p:strVal val="#ppt_y+.1"/>
                                          </p:val>
                                        </p:tav>
                                        <p:tav tm="100000">
                                          <p:val>
                                            <p:strVal val="#ppt_y"/>
                                          </p:val>
                                        </p:tav>
                                      </p:tavLst>
                                    </p:anim>
                                  </p:childTnLst>
                                </p:cTn>
                              </p:par>
                            </p:childTnLst>
                          </p:cTn>
                        </p:par>
                        <p:par>
                          <p:cTn id="75" fill="hold">
                            <p:stCondLst>
                              <p:cond delay="785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17"/>
                                        </p:tgtEl>
                                        <p:attrNameLst>
                                          <p:attrName>style.visibility</p:attrName>
                                        </p:attrNameLst>
                                      </p:cBhvr>
                                      <p:to>
                                        <p:strVal val="visible"/>
                                      </p:to>
                                    </p:set>
                                    <p:anim calcmode="lin" valueType="num">
                                      <p:cBhvr>
                                        <p:cTn id="78"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7"/>
                                        </p:tgtEl>
                                        <p:attrNameLst>
                                          <p:attrName>ppt_y</p:attrName>
                                        </p:attrNameLst>
                                      </p:cBhvr>
                                      <p:tavLst>
                                        <p:tav tm="0">
                                          <p:val>
                                            <p:strVal val="#ppt_y"/>
                                          </p:val>
                                        </p:tav>
                                        <p:tav tm="100000">
                                          <p:val>
                                            <p:strVal val="#ppt_y"/>
                                          </p:val>
                                        </p:tav>
                                      </p:tavLst>
                                    </p:anim>
                                    <p:anim calcmode="lin" valueType="num">
                                      <p:cBhvr>
                                        <p:cTn id="80"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7"/>
                                        </p:tgtEl>
                                      </p:cBhvr>
                                    </p:animEffect>
                                  </p:childTnLst>
                                </p:cTn>
                              </p:par>
                            </p:childTnLst>
                          </p:cTn>
                        </p:par>
                        <p:par>
                          <p:cTn id="83" fill="hold">
                            <p:stCondLst>
                              <p:cond delay="8449"/>
                            </p:stCondLst>
                            <p:childTnLst>
                              <p:par>
                                <p:cTn id="84" presetID="42" presetClass="entr" presetSubtype="0"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750"/>
                                        <p:tgtEl>
                                          <p:spTgt spid="16"/>
                                        </p:tgtEl>
                                      </p:cBhvr>
                                    </p:animEffect>
                                    <p:anim calcmode="lin" valueType="num">
                                      <p:cBhvr>
                                        <p:cTn id="87" dur="750" fill="hold"/>
                                        <p:tgtEl>
                                          <p:spTgt spid="16"/>
                                        </p:tgtEl>
                                        <p:attrNameLst>
                                          <p:attrName>ppt_x</p:attrName>
                                        </p:attrNameLst>
                                      </p:cBhvr>
                                      <p:tavLst>
                                        <p:tav tm="0">
                                          <p:val>
                                            <p:strVal val="#ppt_x"/>
                                          </p:val>
                                        </p:tav>
                                        <p:tav tm="100000">
                                          <p:val>
                                            <p:strVal val="#ppt_x"/>
                                          </p:val>
                                        </p:tav>
                                      </p:tavLst>
                                    </p:anim>
                                    <p:anim calcmode="lin" valueType="num">
                                      <p:cBhvr>
                                        <p:cTn id="88" dur="750" fill="hold"/>
                                        <p:tgtEl>
                                          <p:spTgt spid="16"/>
                                        </p:tgtEl>
                                        <p:attrNameLst>
                                          <p:attrName>ppt_y</p:attrName>
                                        </p:attrNameLst>
                                      </p:cBhvr>
                                      <p:tavLst>
                                        <p:tav tm="0">
                                          <p:val>
                                            <p:strVal val="#ppt_y+.1"/>
                                          </p:val>
                                        </p:tav>
                                        <p:tav tm="100000">
                                          <p:val>
                                            <p:strVal val="#ppt_y"/>
                                          </p:val>
                                        </p:tav>
                                      </p:tavLst>
                                    </p:anim>
                                  </p:childTnLst>
                                </p:cTn>
                              </p:par>
                            </p:childTnLst>
                          </p:cTn>
                        </p:par>
                        <p:par>
                          <p:cTn id="89" fill="hold">
                            <p:stCondLst>
                              <p:cond delay="9449"/>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19"/>
                                        </p:tgtEl>
                                        <p:attrNameLst>
                                          <p:attrName>ppt_y</p:attrName>
                                        </p:attrNameLst>
                                      </p:cBhvr>
                                      <p:tavLst>
                                        <p:tav tm="0">
                                          <p:val>
                                            <p:strVal val="#ppt_y"/>
                                          </p:val>
                                        </p:tav>
                                        <p:tav tm="100000">
                                          <p:val>
                                            <p:strVal val="#ppt_y"/>
                                          </p:val>
                                        </p:tav>
                                      </p:tavLst>
                                    </p:anim>
                                    <p:anim calcmode="lin" valueType="num">
                                      <p:cBhvr>
                                        <p:cTn id="94"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19"/>
                                        </p:tgtEl>
                                      </p:cBhvr>
                                    </p:animEffect>
                                  </p:childTnLst>
                                </p:cTn>
                              </p:par>
                            </p:childTnLst>
                          </p:cTn>
                        </p:par>
                        <p:par>
                          <p:cTn id="97" fill="hold">
                            <p:stCondLst>
                              <p:cond delay="10050"/>
                            </p:stCondLst>
                            <p:childTnLst>
                              <p:par>
                                <p:cTn id="98" presetID="42" presetClass="entr" presetSubtype="0"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Effect transition="in" filter="fade">
                                      <p:cBhvr>
                                        <p:cTn id="100" dur="750"/>
                                        <p:tgtEl>
                                          <p:spTgt spid="18"/>
                                        </p:tgtEl>
                                      </p:cBhvr>
                                    </p:animEffect>
                                    <p:anim calcmode="lin" valueType="num">
                                      <p:cBhvr>
                                        <p:cTn id="101" dur="750" fill="hold"/>
                                        <p:tgtEl>
                                          <p:spTgt spid="18"/>
                                        </p:tgtEl>
                                        <p:attrNameLst>
                                          <p:attrName>ppt_x</p:attrName>
                                        </p:attrNameLst>
                                      </p:cBhvr>
                                      <p:tavLst>
                                        <p:tav tm="0">
                                          <p:val>
                                            <p:strVal val="#ppt_x"/>
                                          </p:val>
                                        </p:tav>
                                        <p:tav tm="100000">
                                          <p:val>
                                            <p:strVal val="#ppt_x"/>
                                          </p:val>
                                        </p:tav>
                                      </p:tavLst>
                                    </p:anim>
                                    <p:anim calcmode="lin" valueType="num">
                                      <p:cBhvr>
                                        <p:cTn id="102"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animBg="1"/>
      <p:bldP spid="4" grpId="0" animBg="1"/>
      <p:bldP spid="5" grpId="0" animBg="1"/>
      <p:bldP spid="6" grpId="0" animBg="1"/>
      <p:bldP spid="7" grpId="0" animBg="1"/>
      <p:bldP spid="8" grpId="0" animBg="1"/>
      <p:bldP spid="9" grpId="0" animBg="1"/>
      <p:bldP spid="11" grpId="0" animBg="1"/>
      <p:bldP spid="12" grpId="0" animBg="1"/>
      <p:bldP spid="13" grpId="0"/>
      <p:bldP spid="14" grpId="0"/>
      <p:bldP spid="15" grpId="0"/>
      <p:bldP spid="16" grpId="0"/>
      <p:bldP spid="17" grpId="0"/>
      <p:bldP spid="18" grpId="0"/>
      <p:bldP spid="1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その他"/>
          <p:cNvSpPr>
            <a:spLocks noChangeAspect="1"/>
          </p:cNvSpPr>
          <p:nvPr/>
        </p:nvSpPr>
        <p:spPr bwMode="auto">
          <a:xfrm>
            <a:off x="0" y="2708276"/>
            <a:ext cx="9144000" cy="1922326"/>
          </a:xfrm>
          <a:custGeom>
            <a:avLst/>
            <a:gdLst>
              <a:gd name="T0" fmla="*/ 0 w 21600"/>
              <a:gd name="T1" fmla="*/ 21600 h 21600"/>
              <a:gd name="T2" fmla="*/ 21600 w 21600"/>
              <a:gd name="T3" fmla="*/ 21600 h 21600"/>
              <a:gd name="T4" fmla="*/ 21600 w 21600"/>
              <a:gd name="T5" fmla="*/ 3410 h 21600"/>
              <a:gd name="T6" fmla="*/ 20833 w 21600"/>
              <a:gd name="T7" fmla="*/ 2533 h 21600"/>
              <a:gd name="T8" fmla="*/ 20103 w 21600"/>
              <a:gd name="T9" fmla="*/ 1799 h 21600"/>
              <a:gd name="T10" fmla="*/ 19391 w 21600"/>
              <a:gd name="T11" fmla="*/ 1183 h 21600"/>
              <a:gd name="T12" fmla="*/ 18715 w 21600"/>
              <a:gd name="T13" fmla="*/ 733 h 21600"/>
              <a:gd name="T14" fmla="*/ 18056 w 21600"/>
              <a:gd name="T15" fmla="*/ 378 h 21600"/>
              <a:gd name="T16" fmla="*/ 17425 w 21600"/>
              <a:gd name="T17" fmla="*/ 165 h 21600"/>
              <a:gd name="T18" fmla="*/ 16803 w 21600"/>
              <a:gd name="T19" fmla="*/ 23 h 21600"/>
              <a:gd name="T20" fmla="*/ 16208 w 21600"/>
              <a:gd name="T21" fmla="*/ 0 h 21600"/>
              <a:gd name="T22" fmla="*/ 15622 w 21600"/>
              <a:gd name="T23" fmla="*/ 47 h 21600"/>
              <a:gd name="T24" fmla="*/ 15045 w 21600"/>
              <a:gd name="T25" fmla="*/ 165 h 21600"/>
              <a:gd name="T26" fmla="*/ 14477 w 21600"/>
              <a:gd name="T27" fmla="*/ 331 h 21600"/>
              <a:gd name="T28" fmla="*/ 13918 w 21600"/>
              <a:gd name="T29" fmla="*/ 591 h 21600"/>
              <a:gd name="T30" fmla="*/ 13360 w 21600"/>
              <a:gd name="T31" fmla="*/ 852 h 21600"/>
              <a:gd name="T32" fmla="*/ 12801 w 21600"/>
              <a:gd name="T33" fmla="*/ 1160 h 21600"/>
              <a:gd name="T34" fmla="*/ 12242 w 21600"/>
              <a:gd name="T35" fmla="*/ 1492 h 21600"/>
              <a:gd name="T36" fmla="*/ 11674 w 21600"/>
              <a:gd name="T37" fmla="*/ 1847 h 21600"/>
              <a:gd name="T38" fmla="*/ 11106 w 21600"/>
              <a:gd name="T39" fmla="*/ 2226 h 21600"/>
              <a:gd name="T40" fmla="*/ 10520 w 21600"/>
              <a:gd name="T41" fmla="*/ 2581 h 21600"/>
              <a:gd name="T42" fmla="*/ 9934 w 21600"/>
              <a:gd name="T43" fmla="*/ 2936 h 21600"/>
              <a:gd name="T44" fmla="*/ 9321 w 21600"/>
              <a:gd name="T45" fmla="*/ 3244 h 21600"/>
              <a:gd name="T46" fmla="*/ 8699 w 21600"/>
              <a:gd name="T47" fmla="*/ 3505 h 21600"/>
              <a:gd name="T48" fmla="*/ 8050 w 21600"/>
              <a:gd name="T49" fmla="*/ 3765 h 21600"/>
              <a:gd name="T50" fmla="*/ 7383 w 21600"/>
              <a:gd name="T51" fmla="*/ 3955 h 21600"/>
              <a:gd name="T52" fmla="*/ 6697 w 21600"/>
              <a:gd name="T53" fmla="*/ 4073 h 21600"/>
              <a:gd name="T54" fmla="*/ 5985 w 21600"/>
              <a:gd name="T55" fmla="*/ 4144 h 21600"/>
              <a:gd name="T56" fmla="*/ 5237 w 21600"/>
              <a:gd name="T57" fmla="*/ 4097 h 21600"/>
              <a:gd name="T58" fmla="*/ 4462 w 21600"/>
              <a:gd name="T59" fmla="*/ 3978 h 21600"/>
              <a:gd name="T60" fmla="*/ 3641 w 21600"/>
              <a:gd name="T61" fmla="*/ 3765 h 21600"/>
              <a:gd name="T62" fmla="*/ 2794 w 21600"/>
              <a:gd name="T63" fmla="*/ 3410 h 21600"/>
              <a:gd name="T64" fmla="*/ 1902 w 21600"/>
              <a:gd name="T65" fmla="*/ 2984 h 21600"/>
              <a:gd name="T66" fmla="*/ 973 w 21600"/>
              <a:gd name="T67" fmla="*/ 2391 h 21600"/>
              <a:gd name="T68" fmla="*/ 0 w 21600"/>
              <a:gd name="T69" fmla="*/ 1681 h 21600"/>
              <a:gd name="T70" fmla="*/ 0 w 21600"/>
              <a:gd name="T71" fmla="*/ 2160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0" y="21600"/>
                </a:moveTo>
                <a:lnTo>
                  <a:pt x="21600" y="21600"/>
                </a:lnTo>
                <a:lnTo>
                  <a:pt x="21600" y="3410"/>
                </a:lnTo>
                <a:lnTo>
                  <a:pt x="20833" y="2533"/>
                </a:lnTo>
                <a:lnTo>
                  <a:pt x="20103" y="1799"/>
                </a:lnTo>
                <a:lnTo>
                  <a:pt x="19391" y="1183"/>
                </a:lnTo>
                <a:lnTo>
                  <a:pt x="18715" y="733"/>
                </a:lnTo>
                <a:lnTo>
                  <a:pt x="18056" y="378"/>
                </a:lnTo>
                <a:lnTo>
                  <a:pt x="17425" y="165"/>
                </a:lnTo>
                <a:lnTo>
                  <a:pt x="16803" y="23"/>
                </a:lnTo>
                <a:lnTo>
                  <a:pt x="16208" y="0"/>
                </a:lnTo>
                <a:lnTo>
                  <a:pt x="15622" y="47"/>
                </a:lnTo>
                <a:lnTo>
                  <a:pt x="15045" y="165"/>
                </a:lnTo>
                <a:lnTo>
                  <a:pt x="14477" y="331"/>
                </a:lnTo>
                <a:lnTo>
                  <a:pt x="13918" y="591"/>
                </a:lnTo>
                <a:lnTo>
                  <a:pt x="13360" y="852"/>
                </a:lnTo>
                <a:lnTo>
                  <a:pt x="12801" y="1160"/>
                </a:lnTo>
                <a:lnTo>
                  <a:pt x="12242" y="1492"/>
                </a:lnTo>
                <a:lnTo>
                  <a:pt x="11674" y="1847"/>
                </a:lnTo>
                <a:lnTo>
                  <a:pt x="11106" y="2226"/>
                </a:lnTo>
                <a:lnTo>
                  <a:pt x="10520" y="2581"/>
                </a:lnTo>
                <a:lnTo>
                  <a:pt x="9934" y="2936"/>
                </a:lnTo>
                <a:lnTo>
                  <a:pt x="9321" y="3244"/>
                </a:lnTo>
                <a:lnTo>
                  <a:pt x="8699" y="3505"/>
                </a:lnTo>
                <a:lnTo>
                  <a:pt x="8050" y="3765"/>
                </a:lnTo>
                <a:lnTo>
                  <a:pt x="7383" y="3955"/>
                </a:lnTo>
                <a:lnTo>
                  <a:pt x="6697" y="4073"/>
                </a:lnTo>
                <a:lnTo>
                  <a:pt x="5985" y="4144"/>
                </a:lnTo>
                <a:lnTo>
                  <a:pt x="5237" y="4097"/>
                </a:lnTo>
                <a:lnTo>
                  <a:pt x="4462" y="3978"/>
                </a:lnTo>
                <a:lnTo>
                  <a:pt x="3641" y="3765"/>
                </a:lnTo>
                <a:lnTo>
                  <a:pt x="2794" y="3410"/>
                </a:lnTo>
                <a:lnTo>
                  <a:pt x="1902" y="2984"/>
                </a:lnTo>
                <a:lnTo>
                  <a:pt x="973" y="2391"/>
                </a:lnTo>
                <a:lnTo>
                  <a:pt x="0" y="1681"/>
                </a:lnTo>
                <a:lnTo>
                  <a:pt x="0" y="21600"/>
                </a:lnTo>
              </a:path>
            </a:pathLst>
          </a:custGeom>
          <a:solidFill>
            <a:srgbClr val="FFC000"/>
          </a:solidFill>
          <a:ln>
            <a:noFill/>
          </a:ln>
        </p:spPr>
        <p:txBody>
          <a:bodyPr/>
          <a:lstStyle/>
          <a:p>
            <a:endParaRPr lang="zh-CN" altLang="en-US"/>
          </a:p>
        </p:txBody>
      </p:sp>
      <p:sp>
        <p:nvSpPr>
          <p:cNvPr id="24" name="その他"/>
          <p:cNvSpPr>
            <a:spLocks noChangeAspect="1"/>
          </p:cNvSpPr>
          <p:nvPr/>
        </p:nvSpPr>
        <p:spPr bwMode="auto">
          <a:xfrm>
            <a:off x="3175" y="3284538"/>
            <a:ext cx="9140825" cy="1858962"/>
          </a:xfrm>
          <a:custGeom>
            <a:avLst/>
            <a:gdLst>
              <a:gd name="T0" fmla="*/ 0 w 21600"/>
              <a:gd name="T1" fmla="*/ 0 h 21600"/>
              <a:gd name="T2" fmla="*/ 973 w 21600"/>
              <a:gd name="T3" fmla="*/ 645 h 21600"/>
              <a:gd name="T4" fmla="*/ 1902 w 21600"/>
              <a:gd name="T5" fmla="*/ 1210 h 21600"/>
              <a:gd name="T6" fmla="*/ 2794 w 21600"/>
              <a:gd name="T7" fmla="*/ 1667 h 21600"/>
              <a:gd name="T8" fmla="*/ 3641 w 21600"/>
              <a:gd name="T9" fmla="*/ 2044 h 21600"/>
              <a:gd name="T10" fmla="*/ 4462 w 21600"/>
              <a:gd name="T11" fmla="*/ 2313 h 21600"/>
              <a:gd name="T12" fmla="*/ 5237 w 21600"/>
              <a:gd name="T13" fmla="*/ 2501 h 21600"/>
              <a:gd name="T14" fmla="*/ 5985 w 21600"/>
              <a:gd name="T15" fmla="*/ 2636 h 21600"/>
              <a:gd name="T16" fmla="*/ 6697 w 21600"/>
              <a:gd name="T17" fmla="*/ 2716 h 21600"/>
              <a:gd name="T18" fmla="*/ 7383 w 21600"/>
              <a:gd name="T19" fmla="*/ 2743 h 21600"/>
              <a:gd name="T20" fmla="*/ 8050 w 21600"/>
              <a:gd name="T21" fmla="*/ 2689 h 21600"/>
              <a:gd name="T22" fmla="*/ 8699 w 21600"/>
              <a:gd name="T23" fmla="*/ 2609 h 21600"/>
              <a:gd name="T24" fmla="*/ 9321 w 21600"/>
              <a:gd name="T25" fmla="*/ 2474 h 21600"/>
              <a:gd name="T26" fmla="*/ 9934 w 21600"/>
              <a:gd name="T27" fmla="*/ 2340 h 21600"/>
              <a:gd name="T28" fmla="*/ 10520 w 21600"/>
              <a:gd name="T29" fmla="*/ 2205 h 21600"/>
              <a:gd name="T30" fmla="*/ 11106 w 21600"/>
              <a:gd name="T31" fmla="*/ 2017 h 21600"/>
              <a:gd name="T32" fmla="*/ 11674 w 21600"/>
              <a:gd name="T33" fmla="*/ 1855 h 21600"/>
              <a:gd name="T34" fmla="*/ 12242 w 21600"/>
              <a:gd name="T35" fmla="*/ 1694 h 21600"/>
              <a:gd name="T36" fmla="*/ 12801 w 21600"/>
              <a:gd name="T37" fmla="*/ 1532 h 21600"/>
              <a:gd name="T38" fmla="*/ 13360 w 21600"/>
              <a:gd name="T39" fmla="*/ 1398 h 21600"/>
              <a:gd name="T40" fmla="*/ 13918 w 21600"/>
              <a:gd name="T41" fmla="*/ 1291 h 21600"/>
              <a:gd name="T42" fmla="*/ 14477 w 21600"/>
              <a:gd name="T43" fmla="*/ 1237 h 21600"/>
              <a:gd name="T44" fmla="*/ 15045 w 21600"/>
              <a:gd name="T45" fmla="*/ 1210 h 21600"/>
              <a:gd name="T46" fmla="*/ 15622 w 21600"/>
              <a:gd name="T47" fmla="*/ 1237 h 21600"/>
              <a:gd name="T48" fmla="*/ 16208 w 21600"/>
              <a:gd name="T49" fmla="*/ 1318 h 21600"/>
              <a:gd name="T50" fmla="*/ 16803 w 21600"/>
              <a:gd name="T51" fmla="*/ 1452 h 21600"/>
              <a:gd name="T52" fmla="*/ 17425 w 21600"/>
              <a:gd name="T53" fmla="*/ 1667 h 21600"/>
              <a:gd name="T54" fmla="*/ 18056 w 21600"/>
              <a:gd name="T55" fmla="*/ 1963 h 21600"/>
              <a:gd name="T56" fmla="*/ 18715 w 21600"/>
              <a:gd name="T57" fmla="*/ 2367 h 21600"/>
              <a:gd name="T58" fmla="*/ 19391 w 21600"/>
              <a:gd name="T59" fmla="*/ 2851 h 21600"/>
              <a:gd name="T60" fmla="*/ 20103 w 21600"/>
              <a:gd name="T61" fmla="*/ 3442 h 21600"/>
              <a:gd name="T62" fmla="*/ 20833 w 21600"/>
              <a:gd name="T63" fmla="*/ 4142 h 21600"/>
              <a:gd name="T64" fmla="*/ 21600 w 21600"/>
              <a:gd name="T65" fmla="*/ 4976 h 21600"/>
              <a:gd name="T66" fmla="*/ 21600 w 21600"/>
              <a:gd name="T67" fmla="*/ 21600 h 21600"/>
              <a:gd name="T68" fmla="*/ 0 w 21600"/>
              <a:gd name="T69" fmla="*/ 2160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0" y="0"/>
                </a:moveTo>
                <a:lnTo>
                  <a:pt x="973" y="645"/>
                </a:lnTo>
                <a:lnTo>
                  <a:pt x="1902" y="1210"/>
                </a:lnTo>
                <a:lnTo>
                  <a:pt x="2794" y="1667"/>
                </a:lnTo>
                <a:lnTo>
                  <a:pt x="3641" y="2044"/>
                </a:lnTo>
                <a:lnTo>
                  <a:pt x="4462" y="2313"/>
                </a:lnTo>
                <a:lnTo>
                  <a:pt x="5237" y="2501"/>
                </a:lnTo>
                <a:lnTo>
                  <a:pt x="5985" y="2636"/>
                </a:lnTo>
                <a:lnTo>
                  <a:pt x="6697" y="2716"/>
                </a:lnTo>
                <a:lnTo>
                  <a:pt x="7383" y="2743"/>
                </a:lnTo>
                <a:lnTo>
                  <a:pt x="8050" y="2689"/>
                </a:lnTo>
                <a:lnTo>
                  <a:pt x="8699" y="2609"/>
                </a:lnTo>
                <a:lnTo>
                  <a:pt x="9321" y="2474"/>
                </a:lnTo>
                <a:lnTo>
                  <a:pt x="9934" y="2340"/>
                </a:lnTo>
                <a:lnTo>
                  <a:pt x="10520" y="2205"/>
                </a:lnTo>
                <a:lnTo>
                  <a:pt x="11106" y="2017"/>
                </a:lnTo>
                <a:lnTo>
                  <a:pt x="11674" y="1855"/>
                </a:lnTo>
                <a:lnTo>
                  <a:pt x="12242" y="1694"/>
                </a:lnTo>
                <a:lnTo>
                  <a:pt x="12801" y="1532"/>
                </a:lnTo>
                <a:lnTo>
                  <a:pt x="13360" y="1398"/>
                </a:lnTo>
                <a:lnTo>
                  <a:pt x="13918" y="1291"/>
                </a:lnTo>
                <a:lnTo>
                  <a:pt x="14477" y="1237"/>
                </a:lnTo>
                <a:lnTo>
                  <a:pt x="15045" y="1210"/>
                </a:lnTo>
                <a:lnTo>
                  <a:pt x="15622" y="1237"/>
                </a:lnTo>
                <a:lnTo>
                  <a:pt x="16208" y="1318"/>
                </a:lnTo>
                <a:lnTo>
                  <a:pt x="16803" y="1452"/>
                </a:lnTo>
                <a:lnTo>
                  <a:pt x="17425" y="1667"/>
                </a:lnTo>
                <a:lnTo>
                  <a:pt x="18056" y="1963"/>
                </a:lnTo>
                <a:lnTo>
                  <a:pt x="18715" y="2367"/>
                </a:lnTo>
                <a:lnTo>
                  <a:pt x="19391" y="2851"/>
                </a:lnTo>
                <a:lnTo>
                  <a:pt x="20103" y="3442"/>
                </a:lnTo>
                <a:lnTo>
                  <a:pt x="20833" y="4142"/>
                </a:lnTo>
                <a:lnTo>
                  <a:pt x="21600" y="4976"/>
                </a:lnTo>
                <a:lnTo>
                  <a:pt x="21600" y="21600"/>
                </a:lnTo>
                <a:lnTo>
                  <a:pt x="0" y="21600"/>
                </a:lnTo>
                <a:lnTo>
                  <a:pt x="0" y="0"/>
                </a:lnTo>
              </a:path>
            </a:pathLst>
          </a:custGeom>
          <a:solidFill>
            <a:srgbClr val="C00000"/>
          </a:solidFill>
          <a:ln>
            <a:noFill/>
          </a:ln>
        </p:spPr>
        <p:txBody>
          <a:bodyPr/>
          <a:lstStyle/>
          <a:p>
            <a:endParaRPr lang="zh-CN" altLang="en-US"/>
          </a:p>
        </p:txBody>
      </p:sp>
      <p:sp>
        <p:nvSpPr>
          <p:cNvPr id="25" name="その他"/>
          <p:cNvSpPr>
            <a:spLocks noChangeAspect="1"/>
          </p:cNvSpPr>
          <p:nvPr/>
        </p:nvSpPr>
        <p:spPr bwMode="auto">
          <a:xfrm>
            <a:off x="749300" y="2339975"/>
            <a:ext cx="650875" cy="644525"/>
          </a:xfrm>
          <a:custGeom>
            <a:avLst/>
            <a:gdLst>
              <a:gd name="T0" fmla="*/ 12649 w 21600"/>
              <a:gd name="T1" fmla="*/ 0 h 21600"/>
              <a:gd name="T2" fmla="*/ 13365 w 21600"/>
              <a:gd name="T3" fmla="*/ 8205 h 21600"/>
              <a:gd name="T4" fmla="*/ 21600 w 21600"/>
              <a:gd name="T5" fmla="*/ 10256 h 21600"/>
              <a:gd name="T6" fmla="*/ 13723 w 21600"/>
              <a:gd name="T7" fmla="*/ 13273 h 21600"/>
              <a:gd name="T8" fmla="*/ 14439 w 21600"/>
              <a:gd name="T9" fmla="*/ 21600 h 21600"/>
              <a:gd name="T10" fmla="*/ 8950 w 21600"/>
              <a:gd name="T11" fmla="*/ 15083 h 21600"/>
              <a:gd name="T12" fmla="*/ 1193 w 21600"/>
              <a:gd name="T13" fmla="*/ 18221 h 21600"/>
              <a:gd name="T14" fmla="*/ 5608 w 21600"/>
              <a:gd name="T15" fmla="*/ 11222 h 21600"/>
              <a:gd name="T16" fmla="*/ 0 w 21600"/>
              <a:gd name="T17" fmla="*/ 4826 h 21600"/>
              <a:gd name="T18" fmla="*/ 8234 w 21600"/>
              <a:gd name="T19" fmla="*/ 6878 h 21600"/>
              <a:gd name="T20" fmla="*/ 12649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649" y="0"/>
                </a:moveTo>
                <a:lnTo>
                  <a:pt x="13365" y="8205"/>
                </a:lnTo>
                <a:lnTo>
                  <a:pt x="21600" y="10256"/>
                </a:lnTo>
                <a:lnTo>
                  <a:pt x="13723" y="13273"/>
                </a:lnTo>
                <a:lnTo>
                  <a:pt x="14439" y="21600"/>
                </a:lnTo>
                <a:lnTo>
                  <a:pt x="8950" y="15083"/>
                </a:lnTo>
                <a:lnTo>
                  <a:pt x="1193" y="18221"/>
                </a:lnTo>
                <a:lnTo>
                  <a:pt x="5608" y="11222"/>
                </a:lnTo>
                <a:lnTo>
                  <a:pt x="0" y="4826"/>
                </a:lnTo>
                <a:lnTo>
                  <a:pt x="8234" y="6878"/>
                </a:lnTo>
                <a:lnTo>
                  <a:pt x="12649" y="0"/>
                </a:lnTo>
              </a:path>
            </a:pathLst>
          </a:custGeom>
          <a:solidFill>
            <a:srgbClr val="FFC000"/>
          </a:solidFill>
          <a:ln>
            <a:noFill/>
          </a:ln>
        </p:spPr>
        <p:txBody>
          <a:bodyPr/>
          <a:lstStyle/>
          <a:p>
            <a:endParaRPr lang="zh-CN" altLang="en-US"/>
          </a:p>
        </p:txBody>
      </p:sp>
      <p:sp>
        <p:nvSpPr>
          <p:cNvPr id="26" name="その他"/>
          <p:cNvSpPr>
            <a:spLocks noChangeAspect="1"/>
          </p:cNvSpPr>
          <p:nvPr/>
        </p:nvSpPr>
        <p:spPr bwMode="auto">
          <a:xfrm>
            <a:off x="1584325" y="3532188"/>
            <a:ext cx="492125" cy="488950"/>
          </a:xfrm>
          <a:custGeom>
            <a:avLst/>
            <a:gdLst>
              <a:gd name="T0" fmla="*/ 12770 w 21600"/>
              <a:gd name="T1" fmla="*/ 0 h 21600"/>
              <a:gd name="T2" fmla="*/ 13243 w 21600"/>
              <a:gd name="T3" fmla="*/ 8258 h 21600"/>
              <a:gd name="T4" fmla="*/ 21600 w 21600"/>
              <a:gd name="T5" fmla="*/ 10482 h 21600"/>
              <a:gd name="T6" fmla="*/ 13558 w 21600"/>
              <a:gd name="T7" fmla="*/ 13182 h 21600"/>
              <a:gd name="T8" fmla="*/ 13874 w 21600"/>
              <a:gd name="T9" fmla="*/ 21600 h 21600"/>
              <a:gd name="T10" fmla="*/ 8513 w 21600"/>
              <a:gd name="T11" fmla="*/ 14929 h 21600"/>
              <a:gd name="T12" fmla="*/ 630 w 21600"/>
              <a:gd name="T13" fmla="*/ 17787 h 21600"/>
              <a:gd name="T14" fmla="*/ 5360 w 21600"/>
              <a:gd name="T15" fmla="*/ 10958 h 21600"/>
              <a:gd name="T16" fmla="*/ 0 w 21600"/>
              <a:gd name="T17" fmla="*/ 4446 h 21600"/>
              <a:gd name="T18" fmla="*/ 8198 w 21600"/>
              <a:gd name="T19" fmla="*/ 6670 h 21600"/>
              <a:gd name="T20" fmla="*/ 1277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70" y="0"/>
                </a:moveTo>
                <a:lnTo>
                  <a:pt x="13243" y="8258"/>
                </a:lnTo>
                <a:lnTo>
                  <a:pt x="21600" y="10482"/>
                </a:lnTo>
                <a:lnTo>
                  <a:pt x="13558" y="13182"/>
                </a:lnTo>
                <a:lnTo>
                  <a:pt x="13874" y="21600"/>
                </a:lnTo>
                <a:lnTo>
                  <a:pt x="8513" y="14929"/>
                </a:lnTo>
                <a:lnTo>
                  <a:pt x="630" y="17787"/>
                </a:lnTo>
                <a:lnTo>
                  <a:pt x="5360" y="10958"/>
                </a:lnTo>
                <a:lnTo>
                  <a:pt x="0" y="4446"/>
                </a:lnTo>
                <a:lnTo>
                  <a:pt x="8198" y="6670"/>
                </a:lnTo>
                <a:lnTo>
                  <a:pt x="12770" y="0"/>
                </a:lnTo>
              </a:path>
            </a:pathLst>
          </a:custGeom>
          <a:solidFill>
            <a:srgbClr val="FFC000"/>
          </a:solidFill>
          <a:ln>
            <a:noFill/>
          </a:ln>
        </p:spPr>
        <p:txBody>
          <a:bodyPr/>
          <a:lstStyle/>
          <a:p>
            <a:endParaRPr lang="zh-CN" altLang="en-US"/>
          </a:p>
        </p:txBody>
      </p:sp>
      <p:sp>
        <p:nvSpPr>
          <p:cNvPr id="27" name="その他"/>
          <p:cNvSpPr>
            <a:spLocks noChangeAspect="1"/>
          </p:cNvSpPr>
          <p:nvPr/>
        </p:nvSpPr>
        <p:spPr bwMode="auto">
          <a:xfrm>
            <a:off x="488950" y="3300413"/>
            <a:ext cx="263525" cy="271462"/>
          </a:xfrm>
          <a:custGeom>
            <a:avLst/>
            <a:gdLst>
              <a:gd name="T0" fmla="*/ 14202 w 21600"/>
              <a:gd name="T1" fmla="*/ 0 h 21600"/>
              <a:gd name="T2" fmla="*/ 13610 w 21600"/>
              <a:gd name="T3" fmla="*/ 8351 h 21600"/>
              <a:gd name="T4" fmla="*/ 21600 w 21600"/>
              <a:gd name="T5" fmla="*/ 11231 h 21600"/>
              <a:gd name="T6" fmla="*/ 13019 w 21600"/>
              <a:gd name="T7" fmla="*/ 13247 h 21600"/>
              <a:gd name="T8" fmla="*/ 12131 w 21600"/>
              <a:gd name="T9" fmla="*/ 21600 h 21600"/>
              <a:gd name="T10" fmla="*/ 8284 w 21600"/>
              <a:gd name="T11" fmla="*/ 14687 h 21600"/>
              <a:gd name="T12" fmla="*/ 0 w 21600"/>
              <a:gd name="T13" fmla="*/ 16703 h 21600"/>
              <a:gd name="T14" fmla="*/ 5325 w 21600"/>
              <a:gd name="T15" fmla="*/ 10079 h 21600"/>
              <a:gd name="T16" fmla="*/ 1479 w 21600"/>
              <a:gd name="T17" fmla="*/ 3743 h 21600"/>
              <a:gd name="T18" fmla="*/ 8876 w 21600"/>
              <a:gd name="T19" fmla="*/ 6335 h 21600"/>
              <a:gd name="T20" fmla="*/ 14202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4202" y="0"/>
                </a:moveTo>
                <a:lnTo>
                  <a:pt x="13610" y="8351"/>
                </a:lnTo>
                <a:lnTo>
                  <a:pt x="21600" y="11231"/>
                </a:lnTo>
                <a:lnTo>
                  <a:pt x="13019" y="13247"/>
                </a:lnTo>
                <a:lnTo>
                  <a:pt x="12131" y="21600"/>
                </a:lnTo>
                <a:lnTo>
                  <a:pt x="8284" y="14687"/>
                </a:lnTo>
                <a:lnTo>
                  <a:pt x="0" y="16703"/>
                </a:lnTo>
                <a:lnTo>
                  <a:pt x="5325" y="10079"/>
                </a:lnTo>
                <a:lnTo>
                  <a:pt x="1479" y="3743"/>
                </a:lnTo>
                <a:lnTo>
                  <a:pt x="8876" y="6335"/>
                </a:lnTo>
                <a:lnTo>
                  <a:pt x="14202" y="0"/>
                </a:lnTo>
              </a:path>
            </a:pathLst>
          </a:custGeom>
          <a:solidFill>
            <a:srgbClr val="FFC000"/>
          </a:solidFill>
          <a:ln>
            <a:noFill/>
          </a:ln>
        </p:spPr>
        <p:txBody>
          <a:bodyPr/>
          <a:lstStyle/>
          <a:p>
            <a:endParaRPr lang="zh-CN" altLang="en-US"/>
          </a:p>
        </p:txBody>
      </p:sp>
      <p:sp>
        <p:nvSpPr>
          <p:cNvPr id="28" name="その他"/>
          <p:cNvSpPr>
            <a:spLocks noChangeAspect="1"/>
          </p:cNvSpPr>
          <p:nvPr/>
        </p:nvSpPr>
        <p:spPr bwMode="auto">
          <a:xfrm>
            <a:off x="723900" y="4052888"/>
            <a:ext cx="360363" cy="331787"/>
          </a:xfrm>
          <a:custGeom>
            <a:avLst/>
            <a:gdLst>
              <a:gd name="T0" fmla="*/ 10367 w 21600"/>
              <a:gd name="T1" fmla="*/ 0 h 21600"/>
              <a:gd name="T2" fmla="*/ 13391 w 21600"/>
              <a:gd name="T3" fmla="*/ 7747 h 21600"/>
              <a:gd name="T4" fmla="*/ 21600 w 21600"/>
              <a:gd name="T5" fmla="*/ 7513 h 21600"/>
              <a:gd name="T6" fmla="*/ 15119 w 21600"/>
              <a:gd name="T7" fmla="*/ 12678 h 21600"/>
              <a:gd name="T8" fmla="*/ 17927 w 21600"/>
              <a:gd name="T9" fmla="*/ 20660 h 21600"/>
              <a:gd name="T10" fmla="*/ 11015 w 21600"/>
              <a:gd name="T11" fmla="*/ 15965 h 21600"/>
              <a:gd name="T12" fmla="*/ 4535 w 21600"/>
              <a:gd name="T13" fmla="*/ 21600 h 21600"/>
              <a:gd name="T14" fmla="*/ 6695 w 21600"/>
              <a:gd name="T15" fmla="*/ 13147 h 21600"/>
              <a:gd name="T16" fmla="*/ 0 w 21600"/>
              <a:gd name="T17" fmla="*/ 8686 h 21600"/>
              <a:gd name="T18" fmla="*/ 8207 w 21600"/>
              <a:gd name="T19" fmla="*/ 8217 h 21600"/>
              <a:gd name="T20" fmla="*/ 10367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367" y="0"/>
                </a:moveTo>
                <a:lnTo>
                  <a:pt x="13391" y="7747"/>
                </a:lnTo>
                <a:lnTo>
                  <a:pt x="21600" y="7513"/>
                </a:lnTo>
                <a:lnTo>
                  <a:pt x="15119" y="12678"/>
                </a:lnTo>
                <a:lnTo>
                  <a:pt x="17927" y="20660"/>
                </a:lnTo>
                <a:lnTo>
                  <a:pt x="11015" y="15965"/>
                </a:lnTo>
                <a:lnTo>
                  <a:pt x="4535" y="21600"/>
                </a:lnTo>
                <a:lnTo>
                  <a:pt x="6695" y="13147"/>
                </a:lnTo>
                <a:lnTo>
                  <a:pt x="0" y="8686"/>
                </a:lnTo>
                <a:lnTo>
                  <a:pt x="8207" y="8217"/>
                </a:lnTo>
                <a:lnTo>
                  <a:pt x="10367" y="0"/>
                </a:lnTo>
              </a:path>
            </a:pathLst>
          </a:custGeom>
          <a:solidFill>
            <a:srgbClr val="FFC000"/>
          </a:solidFill>
          <a:ln>
            <a:noFill/>
          </a:ln>
        </p:spPr>
        <p:txBody>
          <a:bodyPr/>
          <a:lstStyle/>
          <a:p>
            <a:endParaRPr lang="zh-CN" altLang="en-US"/>
          </a:p>
        </p:txBody>
      </p:sp>
      <p:sp>
        <p:nvSpPr>
          <p:cNvPr id="29" name="その他"/>
          <p:cNvSpPr>
            <a:spLocks noChangeAspect="1"/>
          </p:cNvSpPr>
          <p:nvPr/>
        </p:nvSpPr>
        <p:spPr bwMode="auto">
          <a:xfrm>
            <a:off x="536575" y="1274763"/>
            <a:ext cx="979488" cy="971550"/>
          </a:xfrm>
          <a:custGeom>
            <a:avLst/>
            <a:gdLst>
              <a:gd name="T0" fmla="*/ 7385 w 21600"/>
              <a:gd name="T1" fmla="*/ 0 h 21600"/>
              <a:gd name="T2" fmla="*/ 12785 w 21600"/>
              <a:gd name="T3" fmla="*/ 6159 h 21600"/>
              <a:gd name="T4" fmla="*/ 20726 w 21600"/>
              <a:gd name="T5" fmla="*/ 2959 h 21600"/>
              <a:gd name="T6" fmla="*/ 16120 w 21600"/>
              <a:gd name="T7" fmla="*/ 9999 h 21600"/>
              <a:gd name="T8" fmla="*/ 21600 w 21600"/>
              <a:gd name="T9" fmla="*/ 16319 h 21600"/>
              <a:gd name="T10" fmla="*/ 13261 w 21600"/>
              <a:gd name="T11" fmla="*/ 14399 h 21600"/>
              <a:gd name="T12" fmla="*/ 8655 w 21600"/>
              <a:gd name="T13" fmla="*/ 21600 h 21600"/>
              <a:gd name="T14" fmla="*/ 8100 w 21600"/>
              <a:gd name="T15" fmla="*/ 13279 h 21600"/>
              <a:gd name="T16" fmla="*/ 0 w 21600"/>
              <a:gd name="T17" fmla="*/ 11439 h 21600"/>
              <a:gd name="T18" fmla="*/ 7861 w 21600"/>
              <a:gd name="T19" fmla="*/ 8239 h 21600"/>
              <a:gd name="T20" fmla="*/ 7385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7385" y="0"/>
                </a:moveTo>
                <a:lnTo>
                  <a:pt x="12785" y="6159"/>
                </a:lnTo>
                <a:lnTo>
                  <a:pt x="20726" y="2959"/>
                </a:lnTo>
                <a:lnTo>
                  <a:pt x="16120" y="9999"/>
                </a:lnTo>
                <a:lnTo>
                  <a:pt x="21600" y="16319"/>
                </a:lnTo>
                <a:lnTo>
                  <a:pt x="13261" y="14399"/>
                </a:lnTo>
                <a:lnTo>
                  <a:pt x="8655" y="21600"/>
                </a:lnTo>
                <a:lnTo>
                  <a:pt x="8100" y="13279"/>
                </a:lnTo>
                <a:lnTo>
                  <a:pt x="0" y="11439"/>
                </a:lnTo>
                <a:lnTo>
                  <a:pt x="7861" y="8239"/>
                </a:lnTo>
                <a:lnTo>
                  <a:pt x="7385" y="0"/>
                </a:lnTo>
              </a:path>
            </a:pathLst>
          </a:custGeom>
          <a:solidFill>
            <a:srgbClr val="FFC000"/>
          </a:solidFill>
          <a:ln>
            <a:noFill/>
          </a:ln>
        </p:spPr>
        <p:txBody>
          <a:bodyPr/>
          <a:lstStyle/>
          <a:p>
            <a:endParaRPr lang="zh-CN" altLang="en-US"/>
          </a:p>
        </p:txBody>
      </p:sp>
      <p:sp>
        <p:nvSpPr>
          <p:cNvPr id="30" name="その他"/>
          <p:cNvSpPr>
            <a:spLocks noChangeAspect="1"/>
          </p:cNvSpPr>
          <p:nvPr/>
        </p:nvSpPr>
        <p:spPr bwMode="auto">
          <a:xfrm>
            <a:off x="1698625" y="1814513"/>
            <a:ext cx="547688" cy="496887"/>
          </a:xfrm>
          <a:custGeom>
            <a:avLst/>
            <a:gdLst>
              <a:gd name="T0" fmla="*/ 10800 w 21600"/>
              <a:gd name="T1" fmla="*/ 0 h 21600"/>
              <a:gd name="T2" fmla="*/ 13357 w 21600"/>
              <a:gd name="T3" fmla="*/ 8138 h 21600"/>
              <a:gd name="T4" fmla="*/ 21600 w 21600"/>
              <a:gd name="T5" fmla="*/ 8138 h 21600"/>
              <a:gd name="T6" fmla="*/ 14920 w 21600"/>
              <a:gd name="T7" fmla="*/ 13304 h 21600"/>
              <a:gd name="T8" fmla="*/ 17478 w 21600"/>
              <a:gd name="T9" fmla="*/ 21600 h 21600"/>
              <a:gd name="T10" fmla="*/ 10800 w 21600"/>
              <a:gd name="T11" fmla="*/ 16434 h 21600"/>
              <a:gd name="T12" fmla="*/ 4120 w 21600"/>
              <a:gd name="T13" fmla="*/ 21600 h 21600"/>
              <a:gd name="T14" fmla="*/ 6678 w 21600"/>
              <a:gd name="T15" fmla="*/ 13304 h 21600"/>
              <a:gd name="T16" fmla="*/ 0 w 21600"/>
              <a:gd name="T17" fmla="*/ 8138 h 21600"/>
              <a:gd name="T18" fmla="*/ 8242 w 21600"/>
              <a:gd name="T19" fmla="*/ 8138 h 21600"/>
              <a:gd name="T20" fmla="*/ 10800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800" y="0"/>
                </a:moveTo>
                <a:lnTo>
                  <a:pt x="13357" y="8138"/>
                </a:lnTo>
                <a:lnTo>
                  <a:pt x="21600" y="8138"/>
                </a:lnTo>
                <a:lnTo>
                  <a:pt x="14920" y="13304"/>
                </a:lnTo>
                <a:lnTo>
                  <a:pt x="17478" y="21600"/>
                </a:lnTo>
                <a:lnTo>
                  <a:pt x="10800" y="16434"/>
                </a:lnTo>
                <a:lnTo>
                  <a:pt x="4120" y="21600"/>
                </a:lnTo>
                <a:lnTo>
                  <a:pt x="6678" y="13304"/>
                </a:lnTo>
                <a:lnTo>
                  <a:pt x="0" y="8138"/>
                </a:lnTo>
                <a:lnTo>
                  <a:pt x="8242" y="8138"/>
                </a:lnTo>
                <a:lnTo>
                  <a:pt x="10800" y="0"/>
                </a:lnTo>
              </a:path>
            </a:pathLst>
          </a:custGeom>
          <a:solidFill>
            <a:srgbClr val="C00000"/>
          </a:solidFill>
          <a:ln>
            <a:noFill/>
          </a:ln>
        </p:spPr>
        <p:txBody>
          <a:bodyPr/>
          <a:lstStyle/>
          <a:p>
            <a:endParaRPr lang="zh-CN" altLang="en-US">
              <a:solidFill>
                <a:srgbClr val="C00000"/>
              </a:solidFill>
            </a:endParaRPr>
          </a:p>
        </p:txBody>
      </p:sp>
      <p:sp>
        <p:nvSpPr>
          <p:cNvPr id="31" name="その他"/>
          <p:cNvSpPr>
            <a:spLocks noChangeAspect="1"/>
          </p:cNvSpPr>
          <p:nvPr/>
        </p:nvSpPr>
        <p:spPr bwMode="auto">
          <a:xfrm>
            <a:off x="1192213" y="3135313"/>
            <a:ext cx="452437" cy="414337"/>
          </a:xfrm>
          <a:custGeom>
            <a:avLst/>
            <a:gdLst>
              <a:gd name="T0" fmla="*/ 10628 w 21600"/>
              <a:gd name="T1" fmla="*/ 0 h 21600"/>
              <a:gd name="T2" fmla="*/ 13371 w 21600"/>
              <a:gd name="T3" fmla="*/ 8264 h 21600"/>
              <a:gd name="T4" fmla="*/ 21600 w 21600"/>
              <a:gd name="T5" fmla="*/ 8264 h 21600"/>
              <a:gd name="T6" fmla="*/ 14742 w 21600"/>
              <a:gd name="T7" fmla="*/ 13335 h 21600"/>
              <a:gd name="T8" fmla="*/ 17314 w 21600"/>
              <a:gd name="T9" fmla="*/ 21600 h 21600"/>
              <a:gd name="T10" fmla="*/ 10628 w 21600"/>
              <a:gd name="T11" fmla="*/ 16528 h 21600"/>
              <a:gd name="T12" fmla="*/ 4114 w 21600"/>
              <a:gd name="T13" fmla="*/ 21600 h 21600"/>
              <a:gd name="T14" fmla="*/ 6514 w 21600"/>
              <a:gd name="T15" fmla="*/ 13335 h 21600"/>
              <a:gd name="T16" fmla="*/ 0 w 21600"/>
              <a:gd name="T17" fmla="*/ 8264 h 21600"/>
              <a:gd name="T18" fmla="*/ 8056 w 21600"/>
              <a:gd name="T19" fmla="*/ 8264 h 21600"/>
              <a:gd name="T20" fmla="*/ 10628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28" y="0"/>
                </a:moveTo>
                <a:lnTo>
                  <a:pt x="13371" y="8264"/>
                </a:lnTo>
                <a:lnTo>
                  <a:pt x="21600" y="8264"/>
                </a:lnTo>
                <a:lnTo>
                  <a:pt x="14742" y="13335"/>
                </a:lnTo>
                <a:lnTo>
                  <a:pt x="17314" y="21600"/>
                </a:lnTo>
                <a:lnTo>
                  <a:pt x="10628" y="16528"/>
                </a:lnTo>
                <a:lnTo>
                  <a:pt x="4114" y="21600"/>
                </a:lnTo>
                <a:lnTo>
                  <a:pt x="6514" y="13335"/>
                </a:lnTo>
                <a:lnTo>
                  <a:pt x="0" y="8264"/>
                </a:lnTo>
                <a:lnTo>
                  <a:pt x="8056" y="8264"/>
                </a:lnTo>
                <a:lnTo>
                  <a:pt x="10628" y="0"/>
                </a:lnTo>
              </a:path>
            </a:pathLst>
          </a:custGeom>
          <a:solidFill>
            <a:srgbClr val="C00000"/>
          </a:solidFill>
          <a:ln>
            <a:noFill/>
          </a:ln>
        </p:spPr>
        <p:txBody>
          <a:bodyPr/>
          <a:lstStyle/>
          <a:p>
            <a:endParaRPr lang="zh-CN" altLang="en-US">
              <a:solidFill>
                <a:srgbClr val="C00000"/>
              </a:solidFill>
            </a:endParaRPr>
          </a:p>
        </p:txBody>
      </p:sp>
      <p:sp>
        <p:nvSpPr>
          <p:cNvPr id="32" name="その他"/>
          <p:cNvSpPr>
            <a:spLocks noChangeAspect="1"/>
          </p:cNvSpPr>
          <p:nvPr/>
        </p:nvSpPr>
        <p:spPr bwMode="auto">
          <a:xfrm>
            <a:off x="1382713" y="2544763"/>
            <a:ext cx="457200" cy="407987"/>
          </a:xfrm>
          <a:custGeom>
            <a:avLst/>
            <a:gdLst>
              <a:gd name="T0" fmla="*/ 10714 w 21600"/>
              <a:gd name="T1" fmla="*/ 0 h 21600"/>
              <a:gd name="T2" fmla="*/ 13265 w 21600"/>
              <a:gd name="T3" fmla="*/ 8028 h 21600"/>
              <a:gd name="T4" fmla="*/ 21600 w 21600"/>
              <a:gd name="T5" fmla="*/ 8028 h 21600"/>
              <a:gd name="T6" fmla="*/ 14796 w 21600"/>
              <a:gd name="T7" fmla="*/ 13189 h 21600"/>
              <a:gd name="T8" fmla="*/ 17347 w 21600"/>
              <a:gd name="T9" fmla="*/ 21600 h 21600"/>
              <a:gd name="T10" fmla="*/ 10714 w 21600"/>
              <a:gd name="T11" fmla="*/ 16247 h 21600"/>
              <a:gd name="T12" fmla="*/ 3911 w 21600"/>
              <a:gd name="T13" fmla="*/ 21600 h 21600"/>
              <a:gd name="T14" fmla="*/ 6632 w 21600"/>
              <a:gd name="T15" fmla="*/ 13189 h 21600"/>
              <a:gd name="T16" fmla="*/ 0 w 21600"/>
              <a:gd name="T17" fmla="*/ 8028 h 21600"/>
              <a:gd name="T18" fmla="*/ 8163 w 21600"/>
              <a:gd name="T19" fmla="*/ 8028 h 21600"/>
              <a:gd name="T20" fmla="*/ 10714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714" y="0"/>
                </a:moveTo>
                <a:lnTo>
                  <a:pt x="13265" y="8028"/>
                </a:lnTo>
                <a:lnTo>
                  <a:pt x="21600" y="8028"/>
                </a:lnTo>
                <a:lnTo>
                  <a:pt x="14796" y="13189"/>
                </a:lnTo>
                <a:lnTo>
                  <a:pt x="17347" y="21600"/>
                </a:lnTo>
                <a:lnTo>
                  <a:pt x="10714" y="16247"/>
                </a:lnTo>
                <a:lnTo>
                  <a:pt x="3911" y="21600"/>
                </a:lnTo>
                <a:lnTo>
                  <a:pt x="6632" y="13189"/>
                </a:lnTo>
                <a:lnTo>
                  <a:pt x="0" y="8028"/>
                </a:lnTo>
                <a:lnTo>
                  <a:pt x="8163" y="8028"/>
                </a:lnTo>
                <a:lnTo>
                  <a:pt x="10714" y="0"/>
                </a:lnTo>
              </a:path>
            </a:pathLst>
          </a:custGeom>
          <a:solidFill>
            <a:srgbClr val="C00000"/>
          </a:solidFill>
          <a:ln>
            <a:noFill/>
          </a:ln>
        </p:spPr>
        <p:txBody>
          <a:bodyPr/>
          <a:lstStyle/>
          <a:p>
            <a:endParaRPr lang="zh-CN" altLang="en-US">
              <a:solidFill>
                <a:srgbClr val="C00000"/>
              </a:solidFill>
            </a:endParaRPr>
          </a:p>
        </p:txBody>
      </p:sp>
      <p:sp>
        <p:nvSpPr>
          <p:cNvPr id="33" name="その他"/>
          <p:cNvSpPr>
            <a:spLocks noChangeAspect="1"/>
          </p:cNvSpPr>
          <p:nvPr/>
        </p:nvSpPr>
        <p:spPr bwMode="auto">
          <a:xfrm>
            <a:off x="784225" y="3481388"/>
            <a:ext cx="220663" cy="198437"/>
          </a:xfrm>
          <a:custGeom>
            <a:avLst/>
            <a:gdLst>
              <a:gd name="T0" fmla="*/ 10622 w 21600"/>
              <a:gd name="T1" fmla="*/ 0 h 21600"/>
              <a:gd name="T2" fmla="*/ 13455 w 21600"/>
              <a:gd name="T3" fmla="*/ 8246 h 21600"/>
              <a:gd name="T4" fmla="*/ 21600 w 21600"/>
              <a:gd name="T5" fmla="*/ 8246 h 21600"/>
              <a:gd name="T6" fmla="*/ 14517 w 21600"/>
              <a:gd name="T7" fmla="*/ 13352 h 21600"/>
              <a:gd name="T8" fmla="*/ 17350 w 21600"/>
              <a:gd name="T9" fmla="*/ 21600 h 21600"/>
              <a:gd name="T10" fmla="*/ 10622 w 21600"/>
              <a:gd name="T11" fmla="*/ 16494 h 21600"/>
              <a:gd name="T12" fmla="*/ 3894 w 21600"/>
              <a:gd name="T13" fmla="*/ 21600 h 21600"/>
              <a:gd name="T14" fmla="*/ 6727 w 21600"/>
              <a:gd name="T15" fmla="*/ 13352 h 21600"/>
              <a:gd name="T16" fmla="*/ 0 w 21600"/>
              <a:gd name="T17" fmla="*/ 8246 h 21600"/>
              <a:gd name="T18" fmla="*/ 8144 w 21600"/>
              <a:gd name="T19" fmla="*/ 8246 h 21600"/>
              <a:gd name="T20" fmla="*/ 10622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0622" y="0"/>
                </a:moveTo>
                <a:lnTo>
                  <a:pt x="13455" y="8246"/>
                </a:lnTo>
                <a:lnTo>
                  <a:pt x="21600" y="8246"/>
                </a:lnTo>
                <a:lnTo>
                  <a:pt x="14517" y="13352"/>
                </a:lnTo>
                <a:lnTo>
                  <a:pt x="17350" y="21600"/>
                </a:lnTo>
                <a:lnTo>
                  <a:pt x="10622" y="16494"/>
                </a:lnTo>
                <a:lnTo>
                  <a:pt x="3894" y="21600"/>
                </a:lnTo>
                <a:lnTo>
                  <a:pt x="6727" y="13352"/>
                </a:lnTo>
                <a:lnTo>
                  <a:pt x="0" y="8246"/>
                </a:lnTo>
                <a:lnTo>
                  <a:pt x="8144" y="8246"/>
                </a:lnTo>
                <a:lnTo>
                  <a:pt x="10622" y="0"/>
                </a:lnTo>
              </a:path>
            </a:pathLst>
          </a:custGeom>
          <a:solidFill>
            <a:srgbClr val="FFC000"/>
          </a:solidFill>
          <a:ln>
            <a:noFill/>
          </a:ln>
        </p:spPr>
        <p:txBody>
          <a:bodyPr/>
          <a:lstStyle/>
          <a:p>
            <a:endParaRPr lang="zh-CN" altLang="en-US">
              <a:solidFill>
                <a:srgbClr val="C00000"/>
              </a:solidFill>
            </a:endParaRPr>
          </a:p>
        </p:txBody>
      </p:sp>
      <p:sp>
        <p:nvSpPr>
          <p:cNvPr id="34" name="その他"/>
          <p:cNvSpPr>
            <a:spLocks noChangeAspect="1"/>
          </p:cNvSpPr>
          <p:nvPr/>
        </p:nvSpPr>
        <p:spPr bwMode="auto">
          <a:xfrm>
            <a:off x="690563" y="212725"/>
            <a:ext cx="1001712" cy="1000125"/>
          </a:xfrm>
          <a:custGeom>
            <a:avLst/>
            <a:gdLst>
              <a:gd name="T0" fmla="*/ 7691 w 21600"/>
              <a:gd name="T1" fmla="*/ 0 h 21600"/>
              <a:gd name="T2" fmla="*/ 13053 w 21600"/>
              <a:gd name="T3" fmla="*/ 6293 h 21600"/>
              <a:gd name="T4" fmla="*/ 21133 w 21600"/>
              <a:gd name="T5" fmla="*/ 3107 h 21600"/>
              <a:gd name="T6" fmla="*/ 16394 w 21600"/>
              <a:gd name="T7" fmla="*/ 10178 h 21600"/>
              <a:gd name="T8" fmla="*/ 21600 w 21600"/>
              <a:gd name="T9" fmla="*/ 16471 h 21600"/>
              <a:gd name="T10" fmla="*/ 13363 w 21600"/>
              <a:gd name="T11" fmla="*/ 14451 h 21600"/>
              <a:gd name="T12" fmla="*/ 8624 w 21600"/>
              <a:gd name="T13" fmla="*/ 21600 h 21600"/>
              <a:gd name="T14" fmla="*/ 8313 w 21600"/>
              <a:gd name="T15" fmla="*/ 13286 h 21600"/>
              <a:gd name="T16" fmla="*/ 0 w 21600"/>
              <a:gd name="T17" fmla="*/ 11343 h 21600"/>
              <a:gd name="T18" fmla="*/ 8080 w 21600"/>
              <a:gd name="T19" fmla="*/ 8158 h 21600"/>
              <a:gd name="T20" fmla="*/ 7691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7691" y="0"/>
                </a:moveTo>
                <a:lnTo>
                  <a:pt x="13053" y="6293"/>
                </a:lnTo>
                <a:lnTo>
                  <a:pt x="21133" y="3107"/>
                </a:lnTo>
                <a:lnTo>
                  <a:pt x="16394" y="10178"/>
                </a:lnTo>
                <a:lnTo>
                  <a:pt x="21600" y="16471"/>
                </a:lnTo>
                <a:lnTo>
                  <a:pt x="13363" y="14451"/>
                </a:lnTo>
                <a:lnTo>
                  <a:pt x="8624" y="21600"/>
                </a:lnTo>
                <a:lnTo>
                  <a:pt x="8313" y="13286"/>
                </a:lnTo>
                <a:lnTo>
                  <a:pt x="0" y="11343"/>
                </a:lnTo>
                <a:lnTo>
                  <a:pt x="8080" y="8158"/>
                </a:lnTo>
                <a:lnTo>
                  <a:pt x="7691" y="0"/>
                </a:lnTo>
              </a:path>
            </a:pathLst>
          </a:custGeom>
          <a:solidFill>
            <a:srgbClr val="C00000"/>
          </a:solidFill>
          <a:ln>
            <a:noFill/>
          </a:ln>
        </p:spPr>
        <p:txBody>
          <a:bodyPr/>
          <a:lstStyle/>
          <a:p>
            <a:endParaRPr lang="zh-CN" altLang="en-US">
              <a:solidFill>
                <a:srgbClr val="C00000"/>
              </a:solidFill>
            </a:endParaRPr>
          </a:p>
        </p:txBody>
      </p:sp>
      <p:sp>
        <p:nvSpPr>
          <p:cNvPr id="35" name="その他"/>
          <p:cNvSpPr>
            <a:spLocks noChangeAspect="1"/>
          </p:cNvSpPr>
          <p:nvPr/>
        </p:nvSpPr>
        <p:spPr bwMode="auto">
          <a:xfrm>
            <a:off x="266700" y="4518025"/>
            <a:ext cx="207963" cy="209550"/>
          </a:xfrm>
          <a:custGeom>
            <a:avLst/>
            <a:gdLst>
              <a:gd name="T0" fmla="*/ 12661 w 21600"/>
              <a:gd name="T1" fmla="*/ 0 h 21600"/>
              <a:gd name="T2" fmla="*/ 13034 w 21600"/>
              <a:gd name="T3" fmla="*/ 8565 h 21600"/>
              <a:gd name="T4" fmla="*/ 21600 w 21600"/>
              <a:gd name="T5" fmla="*/ 10800 h 21600"/>
              <a:gd name="T6" fmla="*/ 13034 w 21600"/>
              <a:gd name="T7" fmla="*/ 13406 h 21600"/>
              <a:gd name="T8" fmla="*/ 13406 w 21600"/>
              <a:gd name="T9" fmla="*/ 21600 h 21600"/>
              <a:gd name="T10" fmla="*/ 8192 w 21600"/>
              <a:gd name="T11" fmla="*/ 15268 h 21600"/>
              <a:gd name="T12" fmla="*/ 372 w 21600"/>
              <a:gd name="T13" fmla="*/ 17503 h 21600"/>
              <a:gd name="T14" fmla="*/ 5213 w 21600"/>
              <a:gd name="T15" fmla="*/ 10800 h 21600"/>
              <a:gd name="T16" fmla="*/ 0 w 21600"/>
              <a:gd name="T17" fmla="*/ 4468 h 21600"/>
              <a:gd name="T18" fmla="*/ 7820 w 21600"/>
              <a:gd name="T19" fmla="*/ 6703 h 21600"/>
              <a:gd name="T20" fmla="*/ 12661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661" y="0"/>
                </a:moveTo>
                <a:lnTo>
                  <a:pt x="13034" y="8565"/>
                </a:lnTo>
                <a:lnTo>
                  <a:pt x="21600" y="10800"/>
                </a:lnTo>
                <a:lnTo>
                  <a:pt x="13034" y="13406"/>
                </a:lnTo>
                <a:lnTo>
                  <a:pt x="13406" y="21600"/>
                </a:lnTo>
                <a:lnTo>
                  <a:pt x="8192" y="15268"/>
                </a:lnTo>
                <a:lnTo>
                  <a:pt x="372" y="17503"/>
                </a:lnTo>
                <a:lnTo>
                  <a:pt x="5213" y="10800"/>
                </a:lnTo>
                <a:lnTo>
                  <a:pt x="0" y="4468"/>
                </a:lnTo>
                <a:lnTo>
                  <a:pt x="7820" y="6703"/>
                </a:lnTo>
                <a:lnTo>
                  <a:pt x="12661" y="0"/>
                </a:lnTo>
              </a:path>
            </a:pathLst>
          </a:custGeom>
          <a:solidFill>
            <a:srgbClr val="FFC000"/>
          </a:solidFill>
          <a:ln>
            <a:noFill/>
          </a:ln>
        </p:spPr>
        <p:txBody>
          <a:bodyPr/>
          <a:lstStyle/>
          <a:p>
            <a:endParaRPr lang="zh-CN" altLang="en-US"/>
          </a:p>
        </p:txBody>
      </p:sp>
      <p:pic>
        <p:nvPicPr>
          <p:cNvPr id="36" name="Picture 4" descr="图片2"/>
          <p:cNvPicPr>
            <a:picLocks noChangeAspect="1" noChangeArrowheads="1"/>
          </p:cNvPicPr>
          <p:nvPr/>
        </p:nvPicPr>
        <p:blipFill>
          <a:blip r:embed="rId1">
            <a:extLst>
              <a:ext uri="{BEBA8EAE-BF5A-486C-A8C5-ECC9F3942E4B}">
                <a14:imgProps xmlns:a14="http://schemas.microsoft.com/office/drawing/2010/main">
                  <a14:imgLayer r:embed="rId2">
                    <a14:imgEffect>
                      <a14:brightnessContrast bright="-12000" contrast="18000"/>
                    </a14:imgEffect>
                  </a14:imgLayer>
                </a14:imgProps>
              </a:ext>
              <a:ext uri="{28A0092B-C50C-407E-A947-70E740481C1C}">
                <a14:useLocalDpi xmlns:a14="http://schemas.microsoft.com/office/drawing/2010/main" val="0"/>
              </a:ext>
            </a:extLst>
          </a:blip>
          <a:srcRect/>
          <a:stretch>
            <a:fillRect/>
          </a:stretch>
        </p:blipFill>
        <p:spPr bwMode="auto">
          <a:xfrm>
            <a:off x="3871912" y="2413111"/>
            <a:ext cx="14033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36"/>
          <p:cNvSpPr txBox="1"/>
          <p:nvPr/>
        </p:nvSpPr>
        <p:spPr>
          <a:xfrm>
            <a:off x="2457559" y="1175762"/>
            <a:ext cx="4968552" cy="769441"/>
          </a:xfrm>
          <a:prstGeom prst="rect">
            <a:avLst/>
          </a:prstGeom>
          <a:noFill/>
        </p:spPr>
        <p:txBody>
          <a:bodyPr wrap="square" rtlCol="0">
            <a:spAutoFit/>
          </a:bodyPr>
          <a:lstStyle/>
          <a:p>
            <a:pPr algn="ctr"/>
            <a:r>
              <a:rPr lang="zh-CN" altLang="en-US" sz="44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感谢您的聆听！</a:t>
            </a:r>
            <a:endParaRPr lang="zh-CN" altLang="en-US" sz="4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6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5"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1000" fill="hold"/>
                                        <p:tgtEl>
                                          <p:spTgt spid="25"/>
                                        </p:tgtEl>
                                        <p:attrNameLst>
                                          <p:attrName>ppt_w</p:attrName>
                                        </p:attrNameLst>
                                      </p:cBhvr>
                                      <p:tavLst>
                                        <p:tav tm="0">
                                          <p:val>
                                            <p:fltVal val="0"/>
                                          </p:val>
                                        </p:tav>
                                        <p:tav tm="100000">
                                          <p:val>
                                            <p:strVal val="#ppt_w"/>
                                          </p:val>
                                        </p:tav>
                                      </p:tavLst>
                                    </p:anim>
                                    <p:anim calcmode="lin" valueType="num">
                                      <p:cBhvr>
                                        <p:cTn id="19" dur="1000" fill="hold"/>
                                        <p:tgtEl>
                                          <p:spTgt spid="25"/>
                                        </p:tgtEl>
                                        <p:attrNameLst>
                                          <p:attrName>ppt_h</p:attrName>
                                        </p:attrNameLst>
                                      </p:cBhvr>
                                      <p:tavLst>
                                        <p:tav tm="0">
                                          <p:val>
                                            <p:fltVal val="0"/>
                                          </p:val>
                                        </p:tav>
                                        <p:tav tm="100000">
                                          <p:val>
                                            <p:strVal val="#ppt_h"/>
                                          </p:val>
                                        </p:tav>
                                      </p:tavLst>
                                    </p:anim>
                                    <p:anim calcmode="lin" valueType="num">
                                      <p:cBhvr>
                                        <p:cTn id="20" dur="1000" fill="hold"/>
                                        <p:tgtEl>
                                          <p:spTgt spid="2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5"/>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60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ppt_w</p:attrName>
                                        </p:attrNameLst>
                                      </p:cBhvr>
                                      <p:tavLst>
                                        <p:tav tm="0">
                                          <p:val>
                                            <p:fltVal val="0"/>
                                          </p:val>
                                        </p:tav>
                                        <p:tav tm="100000">
                                          <p:val>
                                            <p:strVal val="#ppt_w"/>
                                          </p:val>
                                        </p:tav>
                                      </p:tavLst>
                                    </p:anim>
                                    <p:anim calcmode="lin" valueType="num">
                                      <p:cBhvr>
                                        <p:cTn id="25" dur="1000" fill="hold"/>
                                        <p:tgtEl>
                                          <p:spTgt spid="26"/>
                                        </p:tgtEl>
                                        <p:attrNameLst>
                                          <p:attrName>ppt_h</p:attrName>
                                        </p:attrNameLst>
                                      </p:cBhvr>
                                      <p:tavLst>
                                        <p:tav tm="0">
                                          <p:val>
                                            <p:fltVal val="0"/>
                                          </p:val>
                                        </p:tav>
                                        <p:tav tm="100000">
                                          <p:val>
                                            <p:strVal val="#ppt_h"/>
                                          </p:val>
                                        </p:tav>
                                      </p:tavLst>
                                    </p:anim>
                                    <p:anim calcmode="lin" valueType="num">
                                      <p:cBhvr>
                                        <p:cTn id="26"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6"/>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300"/>
                                  </p:stCondLst>
                                  <p:childTnLst>
                                    <p:set>
                                      <p:cBhvr>
                                        <p:cTn id="29" dur="1" fill="hold">
                                          <p:stCondLst>
                                            <p:cond delay="0"/>
                                          </p:stCondLst>
                                        </p:cTn>
                                        <p:tgtEl>
                                          <p:spTgt spid="27"/>
                                        </p:tgtEl>
                                        <p:attrNameLst>
                                          <p:attrName>style.visibility</p:attrName>
                                        </p:attrNameLst>
                                      </p:cBhvr>
                                      <p:to>
                                        <p:strVal val="visible"/>
                                      </p:to>
                                    </p:set>
                                    <p:anim calcmode="lin" valueType="num">
                                      <p:cBhvr>
                                        <p:cTn id="30" dur="1000" fill="hold"/>
                                        <p:tgtEl>
                                          <p:spTgt spid="27"/>
                                        </p:tgtEl>
                                        <p:attrNameLst>
                                          <p:attrName>ppt_w</p:attrName>
                                        </p:attrNameLst>
                                      </p:cBhvr>
                                      <p:tavLst>
                                        <p:tav tm="0">
                                          <p:val>
                                            <p:fltVal val="0"/>
                                          </p:val>
                                        </p:tav>
                                        <p:tav tm="100000">
                                          <p:val>
                                            <p:strVal val="#ppt_w"/>
                                          </p:val>
                                        </p:tav>
                                      </p:tavLst>
                                    </p:anim>
                                    <p:anim calcmode="lin" valueType="num">
                                      <p:cBhvr>
                                        <p:cTn id="31" dur="1000" fill="hold"/>
                                        <p:tgtEl>
                                          <p:spTgt spid="27"/>
                                        </p:tgtEl>
                                        <p:attrNameLst>
                                          <p:attrName>ppt_h</p:attrName>
                                        </p:attrNameLst>
                                      </p:cBhvr>
                                      <p:tavLst>
                                        <p:tav tm="0">
                                          <p:val>
                                            <p:fltVal val="0"/>
                                          </p:val>
                                        </p:tav>
                                        <p:tav tm="100000">
                                          <p:val>
                                            <p:strVal val="#ppt_h"/>
                                          </p:val>
                                        </p:tav>
                                      </p:tavLst>
                                    </p:anim>
                                    <p:anim calcmode="lin" valueType="num">
                                      <p:cBhvr>
                                        <p:cTn id="32"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27"/>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grpId="0" nodeType="withEffect">
                                  <p:stCondLst>
                                    <p:cond delay="100"/>
                                  </p:stCondLst>
                                  <p:childTnLst>
                                    <p:set>
                                      <p:cBhvr>
                                        <p:cTn id="35" dur="1" fill="hold">
                                          <p:stCondLst>
                                            <p:cond delay="0"/>
                                          </p:stCondLst>
                                        </p:cTn>
                                        <p:tgtEl>
                                          <p:spTgt spid="28"/>
                                        </p:tgtEl>
                                        <p:attrNameLst>
                                          <p:attrName>style.visibility</p:attrName>
                                        </p:attrNameLst>
                                      </p:cBhvr>
                                      <p:to>
                                        <p:strVal val="visible"/>
                                      </p:to>
                                    </p:set>
                                    <p:anim calcmode="lin" valueType="num">
                                      <p:cBhvr>
                                        <p:cTn id="36" dur="1000" fill="hold"/>
                                        <p:tgtEl>
                                          <p:spTgt spid="28"/>
                                        </p:tgtEl>
                                        <p:attrNameLst>
                                          <p:attrName>ppt_w</p:attrName>
                                        </p:attrNameLst>
                                      </p:cBhvr>
                                      <p:tavLst>
                                        <p:tav tm="0">
                                          <p:val>
                                            <p:fltVal val="0"/>
                                          </p:val>
                                        </p:tav>
                                        <p:tav tm="100000">
                                          <p:val>
                                            <p:strVal val="#ppt_w"/>
                                          </p:val>
                                        </p:tav>
                                      </p:tavLst>
                                    </p:anim>
                                    <p:anim calcmode="lin" valueType="num">
                                      <p:cBhvr>
                                        <p:cTn id="37" dur="1000" fill="hold"/>
                                        <p:tgtEl>
                                          <p:spTgt spid="28"/>
                                        </p:tgtEl>
                                        <p:attrNameLst>
                                          <p:attrName>ppt_h</p:attrName>
                                        </p:attrNameLst>
                                      </p:cBhvr>
                                      <p:tavLst>
                                        <p:tav tm="0">
                                          <p:val>
                                            <p:fltVal val="0"/>
                                          </p:val>
                                        </p:tav>
                                        <p:tav tm="100000">
                                          <p:val>
                                            <p:strVal val="#ppt_h"/>
                                          </p:val>
                                        </p:tav>
                                      </p:tavLst>
                                    </p:anim>
                                    <p:anim calcmode="lin" valueType="num">
                                      <p:cBhvr>
                                        <p:cTn id="38"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28"/>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500"/>
                                  </p:stCondLst>
                                  <p:childTnLst>
                                    <p:set>
                                      <p:cBhvr>
                                        <p:cTn id="41" dur="1" fill="hold">
                                          <p:stCondLst>
                                            <p:cond delay="0"/>
                                          </p:stCondLst>
                                        </p:cTn>
                                        <p:tgtEl>
                                          <p:spTgt spid="29"/>
                                        </p:tgtEl>
                                        <p:attrNameLst>
                                          <p:attrName>style.visibility</p:attrName>
                                        </p:attrNameLst>
                                      </p:cBhvr>
                                      <p:to>
                                        <p:strVal val="visible"/>
                                      </p:to>
                                    </p:set>
                                    <p:anim calcmode="lin" valueType="num">
                                      <p:cBhvr>
                                        <p:cTn id="42" dur="1000" fill="hold"/>
                                        <p:tgtEl>
                                          <p:spTgt spid="29"/>
                                        </p:tgtEl>
                                        <p:attrNameLst>
                                          <p:attrName>ppt_w</p:attrName>
                                        </p:attrNameLst>
                                      </p:cBhvr>
                                      <p:tavLst>
                                        <p:tav tm="0">
                                          <p:val>
                                            <p:fltVal val="0"/>
                                          </p:val>
                                        </p:tav>
                                        <p:tav tm="100000">
                                          <p:val>
                                            <p:strVal val="#ppt_w"/>
                                          </p:val>
                                        </p:tav>
                                      </p:tavLst>
                                    </p:anim>
                                    <p:anim calcmode="lin" valueType="num">
                                      <p:cBhvr>
                                        <p:cTn id="43" dur="1000" fill="hold"/>
                                        <p:tgtEl>
                                          <p:spTgt spid="29"/>
                                        </p:tgtEl>
                                        <p:attrNameLst>
                                          <p:attrName>ppt_h</p:attrName>
                                        </p:attrNameLst>
                                      </p:cBhvr>
                                      <p:tavLst>
                                        <p:tav tm="0">
                                          <p:val>
                                            <p:fltVal val="0"/>
                                          </p:val>
                                        </p:tav>
                                        <p:tav tm="100000">
                                          <p:val>
                                            <p:strVal val="#ppt_h"/>
                                          </p:val>
                                        </p:tav>
                                      </p:tavLst>
                                    </p:anim>
                                    <p:anim calcmode="lin" valueType="num">
                                      <p:cBhvr>
                                        <p:cTn id="44"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29"/>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grpId="0" nodeType="withEffect">
                                  <p:stCondLst>
                                    <p:cond delay="500"/>
                                  </p:stCondLst>
                                  <p:childTnLst>
                                    <p:set>
                                      <p:cBhvr>
                                        <p:cTn id="47" dur="1" fill="hold">
                                          <p:stCondLst>
                                            <p:cond delay="0"/>
                                          </p:stCondLst>
                                        </p:cTn>
                                        <p:tgtEl>
                                          <p:spTgt spid="30"/>
                                        </p:tgtEl>
                                        <p:attrNameLst>
                                          <p:attrName>style.visibility</p:attrName>
                                        </p:attrNameLst>
                                      </p:cBhvr>
                                      <p:to>
                                        <p:strVal val="visible"/>
                                      </p:to>
                                    </p:set>
                                    <p:anim calcmode="lin" valueType="num">
                                      <p:cBhvr>
                                        <p:cTn id="48" dur="1000" fill="hold"/>
                                        <p:tgtEl>
                                          <p:spTgt spid="30"/>
                                        </p:tgtEl>
                                        <p:attrNameLst>
                                          <p:attrName>ppt_w</p:attrName>
                                        </p:attrNameLst>
                                      </p:cBhvr>
                                      <p:tavLst>
                                        <p:tav tm="0">
                                          <p:val>
                                            <p:fltVal val="0"/>
                                          </p:val>
                                        </p:tav>
                                        <p:tav tm="100000">
                                          <p:val>
                                            <p:strVal val="#ppt_w"/>
                                          </p:val>
                                        </p:tav>
                                      </p:tavLst>
                                    </p:anim>
                                    <p:anim calcmode="lin" valueType="num">
                                      <p:cBhvr>
                                        <p:cTn id="49" dur="1000" fill="hold"/>
                                        <p:tgtEl>
                                          <p:spTgt spid="30"/>
                                        </p:tgtEl>
                                        <p:attrNameLst>
                                          <p:attrName>ppt_h</p:attrName>
                                        </p:attrNameLst>
                                      </p:cBhvr>
                                      <p:tavLst>
                                        <p:tav tm="0">
                                          <p:val>
                                            <p:fltVal val="0"/>
                                          </p:val>
                                        </p:tav>
                                        <p:tav tm="100000">
                                          <p:val>
                                            <p:strVal val="#ppt_h"/>
                                          </p:val>
                                        </p:tav>
                                      </p:tavLst>
                                    </p:anim>
                                    <p:anim calcmode="lin" valueType="num">
                                      <p:cBhvr>
                                        <p:cTn id="50"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30"/>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grpId="0" nodeType="withEffect">
                                  <p:stCondLst>
                                    <p:cond delay="100"/>
                                  </p:stCondLst>
                                  <p:childTnLst>
                                    <p:set>
                                      <p:cBhvr>
                                        <p:cTn id="53" dur="1" fill="hold">
                                          <p:stCondLst>
                                            <p:cond delay="0"/>
                                          </p:stCondLst>
                                        </p:cTn>
                                        <p:tgtEl>
                                          <p:spTgt spid="31"/>
                                        </p:tgtEl>
                                        <p:attrNameLst>
                                          <p:attrName>style.visibility</p:attrName>
                                        </p:attrNameLst>
                                      </p:cBhvr>
                                      <p:to>
                                        <p:strVal val="visible"/>
                                      </p:to>
                                    </p:set>
                                    <p:anim calcmode="lin" valueType="num">
                                      <p:cBhvr>
                                        <p:cTn id="54" dur="1000" fill="hold"/>
                                        <p:tgtEl>
                                          <p:spTgt spid="31"/>
                                        </p:tgtEl>
                                        <p:attrNameLst>
                                          <p:attrName>ppt_w</p:attrName>
                                        </p:attrNameLst>
                                      </p:cBhvr>
                                      <p:tavLst>
                                        <p:tav tm="0">
                                          <p:val>
                                            <p:fltVal val="0"/>
                                          </p:val>
                                        </p:tav>
                                        <p:tav tm="100000">
                                          <p:val>
                                            <p:strVal val="#ppt_w"/>
                                          </p:val>
                                        </p:tav>
                                      </p:tavLst>
                                    </p:anim>
                                    <p:anim calcmode="lin" valueType="num">
                                      <p:cBhvr>
                                        <p:cTn id="55" dur="1000" fill="hold"/>
                                        <p:tgtEl>
                                          <p:spTgt spid="31"/>
                                        </p:tgtEl>
                                        <p:attrNameLst>
                                          <p:attrName>ppt_h</p:attrName>
                                        </p:attrNameLst>
                                      </p:cBhvr>
                                      <p:tavLst>
                                        <p:tav tm="0">
                                          <p:val>
                                            <p:fltVal val="0"/>
                                          </p:val>
                                        </p:tav>
                                        <p:tav tm="100000">
                                          <p:val>
                                            <p:strVal val="#ppt_h"/>
                                          </p:val>
                                        </p:tav>
                                      </p:tavLst>
                                    </p:anim>
                                    <p:anim calcmode="lin" valueType="num">
                                      <p:cBhvr>
                                        <p:cTn id="56"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31"/>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grpId="0" nodeType="withEffect">
                                  <p:stCondLst>
                                    <p:cond delay="800"/>
                                  </p:stCondLst>
                                  <p:childTnLst>
                                    <p:set>
                                      <p:cBhvr>
                                        <p:cTn id="59" dur="1" fill="hold">
                                          <p:stCondLst>
                                            <p:cond delay="0"/>
                                          </p:stCondLst>
                                        </p:cTn>
                                        <p:tgtEl>
                                          <p:spTgt spid="32"/>
                                        </p:tgtEl>
                                        <p:attrNameLst>
                                          <p:attrName>style.visibility</p:attrName>
                                        </p:attrNameLst>
                                      </p:cBhvr>
                                      <p:to>
                                        <p:strVal val="visible"/>
                                      </p:to>
                                    </p:set>
                                    <p:anim calcmode="lin" valueType="num">
                                      <p:cBhvr>
                                        <p:cTn id="60" dur="1000" fill="hold"/>
                                        <p:tgtEl>
                                          <p:spTgt spid="32"/>
                                        </p:tgtEl>
                                        <p:attrNameLst>
                                          <p:attrName>ppt_w</p:attrName>
                                        </p:attrNameLst>
                                      </p:cBhvr>
                                      <p:tavLst>
                                        <p:tav tm="0">
                                          <p:val>
                                            <p:fltVal val="0"/>
                                          </p:val>
                                        </p:tav>
                                        <p:tav tm="100000">
                                          <p:val>
                                            <p:strVal val="#ppt_w"/>
                                          </p:val>
                                        </p:tav>
                                      </p:tavLst>
                                    </p:anim>
                                    <p:anim calcmode="lin" valueType="num">
                                      <p:cBhvr>
                                        <p:cTn id="61" dur="1000" fill="hold"/>
                                        <p:tgtEl>
                                          <p:spTgt spid="32"/>
                                        </p:tgtEl>
                                        <p:attrNameLst>
                                          <p:attrName>ppt_h</p:attrName>
                                        </p:attrNameLst>
                                      </p:cBhvr>
                                      <p:tavLst>
                                        <p:tav tm="0">
                                          <p:val>
                                            <p:fltVal val="0"/>
                                          </p:val>
                                        </p:tav>
                                        <p:tav tm="100000">
                                          <p:val>
                                            <p:strVal val="#ppt_h"/>
                                          </p:val>
                                        </p:tav>
                                      </p:tavLst>
                                    </p:anim>
                                    <p:anim calcmode="lin" valueType="num">
                                      <p:cBhvr>
                                        <p:cTn id="62"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32"/>
                                        </p:tgtEl>
                                        <p:attrNameLst>
                                          <p:attrName>ppt_y</p:attrName>
                                        </p:attrNameLst>
                                      </p:cBhvr>
                                      <p:tavLst>
                                        <p:tav tm="0" fmla="#ppt_y+(sin(-2*pi*(1-$))*-#ppt_x+cos(-2*pi*(1-$))*(1-#ppt_y))*(1-$)">
                                          <p:val>
                                            <p:fltVal val="0"/>
                                          </p:val>
                                        </p:tav>
                                        <p:tav tm="100000">
                                          <p:val>
                                            <p:fltVal val="1"/>
                                          </p:val>
                                        </p:tav>
                                      </p:tavLst>
                                    </p:anim>
                                  </p:childTnLst>
                                </p:cTn>
                              </p:par>
                              <p:par>
                                <p:cTn id="64" presetID="15" presetClass="entr" presetSubtype="0" fill="hold" grpId="0" nodeType="withEffect">
                                  <p:stCondLst>
                                    <p:cond delay="400"/>
                                  </p:stCondLst>
                                  <p:childTnLst>
                                    <p:set>
                                      <p:cBhvr>
                                        <p:cTn id="65" dur="1" fill="hold">
                                          <p:stCondLst>
                                            <p:cond delay="0"/>
                                          </p:stCondLst>
                                        </p:cTn>
                                        <p:tgtEl>
                                          <p:spTgt spid="33"/>
                                        </p:tgtEl>
                                        <p:attrNameLst>
                                          <p:attrName>style.visibility</p:attrName>
                                        </p:attrNameLst>
                                      </p:cBhvr>
                                      <p:to>
                                        <p:strVal val="visible"/>
                                      </p:to>
                                    </p:set>
                                    <p:anim calcmode="lin" valueType="num">
                                      <p:cBhvr>
                                        <p:cTn id="66" dur="1000" fill="hold"/>
                                        <p:tgtEl>
                                          <p:spTgt spid="33"/>
                                        </p:tgtEl>
                                        <p:attrNameLst>
                                          <p:attrName>ppt_w</p:attrName>
                                        </p:attrNameLst>
                                      </p:cBhvr>
                                      <p:tavLst>
                                        <p:tav tm="0">
                                          <p:val>
                                            <p:fltVal val="0"/>
                                          </p:val>
                                        </p:tav>
                                        <p:tav tm="100000">
                                          <p:val>
                                            <p:strVal val="#ppt_w"/>
                                          </p:val>
                                        </p:tav>
                                      </p:tavLst>
                                    </p:anim>
                                    <p:anim calcmode="lin" valueType="num">
                                      <p:cBhvr>
                                        <p:cTn id="67" dur="1000" fill="hold"/>
                                        <p:tgtEl>
                                          <p:spTgt spid="33"/>
                                        </p:tgtEl>
                                        <p:attrNameLst>
                                          <p:attrName>ppt_h</p:attrName>
                                        </p:attrNameLst>
                                      </p:cBhvr>
                                      <p:tavLst>
                                        <p:tav tm="0">
                                          <p:val>
                                            <p:fltVal val="0"/>
                                          </p:val>
                                        </p:tav>
                                        <p:tav tm="100000">
                                          <p:val>
                                            <p:strVal val="#ppt_h"/>
                                          </p:val>
                                        </p:tav>
                                      </p:tavLst>
                                    </p:anim>
                                    <p:anim calcmode="lin" valueType="num">
                                      <p:cBhvr>
                                        <p:cTn id="68" dur="1000" fill="hold"/>
                                        <p:tgtEl>
                                          <p:spTgt spid="3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3"/>
                                        </p:tgtEl>
                                        <p:attrNameLst>
                                          <p:attrName>ppt_y</p:attrName>
                                        </p:attrNameLst>
                                      </p:cBhvr>
                                      <p:tavLst>
                                        <p:tav tm="0" fmla="#ppt_y+(sin(-2*pi*(1-$))*-#ppt_x+cos(-2*pi*(1-$))*(1-#ppt_y))*(1-$)">
                                          <p:val>
                                            <p:fltVal val="0"/>
                                          </p:val>
                                        </p:tav>
                                        <p:tav tm="100000">
                                          <p:val>
                                            <p:fltVal val="1"/>
                                          </p:val>
                                        </p:tav>
                                      </p:tavLst>
                                    </p:anim>
                                  </p:childTnLst>
                                </p:cTn>
                              </p:par>
                              <p:par>
                                <p:cTn id="70" presetID="15" presetClass="entr" presetSubtype="0" fill="hold" grpId="0" nodeType="with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p:cTn id="72" dur="1000" fill="hold"/>
                                        <p:tgtEl>
                                          <p:spTgt spid="34"/>
                                        </p:tgtEl>
                                        <p:attrNameLst>
                                          <p:attrName>ppt_w</p:attrName>
                                        </p:attrNameLst>
                                      </p:cBhvr>
                                      <p:tavLst>
                                        <p:tav tm="0">
                                          <p:val>
                                            <p:fltVal val="0"/>
                                          </p:val>
                                        </p:tav>
                                        <p:tav tm="100000">
                                          <p:val>
                                            <p:strVal val="#ppt_w"/>
                                          </p:val>
                                        </p:tav>
                                      </p:tavLst>
                                    </p:anim>
                                    <p:anim calcmode="lin" valueType="num">
                                      <p:cBhvr>
                                        <p:cTn id="73" dur="1000" fill="hold"/>
                                        <p:tgtEl>
                                          <p:spTgt spid="34"/>
                                        </p:tgtEl>
                                        <p:attrNameLst>
                                          <p:attrName>ppt_h</p:attrName>
                                        </p:attrNameLst>
                                      </p:cBhvr>
                                      <p:tavLst>
                                        <p:tav tm="0">
                                          <p:val>
                                            <p:fltVal val="0"/>
                                          </p:val>
                                        </p:tav>
                                        <p:tav tm="100000">
                                          <p:val>
                                            <p:strVal val="#ppt_h"/>
                                          </p:val>
                                        </p:tav>
                                      </p:tavLst>
                                    </p:anim>
                                    <p:anim calcmode="lin" valueType="num">
                                      <p:cBhvr>
                                        <p:cTn id="74"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75" dur="1000" fill="hold"/>
                                        <p:tgtEl>
                                          <p:spTgt spid="34"/>
                                        </p:tgtEl>
                                        <p:attrNameLst>
                                          <p:attrName>ppt_y</p:attrName>
                                        </p:attrNameLst>
                                      </p:cBhvr>
                                      <p:tavLst>
                                        <p:tav tm="0" fmla="#ppt_y+(sin(-2*pi*(1-$))*-#ppt_x+cos(-2*pi*(1-$))*(1-#ppt_y))*(1-$)">
                                          <p:val>
                                            <p:fltVal val="0"/>
                                          </p:val>
                                        </p:tav>
                                        <p:tav tm="100000">
                                          <p:val>
                                            <p:fltVal val="1"/>
                                          </p:val>
                                        </p:tav>
                                      </p:tavLst>
                                    </p:anim>
                                  </p:childTnLst>
                                </p:cTn>
                              </p:par>
                              <p:par>
                                <p:cTn id="76" presetID="15" presetClass="entr" presetSubtype="0" fill="hold" grpId="0" nodeType="withEffect">
                                  <p:stCondLst>
                                    <p:cond delay="500"/>
                                  </p:stCondLst>
                                  <p:childTnLst>
                                    <p:set>
                                      <p:cBhvr>
                                        <p:cTn id="77" dur="1" fill="hold">
                                          <p:stCondLst>
                                            <p:cond delay="0"/>
                                          </p:stCondLst>
                                        </p:cTn>
                                        <p:tgtEl>
                                          <p:spTgt spid="35"/>
                                        </p:tgtEl>
                                        <p:attrNameLst>
                                          <p:attrName>style.visibility</p:attrName>
                                        </p:attrNameLst>
                                      </p:cBhvr>
                                      <p:to>
                                        <p:strVal val="visible"/>
                                      </p:to>
                                    </p:set>
                                    <p:anim calcmode="lin" valueType="num">
                                      <p:cBhvr>
                                        <p:cTn id="78" dur="1000" fill="hold"/>
                                        <p:tgtEl>
                                          <p:spTgt spid="35"/>
                                        </p:tgtEl>
                                        <p:attrNameLst>
                                          <p:attrName>ppt_w</p:attrName>
                                        </p:attrNameLst>
                                      </p:cBhvr>
                                      <p:tavLst>
                                        <p:tav tm="0">
                                          <p:val>
                                            <p:fltVal val="0"/>
                                          </p:val>
                                        </p:tav>
                                        <p:tav tm="100000">
                                          <p:val>
                                            <p:strVal val="#ppt_w"/>
                                          </p:val>
                                        </p:tav>
                                      </p:tavLst>
                                    </p:anim>
                                    <p:anim calcmode="lin" valueType="num">
                                      <p:cBhvr>
                                        <p:cTn id="79" dur="1000" fill="hold"/>
                                        <p:tgtEl>
                                          <p:spTgt spid="35"/>
                                        </p:tgtEl>
                                        <p:attrNameLst>
                                          <p:attrName>ppt_h</p:attrName>
                                        </p:attrNameLst>
                                      </p:cBhvr>
                                      <p:tavLst>
                                        <p:tav tm="0">
                                          <p:val>
                                            <p:fltVal val="0"/>
                                          </p:val>
                                        </p:tav>
                                        <p:tav tm="100000">
                                          <p:val>
                                            <p:strVal val="#ppt_h"/>
                                          </p:val>
                                        </p:tav>
                                      </p:tavLst>
                                    </p:anim>
                                    <p:anim calcmode="lin" valueType="num">
                                      <p:cBhvr>
                                        <p:cTn id="80"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par>
                          <p:cTn id="82" fill="hold">
                            <p:stCondLst>
                              <p:cond delay="2000"/>
                            </p:stCondLst>
                            <p:childTnLst>
                              <p:par>
                                <p:cTn id="83" presetID="42" presetClass="entr" presetSubtype="0"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par>
                          <p:cTn id="88" fill="hold">
                            <p:stCondLst>
                              <p:cond delay="3000"/>
                            </p:stCondLst>
                            <p:childTnLst>
                              <p:par>
                                <p:cTn id="89" presetID="41" presetClass="entr" presetSubtype="0" fill="hold" grpId="0" nodeType="afterEffect">
                                  <p:stCondLst>
                                    <p:cond delay="0"/>
                                  </p:stCondLst>
                                  <p:iterate type="lt">
                                    <p:tmPct val="10000"/>
                                  </p:iterate>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37"/>
                                        </p:tgtEl>
                                        <p:attrNameLst>
                                          <p:attrName>ppt_y</p:attrName>
                                        </p:attrNameLst>
                                      </p:cBhvr>
                                      <p:tavLst>
                                        <p:tav tm="0">
                                          <p:val>
                                            <p:strVal val="#ppt_y"/>
                                          </p:val>
                                        </p:tav>
                                        <p:tav tm="100000">
                                          <p:val>
                                            <p:strVal val="#ppt_y"/>
                                          </p:val>
                                        </p:tav>
                                      </p:tavLst>
                                    </p:anim>
                                    <p:anim calcmode="lin" valueType="num">
                                      <p:cBhvr>
                                        <p:cTn id="93"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1681163" y="2855913"/>
            <a:ext cx="447675" cy="49212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strike="noStrike" noProof="1">
              <a:solidFill>
                <a:prstClr val="white"/>
              </a:solidFill>
            </a:endParaRPr>
          </a:p>
        </p:txBody>
      </p:sp>
      <p:sp>
        <p:nvSpPr>
          <p:cNvPr id="4" name="矩形 3"/>
          <p:cNvSpPr/>
          <p:nvPr/>
        </p:nvSpPr>
        <p:spPr>
          <a:xfrm>
            <a:off x="2124075" y="2857500"/>
            <a:ext cx="7019925" cy="493713"/>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fontAlgn="base">
              <a:defRPr/>
            </a:pPr>
            <a:r>
              <a:rPr lang="en-US" altLang="zh-CN" sz="21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endParaRPr lang="en-US" altLang="zh-CN" sz="2100" strike="noStrike"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endParaRPr>
          </a:p>
        </p:txBody>
      </p:sp>
      <p:sp>
        <p:nvSpPr>
          <p:cNvPr id="7" name="矩形 6"/>
          <p:cNvSpPr/>
          <p:nvPr/>
        </p:nvSpPr>
        <p:spPr>
          <a:xfrm>
            <a:off x="0" y="2282825"/>
            <a:ext cx="6985000" cy="5810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2400" strike="noStrike" spc="200" noProof="1"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400" strike="noStrike" spc="200" noProof="1" dirty="0" smtClean="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endParaRPr strike="noStrike" spc="20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6983413" y="2279650"/>
            <a:ext cx="641350" cy="584200"/>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z="1350" strike="noStrike" noProof="1">
              <a:solidFill>
                <a:prstClr val="white"/>
              </a:solidFill>
            </a:endParaRPr>
          </a:p>
        </p:txBody>
      </p:sp>
      <p:sp>
        <p:nvSpPr>
          <p:cNvPr id="15365" name="矩形 11"/>
          <p:cNvSpPr/>
          <p:nvPr/>
        </p:nvSpPr>
        <p:spPr>
          <a:xfrm>
            <a:off x="1982788" y="2940050"/>
            <a:ext cx="5178425" cy="1270000"/>
          </a:xfrm>
          <a:prstGeom prst="rect">
            <a:avLst/>
          </a:prstGeom>
          <a:noFill/>
          <a:ln w="25400">
            <a:noFill/>
          </a:ln>
        </p:spPr>
        <p:txBody>
          <a:bodyPr anchor="ctr"/>
          <a:p>
            <a:pPr>
              <a:lnSpc>
                <a:spcPts val="2400"/>
              </a:lnSpc>
            </a:pPr>
            <a:r>
              <a:rPr lang="en-US" altLang="zh-CN" sz="900" dirty="0">
                <a:solidFill>
                  <a:srgbClr val="4A452A"/>
                </a:solidFill>
                <a:latin typeface="微软雅黑" panose="020B0503020204020204" pitchFamily="34" charset="-122"/>
                <a:ea typeface="微软雅黑" panose="020B0503020204020204" pitchFamily="34" charset="-122"/>
              </a:rPr>
              <a:t> </a:t>
            </a:r>
            <a:endParaRPr lang="en-US" altLang="zh-CN" sz="900" dirty="0">
              <a:solidFill>
                <a:srgbClr val="4A452A"/>
              </a:solidFill>
              <a:latin typeface="微软雅黑" panose="020B0503020204020204" pitchFamily="34" charset="-122"/>
              <a:ea typeface="微软雅黑" panose="020B0503020204020204" pitchFamily="3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2490153" y="872808"/>
            <a:ext cx="4162425" cy="960437"/>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advTm="0"/>
    </mc:Choice>
    <mc:Fallback>
      <p:transition spd="slow"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83568" y="2835420"/>
            <a:ext cx="1711577" cy="1712209"/>
            <a:chOff x="855271" y="2835421"/>
            <a:chExt cx="1711577" cy="1712209"/>
          </a:xfrm>
        </p:grpSpPr>
        <p:grpSp>
          <p:nvGrpSpPr>
            <p:cNvPr id="3" name="组合 2"/>
            <p:cNvGrpSpPr/>
            <p:nvPr/>
          </p:nvGrpSpPr>
          <p:grpSpPr bwMode="auto">
            <a:xfrm>
              <a:off x="855271" y="2835421"/>
              <a:ext cx="1711577" cy="1712209"/>
              <a:chOff x="1187624" y="4077072"/>
              <a:chExt cx="1728192" cy="1728192"/>
            </a:xfrm>
            <a:effectLst>
              <a:outerShdw blurRad="50800" dist="38100" dir="2700000" algn="tl" rotWithShape="0">
                <a:prstClr val="black">
                  <a:alpha val="40000"/>
                </a:prstClr>
              </a:outerShdw>
            </a:effectLst>
          </p:grpSpPr>
          <p:sp>
            <p:nvSpPr>
              <p:cNvPr id="5" name="泪滴形 4"/>
              <p:cNvSpPr/>
              <p:nvPr/>
            </p:nvSpPr>
            <p:spPr>
              <a:xfrm>
                <a:off x="1187624" y="4077072"/>
                <a:ext cx="1728192" cy="1728192"/>
              </a:xfrm>
              <a:prstGeom prst="teardrop">
                <a:avLst/>
              </a:prstGeom>
              <a:solidFill>
                <a:srgbClr val="DB581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mj-ea"/>
                  <a:ea typeface="+mj-ea"/>
                  <a:cs typeface="+mn-cs"/>
                </a:endParaRPr>
              </a:p>
            </p:txBody>
          </p:sp>
          <p:sp>
            <p:nvSpPr>
              <p:cNvPr id="6"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mj-ea"/>
                  <a:ea typeface="+mj-ea"/>
                  <a:cs typeface="+mn-cs"/>
                </a:endParaRPr>
              </a:p>
            </p:txBody>
          </p:sp>
        </p:grpSp>
        <p:sp>
          <p:nvSpPr>
            <p:cNvPr id="4" name="矩形​​ 45"/>
            <p:cNvSpPr>
              <a:spLocks noChangeArrowheads="1"/>
            </p:cNvSpPr>
            <p:nvPr/>
          </p:nvSpPr>
          <p:spPr bwMode="auto">
            <a:xfrm>
              <a:off x="1220322" y="3483791"/>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effectLst/>
                  <a:uLnTx/>
                  <a:uFillTx/>
                  <a:latin typeface="+mj-ea"/>
                  <a:ea typeface="+mj-ea"/>
                  <a:cs typeface="Arial Unicode MS" panose="020B0604020202020204" pitchFamily="34" charset="-122"/>
                </a:rPr>
                <a:t>点击录</a:t>
              </a:r>
              <a:endParaRPr kumimoji="0" lang="en-US" altLang="zh-CN" sz="1600" b="0" i="0" u="none" strike="noStrike" kern="0" cap="none" spc="0" normalizeH="0" baseline="0" noProof="0" dirty="0" smtClean="0">
                <a:ln>
                  <a:noFill/>
                </a:ln>
                <a:effectLst/>
                <a:uLnTx/>
                <a:uFillTx/>
                <a:latin typeface="+mj-ea"/>
                <a:ea typeface="+mj-ea"/>
                <a:cs typeface="Arial Unicode MS" panose="020B0604020202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effectLst/>
                  <a:uLnTx/>
                  <a:uFillTx/>
                  <a:latin typeface="+mj-ea"/>
                  <a:ea typeface="+mj-ea"/>
                  <a:cs typeface="Arial Unicode MS" panose="020B0604020202020204" pitchFamily="34" charset="-122"/>
                </a:rPr>
                <a:t>入内容</a:t>
              </a:r>
              <a:endParaRPr kumimoji="0" lang="zh-CN" altLang="en-US" sz="1600" b="0" i="0" u="none" strike="noStrike" kern="0" cap="none" spc="0" normalizeH="0" baseline="0" noProof="0" dirty="0" smtClean="0">
                <a:ln>
                  <a:noFill/>
                </a:ln>
                <a:effectLst/>
                <a:uLnTx/>
                <a:uFillTx/>
                <a:latin typeface="+mj-ea"/>
                <a:ea typeface="+mj-ea"/>
                <a:cs typeface="Arial Unicode MS" panose="020B0604020202020204" pitchFamily="34" charset="-122"/>
              </a:endParaRPr>
            </a:p>
          </p:txBody>
        </p:sp>
      </p:grpSp>
      <p:grpSp>
        <p:nvGrpSpPr>
          <p:cNvPr id="7" name="组合 6"/>
          <p:cNvGrpSpPr/>
          <p:nvPr/>
        </p:nvGrpSpPr>
        <p:grpSpPr>
          <a:xfrm>
            <a:off x="2467153" y="2835419"/>
            <a:ext cx="1953852" cy="1954573"/>
            <a:chOff x="2672545" y="2835420"/>
            <a:chExt cx="1953852" cy="1954573"/>
          </a:xfrm>
        </p:grpSpPr>
        <p:grpSp>
          <p:nvGrpSpPr>
            <p:cNvPr id="8" name="组合 5"/>
            <p:cNvGrpSpPr/>
            <p:nvPr/>
          </p:nvGrpSpPr>
          <p:grpSpPr bwMode="auto">
            <a:xfrm flipH="1">
              <a:off x="2672545" y="2835420"/>
              <a:ext cx="1953852" cy="1954573"/>
              <a:chOff x="1187624" y="4077072"/>
              <a:chExt cx="1728192" cy="1728192"/>
            </a:xfrm>
            <a:effectLst>
              <a:outerShdw blurRad="50800" dist="38100" dir="2700000" algn="tl" rotWithShape="0">
                <a:prstClr val="black">
                  <a:alpha val="40000"/>
                </a:prstClr>
              </a:outerShdw>
            </a:effectLst>
          </p:grpSpPr>
          <p:sp>
            <p:nvSpPr>
              <p:cNvPr id="10" name="泪滴形 9"/>
              <p:cNvSpPr/>
              <p:nvPr/>
            </p:nvSpPr>
            <p:spPr>
              <a:xfrm>
                <a:off x="1187624" y="4077072"/>
                <a:ext cx="1728192" cy="1728192"/>
              </a:xfrm>
              <a:prstGeom prst="teardrop">
                <a:avLst/>
              </a:prstGeom>
              <a:solidFill>
                <a:srgbClr val="C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mj-ea"/>
                  <a:ea typeface="+mj-ea"/>
                  <a:cs typeface="+mn-cs"/>
                </a:endParaRPr>
              </a:p>
            </p:txBody>
          </p:sp>
          <p:sp>
            <p:nvSpPr>
              <p:cNvPr id="11"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mj-ea"/>
                  <a:ea typeface="+mj-ea"/>
                  <a:cs typeface="+mn-cs"/>
                </a:endParaRPr>
              </a:p>
            </p:txBody>
          </p:sp>
        </p:grpSp>
        <p:sp>
          <p:nvSpPr>
            <p:cNvPr id="9" name="矩形​​ 46"/>
            <p:cNvSpPr>
              <a:spLocks noChangeArrowheads="1"/>
            </p:cNvSpPr>
            <p:nvPr/>
          </p:nvSpPr>
          <p:spPr bwMode="auto">
            <a:xfrm>
              <a:off x="3398598" y="3684002"/>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smtClean="0">
                  <a:ln>
                    <a:noFill/>
                  </a:ln>
                  <a:effectLst/>
                  <a:uLnTx/>
                  <a:uFillTx/>
                  <a:latin typeface="+mj-ea"/>
                  <a:ea typeface="+mj-ea"/>
                  <a:cs typeface="Arial Unicode MS" panose="020B0604020202020204" pitchFamily="34" charset="-122"/>
                </a:rPr>
                <a:t>点击录</a:t>
              </a:r>
              <a:endParaRPr kumimoji="0" lang="en-US" altLang="zh-CN" sz="1600" b="0" i="0" u="none" strike="noStrike" kern="0" cap="none" spc="0" normalizeH="0" baseline="0" noProof="0" smtClean="0">
                <a:ln>
                  <a:noFill/>
                </a:ln>
                <a:effectLst/>
                <a:uLnTx/>
                <a:uFillTx/>
                <a:latin typeface="+mj-ea"/>
                <a:ea typeface="+mj-ea"/>
                <a:cs typeface="Arial Unicode MS" panose="020B0604020202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smtClean="0">
                  <a:ln>
                    <a:noFill/>
                  </a:ln>
                  <a:effectLst/>
                  <a:uLnTx/>
                  <a:uFillTx/>
                  <a:latin typeface="+mj-ea"/>
                  <a:ea typeface="+mj-ea"/>
                  <a:cs typeface="Arial Unicode MS" panose="020B0604020202020204" pitchFamily="34" charset="-122"/>
                </a:rPr>
                <a:t>入内容</a:t>
              </a:r>
              <a:endParaRPr kumimoji="0" lang="zh-CN" altLang="en-US" sz="1600" b="0" i="0" u="none" strike="noStrike" kern="0" cap="none" spc="0" normalizeH="0" baseline="0" noProof="0" smtClean="0">
                <a:ln>
                  <a:noFill/>
                </a:ln>
                <a:effectLst/>
                <a:uLnTx/>
                <a:uFillTx/>
                <a:latin typeface="+mj-ea"/>
                <a:ea typeface="+mj-ea"/>
                <a:cs typeface="Arial Unicode MS" panose="020B0604020202020204" pitchFamily="34" charset="-122"/>
              </a:endParaRPr>
            </a:p>
          </p:txBody>
        </p:sp>
      </p:grpSp>
      <p:grpSp>
        <p:nvGrpSpPr>
          <p:cNvPr id="12" name="组合 11"/>
          <p:cNvGrpSpPr/>
          <p:nvPr/>
        </p:nvGrpSpPr>
        <p:grpSpPr>
          <a:xfrm>
            <a:off x="848849" y="1174436"/>
            <a:ext cx="1529694" cy="1529693"/>
            <a:chOff x="1009480" y="1242748"/>
            <a:chExt cx="1529694" cy="1529693"/>
          </a:xfrm>
        </p:grpSpPr>
        <p:sp>
          <p:nvSpPr>
            <p:cNvPr id="13" name="泪滴形 12"/>
            <p:cNvSpPr/>
            <p:nvPr/>
          </p:nvSpPr>
          <p:spPr bwMode="auto">
            <a:xfrm rot="10800000" flipH="1">
              <a:off x="1009480" y="1242748"/>
              <a:ext cx="1529694" cy="1529693"/>
            </a:xfrm>
            <a:prstGeom prst="teardrop">
              <a:avLst/>
            </a:prstGeom>
            <a:solidFill>
              <a:srgbClr val="C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C00000"/>
                </a:solidFill>
                <a:effectLst/>
                <a:uLnTx/>
                <a:uFillTx/>
                <a:latin typeface="+mj-ea"/>
                <a:ea typeface="+mj-ea"/>
                <a:cs typeface="+mn-cs"/>
              </a:endParaRPr>
            </a:p>
          </p:txBody>
        </p:sp>
        <p:sp>
          <p:nvSpPr>
            <p:cNvPr id="14"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mj-ea"/>
                <a:ea typeface="+mj-ea"/>
                <a:cs typeface="+mn-cs"/>
              </a:endParaRPr>
            </a:p>
          </p:txBody>
        </p:sp>
        <p:sp>
          <p:nvSpPr>
            <p:cNvPr id="15" name="矩形​​ 43"/>
            <p:cNvSpPr>
              <a:spLocks noChangeArrowheads="1"/>
            </p:cNvSpPr>
            <p:nvPr/>
          </p:nvSpPr>
          <p:spPr bwMode="auto">
            <a:xfrm>
              <a:off x="1258795" y="1606816"/>
              <a:ext cx="7232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effectLst/>
                  <a:uLnTx/>
                  <a:uFillTx/>
                  <a:latin typeface="+mj-ea"/>
                  <a:ea typeface="+mj-ea"/>
                  <a:cs typeface="Arial Unicode MS" panose="020B0604020202020204" pitchFamily="34" charset="-122"/>
                </a:rPr>
                <a:t>点击录</a:t>
              </a:r>
              <a:endParaRPr kumimoji="0" lang="en-US" altLang="zh-CN" sz="1400" b="0" i="0" u="none" strike="noStrike" kern="0" cap="none" spc="0" normalizeH="0" baseline="0" noProof="0" dirty="0" smtClean="0">
                <a:ln>
                  <a:noFill/>
                </a:ln>
                <a:effectLst/>
                <a:uLnTx/>
                <a:uFillTx/>
                <a:latin typeface="+mj-ea"/>
                <a:ea typeface="+mj-ea"/>
                <a:cs typeface="Arial Unicode MS" panose="020B0604020202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effectLst/>
                  <a:uLnTx/>
                  <a:uFillTx/>
                  <a:latin typeface="+mj-ea"/>
                  <a:ea typeface="+mj-ea"/>
                  <a:cs typeface="Arial Unicode MS" panose="020B0604020202020204" pitchFamily="34" charset="-122"/>
                </a:rPr>
                <a:t>入内容</a:t>
              </a:r>
              <a:endParaRPr kumimoji="0" lang="zh-CN" altLang="en-US" sz="1400" b="0" i="0" u="none" strike="noStrike" kern="0" cap="none" spc="0" normalizeH="0" baseline="0" noProof="0" dirty="0" smtClean="0">
                <a:ln>
                  <a:noFill/>
                </a:ln>
                <a:effectLst/>
                <a:uLnTx/>
                <a:uFillTx/>
                <a:latin typeface="+mj-ea"/>
                <a:ea typeface="+mj-ea"/>
                <a:cs typeface="Arial Unicode MS" panose="020B0604020202020204" pitchFamily="34" charset="-122"/>
              </a:endParaRPr>
            </a:p>
          </p:txBody>
        </p:sp>
      </p:grpSp>
      <p:grpSp>
        <p:nvGrpSpPr>
          <p:cNvPr id="16" name="组合 15"/>
          <p:cNvGrpSpPr/>
          <p:nvPr/>
        </p:nvGrpSpPr>
        <p:grpSpPr>
          <a:xfrm>
            <a:off x="2467153" y="915566"/>
            <a:ext cx="1772592" cy="1773246"/>
            <a:chOff x="2662969" y="893753"/>
            <a:chExt cx="1772592" cy="1773246"/>
          </a:xfrm>
        </p:grpSpPr>
        <p:grpSp>
          <p:nvGrpSpPr>
            <p:cNvPr id="17" name="组合 11"/>
            <p:cNvGrpSpPr/>
            <p:nvPr/>
          </p:nvGrpSpPr>
          <p:grpSpPr bwMode="auto">
            <a:xfrm rot="16200000" flipH="1">
              <a:off x="2662642" y="894080"/>
              <a:ext cx="1773246" cy="1772592"/>
              <a:chOff x="1117447" y="4077072"/>
              <a:chExt cx="1728192" cy="1728192"/>
            </a:xfrm>
            <a:effectLst>
              <a:outerShdw blurRad="50800" dist="38100" dir="2700000" algn="tl" rotWithShape="0">
                <a:prstClr val="black">
                  <a:alpha val="40000"/>
                </a:prstClr>
              </a:outerShdw>
            </a:effectLst>
          </p:grpSpPr>
          <p:sp>
            <p:nvSpPr>
              <p:cNvPr id="19" name="泪滴形 18"/>
              <p:cNvSpPr/>
              <p:nvPr/>
            </p:nvSpPr>
            <p:spPr>
              <a:xfrm>
                <a:off x="1117447" y="4077072"/>
                <a:ext cx="1728192" cy="1728192"/>
              </a:xfrm>
              <a:prstGeom prst="teardrop">
                <a:avLst/>
              </a:prstGeom>
              <a:solidFill>
                <a:srgbClr val="FFC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mj-ea"/>
                  <a:ea typeface="+mj-ea"/>
                  <a:cs typeface="+mn-cs"/>
                </a:endParaRPr>
              </a:p>
            </p:txBody>
          </p:sp>
          <p:sp>
            <p:nvSpPr>
              <p:cNvPr id="20" name="椭圆​​ 13"/>
              <p:cNvSpPr/>
              <p:nvPr/>
            </p:nvSpPr>
            <p:spPr>
              <a:xfrm>
                <a:off x="1369740" y="4567120"/>
                <a:ext cx="1056027" cy="1056027"/>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mj-ea"/>
                  <a:ea typeface="+mj-ea"/>
                  <a:cs typeface="+mn-cs"/>
                </a:endParaRPr>
              </a:p>
            </p:txBody>
          </p:sp>
        </p:grpSp>
        <p:sp>
          <p:nvSpPr>
            <p:cNvPr id="18" name="矩形​​ 44"/>
            <p:cNvSpPr>
              <a:spLocks noChangeArrowheads="1"/>
            </p:cNvSpPr>
            <p:nvPr/>
          </p:nvSpPr>
          <p:spPr bwMode="auto">
            <a:xfrm>
              <a:off x="3300316" y="1374429"/>
              <a:ext cx="8002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smtClean="0">
                  <a:ln>
                    <a:noFill/>
                  </a:ln>
                  <a:effectLst/>
                  <a:uLnTx/>
                  <a:uFillTx/>
                  <a:latin typeface="+mj-ea"/>
                  <a:ea typeface="+mj-ea"/>
                  <a:cs typeface="Arial Unicode MS" panose="020B0604020202020204" pitchFamily="34" charset="-122"/>
                </a:rPr>
                <a:t>点击录</a:t>
              </a:r>
              <a:endParaRPr kumimoji="0" lang="en-US" altLang="zh-CN" sz="1600" b="0" i="0" u="none" strike="noStrike" kern="0" cap="none" spc="0" normalizeH="0" baseline="0" noProof="0" smtClean="0">
                <a:ln>
                  <a:noFill/>
                </a:ln>
                <a:effectLst/>
                <a:uLnTx/>
                <a:uFillTx/>
                <a:latin typeface="+mj-ea"/>
                <a:ea typeface="+mj-ea"/>
                <a:cs typeface="Arial Unicode MS" panose="020B0604020202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smtClean="0">
                  <a:ln>
                    <a:noFill/>
                  </a:ln>
                  <a:effectLst/>
                  <a:uLnTx/>
                  <a:uFillTx/>
                  <a:latin typeface="+mj-ea"/>
                  <a:ea typeface="+mj-ea"/>
                  <a:cs typeface="Arial Unicode MS" panose="020B0604020202020204" pitchFamily="34" charset="-122"/>
                </a:rPr>
                <a:t>入内容</a:t>
              </a:r>
              <a:endParaRPr kumimoji="0" lang="zh-CN" altLang="en-US" sz="1600" b="0" i="0" u="none" strike="noStrike" kern="0" cap="none" spc="0" normalizeH="0" baseline="0" noProof="0" smtClean="0">
                <a:ln>
                  <a:noFill/>
                </a:ln>
                <a:effectLst/>
                <a:uLnTx/>
                <a:uFillTx/>
                <a:latin typeface="+mj-ea"/>
                <a:ea typeface="+mj-ea"/>
                <a:cs typeface="Arial Unicode MS" panose="020B0604020202020204" pitchFamily="34" charset="-122"/>
              </a:endParaRPr>
            </a:p>
          </p:txBody>
        </p:sp>
      </p:grpSp>
      <p:grpSp>
        <p:nvGrpSpPr>
          <p:cNvPr id="21" name="组合 20"/>
          <p:cNvGrpSpPr/>
          <p:nvPr/>
        </p:nvGrpSpPr>
        <p:grpSpPr>
          <a:xfrm>
            <a:off x="5030043" y="1261183"/>
            <a:ext cx="374462" cy="374462"/>
            <a:chOff x="1009480" y="1242748"/>
            <a:chExt cx="1529694" cy="1529693"/>
          </a:xfrm>
        </p:grpSpPr>
        <p:sp>
          <p:nvSpPr>
            <p:cNvPr id="22" name="泪滴形 21"/>
            <p:cNvSpPr/>
            <p:nvPr/>
          </p:nvSpPr>
          <p:spPr bwMode="auto">
            <a:xfrm rot="10800000" flipH="1">
              <a:off x="1009480" y="1242748"/>
              <a:ext cx="1529694" cy="1529693"/>
            </a:xfrm>
            <a:prstGeom prst="teardrop">
              <a:avLst/>
            </a:prstGeom>
            <a:solidFill>
              <a:srgbClr val="C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mj-ea"/>
                <a:ea typeface="+mj-ea"/>
                <a:cs typeface="+mn-cs"/>
              </a:endParaRPr>
            </a:p>
          </p:txBody>
        </p:sp>
        <p:sp>
          <p:nvSpPr>
            <p:cNvPr id="23" name="椭圆​​ 10"/>
            <p:cNvSpPr/>
            <p:nvPr/>
          </p:nvSpPr>
          <p:spPr bwMode="auto">
            <a:xfrm rot="10800000" flipH="1">
              <a:off x="1170312" y="1403581"/>
              <a:ext cx="914957" cy="914956"/>
            </a:xfrm>
            <a:prstGeom prst="ellipse">
              <a:avLst/>
            </a:prstGeom>
            <a:solidFill>
              <a:sysClr val="window" lastClr="FFFFFF"/>
            </a:solidFill>
            <a:ln w="3175" cap="flat" cmpd="sng" algn="ctr">
              <a:solidFill>
                <a:sysClr val="window" lastClr="FFFFFF">
                  <a:lumMod val="7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mj-ea"/>
                <a:ea typeface="+mj-ea"/>
                <a:cs typeface="+mn-cs"/>
              </a:endParaRPr>
            </a:p>
          </p:txBody>
        </p:sp>
      </p:grpSp>
      <p:sp>
        <p:nvSpPr>
          <p:cNvPr id="24" name="Text Box 40"/>
          <p:cNvSpPr txBox="1">
            <a:spLocks noChangeArrowheads="1"/>
          </p:cNvSpPr>
          <p:nvPr/>
        </p:nvSpPr>
        <p:spPr bwMode="gray">
          <a:xfrm>
            <a:off x="5476513" y="1526587"/>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smtClean="0">
                <a:latin typeface="微软雅黑" panose="020B0503020204020204" pitchFamily="34" charset="-122"/>
                <a:ea typeface="微软雅黑" panose="020B0503020204020204" pitchFamily="34" charset="-122"/>
              </a:rPr>
              <a:t>单击此处输入文字单击此处输入文字</a:t>
            </a:r>
            <a:endParaRPr lang="zh-CN" altLang="en-US" sz="1200" kern="0" dirty="0" smtClean="0">
              <a:latin typeface="微软雅黑" panose="020B0503020204020204" pitchFamily="34" charset="-122"/>
              <a:ea typeface="微软雅黑" panose="020B0503020204020204" pitchFamily="34" charset="-122"/>
            </a:endParaRPr>
          </a:p>
          <a:p>
            <a:pPr lvl="0">
              <a:lnSpc>
                <a:spcPct val="120000"/>
              </a:lnSpc>
              <a:defRPr/>
            </a:pPr>
            <a:r>
              <a:rPr lang="zh-CN" altLang="en-US" sz="1200" kern="0" dirty="0" smtClean="0">
                <a:latin typeface="微软雅黑" panose="020B0503020204020204" pitchFamily="34" charset="-122"/>
                <a:ea typeface="微软雅黑" panose="020B0503020204020204" pitchFamily="34" charset="-122"/>
              </a:rPr>
              <a:t>单击此处输入文字单击此处输入文字</a:t>
            </a:r>
            <a:endParaRPr lang="zh-CN" altLang="en-US" sz="1200" kern="0" dirty="0" smtClean="0">
              <a:latin typeface="微软雅黑" panose="020B0503020204020204" pitchFamily="34" charset="-122"/>
              <a:ea typeface="微软雅黑" panose="020B0503020204020204" pitchFamily="34" charset="-122"/>
            </a:endParaRPr>
          </a:p>
          <a:p>
            <a:pPr lvl="0">
              <a:lnSpc>
                <a:spcPct val="120000"/>
              </a:lnSpc>
              <a:defRPr/>
            </a:pPr>
            <a:endParaRPr lang="zh-CN" altLang="en-US" sz="1200" kern="0" dirty="0">
              <a:latin typeface="微软雅黑" panose="020B0503020204020204" pitchFamily="34" charset="-122"/>
              <a:ea typeface="微软雅黑" panose="020B0503020204020204" pitchFamily="34" charset="-122"/>
            </a:endParaRPr>
          </a:p>
        </p:txBody>
      </p:sp>
      <p:sp>
        <p:nvSpPr>
          <p:cNvPr id="25" name="Rectangle 11"/>
          <p:cNvSpPr>
            <a:spLocks noChangeArrowheads="1"/>
          </p:cNvSpPr>
          <p:nvPr/>
        </p:nvSpPr>
        <p:spPr bwMode="gray">
          <a:xfrm>
            <a:off x="5568471" y="1224133"/>
            <a:ext cx="2500330" cy="358775"/>
          </a:xfrm>
          <a:prstGeom prst="rect">
            <a:avLst/>
          </a:prstGeom>
          <a:noFill/>
          <a:ln>
            <a:noFill/>
          </a:ln>
        </p:spPr>
        <p:txBody>
          <a:bodyPr lIns="0" tIns="0" rIns="0" bIns="0" anchor="ctr"/>
          <a:lstStyle/>
          <a:p>
            <a:pPr lvl="0">
              <a:lnSpc>
                <a:spcPct val="120000"/>
              </a:lnSpc>
              <a:defRPr/>
            </a:pPr>
            <a:r>
              <a:rPr lang="zh-CN" altLang="en-US" sz="1400" b="1" kern="0" dirty="0">
                <a:latin typeface="微软雅黑" panose="020B0503020204020204" pitchFamily="34" charset="-122"/>
                <a:ea typeface="微软雅黑" panose="020B0503020204020204" pitchFamily="34" charset="-122"/>
              </a:rPr>
              <a:t>单击此处输入</a:t>
            </a:r>
            <a:r>
              <a:rPr lang="zh-CN" altLang="en-US" sz="1400" b="1" kern="0" dirty="0" smtClean="0">
                <a:latin typeface="微软雅黑" panose="020B0503020204020204" pitchFamily="34" charset="-122"/>
                <a:ea typeface="微软雅黑" panose="020B0503020204020204" pitchFamily="34" charset="-122"/>
              </a:rPr>
              <a:t>标题</a:t>
            </a:r>
            <a:endParaRPr lang="zh-CN" altLang="en-US" sz="1400" b="1" kern="0" dirty="0">
              <a:latin typeface="微软雅黑" panose="020B0503020204020204" pitchFamily="34" charset="-122"/>
              <a:ea typeface="微软雅黑" panose="020B0503020204020204" pitchFamily="34" charset="-122"/>
            </a:endParaRPr>
          </a:p>
        </p:txBody>
      </p:sp>
      <p:grpSp>
        <p:nvGrpSpPr>
          <p:cNvPr id="26" name="组合 11"/>
          <p:cNvGrpSpPr/>
          <p:nvPr/>
        </p:nvGrpSpPr>
        <p:grpSpPr bwMode="auto">
          <a:xfrm rot="16200000" flipH="1">
            <a:off x="5022763" y="2190007"/>
            <a:ext cx="381812" cy="381672"/>
            <a:chOff x="1187622" y="4077075"/>
            <a:chExt cx="1728192" cy="1728193"/>
          </a:xfrm>
          <a:effectLst>
            <a:outerShdw blurRad="50800" dist="38100" dir="2700000" algn="tl" rotWithShape="0">
              <a:prstClr val="black">
                <a:alpha val="40000"/>
              </a:prstClr>
            </a:outerShdw>
          </a:effectLst>
        </p:grpSpPr>
        <p:sp>
          <p:nvSpPr>
            <p:cNvPr id="27" name="泪滴形 26"/>
            <p:cNvSpPr/>
            <p:nvPr/>
          </p:nvSpPr>
          <p:spPr>
            <a:xfrm>
              <a:off x="1187622" y="4077075"/>
              <a:ext cx="1728192" cy="1728193"/>
            </a:xfrm>
            <a:prstGeom prst="teardrop">
              <a:avLst/>
            </a:prstGeom>
            <a:solidFill>
              <a:srgbClr val="FFC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mj-ea"/>
                <a:ea typeface="+mj-ea"/>
                <a:cs typeface="+mn-cs"/>
              </a:endParaRPr>
            </a:p>
          </p:txBody>
        </p:sp>
        <p:sp>
          <p:nvSpPr>
            <p:cNvPr id="28" name="椭圆​​ 13"/>
            <p:cNvSpPr/>
            <p:nvPr/>
          </p:nvSpPr>
          <p:spPr>
            <a:xfrm>
              <a:off x="1369737" y="4567119"/>
              <a:ext cx="1056027" cy="1056029"/>
            </a:xfrm>
            <a:prstGeom prst="ellipse">
              <a:avLst/>
            </a:prstGeom>
            <a:solidFill>
              <a:sysClr val="window" lastClr="FFFFFF"/>
            </a:solidFill>
            <a:ln w="3175" cap="flat" cmpd="sng" algn="ctr">
              <a:solidFill>
                <a:sysClr val="window" lastClr="FFFFFF">
                  <a:lumMod val="9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mj-ea"/>
                <a:ea typeface="+mj-ea"/>
                <a:cs typeface="+mn-cs"/>
              </a:endParaRPr>
            </a:p>
          </p:txBody>
        </p:sp>
      </p:grpSp>
      <p:sp>
        <p:nvSpPr>
          <p:cNvPr id="29" name="Text Box 40"/>
          <p:cNvSpPr txBox="1">
            <a:spLocks noChangeArrowheads="1"/>
          </p:cNvSpPr>
          <p:nvPr/>
        </p:nvSpPr>
        <p:spPr bwMode="gray">
          <a:xfrm>
            <a:off x="5476513" y="2462691"/>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smtClean="0">
                <a:latin typeface="微软雅黑" panose="020B0503020204020204" pitchFamily="34" charset="-122"/>
                <a:ea typeface="微软雅黑" panose="020B0503020204020204" pitchFamily="34" charset="-122"/>
              </a:rPr>
              <a:t>单击此处输入文字单击此处输入文字</a:t>
            </a:r>
            <a:endParaRPr lang="zh-CN" altLang="en-US" sz="1200" kern="0" dirty="0" smtClean="0">
              <a:latin typeface="微软雅黑" panose="020B0503020204020204" pitchFamily="34" charset="-122"/>
              <a:ea typeface="微软雅黑" panose="020B0503020204020204" pitchFamily="34" charset="-122"/>
            </a:endParaRPr>
          </a:p>
          <a:p>
            <a:pPr lvl="0">
              <a:lnSpc>
                <a:spcPct val="120000"/>
              </a:lnSpc>
              <a:defRPr/>
            </a:pPr>
            <a:r>
              <a:rPr lang="zh-CN" altLang="en-US" sz="1200" kern="0" dirty="0" smtClean="0">
                <a:latin typeface="微软雅黑" panose="020B0503020204020204" pitchFamily="34" charset="-122"/>
                <a:ea typeface="微软雅黑" panose="020B0503020204020204" pitchFamily="34" charset="-122"/>
              </a:rPr>
              <a:t>单击此处输入文字单击此处输入文字</a:t>
            </a:r>
            <a:endParaRPr lang="zh-CN" altLang="en-US" sz="1200" kern="0" dirty="0" smtClean="0">
              <a:latin typeface="微软雅黑" panose="020B0503020204020204" pitchFamily="34" charset="-122"/>
              <a:ea typeface="微软雅黑" panose="020B0503020204020204" pitchFamily="34" charset="-122"/>
            </a:endParaRPr>
          </a:p>
          <a:p>
            <a:pPr lvl="0">
              <a:lnSpc>
                <a:spcPct val="120000"/>
              </a:lnSpc>
              <a:defRPr/>
            </a:pPr>
            <a:endParaRPr lang="zh-CN" altLang="en-US" sz="1200" kern="0" dirty="0">
              <a:latin typeface="微软雅黑" panose="020B0503020204020204" pitchFamily="34" charset="-122"/>
              <a:ea typeface="微软雅黑" panose="020B0503020204020204" pitchFamily="34" charset="-122"/>
            </a:endParaRPr>
          </a:p>
        </p:txBody>
      </p:sp>
      <p:sp>
        <p:nvSpPr>
          <p:cNvPr id="30" name="Rectangle 11"/>
          <p:cNvSpPr>
            <a:spLocks noChangeArrowheads="1"/>
          </p:cNvSpPr>
          <p:nvPr/>
        </p:nvSpPr>
        <p:spPr bwMode="gray">
          <a:xfrm>
            <a:off x="5568471" y="2160237"/>
            <a:ext cx="2500330" cy="358775"/>
          </a:xfrm>
          <a:prstGeom prst="rect">
            <a:avLst/>
          </a:prstGeom>
          <a:noFill/>
          <a:ln>
            <a:noFill/>
          </a:ln>
        </p:spPr>
        <p:txBody>
          <a:bodyPr lIns="0" tIns="0" rIns="0" bIns="0" anchor="ctr"/>
          <a:lstStyle/>
          <a:p>
            <a:pPr lvl="0">
              <a:lnSpc>
                <a:spcPct val="120000"/>
              </a:lnSpc>
              <a:defRPr/>
            </a:pPr>
            <a:r>
              <a:rPr lang="zh-CN" altLang="en-US" sz="1400" b="1" kern="0" dirty="0">
                <a:latin typeface="微软雅黑" panose="020B0503020204020204" pitchFamily="34" charset="-122"/>
                <a:ea typeface="微软雅黑" panose="020B0503020204020204" pitchFamily="34" charset="-122"/>
              </a:rPr>
              <a:t>单击此处输入</a:t>
            </a:r>
            <a:r>
              <a:rPr lang="zh-CN" altLang="en-US" sz="1400" b="1" kern="0" dirty="0" smtClean="0">
                <a:latin typeface="微软雅黑" panose="020B0503020204020204" pitchFamily="34" charset="-122"/>
                <a:ea typeface="微软雅黑" panose="020B0503020204020204" pitchFamily="34" charset="-122"/>
              </a:rPr>
              <a:t>标题</a:t>
            </a:r>
            <a:endParaRPr lang="zh-CN" altLang="en-US" sz="1400" b="1" kern="0" dirty="0">
              <a:latin typeface="微软雅黑" panose="020B0503020204020204" pitchFamily="34" charset="-122"/>
              <a:ea typeface="微软雅黑" panose="020B0503020204020204" pitchFamily="34" charset="-122"/>
            </a:endParaRPr>
          </a:p>
        </p:txBody>
      </p:sp>
      <p:sp>
        <p:nvSpPr>
          <p:cNvPr id="31" name="Text Box 40"/>
          <p:cNvSpPr txBox="1">
            <a:spLocks noChangeArrowheads="1"/>
          </p:cNvSpPr>
          <p:nvPr/>
        </p:nvSpPr>
        <p:spPr bwMode="gray">
          <a:xfrm>
            <a:off x="5476513" y="3306251"/>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smtClean="0">
                <a:latin typeface="微软雅黑" panose="020B0503020204020204" pitchFamily="34" charset="-122"/>
                <a:ea typeface="微软雅黑" panose="020B0503020204020204" pitchFamily="34" charset="-122"/>
              </a:rPr>
              <a:t>单击此处输入文字单击此处输入文字</a:t>
            </a:r>
            <a:endParaRPr lang="zh-CN" altLang="en-US" sz="1200" kern="0" dirty="0" smtClean="0">
              <a:latin typeface="微软雅黑" panose="020B0503020204020204" pitchFamily="34" charset="-122"/>
              <a:ea typeface="微软雅黑" panose="020B0503020204020204" pitchFamily="34" charset="-122"/>
            </a:endParaRPr>
          </a:p>
          <a:p>
            <a:pPr lvl="0">
              <a:lnSpc>
                <a:spcPct val="120000"/>
              </a:lnSpc>
              <a:defRPr/>
            </a:pPr>
            <a:r>
              <a:rPr lang="zh-CN" altLang="en-US" sz="1200" kern="0" dirty="0" smtClean="0">
                <a:latin typeface="微软雅黑" panose="020B0503020204020204" pitchFamily="34" charset="-122"/>
                <a:ea typeface="微软雅黑" panose="020B0503020204020204" pitchFamily="34" charset="-122"/>
              </a:rPr>
              <a:t>单击此处输入文字单击此处输入文字</a:t>
            </a:r>
            <a:endParaRPr lang="zh-CN" altLang="en-US" sz="1200" kern="0" dirty="0" smtClean="0">
              <a:latin typeface="微软雅黑" panose="020B0503020204020204" pitchFamily="34" charset="-122"/>
              <a:ea typeface="微软雅黑" panose="020B0503020204020204" pitchFamily="34" charset="-122"/>
            </a:endParaRPr>
          </a:p>
          <a:p>
            <a:pPr lvl="0">
              <a:lnSpc>
                <a:spcPct val="120000"/>
              </a:lnSpc>
              <a:defRPr/>
            </a:pPr>
            <a:endParaRPr lang="zh-CN" altLang="en-US" sz="1200" kern="0" dirty="0">
              <a:latin typeface="微软雅黑" panose="020B0503020204020204" pitchFamily="34" charset="-122"/>
              <a:ea typeface="微软雅黑" panose="020B0503020204020204" pitchFamily="34" charset="-122"/>
            </a:endParaRPr>
          </a:p>
        </p:txBody>
      </p:sp>
      <p:sp>
        <p:nvSpPr>
          <p:cNvPr id="32" name="Rectangle 11"/>
          <p:cNvSpPr>
            <a:spLocks noChangeArrowheads="1"/>
          </p:cNvSpPr>
          <p:nvPr/>
        </p:nvSpPr>
        <p:spPr bwMode="gray">
          <a:xfrm>
            <a:off x="5568471" y="3003797"/>
            <a:ext cx="2500330" cy="358775"/>
          </a:xfrm>
          <a:prstGeom prst="rect">
            <a:avLst/>
          </a:prstGeom>
          <a:noFill/>
          <a:ln>
            <a:noFill/>
          </a:ln>
        </p:spPr>
        <p:txBody>
          <a:bodyPr lIns="0" tIns="0" rIns="0" bIns="0" anchor="ctr"/>
          <a:lstStyle/>
          <a:p>
            <a:pPr lvl="0">
              <a:lnSpc>
                <a:spcPct val="120000"/>
              </a:lnSpc>
              <a:defRPr/>
            </a:pPr>
            <a:r>
              <a:rPr lang="zh-CN" altLang="en-US" sz="1400" b="1" kern="0" dirty="0">
                <a:latin typeface="微软雅黑" panose="020B0503020204020204" pitchFamily="34" charset="-122"/>
                <a:ea typeface="微软雅黑" panose="020B0503020204020204" pitchFamily="34" charset="-122"/>
              </a:rPr>
              <a:t>单击此处输入</a:t>
            </a:r>
            <a:r>
              <a:rPr lang="zh-CN" altLang="en-US" sz="1400" b="1" kern="0" dirty="0" smtClean="0">
                <a:latin typeface="微软雅黑" panose="020B0503020204020204" pitchFamily="34" charset="-122"/>
                <a:ea typeface="微软雅黑" panose="020B0503020204020204" pitchFamily="34" charset="-122"/>
              </a:rPr>
              <a:t>标题</a:t>
            </a:r>
            <a:endParaRPr lang="zh-CN" altLang="en-US" sz="1400" b="1" kern="0" dirty="0">
              <a:latin typeface="微软雅黑" panose="020B0503020204020204" pitchFamily="34" charset="-122"/>
              <a:ea typeface="微软雅黑" panose="020B0503020204020204" pitchFamily="34" charset="-122"/>
            </a:endParaRPr>
          </a:p>
        </p:txBody>
      </p:sp>
      <p:sp>
        <p:nvSpPr>
          <p:cNvPr id="33" name="Text Box 40"/>
          <p:cNvSpPr txBox="1">
            <a:spLocks noChangeArrowheads="1"/>
          </p:cNvSpPr>
          <p:nvPr/>
        </p:nvSpPr>
        <p:spPr bwMode="gray">
          <a:xfrm>
            <a:off x="5476513" y="4118875"/>
            <a:ext cx="3255336" cy="757130"/>
          </a:xfrm>
          <a:prstGeom prst="rect">
            <a:avLst/>
          </a:prstGeom>
          <a:noFill/>
          <a:ln w="9525">
            <a:noFill/>
            <a:miter lim="800000"/>
          </a:ln>
        </p:spPr>
        <p:txBody>
          <a:bodyPr wrap="square">
            <a:spAutoFit/>
          </a:bodyPr>
          <a:lstStyle/>
          <a:p>
            <a:pPr lvl="0">
              <a:lnSpc>
                <a:spcPct val="120000"/>
              </a:lnSpc>
              <a:defRPr/>
            </a:pPr>
            <a:r>
              <a:rPr lang="zh-CN" altLang="en-US" sz="1200" kern="0" dirty="0" smtClean="0">
                <a:latin typeface="微软雅黑" panose="020B0503020204020204" pitchFamily="34" charset="-122"/>
                <a:ea typeface="微软雅黑" panose="020B0503020204020204" pitchFamily="34" charset="-122"/>
              </a:rPr>
              <a:t>单击此处输入文字单击此处输入文字</a:t>
            </a:r>
            <a:endParaRPr lang="zh-CN" altLang="en-US" sz="1200" kern="0" dirty="0" smtClean="0">
              <a:latin typeface="微软雅黑" panose="020B0503020204020204" pitchFamily="34" charset="-122"/>
              <a:ea typeface="微软雅黑" panose="020B0503020204020204" pitchFamily="34" charset="-122"/>
            </a:endParaRPr>
          </a:p>
          <a:p>
            <a:pPr lvl="0">
              <a:lnSpc>
                <a:spcPct val="120000"/>
              </a:lnSpc>
              <a:defRPr/>
            </a:pPr>
            <a:r>
              <a:rPr lang="zh-CN" altLang="en-US" sz="1200" kern="0" dirty="0" smtClean="0">
                <a:latin typeface="微软雅黑" panose="020B0503020204020204" pitchFamily="34" charset="-122"/>
                <a:ea typeface="微软雅黑" panose="020B0503020204020204" pitchFamily="34" charset="-122"/>
              </a:rPr>
              <a:t>单击此处输入文字单击此处输入文字</a:t>
            </a:r>
            <a:endParaRPr lang="zh-CN" altLang="en-US" sz="1200" kern="0" dirty="0" smtClean="0">
              <a:latin typeface="微软雅黑" panose="020B0503020204020204" pitchFamily="34" charset="-122"/>
              <a:ea typeface="微软雅黑" panose="020B0503020204020204" pitchFamily="34" charset="-122"/>
            </a:endParaRPr>
          </a:p>
          <a:p>
            <a:pPr lvl="0">
              <a:lnSpc>
                <a:spcPct val="120000"/>
              </a:lnSpc>
              <a:defRPr/>
            </a:pPr>
            <a:endParaRPr lang="zh-CN" altLang="en-US" sz="1200" kern="0" dirty="0">
              <a:latin typeface="微软雅黑" panose="020B0503020204020204" pitchFamily="34" charset="-122"/>
              <a:ea typeface="微软雅黑" panose="020B0503020204020204" pitchFamily="34" charset="-122"/>
            </a:endParaRPr>
          </a:p>
        </p:txBody>
      </p:sp>
      <p:sp>
        <p:nvSpPr>
          <p:cNvPr id="34" name="Rectangle 11"/>
          <p:cNvSpPr>
            <a:spLocks noChangeArrowheads="1"/>
          </p:cNvSpPr>
          <p:nvPr/>
        </p:nvSpPr>
        <p:spPr bwMode="gray">
          <a:xfrm>
            <a:off x="5568471" y="3869158"/>
            <a:ext cx="2500330" cy="358775"/>
          </a:xfrm>
          <a:prstGeom prst="rect">
            <a:avLst/>
          </a:prstGeom>
          <a:noFill/>
          <a:ln>
            <a:noFill/>
          </a:ln>
        </p:spPr>
        <p:txBody>
          <a:bodyPr lIns="0" tIns="0" rIns="0" bIns="0" anchor="ctr"/>
          <a:lstStyle/>
          <a:p>
            <a:pPr lvl="0">
              <a:lnSpc>
                <a:spcPct val="120000"/>
              </a:lnSpc>
              <a:defRPr/>
            </a:pPr>
            <a:r>
              <a:rPr lang="zh-CN" altLang="en-US" sz="1400" b="1" kern="0" dirty="0">
                <a:latin typeface="微软雅黑" panose="020B0503020204020204" pitchFamily="34" charset="-122"/>
                <a:ea typeface="微软雅黑" panose="020B0503020204020204" pitchFamily="34" charset="-122"/>
              </a:rPr>
              <a:t>单击此处输入</a:t>
            </a:r>
            <a:r>
              <a:rPr lang="zh-CN" altLang="en-US" sz="1400" b="1" kern="0" dirty="0" smtClean="0">
                <a:latin typeface="微软雅黑" panose="020B0503020204020204" pitchFamily="34" charset="-122"/>
                <a:ea typeface="微软雅黑" panose="020B0503020204020204" pitchFamily="34" charset="-122"/>
              </a:rPr>
              <a:t>标题</a:t>
            </a:r>
            <a:endParaRPr lang="zh-CN" altLang="en-US" sz="1400" b="1" kern="0" dirty="0">
              <a:latin typeface="微软雅黑" panose="020B0503020204020204" pitchFamily="34" charset="-122"/>
              <a:ea typeface="微软雅黑" panose="020B0503020204020204" pitchFamily="34" charset="-122"/>
            </a:endParaRPr>
          </a:p>
        </p:txBody>
      </p:sp>
      <p:grpSp>
        <p:nvGrpSpPr>
          <p:cNvPr id="35" name="组合 4"/>
          <p:cNvGrpSpPr/>
          <p:nvPr/>
        </p:nvGrpSpPr>
        <p:grpSpPr bwMode="auto">
          <a:xfrm>
            <a:off x="5006577" y="3037770"/>
            <a:ext cx="397928" cy="398075"/>
            <a:chOff x="1187624" y="4077072"/>
            <a:chExt cx="1728192" cy="1728192"/>
          </a:xfrm>
          <a:effectLst>
            <a:outerShdw blurRad="50800" dist="38100" dir="2700000" algn="tl" rotWithShape="0">
              <a:prstClr val="black">
                <a:alpha val="40000"/>
              </a:prstClr>
            </a:outerShdw>
          </a:effectLst>
        </p:grpSpPr>
        <p:sp>
          <p:nvSpPr>
            <p:cNvPr id="36" name="泪滴形 35"/>
            <p:cNvSpPr/>
            <p:nvPr/>
          </p:nvSpPr>
          <p:spPr>
            <a:xfrm>
              <a:off x="1187624" y="4077072"/>
              <a:ext cx="1728192" cy="1728192"/>
            </a:xfrm>
            <a:prstGeom prst="teardrop">
              <a:avLst/>
            </a:prstGeom>
            <a:solidFill>
              <a:srgbClr val="DB581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mj-ea"/>
                <a:ea typeface="+mj-ea"/>
                <a:cs typeface="+mn-cs"/>
              </a:endParaRPr>
            </a:p>
          </p:txBody>
        </p:sp>
        <p:sp>
          <p:nvSpPr>
            <p:cNvPr id="37" name="椭圆​​ 3"/>
            <p:cNvSpPr/>
            <p:nvPr/>
          </p:nvSpPr>
          <p:spPr>
            <a:xfrm>
              <a:off x="1369740" y="4495805"/>
              <a:ext cx="1127342" cy="1127342"/>
            </a:xfrm>
            <a:prstGeom prst="ellipse">
              <a:avLst/>
            </a:prstGeom>
            <a:solidFill>
              <a:sysClr val="window" lastClr="FFFFFF"/>
            </a:solidFill>
            <a:ln w="31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mj-ea"/>
                <a:ea typeface="+mj-ea"/>
                <a:cs typeface="+mn-cs"/>
              </a:endParaRPr>
            </a:p>
          </p:txBody>
        </p:sp>
      </p:grpSp>
      <p:grpSp>
        <p:nvGrpSpPr>
          <p:cNvPr id="38" name="组合 5"/>
          <p:cNvGrpSpPr/>
          <p:nvPr/>
        </p:nvGrpSpPr>
        <p:grpSpPr bwMode="auto">
          <a:xfrm flipH="1">
            <a:off x="5002162" y="3867893"/>
            <a:ext cx="402343" cy="402491"/>
            <a:chOff x="1187624" y="4077072"/>
            <a:chExt cx="1728192" cy="1728192"/>
          </a:xfrm>
          <a:effectLst>
            <a:outerShdw blurRad="50800" dist="38100" dir="2700000" algn="tl" rotWithShape="0">
              <a:prstClr val="black">
                <a:alpha val="40000"/>
              </a:prstClr>
            </a:outerShdw>
          </a:effectLst>
        </p:grpSpPr>
        <p:sp>
          <p:nvSpPr>
            <p:cNvPr id="39" name="泪滴形 38"/>
            <p:cNvSpPr/>
            <p:nvPr/>
          </p:nvSpPr>
          <p:spPr>
            <a:xfrm>
              <a:off x="1187624" y="4077072"/>
              <a:ext cx="1728192" cy="1728192"/>
            </a:xfrm>
            <a:prstGeom prst="teardrop">
              <a:avLst/>
            </a:prstGeom>
            <a:solidFill>
              <a:srgbClr val="C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mj-ea"/>
                <a:ea typeface="+mj-ea"/>
                <a:cs typeface="+mn-cs"/>
              </a:endParaRPr>
            </a:p>
          </p:txBody>
        </p:sp>
        <p:sp>
          <p:nvSpPr>
            <p:cNvPr id="40" name="椭圆​​ 7"/>
            <p:cNvSpPr/>
            <p:nvPr/>
          </p:nvSpPr>
          <p:spPr>
            <a:xfrm>
              <a:off x="1369741" y="4577646"/>
              <a:ext cx="1045501" cy="1045501"/>
            </a:xfrm>
            <a:prstGeom prst="ellipse">
              <a:avLst/>
            </a:prstGeom>
            <a:solidFill>
              <a:sysClr val="window" lastClr="FFFFFF"/>
            </a:solidFill>
            <a:ln w="3175" cap="flat" cmpd="sng" algn="ctr">
              <a:solidFill>
                <a:sysClr val="window" lastClr="FFFFFF">
                  <a:lumMod val="85000"/>
                </a:sys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effectLst/>
                <a:uLnTx/>
                <a:uFillTx/>
                <a:latin typeface="+mj-ea"/>
                <a:ea typeface="+mj-ea"/>
                <a:cs typeface="+mn-cs"/>
              </a:endParaRPr>
            </a:p>
          </p:txBody>
        </p:sp>
      </p:grpSp>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750" fill="hold"/>
                                        <p:tgtEl>
                                          <p:spTgt spid="12"/>
                                        </p:tgtEl>
                                        <p:attrNameLst>
                                          <p:attrName>ppt_x</p:attrName>
                                        </p:attrNameLst>
                                      </p:cBhvr>
                                      <p:tavLst>
                                        <p:tav tm="0">
                                          <p:val>
                                            <p:strVal val="0-#ppt_w/2"/>
                                          </p:val>
                                        </p:tav>
                                        <p:tav tm="100000">
                                          <p:val>
                                            <p:strVal val="#ppt_x"/>
                                          </p:val>
                                        </p:tav>
                                      </p:tavLst>
                                    </p:anim>
                                    <p:anim calcmode="lin" valueType="num">
                                      <p:cBhvr additive="base">
                                        <p:cTn id="12" dur="75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750" fill="hold"/>
                                        <p:tgtEl>
                                          <p:spTgt spid="16"/>
                                        </p:tgtEl>
                                        <p:attrNameLst>
                                          <p:attrName>ppt_x</p:attrName>
                                        </p:attrNameLst>
                                      </p:cBhvr>
                                      <p:tavLst>
                                        <p:tav tm="0">
                                          <p:val>
                                            <p:strVal val="1+#ppt_w/2"/>
                                          </p:val>
                                        </p:tav>
                                        <p:tav tm="100000">
                                          <p:val>
                                            <p:strVal val="#ppt_x"/>
                                          </p:val>
                                        </p:tav>
                                      </p:tavLst>
                                    </p:anim>
                                    <p:anim calcmode="lin" valueType="num">
                                      <p:cBhvr additive="base">
                                        <p:cTn id="16" dur="75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12" fill="hold" nodeType="withEffect">
                                  <p:stCondLst>
                                    <p:cond delay="10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0-#ppt_w/2"/>
                                          </p:val>
                                        </p:tav>
                                        <p:tav tm="100000">
                                          <p:val>
                                            <p:strVal val="#ppt_x"/>
                                          </p:val>
                                        </p:tav>
                                      </p:tavLst>
                                    </p:anim>
                                    <p:anim calcmode="lin" valueType="num">
                                      <p:cBhvr additive="base">
                                        <p:cTn id="20" dur="75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15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750" fill="hold"/>
                                        <p:tgtEl>
                                          <p:spTgt spid="7"/>
                                        </p:tgtEl>
                                        <p:attrNameLst>
                                          <p:attrName>ppt_x</p:attrName>
                                        </p:attrNameLst>
                                      </p:cBhvr>
                                      <p:tavLst>
                                        <p:tav tm="0">
                                          <p:val>
                                            <p:strVal val="1+#ppt_w/2"/>
                                          </p:val>
                                        </p:tav>
                                        <p:tav tm="100000">
                                          <p:val>
                                            <p:strVal val="#ppt_x"/>
                                          </p:val>
                                        </p:tav>
                                      </p:tavLst>
                                    </p:anim>
                                    <p:anim calcmode="lin" valueType="num">
                                      <p:cBhvr additive="base">
                                        <p:cTn id="24" dur="75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42"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anim calcmode="lin" valueType="num">
                                      <p:cBhvr>
                                        <p:cTn id="29" dur="500" fill="hold"/>
                                        <p:tgtEl>
                                          <p:spTgt spid="21"/>
                                        </p:tgtEl>
                                        <p:attrNameLst>
                                          <p:attrName>ppt_x</p:attrName>
                                        </p:attrNameLst>
                                      </p:cBhvr>
                                      <p:tavLst>
                                        <p:tav tm="0">
                                          <p:val>
                                            <p:strVal val="#ppt_x"/>
                                          </p:val>
                                        </p:tav>
                                        <p:tav tm="100000">
                                          <p:val>
                                            <p:strVal val="#ppt_x"/>
                                          </p:val>
                                        </p:tav>
                                      </p:tavLst>
                                    </p:anim>
                                    <p:anim calcmode="lin" valueType="num">
                                      <p:cBhvr>
                                        <p:cTn id="30" dur="500" fill="hold"/>
                                        <p:tgtEl>
                                          <p:spTgt spid="21"/>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5"/>
                                        </p:tgtEl>
                                        <p:attrNameLst>
                                          <p:attrName>ppt_y</p:attrName>
                                        </p:attrNameLst>
                                      </p:cBhvr>
                                      <p:tavLst>
                                        <p:tav tm="0">
                                          <p:val>
                                            <p:strVal val="#ppt_y"/>
                                          </p:val>
                                        </p:tav>
                                        <p:tav tm="100000">
                                          <p:val>
                                            <p:strVal val="#ppt_y"/>
                                          </p:val>
                                        </p:tav>
                                      </p:tavLst>
                                    </p:anim>
                                    <p:anim calcmode="lin" valueType="num">
                                      <p:cBhvr>
                                        <p:cTn id="3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5"/>
                                        </p:tgtEl>
                                      </p:cBhvr>
                                    </p:animEffect>
                                  </p:childTnLst>
                                </p:cTn>
                              </p:par>
                            </p:childTnLst>
                          </p:cTn>
                        </p:par>
                        <p:par>
                          <p:cTn id="39" fill="hold">
                            <p:stCondLst>
                              <p:cond delay="3599"/>
                            </p:stCondLst>
                            <p:childTnLst>
                              <p:par>
                                <p:cTn id="40" presetID="42"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750"/>
                                        <p:tgtEl>
                                          <p:spTgt spid="24"/>
                                        </p:tgtEl>
                                      </p:cBhvr>
                                    </p:animEffect>
                                    <p:anim calcmode="lin" valueType="num">
                                      <p:cBhvr>
                                        <p:cTn id="43" dur="750" fill="hold"/>
                                        <p:tgtEl>
                                          <p:spTgt spid="24"/>
                                        </p:tgtEl>
                                        <p:attrNameLst>
                                          <p:attrName>ppt_x</p:attrName>
                                        </p:attrNameLst>
                                      </p:cBhvr>
                                      <p:tavLst>
                                        <p:tav tm="0">
                                          <p:val>
                                            <p:strVal val="#ppt_x"/>
                                          </p:val>
                                        </p:tav>
                                        <p:tav tm="100000">
                                          <p:val>
                                            <p:strVal val="#ppt_x"/>
                                          </p:val>
                                        </p:tav>
                                      </p:tavLst>
                                    </p:anim>
                                    <p:anim calcmode="lin" valueType="num">
                                      <p:cBhvr>
                                        <p:cTn id="44" dur="750" fill="hold"/>
                                        <p:tgtEl>
                                          <p:spTgt spid="24"/>
                                        </p:tgtEl>
                                        <p:attrNameLst>
                                          <p:attrName>ppt_y</p:attrName>
                                        </p:attrNameLst>
                                      </p:cBhvr>
                                      <p:tavLst>
                                        <p:tav tm="0">
                                          <p:val>
                                            <p:strVal val="#ppt_y+.1"/>
                                          </p:val>
                                        </p:tav>
                                        <p:tav tm="100000">
                                          <p:val>
                                            <p:strVal val="#ppt_y"/>
                                          </p:val>
                                        </p:tav>
                                      </p:tavLst>
                                    </p:anim>
                                  </p:childTnLst>
                                </p:cTn>
                              </p:par>
                            </p:childTnLst>
                          </p:cTn>
                        </p:par>
                        <p:par>
                          <p:cTn id="45" fill="hold">
                            <p:stCondLst>
                              <p:cond delay="4599"/>
                            </p:stCondLst>
                            <p:childTnLst>
                              <p:par>
                                <p:cTn id="46" presetID="42" presetClass="entr" presetSubtype="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750"/>
                                        <p:tgtEl>
                                          <p:spTgt spid="26"/>
                                        </p:tgtEl>
                                      </p:cBhvr>
                                    </p:animEffect>
                                    <p:anim calcmode="lin" valueType="num">
                                      <p:cBhvr>
                                        <p:cTn id="49" dur="750" fill="hold"/>
                                        <p:tgtEl>
                                          <p:spTgt spid="26"/>
                                        </p:tgtEl>
                                        <p:attrNameLst>
                                          <p:attrName>ppt_x</p:attrName>
                                        </p:attrNameLst>
                                      </p:cBhvr>
                                      <p:tavLst>
                                        <p:tav tm="0">
                                          <p:val>
                                            <p:strVal val="#ppt_x"/>
                                          </p:val>
                                        </p:tav>
                                        <p:tav tm="100000">
                                          <p:val>
                                            <p:strVal val="#ppt_x"/>
                                          </p:val>
                                        </p:tav>
                                      </p:tavLst>
                                    </p:anim>
                                    <p:anim calcmode="lin" valueType="num">
                                      <p:cBhvr>
                                        <p:cTn id="50" dur="750" fill="hold"/>
                                        <p:tgtEl>
                                          <p:spTgt spid="26"/>
                                        </p:tgtEl>
                                        <p:attrNameLst>
                                          <p:attrName>ppt_y</p:attrName>
                                        </p:attrNameLst>
                                      </p:cBhvr>
                                      <p:tavLst>
                                        <p:tav tm="0">
                                          <p:val>
                                            <p:strVal val="#ppt_y+.1"/>
                                          </p:val>
                                        </p:tav>
                                        <p:tav tm="100000">
                                          <p:val>
                                            <p:strVal val="#ppt_y"/>
                                          </p:val>
                                        </p:tav>
                                      </p:tavLst>
                                    </p:anim>
                                  </p:childTnLst>
                                </p:cTn>
                              </p:par>
                            </p:childTnLst>
                          </p:cTn>
                        </p:par>
                        <p:par>
                          <p:cTn id="51" fill="hold">
                            <p:stCondLst>
                              <p:cond delay="5599"/>
                            </p:stCondLst>
                            <p:childTnLst>
                              <p:par>
                                <p:cTn id="52" presetID="41" presetClass="entr" presetSubtype="0" fill="hold" grpId="0" nodeType="afterEffect">
                                  <p:stCondLst>
                                    <p:cond delay="0"/>
                                  </p:stCondLst>
                                  <p:iterate type="lt">
                                    <p:tmPct val="10000"/>
                                  </p:iterate>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30"/>
                                        </p:tgtEl>
                                        <p:attrNameLst>
                                          <p:attrName>ppt_y</p:attrName>
                                        </p:attrNameLst>
                                      </p:cBhvr>
                                      <p:tavLst>
                                        <p:tav tm="0">
                                          <p:val>
                                            <p:strVal val="#ppt_y"/>
                                          </p:val>
                                        </p:tav>
                                        <p:tav tm="100000">
                                          <p:val>
                                            <p:strVal val="#ppt_y"/>
                                          </p:val>
                                        </p:tav>
                                      </p:tavLst>
                                    </p:anim>
                                    <p:anim calcmode="lin" valueType="num">
                                      <p:cBhvr>
                                        <p:cTn id="56"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30"/>
                                        </p:tgtEl>
                                      </p:cBhvr>
                                    </p:animEffect>
                                  </p:childTnLst>
                                </p:cTn>
                              </p:par>
                            </p:childTnLst>
                          </p:cTn>
                        </p:par>
                        <p:par>
                          <p:cTn id="59" fill="hold">
                            <p:stCondLst>
                              <p:cond delay="5949"/>
                            </p:stCondLst>
                            <p:childTnLst>
                              <p:par>
                                <p:cTn id="60" presetID="42" presetClass="entr" presetSubtype="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750"/>
                                        <p:tgtEl>
                                          <p:spTgt spid="29"/>
                                        </p:tgtEl>
                                      </p:cBhvr>
                                    </p:animEffect>
                                    <p:anim calcmode="lin" valueType="num">
                                      <p:cBhvr>
                                        <p:cTn id="63" dur="750" fill="hold"/>
                                        <p:tgtEl>
                                          <p:spTgt spid="29"/>
                                        </p:tgtEl>
                                        <p:attrNameLst>
                                          <p:attrName>ppt_x</p:attrName>
                                        </p:attrNameLst>
                                      </p:cBhvr>
                                      <p:tavLst>
                                        <p:tav tm="0">
                                          <p:val>
                                            <p:strVal val="#ppt_x"/>
                                          </p:val>
                                        </p:tav>
                                        <p:tav tm="100000">
                                          <p:val>
                                            <p:strVal val="#ppt_x"/>
                                          </p:val>
                                        </p:tav>
                                      </p:tavLst>
                                    </p:anim>
                                    <p:anim calcmode="lin" valueType="num">
                                      <p:cBhvr>
                                        <p:cTn id="64" dur="750" fill="hold"/>
                                        <p:tgtEl>
                                          <p:spTgt spid="29"/>
                                        </p:tgtEl>
                                        <p:attrNameLst>
                                          <p:attrName>ppt_y</p:attrName>
                                        </p:attrNameLst>
                                      </p:cBhvr>
                                      <p:tavLst>
                                        <p:tav tm="0">
                                          <p:val>
                                            <p:strVal val="#ppt_y+.1"/>
                                          </p:val>
                                        </p:tav>
                                        <p:tav tm="100000">
                                          <p:val>
                                            <p:strVal val="#ppt_y"/>
                                          </p:val>
                                        </p:tav>
                                      </p:tavLst>
                                    </p:anim>
                                  </p:childTnLst>
                                </p:cTn>
                              </p:par>
                            </p:childTnLst>
                          </p:cTn>
                        </p:par>
                        <p:par>
                          <p:cTn id="65" fill="hold">
                            <p:stCondLst>
                              <p:cond delay="6949"/>
                            </p:stCondLst>
                            <p:childTnLst>
                              <p:par>
                                <p:cTn id="66" presetID="42" presetClass="entr" presetSubtype="0" fill="hold" nodeType="after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fade">
                                      <p:cBhvr>
                                        <p:cTn id="68" dur="750"/>
                                        <p:tgtEl>
                                          <p:spTgt spid="35"/>
                                        </p:tgtEl>
                                      </p:cBhvr>
                                    </p:animEffect>
                                    <p:anim calcmode="lin" valueType="num">
                                      <p:cBhvr>
                                        <p:cTn id="69" dur="750" fill="hold"/>
                                        <p:tgtEl>
                                          <p:spTgt spid="35"/>
                                        </p:tgtEl>
                                        <p:attrNameLst>
                                          <p:attrName>ppt_x</p:attrName>
                                        </p:attrNameLst>
                                      </p:cBhvr>
                                      <p:tavLst>
                                        <p:tav tm="0">
                                          <p:val>
                                            <p:strVal val="#ppt_x"/>
                                          </p:val>
                                        </p:tav>
                                        <p:tav tm="100000">
                                          <p:val>
                                            <p:strVal val="#ppt_x"/>
                                          </p:val>
                                        </p:tav>
                                      </p:tavLst>
                                    </p:anim>
                                    <p:anim calcmode="lin" valueType="num">
                                      <p:cBhvr>
                                        <p:cTn id="70" dur="750" fill="hold"/>
                                        <p:tgtEl>
                                          <p:spTgt spid="35"/>
                                        </p:tgtEl>
                                        <p:attrNameLst>
                                          <p:attrName>ppt_y</p:attrName>
                                        </p:attrNameLst>
                                      </p:cBhvr>
                                      <p:tavLst>
                                        <p:tav tm="0">
                                          <p:val>
                                            <p:strVal val="#ppt_y+.1"/>
                                          </p:val>
                                        </p:tav>
                                        <p:tav tm="100000">
                                          <p:val>
                                            <p:strVal val="#ppt_y"/>
                                          </p:val>
                                        </p:tav>
                                      </p:tavLst>
                                    </p:anim>
                                  </p:childTnLst>
                                </p:cTn>
                              </p:par>
                            </p:childTnLst>
                          </p:cTn>
                        </p:par>
                        <p:par>
                          <p:cTn id="71" fill="hold">
                            <p:stCondLst>
                              <p:cond delay="7949"/>
                            </p:stCondLst>
                            <p:childTnLst>
                              <p:par>
                                <p:cTn id="72" presetID="41" presetClass="entr" presetSubtype="0" fill="hold" grpId="0" nodeType="afterEffect">
                                  <p:stCondLst>
                                    <p:cond delay="0"/>
                                  </p:stCondLst>
                                  <p:iterate type="lt">
                                    <p:tmPct val="10000"/>
                                  </p:iterate>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32"/>
                                        </p:tgtEl>
                                        <p:attrNameLst>
                                          <p:attrName>ppt_y</p:attrName>
                                        </p:attrNameLst>
                                      </p:cBhvr>
                                      <p:tavLst>
                                        <p:tav tm="0">
                                          <p:val>
                                            <p:strVal val="#ppt_y"/>
                                          </p:val>
                                        </p:tav>
                                        <p:tav tm="100000">
                                          <p:val>
                                            <p:strVal val="#ppt_y"/>
                                          </p:val>
                                        </p:tav>
                                      </p:tavLst>
                                    </p:anim>
                                    <p:anim calcmode="lin" valueType="num">
                                      <p:cBhvr>
                                        <p:cTn id="7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32"/>
                                        </p:tgtEl>
                                      </p:cBhvr>
                                    </p:animEffect>
                                  </p:childTnLst>
                                </p:cTn>
                              </p:par>
                            </p:childTnLst>
                          </p:cTn>
                        </p:par>
                        <p:par>
                          <p:cTn id="79" fill="hold">
                            <p:stCondLst>
                              <p:cond delay="8299"/>
                            </p:stCondLst>
                            <p:childTnLst>
                              <p:par>
                                <p:cTn id="80" presetID="42" presetClass="entr" presetSubtype="0"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750"/>
                                        <p:tgtEl>
                                          <p:spTgt spid="31"/>
                                        </p:tgtEl>
                                      </p:cBhvr>
                                    </p:animEffect>
                                    <p:anim calcmode="lin" valueType="num">
                                      <p:cBhvr>
                                        <p:cTn id="83" dur="750" fill="hold"/>
                                        <p:tgtEl>
                                          <p:spTgt spid="31"/>
                                        </p:tgtEl>
                                        <p:attrNameLst>
                                          <p:attrName>ppt_x</p:attrName>
                                        </p:attrNameLst>
                                      </p:cBhvr>
                                      <p:tavLst>
                                        <p:tav tm="0">
                                          <p:val>
                                            <p:strVal val="#ppt_x"/>
                                          </p:val>
                                        </p:tav>
                                        <p:tav tm="100000">
                                          <p:val>
                                            <p:strVal val="#ppt_x"/>
                                          </p:val>
                                        </p:tav>
                                      </p:tavLst>
                                    </p:anim>
                                    <p:anim calcmode="lin" valueType="num">
                                      <p:cBhvr>
                                        <p:cTn id="84" dur="750" fill="hold"/>
                                        <p:tgtEl>
                                          <p:spTgt spid="31"/>
                                        </p:tgtEl>
                                        <p:attrNameLst>
                                          <p:attrName>ppt_y</p:attrName>
                                        </p:attrNameLst>
                                      </p:cBhvr>
                                      <p:tavLst>
                                        <p:tav tm="0">
                                          <p:val>
                                            <p:strVal val="#ppt_y+.1"/>
                                          </p:val>
                                        </p:tav>
                                        <p:tav tm="100000">
                                          <p:val>
                                            <p:strVal val="#ppt_y"/>
                                          </p:val>
                                        </p:tav>
                                      </p:tavLst>
                                    </p:anim>
                                  </p:childTnLst>
                                </p:cTn>
                              </p:par>
                            </p:childTnLst>
                          </p:cTn>
                        </p:par>
                        <p:par>
                          <p:cTn id="85" fill="hold">
                            <p:stCondLst>
                              <p:cond delay="9299"/>
                            </p:stCondLst>
                            <p:childTnLst>
                              <p:par>
                                <p:cTn id="86" presetID="42" presetClass="entr" presetSubtype="0" fill="hold"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750"/>
                                        <p:tgtEl>
                                          <p:spTgt spid="38"/>
                                        </p:tgtEl>
                                      </p:cBhvr>
                                    </p:animEffect>
                                    <p:anim calcmode="lin" valueType="num">
                                      <p:cBhvr>
                                        <p:cTn id="89" dur="750" fill="hold"/>
                                        <p:tgtEl>
                                          <p:spTgt spid="38"/>
                                        </p:tgtEl>
                                        <p:attrNameLst>
                                          <p:attrName>ppt_x</p:attrName>
                                        </p:attrNameLst>
                                      </p:cBhvr>
                                      <p:tavLst>
                                        <p:tav tm="0">
                                          <p:val>
                                            <p:strVal val="#ppt_x"/>
                                          </p:val>
                                        </p:tav>
                                        <p:tav tm="100000">
                                          <p:val>
                                            <p:strVal val="#ppt_x"/>
                                          </p:val>
                                        </p:tav>
                                      </p:tavLst>
                                    </p:anim>
                                    <p:anim calcmode="lin" valueType="num">
                                      <p:cBhvr>
                                        <p:cTn id="90" dur="750" fill="hold"/>
                                        <p:tgtEl>
                                          <p:spTgt spid="38"/>
                                        </p:tgtEl>
                                        <p:attrNameLst>
                                          <p:attrName>ppt_y</p:attrName>
                                        </p:attrNameLst>
                                      </p:cBhvr>
                                      <p:tavLst>
                                        <p:tav tm="0">
                                          <p:val>
                                            <p:strVal val="#ppt_y+.1"/>
                                          </p:val>
                                        </p:tav>
                                        <p:tav tm="100000">
                                          <p:val>
                                            <p:strVal val="#ppt_y"/>
                                          </p:val>
                                        </p:tav>
                                      </p:tavLst>
                                    </p:anim>
                                  </p:childTnLst>
                                </p:cTn>
                              </p:par>
                            </p:childTnLst>
                          </p:cTn>
                        </p:par>
                        <p:par>
                          <p:cTn id="91" fill="hold">
                            <p:stCondLst>
                              <p:cond delay="10299"/>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34"/>
                                        </p:tgtEl>
                                        <p:attrNameLst>
                                          <p:attrName>style.visibility</p:attrName>
                                        </p:attrNameLst>
                                      </p:cBhvr>
                                      <p:to>
                                        <p:strVal val="visible"/>
                                      </p:to>
                                    </p:set>
                                    <p:anim calcmode="lin" valueType="num">
                                      <p:cBhvr>
                                        <p:cTn id="94"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34"/>
                                        </p:tgtEl>
                                        <p:attrNameLst>
                                          <p:attrName>ppt_y</p:attrName>
                                        </p:attrNameLst>
                                      </p:cBhvr>
                                      <p:tavLst>
                                        <p:tav tm="0">
                                          <p:val>
                                            <p:strVal val="#ppt_y"/>
                                          </p:val>
                                        </p:tav>
                                        <p:tav tm="100000">
                                          <p:val>
                                            <p:strVal val="#ppt_y"/>
                                          </p:val>
                                        </p:tav>
                                      </p:tavLst>
                                    </p:anim>
                                    <p:anim calcmode="lin" valueType="num">
                                      <p:cBhvr>
                                        <p:cTn id="96"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34"/>
                                        </p:tgtEl>
                                      </p:cBhvr>
                                    </p:animEffect>
                                  </p:childTnLst>
                                </p:cTn>
                              </p:par>
                            </p:childTnLst>
                          </p:cTn>
                        </p:par>
                        <p:par>
                          <p:cTn id="99" fill="hold">
                            <p:stCondLst>
                              <p:cond delay="10649"/>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750"/>
                                        <p:tgtEl>
                                          <p:spTgt spid="33"/>
                                        </p:tgtEl>
                                      </p:cBhvr>
                                    </p:animEffect>
                                    <p:anim calcmode="lin" valueType="num">
                                      <p:cBhvr>
                                        <p:cTn id="103" dur="750" fill="hold"/>
                                        <p:tgtEl>
                                          <p:spTgt spid="33"/>
                                        </p:tgtEl>
                                        <p:attrNameLst>
                                          <p:attrName>ppt_x</p:attrName>
                                        </p:attrNameLst>
                                      </p:cBhvr>
                                      <p:tavLst>
                                        <p:tav tm="0">
                                          <p:val>
                                            <p:strVal val="#ppt_x"/>
                                          </p:val>
                                        </p:tav>
                                        <p:tav tm="100000">
                                          <p:val>
                                            <p:strVal val="#ppt_x"/>
                                          </p:val>
                                        </p:tav>
                                      </p:tavLst>
                                    </p:anim>
                                    <p:anim calcmode="lin" valueType="num">
                                      <p:cBhvr>
                                        <p:cTn id="104" dur="75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9" grpId="0"/>
      <p:bldP spid="30" grpId="0"/>
      <p:bldP spid="31" grpId="0"/>
      <p:bldP spid="32" grpId="0"/>
      <p:bldP spid="33" grpId="0"/>
      <p:bldP spid="34"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42" name="组合 41"/>
          <p:cNvGrpSpPr/>
          <p:nvPr/>
        </p:nvGrpSpPr>
        <p:grpSpPr>
          <a:xfrm>
            <a:off x="1419655" y="1563638"/>
            <a:ext cx="6032665" cy="1152128"/>
            <a:chOff x="1419655" y="1993404"/>
            <a:chExt cx="6032665" cy="1152128"/>
          </a:xfrm>
        </p:grpSpPr>
        <p:cxnSp>
          <p:nvCxnSpPr>
            <p:cNvPr id="43" name="直接连接符 42"/>
            <p:cNvCxnSpPr/>
            <p:nvPr/>
          </p:nvCxnSpPr>
          <p:spPr>
            <a:xfrm>
              <a:off x="1419655" y="2497460"/>
              <a:ext cx="603266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a:off x="141965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3451140"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p:nvPr/>
          </p:nvCxnSpPr>
          <p:spPr>
            <a:xfrm>
              <a:off x="5564105"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7450413" y="2497460"/>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4499992" y="1993404"/>
              <a:ext cx="1" cy="5040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395536" y="3345254"/>
            <a:ext cx="2016224" cy="701795"/>
          </a:xfrm>
          <a:prstGeom prst="rect">
            <a:avLst/>
          </a:prstGeom>
          <a:noFill/>
        </p:spPr>
        <p:txBody>
          <a:bodyPr wrap="square" rtlCol="0">
            <a:spAutoFit/>
          </a:bodyPr>
          <a:lstStyle/>
          <a:p>
            <a:pPr>
              <a:lnSpc>
                <a:spcPct val="150000"/>
              </a:lnSpc>
            </a:pPr>
            <a:r>
              <a:rPr lang="zh-CN" altLang="en-US" sz="1400" dirty="0" smtClean="0"/>
              <a:t>这里输入简单的文字概述里</a:t>
            </a:r>
            <a:r>
              <a:rPr lang="zh-CN" altLang="en-US" sz="1400" dirty="0"/>
              <a:t>输入</a:t>
            </a:r>
            <a:r>
              <a:rPr lang="zh-CN" altLang="en-US" sz="1400" dirty="0" smtClean="0"/>
              <a:t>简单文字概述</a:t>
            </a:r>
            <a:endParaRPr lang="en-US" altLang="zh-CN" sz="1400" dirty="0" smtClean="0"/>
          </a:p>
        </p:txBody>
      </p:sp>
      <p:sp>
        <p:nvSpPr>
          <p:cNvPr id="50" name="TextBox 49"/>
          <p:cNvSpPr txBox="1"/>
          <p:nvPr/>
        </p:nvSpPr>
        <p:spPr>
          <a:xfrm>
            <a:off x="2411760" y="3345254"/>
            <a:ext cx="2016224" cy="701795"/>
          </a:xfrm>
          <a:prstGeom prst="rect">
            <a:avLst/>
          </a:prstGeom>
          <a:noFill/>
        </p:spPr>
        <p:txBody>
          <a:bodyPr wrap="square" rtlCol="0">
            <a:spAutoFit/>
          </a:bodyPr>
          <a:lstStyle/>
          <a:p>
            <a:pPr>
              <a:lnSpc>
                <a:spcPct val="150000"/>
              </a:lnSpc>
            </a:pPr>
            <a:r>
              <a:rPr lang="zh-CN" altLang="en-US" sz="1400" dirty="0" smtClean="0"/>
              <a:t>这里输入简单的文字概述里</a:t>
            </a:r>
            <a:r>
              <a:rPr lang="zh-CN" altLang="en-US" sz="1400" dirty="0"/>
              <a:t>输入</a:t>
            </a:r>
            <a:r>
              <a:rPr lang="zh-CN" altLang="en-US" sz="1400" dirty="0" smtClean="0"/>
              <a:t>简单文字概述</a:t>
            </a:r>
            <a:endParaRPr lang="en-US" altLang="zh-CN" sz="1400" dirty="0" smtClean="0"/>
          </a:p>
        </p:txBody>
      </p:sp>
      <p:sp>
        <p:nvSpPr>
          <p:cNvPr id="51" name="TextBox 50"/>
          <p:cNvSpPr txBox="1"/>
          <p:nvPr/>
        </p:nvSpPr>
        <p:spPr>
          <a:xfrm>
            <a:off x="4499992" y="3363838"/>
            <a:ext cx="2016224" cy="701795"/>
          </a:xfrm>
          <a:prstGeom prst="rect">
            <a:avLst/>
          </a:prstGeom>
          <a:noFill/>
        </p:spPr>
        <p:txBody>
          <a:bodyPr wrap="square" rtlCol="0">
            <a:spAutoFit/>
          </a:bodyPr>
          <a:lstStyle/>
          <a:p>
            <a:pPr>
              <a:lnSpc>
                <a:spcPct val="150000"/>
              </a:lnSpc>
            </a:pPr>
            <a:r>
              <a:rPr lang="zh-CN" altLang="en-US" sz="1400" dirty="0" smtClean="0"/>
              <a:t>这里输入简单的文字概述里</a:t>
            </a:r>
            <a:r>
              <a:rPr lang="zh-CN" altLang="en-US" sz="1400" dirty="0"/>
              <a:t>输入</a:t>
            </a:r>
            <a:r>
              <a:rPr lang="zh-CN" altLang="en-US" sz="1400" dirty="0" smtClean="0"/>
              <a:t>简单文字概述</a:t>
            </a:r>
            <a:endParaRPr lang="en-US" altLang="zh-CN" sz="1400" dirty="0" smtClean="0"/>
          </a:p>
        </p:txBody>
      </p:sp>
      <p:sp>
        <p:nvSpPr>
          <p:cNvPr id="52" name="TextBox 51"/>
          <p:cNvSpPr txBox="1"/>
          <p:nvPr/>
        </p:nvSpPr>
        <p:spPr>
          <a:xfrm>
            <a:off x="6660232" y="3340354"/>
            <a:ext cx="2016224" cy="701795"/>
          </a:xfrm>
          <a:prstGeom prst="rect">
            <a:avLst/>
          </a:prstGeom>
          <a:noFill/>
        </p:spPr>
        <p:txBody>
          <a:bodyPr wrap="square" rtlCol="0">
            <a:spAutoFit/>
          </a:bodyPr>
          <a:lstStyle/>
          <a:p>
            <a:pPr>
              <a:lnSpc>
                <a:spcPct val="150000"/>
              </a:lnSpc>
            </a:pPr>
            <a:r>
              <a:rPr lang="zh-CN" altLang="en-US" sz="1400" dirty="0" smtClean="0"/>
              <a:t>这里输入简单的文字概述里</a:t>
            </a:r>
            <a:r>
              <a:rPr lang="zh-CN" altLang="en-US" sz="1400" dirty="0"/>
              <a:t>输入</a:t>
            </a:r>
            <a:r>
              <a:rPr lang="zh-CN" altLang="en-US" sz="1400" dirty="0" smtClean="0"/>
              <a:t>简单文字概述</a:t>
            </a:r>
            <a:endParaRPr lang="en-US" altLang="zh-CN" sz="1400" dirty="0" smtClean="0"/>
          </a:p>
        </p:txBody>
      </p:sp>
      <p:sp>
        <p:nvSpPr>
          <p:cNvPr id="53" name="等腰三角形 52"/>
          <p:cNvSpPr/>
          <p:nvPr/>
        </p:nvSpPr>
        <p:spPr>
          <a:xfrm rot="5400000">
            <a:off x="1167760" y="4391814"/>
            <a:ext cx="288032" cy="248304"/>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4" name="TextBox 53"/>
          <p:cNvSpPr txBox="1"/>
          <p:nvPr/>
        </p:nvSpPr>
        <p:spPr>
          <a:xfrm>
            <a:off x="1470120" y="4299942"/>
            <a:ext cx="6521752" cy="378630"/>
          </a:xfrm>
          <a:prstGeom prst="rect">
            <a:avLst/>
          </a:prstGeom>
          <a:noFill/>
        </p:spPr>
        <p:txBody>
          <a:bodyPr wrap="square" rtlCol="0">
            <a:spAutoFit/>
          </a:bodyPr>
          <a:lstStyle/>
          <a:p>
            <a:pPr>
              <a:lnSpc>
                <a:spcPct val="150000"/>
              </a:lnSpc>
            </a:pPr>
            <a:r>
              <a:rPr lang="zh-CN" altLang="en-US" sz="1400" dirty="0" smtClean="0"/>
              <a:t>这里输入简单的文字概述里</a:t>
            </a:r>
            <a:r>
              <a:rPr lang="zh-CN" altLang="en-US" sz="1400" dirty="0"/>
              <a:t>输入</a:t>
            </a:r>
            <a:r>
              <a:rPr lang="zh-CN" altLang="en-US" sz="1400" dirty="0" smtClean="0"/>
              <a:t>简单文字</a:t>
            </a:r>
            <a:r>
              <a:rPr lang="zh-CN" altLang="en-US" sz="1400" dirty="0"/>
              <a:t>概述输入简单的文字概述里</a:t>
            </a:r>
            <a:r>
              <a:rPr lang="zh-CN" altLang="en-US" sz="1400" dirty="0" smtClean="0"/>
              <a:t>输入输入里</a:t>
            </a:r>
            <a:endParaRPr lang="en-US" altLang="zh-CN" sz="1400" dirty="0" smtClean="0"/>
          </a:p>
        </p:txBody>
      </p:sp>
      <p:grpSp>
        <p:nvGrpSpPr>
          <p:cNvPr id="55" name="组合 54"/>
          <p:cNvGrpSpPr/>
          <p:nvPr/>
        </p:nvGrpSpPr>
        <p:grpSpPr>
          <a:xfrm>
            <a:off x="3385609" y="987574"/>
            <a:ext cx="2320263" cy="576064"/>
            <a:chOff x="3385609" y="1289874"/>
            <a:chExt cx="2320263" cy="576064"/>
          </a:xfrm>
        </p:grpSpPr>
        <p:sp>
          <p:nvSpPr>
            <p:cNvPr id="56" name="矩形 55"/>
            <p:cNvSpPr/>
            <p:nvPr/>
          </p:nvSpPr>
          <p:spPr>
            <a:xfrm>
              <a:off x="3385609" y="1289874"/>
              <a:ext cx="2320263"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56"/>
            <p:cNvSpPr txBox="1"/>
            <p:nvPr/>
          </p:nvSpPr>
          <p:spPr>
            <a:xfrm>
              <a:off x="3553723" y="1377851"/>
              <a:ext cx="1954381" cy="400110"/>
            </a:xfrm>
            <a:prstGeom prst="rect">
              <a:avLst/>
            </a:prstGeom>
            <a:noFill/>
          </p:spPr>
          <p:txBody>
            <a:bodyPr wrap="none" rtlCol="0">
              <a:spAutoFit/>
            </a:bodyPr>
            <a:lstStyle/>
            <a:p>
              <a:r>
                <a:rPr lang="zh-CN" altLang="en-US" sz="2000" b="1" spc="300" dirty="0" smtClean="0">
                  <a:solidFill>
                    <a:schemeClr val="bg1"/>
                  </a:solidFill>
                  <a:latin typeface="微软雅黑" panose="020B0503020204020204" pitchFamily="34" charset="-122"/>
                  <a:ea typeface="微软雅黑" panose="020B0503020204020204" pitchFamily="34" charset="-122"/>
                </a:rPr>
                <a:t>此处输入标题</a:t>
              </a:r>
              <a:endParaRPr lang="zh-CN" altLang="en-US" sz="2000" b="1" spc="300"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467544" y="2715766"/>
            <a:ext cx="1904222" cy="576064"/>
            <a:chOff x="467544" y="3018066"/>
            <a:chExt cx="1904222" cy="576064"/>
          </a:xfrm>
        </p:grpSpPr>
        <p:sp>
          <p:nvSpPr>
            <p:cNvPr id="59" name="矩形 58"/>
            <p:cNvSpPr/>
            <p:nvPr/>
          </p:nvSpPr>
          <p:spPr>
            <a:xfrm>
              <a:off x="467544" y="3018066"/>
              <a:ext cx="1904222"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545684" y="3131166"/>
              <a:ext cx="1569660" cy="369332"/>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2523762" y="2715766"/>
            <a:ext cx="1904222" cy="576064"/>
            <a:chOff x="2523762" y="3018066"/>
            <a:chExt cx="1904222" cy="576064"/>
          </a:xfrm>
        </p:grpSpPr>
        <p:sp>
          <p:nvSpPr>
            <p:cNvPr id="62" name="矩形 61"/>
            <p:cNvSpPr/>
            <p:nvPr/>
          </p:nvSpPr>
          <p:spPr>
            <a:xfrm>
              <a:off x="2523762" y="3018066"/>
              <a:ext cx="1904222" cy="576064"/>
            </a:xfrm>
            <a:prstGeom prst="rect">
              <a:avLst/>
            </a:prstGeom>
            <a:solidFill>
              <a:srgbClr val="DB5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62"/>
            <p:cNvSpPr txBox="1"/>
            <p:nvPr/>
          </p:nvSpPr>
          <p:spPr>
            <a:xfrm>
              <a:off x="2649521" y="3152790"/>
              <a:ext cx="1569660" cy="369332"/>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4611994" y="2715766"/>
            <a:ext cx="1904222" cy="576064"/>
            <a:chOff x="4611994" y="3018066"/>
            <a:chExt cx="1904222" cy="576064"/>
          </a:xfrm>
        </p:grpSpPr>
        <p:sp>
          <p:nvSpPr>
            <p:cNvPr id="65" name="矩形 64"/>
            <p:cNvSpPr/>
            <p:nvPr/>
          </p:nvSpPr>
          <p:spPr>
            <a:xfrm>
              <a:off x="4611994" y="3018066"/>
              <a:ext cx="1904222" cy="57606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4711983" y="3139142"/>
              <a:ext cx="1569660" cy="369332"/>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6700226" y="2715766"/>
            <a:ext cx="1904222" cy="576064"/>
            <a:chOff x="6700226" y="3018066"/>
            <a:chExt cx="1904222" cy="576064"/>
          </a:xfrm>
        </p:grpSpPr>
        <p:sp>
          <p:nvSpPr>
            <p:cNvPr id="68" name="矩形 67"/>
            <p:cNvSpPr/>
            <p:nvPr/>
          </p:nvSpPr>
          <p:spPr>
            <a:xfrm>
              <a:off x="6700226" y="3018066"/>
              <a:ext cx="1904222" cy="57606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a:off x="6818764" y="3113111"/>
              <a:ext cx="1569660" cy="369332"/>
            </a:xfrm>
            <a:prstGeom prst="rect">
              <a:avLst/>
            </a:prstGeom>
            <a:noFill/>
          </p:spPr>
          <p:txBody>
            <a:bodyPr wrap="non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此处输入标题</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up)">
                                      <p:cBhvr>
                                        <p:cTn id="11" dur="500"/>
                                        <p:tgtEl>
                                          <p:spTgt spid="5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500"/>
                                        <p:tgtEl>
                                          <p:spTgt spid="42"/>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1000"/>
                                        <p:tgtEl>
                                          <p:spTgt spid="58"/>
                                        </p:tgtEl>
                                      </p:cBhvr>
                                    </p:animEffect>
                                    <p:anim calcmode="lin" valueType="num">
                                      <p:cBhvr>
                                        <p:cTn id="20" dur="1000" fill="hold"/>
                                        <p:tgtEl>
                                          <p:spTgt spid="58"/>
                                        </p:tgtEl>
                                        <p:attrNameLst>
                                          <p:attrName>ppt_x</p:attrName>
                                        </p:attrNameLst>
                                      </p:cBhvr>
                                      <p:tavLst>
                                        <p:tav tm="0">
                                          <p:val>
                                            <p:strVal val="#ppt_x"/>
                                          </p:val>
                                        </p:tav>
                                        <p:tav tm="100000">
                                          <p:val>
                                            <p:strVal val="#ppt_x"/>
                                          </p:val>
                                        </p:tav>
                                      </p:tavLst>
                                    </p:anim>
                                    <p:anim calcmode="lin" valueType="num">
                                      <p:cBhvr>
                                        <p:cTn id="21" dur="1000" fill="hold"/>
                                        <p:tgtEl>
                                          <p:spTgt spid="5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1000"/>
                                        <p:tgtEl>
                                          <p:spTgt spid="64"/>
                                        </p:tgtEl>
                                      </p:cBhvr>
                                    </p:animEffect>
                                    <p:anim calcmode="lin" valueType="num">
                                      <p:cBhvr>
                                        <p:cTn id="30" dur="1000" fill="hold"/>
                                        <p:tgtEl>
                                          <p:spTgt spid="64"/>
                                        </p:tgtEl>
                                        <p:attrNameLst>
                                          <p:attrName>ppt_x</p:attrName>
                                        </p:attrNameLst>
                                      </p:cBhvr>
                                      <p:tavLst>
                                        <p:tav tm="0">
                                          <p:val>
                                            <p:strVal val="#ppt_x"/>
                                          </p:val>
                                        </p:tav>
                                        <p:tav tm="100000">
                                          <p:val>
                                            <p:strVal val="#ppt_x"/>
                                          </p:val>
                                        </p:tav>
                                      </p:tavLst>
                                    </p:anim>
                                    <p:anim calcmode="lin" valueType="num">
                                      <p:cBhvr>
                                        <p:cTn id="31" dur="1000" fill="hold"/>
                                        <p:tgtEl>
                                          <p:spTgt spid="6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1000"/>
                                        <p:tgtEl>
                                          <p:spTgt spid="67"/>
                                        </p:tgtEl>
                                      </p:cBhvr>
                                    </p:animEffect>
                                    <p:anim calcmode="lin" valueType="num">
                                      <p:cBhvr>
                                        <p:cTn id="35" dur="1000" fill="hold"/>
                                        <p:tgtEl>
                                          <p:spTgt spid="67"/>
                                        </p:tgtEl>
                                        <p:attrNameLst>
                                          <p:attrName>ppt_x</p:attrName>
                                        </p:attrNameLst>
                                      </p:cBhvr>
                                      <p:tavLst>
                                        <p:tav tm="0">
                                          <p:val>
                                            <p:strVal val="#ppt_x"/>
                                          </p:val>
                                        </p:tav>
                                        <p:tav tm="100000">
                                          <p:val>
                                            <p:strVal val="#ppt_x"/>
                                          </p:val>
                                        </p:tav>
                                      </p:tavLst>
                                    </p:anim>
                                    <p:anim calcmode="lin" valueType="num">
                                      <p:cBhvr>
                                        <p:cTn id="36" dur="1000" fill="hold"/>
                                        <p:tgtEl>
                                          <p:spTgt spid="67"/>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1"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wipe(up)">
                                      <p:cBhvr>
                                        <p:cTn id="40" dur="500"/>
                                        <p:tgtEl>
                                          <p:spTgt spid="49"/>
                                        </p:tgtEl>
                                      </p:cBhvr>
                                    </p:animEffect>
                                  </p:childTnLst>
                                </p:cTn>
                              </p:par>
                            </p:childTnLst>
                          </p:cTn>
                        </p:par>
                        <p:par>
                          <p:cTn id="41" fill="hold">
                            <p:stCondLst>
                              <p:cond delay="3000"/>
                            </p:stCondLst>
                            <p:childTnLst>
                              <p:par>
                                <p:cTn id="42" presetID="2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wipe(up)">
                                      <p:cBhvr>
                                        <p:cTn id="44" dur="500"/>
                                        <p:tgtEl>
                                          <p:spTgt spid="50"/>
                                        </p:tgtEl>
                                      </p:cBhvr>
                                    </p:animEffect>
                                  </p:childTnLst>
                                </p:cTn>
                              </p:par>
                            </p:childTnLst>
                          </p:cTn>
                        </p:par>
                        <p:par>
                          <p:cTn id="45" fill="hold">
                            <p:stCondLst>
                              <p:cond delay="3500"/>
                            </p:stCondLst>
                            <p:childTnLst>
                              <p:par>
                                <p:cTn id="46" presetID="22" presetClass="entr" presetSubtype="1" fill="hold" grpId="0" nodeType="after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up)">
                                      <p:cBhvr>
                                        <p:cTn id="48" dur="500"/>
                                        <p:tgtEl>
                                          <p:spTgt spid="51"/>
                                        </p:tgtEl>
                                      </p:cBhvr>
                                    </p:animEffect>
                                  </p:childTnLst>
                                </p:cTn>
                              </p:par>
                            </p:childTnLst>
                          </p:cTn>
                        </p:par>
                        <p:par>
                          <p:cTn id="49" fill="hold">
                            <p:stCondLst>
                              <p:cond delay="4000"/>
                            </p:stCondLst>
                            <p:childTnLst>
                              <p:par>
                                <p:cTn id="50" presetID="22" presetClass="entr" presetSubtype="1"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up)">
                                      <p:cBhvr>
                                        <p:cTn id="52" dur="500"/>
                                        <p:tgtEl>
                                          <p:spTgt spid="52"/>
                                        </p:tgtEl>
                                      </p:cBhvr>
                                    </p:animEffect>
                                  </p:childTnLst>
                                </p:cTn>
                              </p:par>
                            </p:childTnLst>
                          </p:cTn>
                        </p:par>
                        <p:par>
                          <p:cTn id="53" fill="hold">
                            <p:stCondLst>
                              <p:cond delay="4500"/>
                            </p:stCondLst>
                            <p:childTnLst>
                              <p:par>
                                <p:cTn id="54" presetID="2" presetClass="entr" presetSubtype="8"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500" fill="hold"/>
                                        <p:tgtEl>
                                          <p:spTgt spid="53"/>
                                        </p:tgtEl>
                                        <p:attrNameLst>
                                          <p:attrName>ppt_x</p:attrName>
                                        </p:attrNameLst>
                                      </p:cBhvr>
                                      <p:tavLst>
                                        <p:tav tm="0">
                                          <p:val>
                                            <p:strVal val="0-#ppt_w/2"/>
                                          </p:val>
                                        </p:tav>
                                        <p:tav tm="100000">
                                          <p:val>
                                            <p:strVal val="#ppt_x"/>
                                          </p:val>
                                        </p:tav>
                                      </p:tavLst>
                                    </p:anim>
                                    <p:anim calcmode="lin" valueType="num">
                                      <p:cBhvr additive="base">
                                        <p:cTn id="57" dur="500" fill="hold"/>
                                        <p:tgtEl>
                                          <p:spTgt spid="53"/>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up)">
                                      <p:cBhvr>
                                        <p:cTn id="6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9" grpId="0"/>
      <p:bldP spid="50" grpId="0"/>
      <p:bldP spid="51" grpId="0"/>
      <p:bldP spid="52" grpId="0"/>
      <p:bldP spid="53" grpId="0" animBg="1"/>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 name="Group 81"/>
          <p:cNvGrpSpPr/>
          <p:nvPr/>
        </p:nvGrpSpPr>
        <p:grpSpPr bwMode="auto">
          <a:xfrm>
            <a:off x="3030726" y="1985303"/>
            <a:ext cx="2224088" cy="2222500"/>
            <a:chOff x="2444" y="1176"/>
            <a:chExt cx="1401" cy="1400"/>
          </a:xfrm>
        </p:grpSpPr>
        <p:sp>
          <p:nvSpPr>
            <p:cNvPr id="4" name="Freeform 4"/>
            <p:cNvSpPr/>
            <p:nvPr/>
          </p:nvSpPr>
          <p:spPr bwMode="auto">
            <a:xfrm>
              <a:off x="2444" y="1176"/>
              <a:ext cx="1401" cy="1400"/>
            </a:xfrm>
            <a:custGeom>
              <a:avLst/>
              <a:gdLst>
                <a:gd name="T0" fmla="*/ 2002757 w 1050"/>
                <a:gd name="T1" fmla="*/ 2262261 h 1049"/>
                <a:gd name="T2" fmla="*/ 1917640 w 1050"/>
                <a:gd name="T3" fmla="*/ 2495251 h 1049"/>
                <a:gd name="T4" fmla="*/ 1679813 w 1050"/>
                <a:gd name="T5" fmla="*/ 2427609 h 1049"/>
                <a:gd name="T6" fmla="*/ 1564654 w 1050"/>
                <a:gd name="T7" fmla="*/ 2615505 h 1049"/>
                <a:gd name="T8" fmla="*/ 1316813 w 1050"/>
                <a:gd name="T9" fmla="*/ 2482725 h 1049"/>
                <a:gd name="T10" fmla="*/ 1109027 w 1050"/>
                <a:gd name="T11" fmla="*/ 2623020 h 1049"/>
                <a:gd name="T12" fmla="*/ 953813 w 1050"/>
                <a:gd name="T13" fmla="*/ 2427609 h 1049"/>
                <a:gd name="T14" fmla="*/ 753537 w 1050"/>
                <a:gd name="T15" fmla="*/ 2512788 h 1049"/>
                <a:gd name="T16" fmla="*/ 680937 w 1050"/>
                <a:gd name="T17" fmla="*/ 2297335 h 1049"/>
                <a:gd name="T18" fmla="*/ 580800 w 1050"/>
                <a:gd name="T19" fmla="*/ 2224682 h 1049"/>
                <a:gd name="T20" fmla="*/ 350483 w 1050"/>
                <a:gd name="T21" fmla="*/ 2219671 h 1049"/>
                <a:gd name="T22" fmla="*/ 335462 w 1050"/>
                <a:gd name="T23" fmla="*/ 1949102 h 1049"/>
                <a:gd name="T24" fmla="*/ 117662 w 1050"/>
                <a:gd name="T25" fmla="*/ 1878954 h 1049"/>
                <a:gd name="T26" fmla="*/ 195269 w 1050"/>
                <a:gd name="T27" fmla="*/ 1645964 h 1049"/>
                <a:gd name="T28" fmla="*/ 0 w 1050"/>
                <a:gd name="T29" fmla="*/ 1478111 h 1049"/>
                <a:gd name="T30" fmla="*/ 150207 w 1050"/>
                <a:gd name="T31" fmla="*/ 1252636 h 1049"/>
                <a:gd name="T32" fmla="*/ 15021 w 1050"/>
                <a:gd name="T33" fmla="*/ 1067246 h 1049"/>
                <a:gd name="T34" fmla="*/ 215296 w 1050"/>
                <a:gd name="T35" fmla="*/ 921940 h 1049"/>
                <a:gd name="T36" fmla="*/ 137690 w 1050"/>
                <a:gd name="T37" fmla="*/ 711497 h 1049"/>
                <a:gd name="T38" fmla="*/ 370510 w 1050"/>
                <a:gd name="T39" fmla="*/ 626318 h 1049"/>
                <a:gd name="T40" fmla="*/ 350483 w 1050"/>
                <a:gd name="T41" fmla="*/ 408359 h 1049"/>
                <a:gd name="T42" fmla="*/ 580800 w 1050"/>
                <a:gd name="T43" fmla="*/ 405854 h 1049"/>
                <a:gd name="T44" fmla="*/ 678434 w 1050"/>
                <a:gd name="T45" fmla="*/ 152822 h 1049"/>
                <a:gd name="T46" fmla="*/ 896234 w 1050"/>
                <a:gd name="T47" fmla="*/ 220464 h 1049"/>
                <a:gd name="T48" fmla="*/ 1013896 w 1050"/>
                <a:gd name="T49" fmla="*/ 182885 h 1049"/>
                <a:gd name="T50" fmla="*/ 1254227 w 1050"/>
                <a:gd name="T51" fmla="*/ 145306 h 1049"/>
                <a:gd name="T52" fmla="*/ 1482040 w 1050"/>
                <a:gd name="T53" fmla="*/ 0 h 1049"/>
                <a:gd name="T54" fmla="*/ 1617226 w 1050"/>
                <a:gd name="T55" fmla="*/ 182885 h 1049"/>
                <a:gd name="T56" fmla="*/ 1737392 w 1050"/>
                <a:gd name="T57" fmla="*/ 220464 h 1049"/>
                <a:gd name="T58" fmla="*/ 1955192 w 1050"/>
                <a:gd name="T59" fmla="*/ 152822 h 1049"/>
                <a:gd name="T60" fmla="*/ 2027791 w 1050"/>
                <a:gd name="T61" fmla="*/ 388317 h 1049"/>
                <a:gd name="T62" fmla="*/ 2253102 w 1050"/>
                <a:gd name="T63" fmla="*/ 378296 h 1049"/>
                <a:gd name="T64" fmla="*/ 2263115 w 1050"/>
                <a:gd name="T65" fmla="*/ 626318 h 1049"/>
                <a:gd name="T66" fmla="*/ 2495936 w 1050"/>
                <a:gd name="T67" fmla="*/ 711497 h 1049"/>
                <a:gd name="T68" fmla="*/ 2428343 w 1050"/>
                <a:gd name="T69" fmla="*/ 952003 h 1049"/>
                <a:gd name="T70" fmla="*/ 2616102 w 1050"/>
                <a:gd name="T71" fmla="*/ 1067246 h 1049"/>
                <a:gd name="T72" fmla="*/ 2485922 w 1050"/>
                <a:gd name="T73" fmla="*/ 1312763 h 1049"/>
                <a:gd name="T74" fmla="*/ 2623612 w 1050"/>
                <a:gd name="T75" fmla="*/ 1520700 h 1049"/>
                <a:gd name="T76" fmla="*/ 2428343 w 1050"/>
                <a:gd name="T77" fmla="*/ 1676027 h 1049"/>
                <a:gd name="T78" fmla="*/ 2515963 w 1050"/>
                <a:gd name="T79" fmla="*/ 1878954 h 1049"/>
                <a:gd name="T80" fmla="*/ 2298164 w 1050"/>
                <a:gd name="T81" fmla="*/ 1949102 h 1049"/>
                <a:gd name="T82" fmla="*/ 2225564 w 1050"/>
                <a:gd name="T83" fmla="*/ 2049313 h 1049"/>
                <a:gd name="T84" fmla="*/ 2223060 w 1050"/>
                <a:gd name="T85" fmla="*/ 2282303 h 10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50"/>
                <a:gd name="T130" fmla="*/ 0 h 1049"/>
                <a:gd name="T131" fmla="*/ 1050 w 1050"/>
                <a:gd name="T132" fmla="*/ 1049 h 10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C00000"/>
            </a:soli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5" name="Oval 5"/>
            <p:cNvSpPr>
              <a:spLocks noChangeArrowheads="1"/>
            </p:cNvSpPr>
            <p:nvPr/>
          </p:nvSpPr>
          <p:spPr bwMode="auto">
            <a:xfrm>
              <a:off x="2661" y="1389"/>
              <a:ext cx="971" cy="973"/>
            </a:xfrm>
            <a:prstGeom prst="ellipse">
              <a:avLst/>
            </a:prstGeom>
            <a:solidFill>
              <a:srgbClr val="FFFFFF"/>
            </a:solidFill>
            <a:ln w="22225">
              <a:noFill/>
              <a:round/>
            </a:ln>
            <a:effectLst/>
          </p:spPr>
          <p:txBody>
            <a:bodyPr/>
            <a:lstStyle/>
            <a:p>
              <a:pPr algn="l" eaLnBrk="1" fontAlgn="auto" hangingPunct="1">
                <a:spcBef>
                  <a:spcPts val="0"/>
                </a:spcBef>
                <a:spcAft>
                  <a:spcPts val="0"/>
                </a:spcAft>
                <a:buClrTx/>
                <a:buSzTx/>
                <a:defRPr/>
              </a:pPr>
              <a:endParaRPr lang="en-US" sz="1800" kern="0" dirty="0">
                <a:solidFill>
                  <a:sysClr val="windowText" lastClr="000000"/>
                </a:solidFill>
                <a:latin typeface="+mn-lt"/>
                <a:ea typeface="+mn-ea"/>
              </a:endParaRPr>
            </a:p>
          </p:txBody>
        </p:sp>
      </p:grpSp>
      <p:grpSp>
        <p:nvGrpSpPr>
          <p:cNvPr id="6" name="Group 82"/>
          <p:cNvGrpSpPr/>
          <p:nvPr/>
        </p:nvGrpSpPr>
        <p:grpSpPr bwMode="auto">
          <a:xfrm>
            <a:off x="4845239" y="1472541"/>
            <a:ext cx="1258887" cy="1257300"/>
            <a:chOff x="3587" y="853"/>
            <a:chExt cx="793" cy="792"/>
          </a:xfrm>
        </p:grpSpPr>
        <p:sp>
          <p:nvSpPr>
            <p:cNvPr id="7" name="Freeform 6"/>
            <p:cNvSpPr/>
            <p:nvPr/>
          </p:nvSpPr>
          <p:spPr bwMode="auto">
            <a:xfrm>
              <a:off x="3587" y="853"/>
              <a:ext cx="793" cy="792"/>
            </a:xfrm>
            <a:custGeom>
              <a:avLst/>
              <a:gdLst>
                <a:gd name="T0" fmla="*/ 1030118 w 637"/>
                <a:gd name="T1" fmla="*/ 1282427 h 638"/>
                <a:gd name="T2" fmla="*/ 981065 w 637"/>
                <a:gd name="T3" fmla="*/ 1305744 h 638"/>
                <a:gd name="T4" fmla="*/ 927340 w 637"/>
                <a:gd name="T5" fmla="*/ 1324397 h 638"/>
                <a:gd name="T6" fmla="*/ 845584 w 637"/>
                <a:gd name="T7" fmla="*/ 1482952 h 638"/>
                <a:gd name="T8" fmla="*/ 728791 w 637"/>
                <a:gd name="T9" fmla="*/ 1350046 h 638"/>
                <a:gd name="T10" fmla="*/ 672730 w 637"/>
                <a:gd name="T11" fmla="*/ 1345382 h 638"/>
                <a:gd name="T12" fmla="*/ 616669 w 637"/>
                <a:gd name="T13" fmla="*/ 1336056 h 638"/>
                <a:gd name="T14" fmla="*/ 488196 w 637"/>
                <a:gd name="T15" fmla="*/ 1443313 h 638"/>
                <a:gd name="T16" fmla="*/ 422792 w 637"/>
                <a:gd name="T17" fmla="*/ 1417664 h 638"/>
                <a:gd name="T18" fmla="*/ 406441 w 637"/>
                <a:gd name="T19" fmla="*/ 1242788 h 638"/>
                <a:gd name="T20" fmla="*/ 362060 w 637"/>
                <a:gd name="T21" fmla="*/ 1210145 h 638"/>
                <a:gd name="T22" fmla="*/ 184534 w 637"/>
                <a:gd name="T23" fmla="*/ 1238125 h 638"/>
                <a:gd name="T24" fmla="*/ 130809 w 637"/>
                <a:gd name="T25" fmla="*/ 1170506 h 638"/>
                <a:gd name="T26" fmla="*/ 207892 w 637"/>
                <a:gd name="T27" fmla="*/ 1007288 h 638"/>
                <a:gd name="T28" fmla="*/ 182198 w 637"/>
                <a:gd name="T29" fmla="*/ 955991 h 638"/>
                <a:gd name="T30" fmla="*/ 14015 w 637"/>
                <a:gd name="T31" fmla="*/ 893035 h 638"/>
                <a:gd name="T32" fmla="*/ 0 w 637"/>
                <a:gd name="T33" fmla="*/ 806763 h 638"/>
                <a:gd name="T34" fmla="*/ 149496 w 637"/>
                <a:gd name="T35" fmla="*/ 701837 h 638"/>
                <a:gd name="T36" fmla="*/ 156503 w 637"/>
                <a:gd name="T37" fmla="*/ 643545 h 638"/>
                <a:gd name="T38" fmla="*/ 39710 w 637"/>
                <a:gd name="T39" fmla="*/ 501312 h 638"/>
                <a:gd name="T40" fmla="*/ 70076 w 637"/>
                <a:gd name="T41" fmla="*/ 424367 h 638"/>
                <a:gd name="T42" fmla="*/ 254610 w 637"/>
                <a:gd name="T43" fmla="*/ 408045 h 638"/>
                <a:gd name="T44" fmla="*/ 289648 w 637"/>
                <a:gd name="T45" fmla="*/ 361411 h 638"/>
                <a:gd name="T46" fmla="*/ 259281 w 637"/>
                <a:gd name="T47" fmla="*/ 177208 h 638"/>
                <a:gd name="T48" fmla="*/ 322350 w 637"/>
                <a:gd name="T49" fmla="*/ 128243 h 638"/>
                <a:gd name="T50" fmla="*/ 492868 w 637"/>
                <a:gd name="T51" fmla="*/ 205188 h 638"/>
                <a:gd name="T52" fmla="*/ 546593 w 637"/>
                <a:gd name="T53" fmla="*/ 184203 h 638"/>
                <a:gd name="T54" fmla="*/ 609662 w 637"/>
                <a:gd name="T55" fmla="*/ 9327 h 638"/>
                <a:gd name="T56" fmla="*/ 651707 w 637"/>
                <a:gd name="T57" fmla="*/ 2332 h 638"/>
                <a:gd name="T58" fmla="*/ 770836 w 637"/>
                <a:gd name="T59" fmla="*/ 149228 h 638"/>
                <a:gd name="T60" fmla="*/ 829233 w 637"/>
                <a:gd name="T61" fmla="*/ 153891 h 638"/>
                <a:gd name="T62" fmla="*/ 885294 w 637"/>
                <a:gd name="T63" fmla="*/ 163218 h 638"/>
                <a:gd name="T64" fmla="*/ 1018438 w 637"/>
                <a:gd name="T65" fmla="*/ 48965 h 638"/>
                <a:gd name="T66" fmla="*/ 1076835 w 637"/>
                <a:gd name="T67" fmla="*/ 74614 h 638"/>
                <a:gd name="T68" fmla="*/ 1093186 w 637"/>
                <a:gd name="T69" fmla="*/ 256485 h 638"/>
                <a:gd name="T70" fmla="*/ 1139903 w 637"/>
                <a:gd name="T71" fmla="*/ 291461 h 638"/>
                <a:gd name="T72" fmla="*/ 1312758 w 637"/>
                <a:gd name="T73" fmla="*/ 261149 h 638"/>
                <a:gd name="T74" fmla="*/ 1352468 w 637"/>
                <a:gd name="T75" fmla="*/ 317109 h 638"/>
                <a:gd name="T76" fmla="*/ 1280056 w 637"/>
                <a:gd name="T77" fmla="*/ 468669 h 638"/>
                <a:gd name="T78" fmla="*/ 1294071 w 637"/>
                <a:gd name="T79" fmla="*/ 496649 h 638"/>
                <a:gd name="T80" fmla="*/ 1315094 w 637"/>
                <a:gd name="T81" fmla="*/ 547946 h 638"/>
                <a:gd name="T82" fmla="*/ 1476269 w 637"/>
                <a:gd name="T83" fmla="*/ 608570 h 638"/>
                <a:gd name="T84" fmla="*/ 1487948 w 637"/>
                <a:gd name="T85" fmla="*/ 701837 h 638"/>
                <a:gd name="T86" fmla="*/ 1347796 w 637"/>
                <a:gd name="T87" fmla="*/ 802100 h 638"/>
                <a:gd name="T88" fmla="*/ 1340788 w 637"/>
                <a:gd name="T89" fmla="*/ 855728 h 638"/>
                <a:gd name="T90" fmla="*/ 1448238 w 637"/>
                <a:gd name="T91" fmla="*/ 988634 h 638"/>
                <a:gd name="T92" fmla="*/ 1410864 w 637"/>
                <a:gd name="T93" fmla="*/ 1077238 h 638"/>
                <a:gd name="T94" fmla="*/ 1242682 w 637"/>
                <a:gd name="T95" fmla="*/ 1093560 h 638"/>
                <a:gd name="T96" fmla="*/ 1209980 w 637"/>
                <a:gd name="T97" fmla="*/ 1137862 h 638"/>
                <a:gd name="T98" fmla="*/ 1235674 w 637"/>
                <a:gd name="T99" fmla="*/ 1303412 h 638"/>
                <a:gd name="T100" fmla="*/ 1179613 w 637"/>
                <a:gd name="T101" fmla="*/ 1350046 h 6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7"/>
                <a:gd name="T154" fmla="*/ 0 h 638"/>
                <a:gd name="T155" fmla="*/ 637 w 637"/>
                <a:gd name="T156" fmla="*/ 638 h 6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FFC000"/>
            </a:soli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8" name="Oval 7"/>
            <p:cNvSpPr>
              <a:spLocks noChangeArrowheads="1"/>
            </p:cNvSpPr>
            <p:nvPr/>
          </p:nvSpPr>
          <p:spPr bwMode="auto">
            <a:xfrm>
              <a:off x="3744" y="1011"/>
              <a:ext cx="479" cy="476"/>
            </a:xfrm>
            <a:prstGeom prst="ellipse">
              <a:avLst/>
            </a:prstGeom>
            <a:solidFill>
              <a:srgbClr val="FFFFFF"/>
            </a:solidFill>
            <a:ln w="22225">
              <a:noFill/>
              <a:round/>
            </a:ln>
            <a:effectLst/>
          </p:spPr>
          <p:txBody>
            <a:bodyPr/>
            <a:lstStyle/>
            <a:p>
              <a:pPr algn="l" eaLnBrk="1" fontAlgn="auto" hangingPunct="1">
                <a:spcBef>
                  <a:spcPts val="0"/>
                </a:spcBef>
                <a:spcAft>
                  <a:spcPts val="0"/>
                </a:spcAft>
                <a:buClrTx/>
                <a:buSzTx/>
                <a:defRPr/>
              </a:pPr>
              <a:endParaRPr lang="en-US" sz="1800" kern="0" dirty="0">
                <a:solidFill>
                  <a:sysClr val="windowText" lastClr="000000"/>
                </a:solidFill>
                <a:latin typeface="+mn-lt"/>
                <a:ea typeface="+mn-ea"/>
              </a:endParaRPr>
            </a:p>
          </p:txBody>
        </p:sp>
      </p:grpSp>
      <p:grpSp>
        <p:nvGrpSpPr>
          <p:cNvPr id="9" name="Group 80"/>
          <p:cNvGrpSpPr/>
          <p:nvPr/>
        </p:nvGrpSpPr>
        <p:grpSpPr bwMode="auto">
          <a:xfrm>
            <a:off x="1498789" y="1493178"/>
            <a:ext cx="1755775" cy="1758950"/>
            <a:chOff x="1479" y="866"/>
            <a:chExt cx="1106" cy="1108"/>
          </a:xfrm>
        </p:grpSpPr>
        <p:sp>
          <p:nvSpPr>
            <p:cNvPr id="10" name="Freeform 8"/>
            <p:cNvSpPr/>
            <p:nvPr/>
          </p:nvSpPr>
          <p:spPr bwMode="auto">
            <a:xfrm>
              <a:off x="1479" y="866"/>
              <a:ext cx="1106" cy="1108"/>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DB5810"/>
            </a:soli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11" name="Oval 9"/>
            <p:cNvSpPr>
              <a:spLocks noChangeArrowheads="1"/>
            </p:cNvSpPr>
            <p:nvPr/>
          </p:nvSpPr>
          <p:spPr bwMode="auto">
            <a:xfrm>
              <a:off x="1664" y="1052"/>
              <a:ext cx="735" cy="734"/>
            </a:xfrm>
            <a:prstGeom prst="ellipse">
              <a:avLst/>
            </a:prstGeom>
            <a:solidFill>
              <a:srgbClr val="FFFFFF"/>
            </a:solidFill>
            <a:ln w="22225">
              <a:noFill/>
              <a:round/>
            </a:ln>
            <a:effectLst/>
          </p:spPr>
          <p:txBody>
            <a:bodyPr/>
            <a:lstStyle/>
            <a:p>
              <a:pPr algn="l" eaLnBrk="1" fontAlgn="auto" hangingPunct="1">
                <a:spcBef>
                  <a:spcPts val="0"/>
                </a:spcBef>
                <a:spcAft>
                  <a:spcPts val="0"/>
                </a:spcAft>
                <a:buClrTx/>
                <a:buSzTx/>
                <a:defRPr/>
              </a:pPr>
              <a:endParaRPr lang="en-US" sz="1800" kern="0" dirty="0">
                <a:latin typeface="+mn-lt"/>
                <a:ea typeface="+mn-ea"/>
              </a:endParaRPr>
            </a:p>
          </p:txBody>
        </p:sp>
      </p:grpSp>
      <p:sp>
        <p:nvSpPr>
          <p:cNvPr id="12" name="Freeform 10"/>
          <p:cNvSpPr/>
          <p:nvPr/>
        </p:nvSpPr>
        <p:spPr bwMode="auto">
          <a:xfrm>
            <a:off x="1827347" y="4156620"/>
            <a:ext cx="4165600" cy="287338"/>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FFC000"/>
          </a:solidFill>
          <a:ln w="9525" cap="rnd">
            <a:solidFill>
              <a:srgbClr val="E6E6E6"/>
            </a:solidFill>
            <a:prstDash val="solid"/>
            <a:round/>
          </a:ln>
        </p:spPr>
        <p:txBody>
          <a:bodyPr vert="eaVert" anchor="ctr"/>
          <a:lstStyle/>
          <a:p>
            <a:pPr algn="l" eaLnBrk="1" fontAlgn="base" hangingPunct="1">
              <a:buClrTx/>
              <a:buSzTx/>
              <a:defRPr/>
            </a:pPr>
            <a:endParaRPr lang="en-US" kern="0" dirty="0">
              <a:solidFill>
                <a:sysClr val="window" lastClr="FFFFFF"/>
              </a:solidFill>
            </a:endParaRPr>
          </a:p>
        </p:txBody>
      </p:sp>
      <p:sp>
        <p:nvSpPr>
          <p:cNvPr id="13" name="TextBox 53"/>
          <p:cNvSpPr txBox="1">
            <a:spLocks noChangeArrowheads="1"/>
          </p:cNvSpPr>
          <p:nvPr/>
        </p:nvSpPr>
        <p:spPr bwMode="auto">
          <a:xfrm>
            <a:off x="1646426" y="1207428"/>
            <a:ext cx="1462088" cy="27463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latin typeface="微软雅黑" panose="020B0503020204020204" pitchFamily="34" charset="-122"/>
                <a:ea typeface="宋体" panose="02010600030101010101" pitchFamily="2" charset="-122"/>
              </a:rPr>
              <a:t>单击此处添加标题</a:t>
            </a:r>
            <a:endParaRPr lang="zh-CN" altLang="en-US" sz="1800">
              <a:ea typeface="宋体" panose="02010600030101010101" pitchFamily="2" charset="-122"/>
            </a:endParaRPr>
          </a:p>
        </p:txBody>
      </p:sp>
      <p:sp>
        <p:nvSpPr>
          <p:cNvPr id="14" name="TextBox 53"/>
          <p:cNvSpPr txBox="1">
            <a:spLocks noChangeArrowheads="1"/>
          </p:cNvSpPr>
          <p:nvPr/>
        </p:nvSpPr>
        <p:spPr bwMode="auto">
          <a:xfrm>
            <a:off x="3357751" y="1655103"/>
            <a:ext cx="1463675" cy="27463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latin typeface="微软雅黑" panose="020B0503020204020204" pitchFamily="34" charset="-122"/>
                <a:ea typeface="宋体" panose="02010600030101010101" pitchFamily="2" charset="-122"/>
              </a:rPr>
              <a:t>单击此处添加标题</a:t>
            </a:r>
            <a:endParaRPr lang="zh-CN" altLang="en-US" sz="1800">
              <a:ea typeface="宋体" panose="02010600030101010101" pitchFamily="2" charset="-122"/>
            </a:endParaRPr>
          </a:p>
        </p:txBody>
      </p:sp>
      <p:sp>
        <p:nvSpPr>
          <p:cNvPr id="15" name="TextBox 53"/>
          <p:cNvSpPr txBox="1">
            <a:spLocks noChangeArrowheads="1"/>
          </p:cNvSpPr>
          <p:nvPr/>
        </p:nvSpPr>
        <p:spPr bwMode="auto">
          <a:xfrm>
            <a:off x="4845239" y="1074078"/>
            <a:ext cx="1462087" cy="27463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dirty="0">
                <a:latin typeface="微软雅黑" panose="020B0503020204020204" pitchFamily="34" charset="-122"/>
                <a:ea typeface="宋体" panose="02010600030101010101" pitchFamily="2" charset="-122"/>
              </a:rPr>
              <a:t>单击此处添加标题</a:t>
            </a:r>
            <a:endParaRPr lang="zh-CN" altLang="en-US" sz="1800" dirty="0">
              <a:ea typeface="宋体" panose="02010600030101010101" pitchFamily="2" charset="-122"/>
            </a:endParaRPr>
          </a:p>
        </p:txBody>
      </p:sp>
      <p:grpSp>
        <p:nvGrpSpPr>
          <p:cNvPr id="16" name="Group 80"/>
          <p:cNvGrpSpPr/>
          <p:nvPr/>
        </p:nvGrpSpPr>
        <p:grpSpPr bwMode="auto">
          <a:xfrm>
            <a:off x="5840561" y="1999860"/>
            <a:ext cx="1755775" cy="1758950"/>
            <a:chOff x="1479" y="866"/>
            <a:chExt cx="1106" cy="1108"/>
          </a:xfrm>
        </p:grpSpPr>
        <p:sp>
          <p:nvSpPr>
            <p:cNvPr id="17" name="Freeform 8"/>
            <p:cNvSpPr/>
            <p:nvPr/>
          </p:nvSpPr>
          <p:spPr bwMode="auto">
            <a:xfrm>
              <a:off x="1479" y="866"/>
              <a:ext cx="1106" cy="1108"/>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C00000"/>
            </a:solidFill>
            <a:ln w="3175" algn="ctr">
              <a:solidFill>
                <a:srgbClr val="D7D7D7"/>
              </a:solidFill>
              <a:miter lim="800000"/>
            </a:ln>
            <a:effectLst>
              <a:outerShdw dist="38100" dir="5400000" algn="t" rotWithShape="0">
                <a:srgbClr val="000000">
                  <a:alpha val="39999"/>
                </a:srgbClr>
              </a:outerShdw>
            </a:effectLst>
          </p:spPr>
          <p:txBody>
            <a:bodyPr lIns="0" rIns="0" anchor="ctr"/>
            <a:lstStyle/>
            <a:p>
              <a:pPr eaLnBrk="1" fontAlgn="base" hangingPunct="1">
                <a:lnSpc>
                  <a:spcPct val="120000"/>
                </a:lnSpc>
                <a:spcBef>
                  <a:spcPts val="600"/>
                </a:spcBef>
                <a:spcAft>
                  <a:spcPts val="600"/>
                </a:spcAft>
                <a:buClrTx/>
                <a:buSzTx/>
                <a:defRPr/>
              </a:pPr>
              <a:endParaRPr lang="en-US" sz="2800" kern="0" dirty="0">
                <a:solidFill>
                  <a:sysClr val="window" lastClr="FFFFFF"/>
                </a:solidFill>
                <a:latin typeface="Impact" panose="020B0806030902050204" pitchFamily="34" charset="0"/>
              </a:endParaRPr>
            </a:p>
          </p:txBody>
        </p:sp>
        <p:sp>
          <p:nvSpPr>
            <p:cNvPr id="18" name="Oval 9"/>
            <p:cNvSpPr>
              <a:spLocks noChangeArrowheads="1"/>
            </p:cNvSpPr>
            <p:nvPr/>
          </p:nvSpPr>
          <p:spPr bwMode="auto">
            <a:xfrm>
              <a:off x="1664" y="1052"/>
              <a:ext cx="735" cy="734"/>
            </a:xfrm>
            <a:prstGeom prst="ellipse">
              <a:avLst/>
            </a:prstGeom>
            <a:solidFill>
              <a:srgbClr val="FFFFFF"/>
            </a:solidFill>
            <a:ln w="22225">
              <a:noFill/>
              <a:round/>
            </a:ln>
            <a:effectLst/>
          </p:spPr>
          <p:txBody>
            <a:bodyPr/>
            <a:lstStyle/>
            <a:p>
              <a:pPr algn="l" eaLnBrk="1" fontAlgn="auto" hangingPunct="1">
                <a:spcBef>
                  <a:spcPts val="0"/>
                </a:spcBef>
                <a:spcAft>
                  <a:spcPts val="0"/>
                </a:spcAft>
                <a:buClrTx/>
                <a:buSzTx/>
                <a:defRPr/>
              </a:pPr>
              <a:endParaRPr lang="en-US" sz="1800" kern="0" dirty="0">
                <a:latin typeface="+mn-lt"/>
                <a:ea typeface="+mn-ea"/>
              </a:endParaRPr>
            </a:p>
          </p:txBody>
        </p:sp>
      </p:grpSp>
      <p:sp>
        <p:nvSpPr>
          <p:cNvPr id="19" name="TextBox 53"/>
          <p:cNvSpPr txBox="1">
            <a:spLocks noChangeArrowheads="1"/>
          </p:cNvSpPr>
          <p:nvPr/>
        </p:nvSpPr>
        <p:spPr bwMode="auto">
          <a:xfrm>
            <a:off x="6286094" y="1586047"/>
            <a:ext cx="1462088" cy="274638"/>
          </a:xfrm>
          <a:prstGeom prst="rect">
            <a:avLst/>
          </a:prstGeom>
          <a:noFill/>
          <a:ln>
            <a:noFill/>
          </a:ln>
        </p:spPr>
        <p:txBody>
          <a:bodyPr>
            <a:spAutoFit/>
          </a:bodyPr>
          <a:lstStyle>
            <a:lvl1pPr algn="l" fontAlgn="base">
              <a:defRPr>
                <a:solidFill>
                  <a:schemeClr val="tx1"/>
                </a:solidFill>
                <a:latin typeface="Arial" panose="020B0604020202020204" pitchFamily="34" charset="0"/>
              </a:defRPr>
            </a:lvl1pPr>
            <a:lvl2pPr marL="742950" indent="-285750" algn="l" fontAlgn="base">
              <a:defRPr>
                <a:solidFill>
                  <a:schemeClr val="tx1"/>
                </a:solidFill>
                <a:latin typeface="Arial" panose="020B0604020202020204" pitchFamily="34" charset="0"/>
              </a:defRPr>
            </a:lvl2pPr>
            <a:lvl3pPr marL="1143000" indent="-228600" algn="l" fontAlgn="base">
              <a:defRPr>
                <a:solidFill>
                  <a:schemeClr val="tx1"/>
                </a:solidFill>
                <a:latin typeface="Arial" panose="020B0604020202020204" pitchFamily="34" charset="0"/>
              </a:defRPr>
            </a:lvl3pPr>
            <a:lvl4pPr marL="1600200" indent="-228600" algn="l" fontAlgn="base">
              <a:defRPr>
                <a:solidFill>
                  <a:schemeClr val="tx1"/>
                </a:solidFill>
                <a:latin typeface="Arial" panose="020B0604020202020204" pitchFamily="34" charset="0"/>
              </a:defRPr>
            </a:lvl4pPr>
            <a:lvl5pPr marL="2057400" indent="-228600" algn="l" fontAlgn="base">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buClrTx/>
              <a:buSzTx/>
            </a:pPr>
            <a:r>
              <a:rPr lang="zh-CN" altLang="en-US" sz="1200" b="1">
                <a:latin typeface="微软雅黑" panose="020B0503020204020204" pitchFamily="34" charset="-122"/>
                <a:ea typeface="宋体" panose="02010600030101010101" pitchFamily="2" charset="-122"/>
              </a:rPr>
              <a:t>单击此处添加标题</a:t>
            </a:r>
            <a:endParaRPr lang="zh-CN" altLang="en-US" sz="1800">
              <a:ea typeface="宋体" panose="02010600030101010101" pitchFamily="2" charset="-122"/>
            </a:endParaRPr>
          </a:p>
        </p:txBody>
      </p:sp>
      <p:sp>
        <p:nvSpPr>
          <p:cNvPr id="20" name="TextBox 19"/>
          <p:cNvSpPr txBox="1"/>
          <p:nvPr/>
        </p:nvSpPr>
        <p:spPr>
          <a:xfrm>
            <a:off x="1867652" y="2173595"/>
            <a:ext cx="1016461"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文本</a:t>
            </a:r>
            <a:endParaRPr lang="zh-CN" altLang="en-US" sz="2000" b="1" dirty="0">
              <a:latin typeface="微软雅黑" panose="020B0503020204020204" pitchFamily="34" charset="-122"/>
              <a:ea typeface="微软雅黑" panose="020B0503020204020204" pitchFamily="34" charset="-122"/>
            </a:endParaRPr>
          </a:p>
        </p:txBody>
      </p:sp>
      <p:sp>
        <p:nvSpPr>
          <p:cNvPr id="21" name="TextBox 20"/>
          <p:cNvSpPr txBox="1"/>
          <p:nvPr/>
        </p:nvSpPr>
        <p:spPr>
          <a:xfrm>
            <a:off x="3637714" y="2864927"/>
            <a:ext cx="1016461" cy="461665"/>
          </a:xfrm>
          <a:prstGeom prst="rect">
            <a:avLst/>
          </a:prstGeom>
          <a:noFill/>
        </p:spPr>
        <p:txBody>
          <a:bodyPr wrap="square" rtlCol="0">
            <a:spAutoFit/>
          </a:bodyPr>
          <a:lstStyle/>
          <a:p>
            <a:pPr algn="ctr"/>
            <a:r>
              <a:rPr lang="zh-CN" altLang="en-US" sz="2400" b="1" dirty="0" smtClean="0">
                <a:latin typeface="微软雅黑" panose="020B0503020204020204" pitchFamily="34" charset="-122"/>
                <a:ea typeface="微软雅黑" panose="020B0503020204020204" pitchFamily="34" charset="-122"/>
              </a:rPr>
              <a:t>文本</a:t>
            </a:r>
            <a:endParaRPr lang="zh-CN" altLang="en-US" sz="2400" b="1" dirty="0">
              <a:latin typeface="微软雅黑" panose="020B0503020204020204" pitchFamily="34" charset="-122"/>
              <a:ea typeface="微软雅黑" panose="020B0503020204020204" pitchFamily="34" charset="-122"/>
            </a:endParaRPr>
          </a:p>
        </p:txBody>
      </p:sp>
      <p:sp>
        <p:nvSpPr>
          <p:cNvPr id="22" name="TextBox 21"/>
          <p:cNvSpPr txBox="1"/>
          <p:nvPr/>
        </p:nvSpPr>
        <p:spPr>
          <a:xfrm>
            <a:off x="4966451" y="1916525"/>
            <a:ext cx="1016461" cy="369332"/>
          </a:xfrm>
          <a:prstGeom prst="rect">
            <a:avLst/>
          </a:prstGeom>
          <a:noFill/>
        </p:spPr>
        <p:txBody>
          <a:bodyPr wrap="square" rtlCol="0">
            <a:spAutoFit/>
          </a:bodyPr>
          <a:lstStyle/>
          <a:p>
            <a:pPr algn="ctr"/>
            <a:r>
              <a:rPr lang="zh-CN" altLang="en-US" b="1" dirty="0" smtClean="0">
                <a:latin typeface="微软雅黑" panose="020B0503020204020204" pitchFamily="34" charset="-122"/>
                <a:ea typeface="微软雅黑" panose="020B0503020204020204" pitchFamily="34" charset="-122"/>
              </a:rPr>
              <a:t>文本</a:t>
            </a:r>
            <a:endParaRPr lang="zh-CN" altLang="en-US" b="1" dirty="0">
              <a:latin typeface="微软雅黑" panose="020B0503020204020204" pitchFamily="34" charset="-122"/>
              <a:ea typeface="微软雅黑" panose="020B0503020204020204" pitchFamily="34" charset="-122"/>
            </a:endParaRPr>
          </a:p>
        </p:txBody>
      </p:sp>
      <p:sp>
        <p:nvSpPr>
          <p:cNvPr id="23" name="TextBox 22"/>
          <p:cNvSpPr txBox="1"/>
          <p:nvPr/>
        </p:nvSpPr>
        <p:spPr>
          <a:xfrm>
            <a:off x="6210217" y="2679280"/>
            <a:ext cx="1016461"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文本</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childTnLst>
                                </p:cTn>
                              </p:par>
                            </p:childTnLst>
                          </p:cTn>
                        </p:par>
                        <p:par>
                          <p:cTn id="25" fill="hold">
                            <p:stCondLst>
                              <p:cond delay="1000"/>
                            </p:stCondLst>
                            <p:childTnLst>
                              <p:par>
                                <p:cTn id="26" presetID="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8" presetClass="emph" presetSubtype="0" fill="hold" nodeType="afterEffect">
                                  <p:stCondLst>
                                    <p:cond delay="0"/>
                                  </p:stCondLst>
                                  <p:childTnLst>
                                    <p:animRot by="21600000">
                                      <p:cBhvr>
                                        <p:cTn id="32" dur="2000" fill="hold"/>
                                        <p:tgtEl>
                                          <p:spTgt spid="9"/>
                                        </p:tgtEl>
                                        <p:attrNameLst>
                                          <p:attrName>r</p:attrName>
                                        </p:attrNameLst>
                                      </p:cBhvr>
                                    </p:animRot>
                                  </p:childTnLst>
                                </p:cTn>
                              </p:par>
                              <p:par>
                                <p:cTn id="33" presetID="8" presetClass="emph" presetSubtype="0" fill="hold" nodeType="withEffect">
                                  <p:stCondLst>
                                    <p:cond delay="0"/>
                                  </p:stCondLst>
                                  <p:childTnLst>
                                    <p:animRot by="21600000">
                                      <p:cBhvr>
                                        <p:cTn id="34" dur="2000" fill="hold"/>
                                        <p:tgtEl>
                                          <p:spTgt spid="3"/>
                                        </p:tgtEl>
                                        <p:attrNameLst>
                                          <p:attrName>r</p:attrName>
                                        </p:attrNameLst>
                                      </p:cBhvr>
                                    </p:animRot>
                                  </p:childTnLst>
                                </p:cTn>
                              </p:par>
                              <p:par>
                                <p:cTn id="35" presetID="8" presetClass="emph" presetSubtype="0" fill="hold" nodeType="withEffect">
                                  <p:stCondLst>
                                    <p:cond delay="0"/>
                                  </p:stCondLst>
                                  <p:childTnLst>
                                    <p:animRot by="21600000">
                                      <p:cBhvr>
                                        <p:cTn id="36" dur="2000" fill="hold"/>
                                        <p:tgtEl>
                                          <p:spTgt spid="6"/>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53" presetClass="entr" presetSubtype="16" fill="hold" grpId="0" nodeType="withEffect">
                                  <p:stCondLst>
                                    <p:cond delay="110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
                                          </p:val>
                                        </p:tav>
                                        <p:tav tm="100000">
                                          <p:val>
                                            <p:strVal val="#ppt_w"/>
                                          </p:val>
                                        </p:tav>
                                      </p:tavLst>
                                    </p:anim>
                                    <p:anim calcmode="lin" valueType="num">
                                      <p:cBhvr>
                                        <p:cTn id="62" dur="500" fill="hold"/>
                                        <p:tgtEl>
                                          <p:spTgt spid="20"/>
                                        </p:tgtEl>
                                        <p:attrNameLst>
                                          <p:attrName>ppt_h</p:attrName>
                                        </p:attrNameLst>
                                      </p:cBhvr>
                                      <p:tavLst>
                                        <p:tav tm="0">
                                          <p:val>
                                            <p:fltVal val="0"/>
                                          </p:val>
                                        </p:tav>
                                        <p:tav tm="100000">
                                          <p:val>
                                            <p:strVal val="#ppt_h"/>
                                          </p:val>
                                        </p:tav>
                                      </p:tavLst>
                                    </p:anim>
                                    <p:animEffect transition="in" filter="fade">
                                      <p:cBhvr>
                                        <p:cTn id="63" dur="500"/>
                                        <p:tgtEl>
                                          <p:spTgt spid="20"/>
                                        </p:tgtEl>
                                      </p:cBhvr>
                                    </p:animEffect>
                                  </p:childTnLst>
                                </p:cTn>
                              </p:par>
                              <p:par>
                                <p:cTn id="64" presetID="53" presetClass="entr" presetSubtype="16" fill="hold" grpId="0" nodeType="withEffect">
                                  <p:stCondLst>
                                    <p:cond delay="11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par>
                                <p:cTn id="69" presetID="53" presetClass="entr" presetSubtype="16" fill="hold" grpId="0" nodeType="withEffect">
                                  <p:stCondLst>
                                    <p:cond delay="110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Effect transition="in" filter="fade">
                                      <p:cBhvr>
                                        <p:cTn id="73" dur="500"/>
                                        <p:tgtEl>
                                          <p:spTgt spid="22"/>
                                        </p:tgtEl>
                                      </p:cBhvr>
                                    </p:animEffect>
                                  </p:childTnLst>
                                </p:cTn>
                              </p:par>
                              <p:par>
                                <p:cTn id="74" presetID="53" presetClass="entr" presetSubtype="16" fill="hold" grpId="0" nodeType="withEffect">
                                  <p:stCondLst>
                                    <p:cond delay="110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12" grpId="0" animBg="1"/>
      <p:bldP spid="13" grpId="0"/>
      <p:bldP spid="14" grpId="0"/>
      <p:bldP spid="15"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2962326" y="915566"/>
            <a:ext cx="2421406" cy="3109681"/>
            <a:chOff x="1931229" y="992568"/>
            <a:chExt cx="2971786" cy="3816506"/>
          </a:xfrm>
          <a:solidFill>
            <a:srgbClr val="C00000"/>
          </a:solidFill>
        </p:grpSpPr>
        <p:grpSp>
          <p:nvGrpSpPr>
            <p:cNvPr id="4" name="组合 3"/>
            <p:cNvGrpSpPr/>
            <p:nvPr/>
          </p:nvGrpSpPr>
          <p:grpSpPr>
            <a:xfrm>
              <a:off x="1931229" y="992568"/>
              <a:ext cx="2971786" cy="3816506"/>
              <a:chOff x="2104269" y="1249284"/>
              <a:chExt cx="2971786" cy="3816506"/>
            </a:xfrm>
            <a:grpFill/>
          </p:grpSpPr>
          <p:sp>
            <p:nvSpPr>
              <p:cNvPr id="6" name="空心弧 13"/>
              <p:cNvSpPr/>
              <p:nvPr/>
            </p:nvSpPr>
            <p:spPr>
              <a:xfrm rot="17578576">
                <a:off x="1533243" y="2304397"/>
                <a:ext cx="3440880" cy="2081906"/>
              </a:xfrm>
              <a:custGeom>
                <a:avLst/>
                <a:gdLst/>
                <a:ahLst/>
                <a:cxnLst/>
                <a:rect l="l" t="t" r="r" b="b"/>
                <a:pathLst>
                  <a:path w="3440880" h="2081906">
                    <a:moveTo>
                      <a:pt x="3440880" y="961297"/>
                    </a:moveTo>
                    <a:lnTo>
                      <a:pt x="2891543" y="1194209"/>
                    </a:lnTo>
                    <a:cubicBezTo>
                      <a:pt x="2701588" y="808306"/>
                      <a:pt x="2347568" y="513519"/>
                      <a:pt x="1900886" y="415768"/>
                    </a:cubicBezTo>
                    <a:cubicBezTo>
                      <a:pt x="1101852" y="240910"/>
                      <a:pt x="308885" y="762762"/>
                      <a:pt x="129748" y="1581355"/>
                    </a:cubicBezTo>
                    <a:cubicBezTo>
                      <a:pt x="104339" y="1697460"/>
                      <a:pt x="92644" y="1813298"/>
                      <a:pt x="95053" y="1927042"/>
                    </a:cubicBezTo>
                    <a:lnTo>
                      <a:pt x="97910" y="1999727"/>
                    </a:lnTo>
                    <a:cubicBezTo>
                      <a:pt x="98463" y="2027324"/>
                      <a:pt x="100942" y="2054702"/>
                      <a:pt x="104186" y="2081906"/>
                    </a:cubicBezTo>
                    <a:lnTo>
                      <a:pt x="97658" y="2027742"/>
                    </a:lnTo>
                    <a:lnTo>
                      <a:pt x="0" y="1797410"/>
                    </a:lnTo>
                    <a:lnTo>
                      <a:pt x="13675" y="1579391"/>
                    </a:lnTo>
                    <a:lnTo>
                      <a:pt x="72076" y="1206588"/>
                    </a:lnTo>
                    <a:lnTo>
                      <a:pt x="249086" y="813208"/>
                    </a:lnTo>
                    <a:lnTo>
                      <a:pt x="699835" y="354698"/>
                    </a:lnTo>
                    <a:lnTo>
                      <a:pt x="747029" y="390891"/>
                    </a:lnTo>
                    <a:cubicBezTo>
                      <a:pt x="1114571" y="96546"/>
                      <a:pt x="1589835" y="-44447"/>
                      <a:pt x="2070027" y="12378"/>
                    </a:cubicBezTo>
                    <a:cubicBezTo>
                      <a:pt x="2659198" y="82098"/>
                      <a:pt x="3171648" y="439655"/>
                      <a:pt x="3440880" y="961297"/>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endParaRPr>
              </a:p>
            </p:txBody>
          </p:sp>
          <p:sp>
            <p:nvSpPr>
              <p:cNvPr id="7" name="空心弧 13"/>
              <p:cNvSpPr/>
              <p:nvPr/>
            </p:nvSpPr>
            <p:spPr>
              <a:xfrm rot="17578576">
                <a:off x="1290783" y="2062770"/>
                <a:ext cx="3768930" cy="2141958"/>
              </a:xfrm>
              <a:custGeom>
                <a:avLst/>
                <a:gdLst/>
                <a:ahLst/>
                <a:cxnLst/>
                <a:rect l="l" t="t" r="r" b="b"/>
                <a:pathLst>
                  <a:path w="5022717" h="2854509">
                    <a:moveTo>
                      <a:pt x="5022717" y="1184507"/>
                    </a:moveTo>
                    <a:lnTo>
                      <a:pt x="4714007" y="2854509"/>
                    </a:lnTo>
                    <a:lnTo>
                      <a:pt x="3299038" y="1915323"/>
                    </a:lnTo>
                    <a:lnTo>
                      <a:pt x="3803232" y="1701552"/>
                    </a:lnTo>
                    <a:cubicBezTo>
                      <a:pt x="3562338" y="1134599"/>
                      <a:pt x="3066325" y="693643"/>
                      <a:pt x="2428573" y="554079"/>
                    </a:cubicBezTo>
                    <a:cubicBezTo>
                      <a:pt x="1363729" y="321052"/>
                      <a:pt x="306971" y="1016504"/>
                      <a:pt x="68241" y="2107414"/>
                    </a:cubicBezTo>
                    <a:cubicBezTo>
                      <a:pt x="18868" y="2333024"/>
                      <a:pt x="8351" y="2557878"/>
                      <a:pt x="34176" y="2774480"/>
                    </a:cubicBezTo>
                    <a:cubicBezTo>
                      <a:pt x="-73420" y="2148278"/>
                      <a:pt x="74250" y="1495420"/>
                      <a:pt x="460103" y="969762"/>
                    </a:cubicBezTo>
                    <a:cubicBezTo>
                      <a:pt x="966350" y="280089"/>
                      <a:pt x="1804377" y="-84044"/>
                      <a:pt x="2653981" y="16495"/>
                    </a:cubicBezTo>
                    <a:cubicBezTo>
                      <a:pt x="3480110" y="114255"/>
                      <a:pt x="4193051" y="636675"/>
                      <a:pt x="4535198" y="1391208"/>
                    </a:cubicBez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endParaRPr>
              </a:p>
            </p:txBody>
          </p:sp>
          <p:sp>
            <p:nvSpPr>
              <p:cNvPr id="8" name="平行四边形 7"/>
              <p:cNvSpPr/>
              <p:nvPr/>
            </p:nvSpPr>
            <p:spPr>
              <a:xfrm flipH="1">
                <a:off x="3755664" y="1339021"/>
                <a:ext cx="1320391" cy="681402"/>
              </a:xfrm>
              <a:prstGeom prst="parallelogram">
                <a:avLst>
                  <a:gd name="adj" fmla="val 148256"/>
                </a:avLst>
              </a:pr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endParaRPr>
              </a:p>
            </p:txBody>
          </p:sp>
          <p:sp>
            <p:nvSpPr>
              <p:cNvPr id="9" name="平行四边形 8"/>
              <p:cNvSpPr/>
              <p:nvPr/>
            </p:nvSpPr>
            <p:spPr>
              <a:xfrm>
                <a:off x="3721598" y="2020423"/>
                <a:ext cx="1352697" cy="705786"/>
              </a:xfrm>
              <a:prstGeom prst="parallelogram">
                <a:avLst>
                  <a:gd name="adj" fmla="val 148256"/>
                </a:avLst>
              </a:pr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endParaRPr>
              </a:p>
            </p:txBody>
          </p:sp>
        </p:grpSp>
        <p:sp>
          <p:nvSpPr>
            <p:cNvPr id="5" name="TextBox 4"/>
            <p:cNvSpPr txBox="1"/>
            <p:nvPr/>
          </p:nvSpPr>
          <p:spPr>
            <a:xfrm>
              <a:off x="3533326" y="1336016"/>
              <a:ext cx="604374" cy="793241"/>
            </a:xfrm>
            <a:prstGeom prst="rect">
              <a:avLst/>
            </a:prstGeom>
            <a:noFill/>
          </p:spPr>
          <p:txBody>
            <a:bodyPr wrap="none" rtlCol="0">
              <a:spAutoFit/>
            </a:bodyPr>
            <a:lstStyle>
              <a:defPPr>
                <a:defRPr lang="zh-CN"/>
              </a:defPPr>
              <a:lvl1pPr>
                <a:defRPr sz="4800">
                  <a:solidFill>
                    <a:schemeClr val="bg1"/>
                  </a:solidFill>
                  <a:effectLst/>
                  <a:latin typeface="Dotum" pitchFamily="34" charset="-127"/>
                  <a:ea typeface="Dotum" pitchFamily="34" charset="-127"/>
                </a:defRPr>
              </a:lvl1pPr>
            </a:lstStyle>
            <a:p>
              <a:r>
                <a:rPr lang="en-US" altLang="zh-CN" sz="3600" dirty="0">
                  <a:solidFill>
                    <a:schemeClr val="tx1"/>
                  </a:solidFill>
                  <a:effectLst>
                    <a:outerShdw blurRad="38100" dist="38100" dir="2700000" algn="tl">
                      <a:srgbClr val="000000">
                        <a:alpha val="43137"/>
                      </a:srgbClr>
                    </a:outerShdw>
                  </a:effectLst>
                </a:rPr>
                <a:t>A</a:t>
              </a:r>
              <a:endParaRPr lang="zh-CN" altLang="en-US" sz="3600" dirty="0">
                <a:solidFill>
                  <a:schemeClr val="tx1"/>
                </a:solidFill>
                <a:effectLst>
                  <a:outerShdw blurRad="38100" dist="38100" dir="2700000" algn="tl">
                    <a:srgbClr val="000000">
                      <a:alpha val="43137"/>
                    </a:srgbClr>
                  </a:outerShdw>
                </a:effectLst>
              </a:endParaRPr>
            </a:p>
          </p:txBody>
        </p:sp>
      </p:grpSp>
      <p:grpSp>
        <p:nvGrpSpPr>
          <p:cNvPr id="10" name="组合 9"/>
          <p:cNvGrpSpPr/>
          <p:nvPr/>
        </p:nvGrpSpPr>
        <p:grpSpPr>
          <a:xfrm>
            <a:off x="3735089" y="1622588"/>
            <a:ext cx="2421087" cy="3069287"/>
            <a:chOff x="3585384" y="2273421"/>
            <a:chExt cx="2421087" cy="3069287"/>
          </a:xfrm>
          <a:solidFill>
            <a:srgbClr val="FFC000"/>
          </a:solidFill>
        </p:grpSpPr>
        <p:sp>
          <p:nvSpPr>
            <p:cNvPr id="11" name="空心弧 13"/>
            <p:cNvSpPr/>
            <p:nvPr/>
          </p:nvSpPr>
          <p:spPr>
            <a:xfrm rot="6778576">
              <a:off x="3847667" y="3057398"/>
              <a:ext cx="2788517" cy="1316991"/>
            </a:xfrm>
            <a:custGeom>
              <a:avLst/>
              <a:gdLst/>
              <a:ahLst/>
              <a:cxnLst/>
              <a:rect l="l" t="t" r="r" b="b"/>
              <a:pathLst>
                <a:path w="2788517" h="1316991">
                  <a:moveTo>
                    <a:pt x="0" y="1261585"/>
                  </a:moveTo>
                  <a:lnTo>
                    <a:pt x="43621" y="983125"/>
                  </a:lnTo>
                  <a:lnTo>
                    <a:pt x="187849" y="662600"/>
                  </a:lnTo>
                  <a:lnTo>
                    <a:pt x="555118" y="289007"/>
                  </a:lnTo>
                  <a:lnTo>
                    <a:pt x="593572" y="318497"/>
                  </a:lnTo>
                  <a:cubicBezTo>
                    <a:pt x="893044" y="78665"/>
                    <a:pt x="1280289" y="-36215"/>
                    <a:pt x="1671548" y="10085"/>
                  </a:cubicBezTo>
                  <a:cubicBezTo>
                    <a:pt x="2151604" y="66893"/>
                    <a:pt x="2569147" y="358230"/>
                    <a:pt x="2788517" y="783263"/>
                  </a:cubicBezTo>
                  <a:lnTo>
                    <a:pt x="2340919" y="973039"/>
                  </a:lnTo>
                  <a:cubicBezTo>
                    <a:pt x="2186143" y="658606"/>
                    <a:pt x="1897688" y="418414"/>
                    <a:pt x="1533733" y="338767"/>
                  </a:cubicBezTo>
                  <a:cubicBezTo>
                    <a:pt x="882681" y="196293"/>
                    <a:pt x="236573" y="621497"/>
                    <a:pt x="90612" y="1288485"/>
                  </a:cubicBezTo>
                  <a:lnTo>
                    <a:pt x="86054" y="1316991"/>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endParaRPr>
            </a:p>
          </p:txBody>
        </p:sp>
        <p:sp>
          <p:nvSpPr>
            <p:cNvPr id="12" name="空心弧 13"/>
            <p:cNvSpPr/>
            <p:nvPr/>
          </p:nvSpPr>
          <p:spPr>
            <a:xfrm rot="6778576">
              <a:off x="3599196" y="2935433"/>
              <a:ext cx="3069287" cy="1745263"/>
            </a:xfrm>
            <a:custGeom>
              <a:avLst/>
              <a:gdLst/>
              <a:ahLst/>
              <a:cxnLst/>
              <a:rect l="l" t="t" r="r" b="b"/>
              <a:pathLst>
                <a:path w="3069287" h="1745263">
                  <a:moveTo>
                    <a:pt x="157" y="1464603"/>
                  </a:moveTo>
                  <a:cubicBezTo>
                    <a:pt x="-4415" y="1156390"/>
                    <a:pt x="91112" y="849810"/>
                    <a:pt x="279680" y="592918"/>
                  </a:cubicBezTo>
                  <a:cubicBezTo>
                    <a:pt x="589203" y="171248"/>
                    <a:pt x="1101577" y="-51385"/>
                    <a:pt x="1621029" y="10085"/>
                  </a:cubicBezTo>
                  <a:cubicBezTo>
                    <a:pt x="2126129" y="69856"/>
                    <a:pt x="2562025" y="389266"/>
                    <a:pt x="2771215" y="850593"/>
                  </a:cubicBezTo>
                  <a:lnTo>
                    <a:pt x="3069287" y="724214"/>
                  </a:lnTo>
                  <a:lnTo>
                    <a:pt x="2880540" y="1745263"/>
                  </a:lnTo>
                  <a:lnTo>
                    <a:pt x="2015420" y="1171039"/>
                  </a:lnTo>
                  <a:lnTo>
                    <a:pt x="2323687" y="1040338"/>
                  </a:lnTo>
                  <a:cubicBezTo>
                    <a:pt x="2176403" y="693700"/>
                    <a:pt x="1873138" y="424097"/>
                    <a:pt x="1483213" y="338767"/>
                  </a:cubicBezTo>
                  <a:cubicBezTo>
                    <a:pt x="832162" y="196293"/>
                    <a:pt x="186055" y="621496"/>
                    <a:pt x="40094" y="1288485"/>
                  </a:cubicBezTo>
                  <a:cubicBezTo>
                    <a:pt x="30695" y="1331434"/>
                    <a:pt x="23599" y="1374338"/>
                    <a:pt x="19551" y="1417149"/>
                  </a:cubicBezTo>
                  <a:lnTo>
                    <a:pt x="10745" y="1411479"/>
                  </a:lnTo>
                  <a:close/>
                </a:path>
              </a:pathLst>
            </a:cu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endParaRPr>
            </a:p>
          </p:txBody>
        </p:sp>
        <p:sp>
          <p:nvSpPr>
            <p:cNvPr id="13" name="平行四边形 12"/>
            <p:cNvSpPr/>
            <p:nvPr/>
          </p:nvSpPr>
          <p:spPr>
            <a:xfrm rot="10800000" flipH="1">
              <a:off x="3585384" y="4714449"/>
              <a:ext cx="1075852" cy="555205"/>
            </a:xfrm>
            <a:prstGeom prst="parallelogram">
              <a:avLst>
                <a:gd name="adj" fmla="val 148256"/>
              </a:avLst>
            </a:pr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endParaRPr>
            </a:p>
          </p:txBody>
        </p:sp>
        <p:sp>
          <p:nvSpPr>
            <p:cNvPr id="14" name="平行四边形 13"/>
            <p:cNvSpPr/>
            <p:nvPr/>
          </p:nvSpPr>
          <p:spPr>
            <a:xfrm rot="10800000">
              <a:off x="3586819" y="4139376"/>
              <a:ext cx="1102175" cy="575073"/>
            </a:xfrm>
            <a:prstGeom prst="parallelogram">
              <a:avLst>
                <a:gd name="adj" fmla="val 148256"/>
              </a:avLst>
            </a:pr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tx1"/>
                </a:solidFill>
              </a:endParaRPr>
            </a:p>
          </p:txBody>
        </p:sp>
        <p:sp>
          <p:nvSpPr>
            <p:cNvPr id="15" name="TextBox 14"/>
            <p:cNvSpPr txBox="1"/>
            <p:nvPr/>
          </p:nvSpPr>
          <p:spPr>
            <a:xfrm>
              <a:off x="4243998" y="4352943"/>
              <a:ext cx="498855" cy="646331"/>
            </a:xfrm>
            <a:prstGeom prst="rect">
              <a:avLst/>
            </a:prstGeom>
            <a:noFill/>
          </p:spPr>
          <p:txBody>
            <a:bodyPr wrap="none" rtlCol="0">
              <a:spAutoFit/>
            </a:bodyPr>
            <a:lstStyle>
              <a:defPPr>
                <a:defRPr lang="zh-CN"/>
              </a:defPPr>
              <a:lvl1pPr>
                <a:defRPr sz="4800">
                  <a:solidFill>
                    <a:schemeClr val="bg1"/>
                  </a:solidFill>
                  <a:effectLst/>
                  <a:latin typeface="Dotum" pitchFamily="34" charset="-127"/>
                  <a:ea typeface="Dotum" pitchFamily="34" charset="-127"/>
                </a:defRPr>
              </a:lvl1pPr>
            </a:lstStyle>
            <a:p>
              <a:r>
                <a:rPr lang="en-US" altLang="zh-CN" sz="3600" dirty="0" smtClean="0">
                  <a:solidFill>
                    <a:schemeClr val="tx1"/>
                  </a:solidFill>
                  <a:effectLst>
                    <a:outerShdw blurRad="38100" dist="38100" dir="2700000" algn="tl">
                      <a:srgbClr val="000000">
                        <a:alpha val="43137"/>
                      </a:srgbClr>
                    </a:outerShdw>
                  </a:effectLst>
                </a:rPr>
                <a:t>B</a:t>
              </a:r>
              <a:endParaRPr lang="zh-CN" altLang="en-US" sz="3600" dirty="0">
                <a:solidFill>
                  <a:schemeClr val="tx1"/>
                </a:solidFill>
                <a:effectLst>
                  <a:outerShdw blurRad="38100" dist="38100" dir="2700000" algn="tl">
                    <a:srgbClr val="000000">
                      <a:alpha val="43137"/>
                    </a:srgbClr>
                  </a:outerShdw>
                </a:effectLst>
              </a:endParaRPr>
            </a:p>
          </p:txBody>
        </p:sp>
      </p:grpSp>
      <p:grpSp>
        <p:nvGrpSpPr>
          <p:cNvPr id="16" name="组合 15"/>
          <p:cNvGrpSpPr/>
          <p:nvPr/>
        </p:nvGrpSpPr>
        <p:grpSpPr>
          <a:xfrm>
            <a:off x="3765684" y="2355726"/>
            <a:ext cx="1591518" cy="925153"/>
            <a:chOff x="3765684" y="3153163"/>
            <a:chExt cx="1591518" cy="925153"/>
          </a:xfrm>
        </p:grpSpPr>
        <p:sp>
          <p:nvSpPr>
            <p:cNvPr id="17" name="TextBox 11"/>
            <p:cNvSpPr txBox="1">
              <a:spLocks noChangeArrowheads="1"/>
            </p:cNvSpPr>
            <p:nvPr/>
          </p:nvSpPr>
          <p:spPr bwMode="auto">
            <a:xfrm flipH="1">
              <a:off x="3935267" y="3573846"/>
              <a:ext cx="1252352"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smtClean="0">
                  <a:latin typeface="微软雅黑" panose="020B0503020204020204" pitchFamily="34" charset="-122"/>
                  <a:ea typeface="微软雅黑" panose="020B0503020204020204" pitchFamily="34" charset="-122"/>
                </a:rPr>
                <a:t>点击添加文本    </a:t>
              </a:r>
              <a:endParaRPr lang="en-US" altLang="zh-CN" sz="1200" kern="0" dirty="0" smtClean="0">
                <a:latin typeface="微软雅黑" panose="020B0503020204020204" pitchFamily="34" charset="-122"/>
                <a:ea typeface="微软雅黑" panose="020B0503020204020204" pitchFamily="34" charset="-122"/>
              </a:endParaRPr>
            </a:p>
          </p:txBody>
        </p:sp>
        <p:sp>
          <p:nvSpPr>
            <p:cNvPr id="18" name="TextBox 11"/>
            <p:cNvSpPr txBox="1">
              <a:spLocks noChangeArrowheads="1"/>
            </p:cNvSpPr>
            <p:nvPr/>
          </p:nvSpPr>
          <p:spPr bwMode="auto">
            <a:xfrm flipH="1">
              <a:off x="3765684" y="3153163"/>
              <a:ext cx="1591518"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b="1" kern="0" dirty="0">
                  <a:latin typeface="微软雅黑" panose="020B0503020204020204" pitchFamily="34" charset="-122"/>
                  <a:ea typeface="微软雅黑" panose="020B0503020204020204" pitchFamily="34" charset="-122"/>
                </a:rPr>
                <a:t>点击</a:t>
              </a:r>
              <a:r>
                <a:rPr lang="zh-CN" altLang="en-US" sz="1600" b="1" kern="0" dirty="0" smtClean="0">
                  <a:latin typeface="微软雅黑" panose="020B0503020204020204" pitchFamily="34" charset="-122"/>
                  <a:ea typeface="微软雅黑" panose="020B0503020204020204" pitchFamily="34" charset="-122"/>
                </a:rPr>
                <a:t>添加</a:t>
              </a:r>
              <a:r>
                <a:rPr lang="zh-CN" altLang="en-US" sz="1600" b="1" kern="0" dirty="0">
                  <a:latin typeface="微软雅黑" panose="020B0503020204020204" pitchFamily="34" charset="-122"/>
                  <a:ea typeface="微软雅黑" panose="020B0503020204020204" pitchFamily="34" charset="-122"/>
                </a:rPr>
                <a:t>标题</a:t>
              </a:r>
              <a:r>
                <a:rPr lang="zh-CN" altLang="en-US" sz="1600" b="1" kern="0" dirty="0" smtClean="0">
                  <a:latin typeface="微软雅黑" panose="020B0503020204020204" pitchFamily="34" charset="-122"/>
                  <a:ea typeface="微软雅黑" panose="020B0503020204020204" pitchFamily="34" charset="-122"/>
                </a:rPr>
                <a:t>    </a:t>
              </a:r>
              <a:endParaRPr lang="en-US" altLang="zh-CN" sz="1600" b="1" kern="0" dirty="0" smtClean="0">
                <a:latin typeface="微软雅黑" panose="020B0503020204020204" pitchFamily="34" charset="-122"/>
                <a:ea typeface="微软雅黑" panose="020B0503020204020204" pitchFamily="34" charset="-122"/>
              </a:endParaRPr>
            </a:p>
          </p:txBody>
        </p:sp>
        <p:sp>
          <p:nvSpPr>
            <p:cNvPr id="19" name="TextBox 11"/>
            <p:cNvSpPr txBox="1">
              <a:spLocks noChangeArrowheads="1"/>
            </p:cNvSpPr>
            <p:nvPr/>
          </p:nvSpPr>
          <p:spPr bwMode="auto">
            <a:xfrm flipH="1">
              <a:off x="3935267" y="3801317"/>
              <a:ext cx="1252352"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smtClean="0">
                  <a:latin typeface="微软雅黑" panose="020B0503020204020204" pitchFamily="34" charset="-122"/>
                  <a:ea typeface="微软雅黑" panose="020B0503020204020204" pitchFamily="34" charset="-122"/>
                </a:rPr>
                <a:t>点击添加文本    </a:t>
              </a:r>
              <a:endParaRPr lang="en-US" altLang="zh-CN" sz="1200" kern="0" dirty="0" smtClean="0">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382693" y="925465"/>
            <a:ext cx="2461115" cy="1414295"/>
            <a:chOff x="455352" y="1268760"/>
            <a:chExt cx="2461115" cy="1414295"/>
          </a:xfrm>
        </p:grpSpPr>
        <p:sp>
          <p:nvSpPr>
            <p:cNvPr id="21" name="TextBox 11"/>
            <p:cNvSpPr txBox="1">
              <a:spLocks noChangeArrowheads="1"/>
            </p:cNvSpPr>
            <p:nvPr/>
          </p:nvSpPr>
          <p:spPr bwMode="auto">
            <a:xfrm flipH="1">
              <a:off x="545496" y="1936017"/>
              <a:ext cx="1252352"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smtClean="0">
                  <a:latin typeface="微软雅黑" panose="020B0503020204020204" pitchFamily="34" charset="-122"/>
                  <a:ea typeface="微软雅黑" panose="020B0503020204020204" pitchFamily="34" charset="-122"/>
                </a:rPr>
                <a:t>点击添加文本    </a:t>
              </a:r>
              <a:endParaRPr lang="en-US" altLang="zh-CN" sz="1200" kern="0" dirty="0" smtClean="0">
                <a:latin typeface="微软雅黑" panose="020B0503020204020204" pitchFamily="34" charset="-122"/>
                <a:ea typeface="微软雅黑" panose="020B0503020204020204" pitchFamily="34" charset="-122"/>
              </a:endParaRPr>
            </a:p>
          </p:txBody>
        </p:sp>
        <p:sp>
          <p:nvSpPr>
            <p:cNvPr id="22" name="TextBox 11"/>
            <p:cNvSpPr txBox="1">
              <a:spLocks noChangeArrowheads="1"/>
            </p:cNvSpPr>
            <p:nvPr/>
          </p:nvSpPr>
          <p:spPr bwMode="auto">
            <a:xfrm flipH="1">
              <a:off x="868356" y="1484784"/>
              <a:ext cx="1591518"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b="1" kern="0" dirty="0">
                  <a:latin typeface="微软雅黑" panose="020B0503020204020204" pitchFamily="34" charset="-122"/>
                  <a:ea typeface="微软雅黑" panose="020B0503020204020204" pitchFamily="34" charset="-122"/>
                </a:rPr>
                <a:t>点击</a:t>
              </a:r>
              <a:r>
                <a:rPr lang="zh-CN" altLang="en-US" sz="1600" b="1" kern="0" dirty="0" smtClean="0">
                  <a:latin typeface="微软雅黑" panose="020B0503020204020204" pitchFamily="34" charset="-122"/>
                  <a:ea typeface="微软雅黑" panose="020B0503020204020204" pitchFamily="34" charset="-122"/>
                </a:rPr>
                <a:t>添加</a:t>
              </a:r>
              <a:r>
                <a:rPr lang="zh-CN" altLang="en-US" sz="1600" b="1" kern="0" dirty="0">
                  <a:latin typeface="微软雅黑" panose="020B0503020204020204" pitchFamily="34" charset="-122"/>
                  <a:ea typeface="微软雅黑" panose="020B0503020204020204" pitchFamily="34" charset="-122"/>
                </a:rPr>
                <a:t>标题</a:t>
              </a:r>
              <a:r>
                <a:rPr lang="zh-CN" altLang="en-US" sz="1600" b="1" kern="0" dirty="0" smtClean="0">
                  <a:latin typeface="微软雅黑" panose="020B0503020204020204" pitchFamily="34" charset="-122"/>
                  <a:ea typeface="微软雅黑" panose="020B0503020204020204" pitchFamily="34" charset="-122"/>
                </a:rPr>
                <a:t>    </a:t>
              </a:r>
              <a:endParaRPr lang="en-US" altLang="zh-CN" sz="1600" b="1" kern="0" dirty="0" smtClean="0">
                <a:latin typeface="微软雅黑" panose="020B0503020204020204" pitchFamily="34" charset="-122"/>
                <a:ea typeface="微软雅黑" panose="020B0503020204020204" pitchFamily="34" charset="-122"/>
              </a:endParaRPr>
            </a:p>
          </p:txBody>
        </p:sp>
        <p:sp>
          <p:nvSpPr>
            <p:cNvPr id="23" name="TextBox 11"/>
            <p:cNvSpPr txBox="1">
              <a:spLocks noChangeArrowheads="1"/>
            </p:cNvSpPr>
            <p:nvPr/>
          </p:nvSpPr>
          <p:spPr bwMode="auto">
            <a:xfrm flipH="1">
              <a:off x="545496" y="2163488"/>
              <a:ext cx="1252352"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smtClean="0">
                  <a:latin typeface="微软雅黑" panose="020B0503020204020204" pitchFamily="34" charset="-122"/>
                  <a:ea typeface="微软雅黑" panose="020B0503020204020204" pitchFamily="34" charset="-122"/>
                </a:rPr>
                <a:t>点击添加文本    </a:t>
              </a:r>
              <a:endParaRPr lang="en-US" altLang="zh-CN" sz="1200" kern="0" dirty="0" smtClean="0">
                <a:latin typeface="微软雅黑" panose="020B0503020204020204" pitchFamily="34" charset="-122"/>
                <a:ea typeface="微软雅黑" panose="020B0503020204020204" pitchFamily="34" charset="-122"/>
              </a:endParaRPr>
            </a:p>
          </p:txBody>
        </p:sp>
        <p:sp>
          <p:nvSpPr>
            <p:cNvPr id="24" name="TextBox 11"/>
            <p:cNvSpPr txBox="1">
              <a:spLocks noChangeArrowheads="1"/>
            </p:cNvSpPr>
            <p:nvPr/>
          </p:nvSpPr>
          <p:spPr bwMode="auto">
            <a:xfrm flipH="1">
              <a:off x="545496" y="2406056"/>
              <a:ext cx="1252352"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smtClean="0">
                  <a:latin typeface="微软雅黑" panose="020B0503020204020204" pitchFamily="34" charset="-122"/>
                  <a:ea typeface="微软雅黑" panose="020B0503020204020204" pitchFamily="34" charset="-122"/>
                </a:rPr>
                <a:t>点击添加文本    </a:t>
              </a:r>
              <a:endParaRPr lang="en-US" altLang="zh-CN" sz="1200" kern="0" dirty="0" smtClean="0">
                <a:latin typeface="微软雅黑" panose="020B0503020204020204" pitchFamily="34" charset="-122"/>
                <a:ea typeface="微软雅黑" panose="020B0503020204020204" pitchFamily="34" charset="-122"/>
              </a:endParaRPr>
            </a:p>
          </p:txBody>
        </p:sp>
        <p:sp>
          <p:nvSpPr>
            <p:cNvPr id="25" name="TextBox 24"/>
            <p:cNvSpPr txBox="1"/>
            <p:nvPr/>
          </p:nvSpPr>
          <p:spPr>
            <a:xfrm>
              <a:off x="455352" y="1268760"/>
              <a:ext cx="492443" cy="646331"/>
            </a:xfrm>
            <a:prstGeom prst="rect">
              <a:avLst/>
            </a:prstGeom>
            <a:noFill/>
          </p:spPr>
          <p:txBody>
            <a:bodyPr wrap="none" rtlCol="0">
              <a:spAutoFit/>
            </a:bodyPr>
            <a:lstStyle>
              <a:defPPr>
                <a:defRPr lang="zh-CN"/>
              </a:defPPr>
              <a:lvl1pPr>
                <a:defRPr sz="4800">
                  <a:solidFill>
                    <a:schemeClr val="bg1"/>
                  </a:solidFill>
                  <a:effectLst/>
                  <a:latin typeface="Dotum" pitchFamily="34" charset="-127"/>
                  <a:ea typeface="Dotum" pitchFamily="34" charset="-127"/>
                </a:defRPr>
              </a:lvl1pPr>
            </a:lstStyle>
            <a:p>
              <a:r>
                <a:rPr lang="en-US" altLang="zh-CN" sz="3600" dirty="0">
                  <a:solidFill>
                    <a:srgbClr val="C00000"/>
                  </a:solidFill>
                </a:rPr>
                <a:t>A</a:t>
              </a:r>
              <a:endParaRPr lang="zh-CN" altLang="en-US" sz="3600" dirty="0">
                <a:solidFill>
                  <a:srgbClr val="C00000"/>
                </a:solidFill>
              </a:endParaRPr>
            </a:p>
          </p:txBody>
        </p:sp>
        <p:sp>
          <p:nvSpPr>
            <p:cNvPr id="26" name="矩形 25"/>
            <p:cNvSpPr/>
            <p:nvPr/>
          </p:nvSpPr>
          <p:spPr>
            <a:xfrm>
              <a:off x="545496" y="1851784"/>
              <a:ext cx="2298312"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TextBox 11"/>
            <p:cNvSpPr txBox="1">
              <a:spLocks noChangeArrowheads="1"/>
            </p:cNvSpPr>
            <p:nvPr/>
          </p:nvSpPr>
          <p:spPr bwMode="auto">
            <a:xfrm flipH="1">
              <a:off x="1664115" y="1936017"/>
              <a:ext cx="1252352"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smtClean="0">
                  <a:latin typeface="微软雅黑" panose="020B0503020204020204" pitchFamily="34" charset="-122"/>
                  <a:ea typeface="微软雅黑" panose="020B0503020204020204" pitchFamily="34" charset="-122"/>
                </a:rPr>
                <a:t>点击添加文本    </a:t>
              </a:r>
              <a:endParaRPr lang="en-US" altLang="zh-CN" sz="1200" kern="0" dirty="0" smtClean="0">
                <a:latin typeface="微软雅黑" panose="020B0503020204020204" pitchFamily="34" charset="-122"/>
                <a:ea typeface="微软雅黑" panose="020B0503020204020204" pitchFamily="34" charset="-122"/>
              </a:endParaRPr>
            </a:p>
          </p:txBody>
        </p:sp>
        <p:sp>
          <p:nvSpPr>
            <p:cNvPr id="28" name="TextBox 11"/>
            <p:cNvSpPr txBox="1">
              <a:spLocks noChangeArrowheads="1"/>
            </p:cNvSpPr>
            <p:nvPr/>
          </p:nvSpPr>
          <p:spPr bwMode="auto">
            <a:xfrm flipH="1">
              <a:off x="1664115" y="2163488"/>
              <a:ext cx="1252352"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smtClean="0">
                  <a:latin typeface="微软雅黑" panose="020B0503020204020204" pitchFamily="34" charset="-122"/>
                  <a:ea typeface="微软雅黑" panose="020B0503020204020204" pitchFamily="34" charset="-122"/>
                </a:rPr>
                <a:t>点击添加文本    </a:t>
              </a:r>
              <a:endParaRPr lang="en-US" altLang="zh-CN" sz="1200" kern="0" dirty="0" smtClean="0">
                <a:latin typeface="微软雅黑" panose="020B0503020204020204" pitchFamily="34" charset="-122"/>
                <a:ea typeface="微软雅黑" panose="020B0503020204020204" pitchFamily="34" charset="-122"/>
              </a:endParaRPr>
            </a:p>
          </p:txBody>
        </p:sp>
        <p:sp>
          <p:nvSpPr>
            <p:cNvPr id="29" name="TextBox 11"/>
            <p:cNvSpPr txBox="1">
              <a:spLocks noChangeArrowheads="1"/>
            </p:cNvSpPr>
            <p:nvPr/>
          </p:nvSpPr>
          <p:spPr bwMode="auto">
            <a:xfrm flipH="1">
              <a:off x="1664115" y="2406056"/>
              <a:ext cx="1252352"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smtClean="0">
                  <a:latin typeface="微软雅黑" panose="020B0503020204020204" pitchFamily="34" charset="-122"/>
                  <a:ea typeface="微软雅黑" panose="020B0503020204020204" pitchFamily="34" charset="-122"/>
                </a:rPr>
                <a:t>点击添加文本    </a:t>
              </a:r>
              <a:endParaRPr lang="en-US" altLang="zh-CN" sz="1200" kern="0" dirty="0" smtClean="0">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6444208" y="3075806"/>
            <a:ext cx="2461115" cy="1451835"/>
            <a:chOff x="6099541" y="4509120"/>
            <a:chExt cx="2461115" cy="1451835"/>
          </a:xfrm>
        </p:grpSpPr>
        <p:sp>
          <p:nvSpPr>
            <p:cNvPr id="31" name="TextBox 11"/>
            <p:cNvSpPr txBox="1">
              <a:spLocks noChangeArrowheads="1"/>
            </p:cNvSpPr>
            <p:nvPr/>
          </p:nvSpPr>
          <p:spPr bwMode="auto">
            <a:xfrm flipH="1">
              <a:off x="6189685" y="5213917"/>
              <a:ext cx="1252352"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smtClean="0">
                  <a:latin typeface="微软雅黑" panose="020B0503020204020204" pitchFamily="34" charset="-122"/>
                  <a:ea typeface="微软雅黑" panose="020B0503020204020204" pitchFamily="34" charset="-122"/>
                </a:rPr>
                <a:t>点击添加文本    </a:t>
              </a:r>
              <a:endParaRPr lang="en-US" altLang="zh-CN" sz="1200" kern="0" dirty="0" smtClean="0">
                <a:latin typeface="微软雅黑" panose="020B0503020204020204" pitchFamily="34" charset="-122"/>
                <a:ea typeface="微软雅黑" panose="020B0503020204020204" pitchFamily="34" charset="-122"/>
              </a:endParaRPr>
            </a:p>
          </p:txBody>
        </p:sp>
        <p:sp>
          <p:nvSpPr>
            <p:cNvPr id="32" name="TextBox 11"/>
            <p:cNvSpPr txBox="1">
              <a:spLocks noChangeArrowheads="1"/>
            </p:cNvSpPr>
            <p:nvPr/>
          </p:nvSpPr>
          <p:spPr bwMode="auto">
            <a:xfrm flipH="1">
              <a:off x="6512545" y="4725144"/>
              <a:ext cx="1591518" cy="33855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b="1" kern="0" dirty="0">
                  <a:latin typeface="微软雅黑" panose="020B0503020204020204" pitchFamily="34" charset="-122"/>
                  <a:ea typeface="微软雅黑" panose="020B0503020204020204" pitchFamily="34" charset="-122"/>
                </a:rPr>
                <a:t>点击</a:t>
              </a:r>
              <a:r>
                <a:rPr lang="zh-CN" altLang="en-US" sz="1600" b="1" kern="0" dirty="0" smtClean="0">
                  <a:latin typeface="微软雅黑" panose="020B0503020204020204" pitchFamily="34" charset="-122"/>
                  <a:ea typeface="微软雅黑" panose="020B0503020204020204" pitchFamily="34" charset="-122"/>
                </a:rPr>
                <a:t>添加</a:t>
              </a:r>
              <a:r>
                <a:rPr lang="zh-CN" altLang="en-US" sz="1600" b="1" kern="0" dirty="0">
                  <a:latin typeface="微软雅黑" panose="020B0503020204020204" pitchFamily="34" charset="-122"/>
                  <a:ea typeface="微软雅黑" panose="020B0503020204020204" pitchFamily="34" charset="-122"/>
                </a:rPr>
                <a:t>标题</a:t>
              </a:r>
              <a:r>
                <a:rPr lang="zh-CN" altLang="en-US" sz="1600" b="1" kern="0" dirty="0" smtClean="0">
                  <a:latin typeface="微软雅黑" panose="020B0503020204020204" pitchFamily="34" charset="-122"/>
                  <a:ea typeface="微软雅黑" panose="020B0503020204020204" pitchFamily="34" charset="-122"/>
                </a:rPr>
                <a:t>    </a:t>
              </a:r>
              <a:endParaRPr lang="en-US" altLang="zh-CN" sz="1600" b="1" kern="0" dirty="0" smtClean="0">
                <a:latin typeface="微软雅黑" panose="020B0503020204020204" pitchFamily="34" charset="-122"/>
                <a:ea typeface="微软雅黑" panose="020B0503020204020204" pitchFamily="34" charset="-122"/>
              </a:endParaRPr>
            </a:p>
          </p:txBody>
        </p:sp>
        <p:sp>
          <p:nvSpPr>
            <p:cNvPr id="33" name="TextBox 11"/>
            <p:cNvSpPr txBox="1">
              <a:spLocks noChangeArrowheads="1"/>
            </p:cNvSpPr>
            <p:nvPr/>
          </p:nvSpPr>
          <p:spPr bwMode="auto">
            <a:xfrm flipH="1">
              <a:off x="6189685" y="5441388"/>
              <a:ext cx="1252352"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smtClean="0">
                  <a:latin typeface="微软雅黑" panose="020B0503020204020204" pitchFamily="34" charset="-122"/>
                  <a:ea typeface="微软雅黑" panose="020B0503020204020204" pitchFamily="34" charset="-122"/>
                </a:rPr>
                <a:t>点击添加文本    </a:t>
              </a:r>
              <a:endParaRPr lang="en-US" altLang="zh-CN" sz="1200" kern="0" dirty="0" smtClean="0">
                <a:latin typeface="微软雅黑" panose="020B0503020204020204" pitchFamily="34" charset="-122"/>
                <a:ea typeface="微软雅黑" panose="020B0503020204020204" pitchFamily="34" charset="-122"/>
              </a:endParaRPr>
            </a:p>
          </p:txBody>
        </p:sp>
        <p:sp>
          <p:nvSpPr>
            <p:cNvPr id="34" name="TextBox 11"/>
            <p:cNvSpPr txBox="1">
              <a:spLocks noChangeArrowheads="1"/>
            </p:cNvSpPr>
            <p:nvPr/>
          </p:nvSpPr>
          <p:spPr bwMode="auto">
            <a:xfrm flipH="1">
              <a:off x="6189685" y="5683956"/>
              <a:ext cx="1252352"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smtClean="0">
                  <a:latin typeface="微软雅黑" panose="020B0503020204020204" pitchFamily="34" charset="-122"/>
                  <a:ea typeface="微软雅黑" panose="020B0503020204020204" pitchFamily="34" charset="-122"/>
                </a:rPr>
                <a:t>点击添加文本    </a:t>
              </a:r>
              <a:endParaRPr lang="en-US" altLang="zh-CN" sz="1200" kern="0" dirty="0" smtClean="0">
                <a:latin typeface="微软雅黑" panose="020B0503020204020204" pitchFamily="34" charset="-122"/>
                <a:ea typeface="微软雅黑" panose="020B0503020204020204" pitchFamily="34" charset="-122"/>
              </a:endParaRPr>
            </a:p>
          </p:txBody>
        </p:sp>
        <p:sp>
          <p:nvSpPr>
            <p:cNvPr id="35" name="TextBox 34"/>
            <p:cNvSpPr txBox="1"/>
            <p:nvPr/>
          </p:nvSpPr>
          <p:spPr>
            <a:xfrm>
              <a:off x="6099541" y="4509120"/>
              <a:ext cx="498855" cy="646331"/>
            </a:xfrm>
            <a:prstGeom prst="rect">
              <a:avLst/>
            </a:prstGeom>
            <a:noFill/>
          </p:spPr>
          <p:txBody>
            <a:bodyPr wrap="none" rtlCol="0">
              <a:spAutoFit/>
            </a:bodyPr>
            <a:lstStyle>
              <a:defPPr>
                <a:defRPr lang="zh-CN"/>
              </a:defPPr>
              <a:lvl1pPr>
                <a:defRPr sz="4800">
                  <a:solidFill>
                    <a:schemeClr val="bg1"/>
                  </a:solidFill>
                  <a:effectLst/>
                  <a:latin typeface="Dotum" pitchFamily="34" charset="-127"/>
                  <a:ea typeface="Dotum" pitchFamily="34" charset="-127"/>
                </a:defRPr>
              </a:lvl1pPr>
            </a:lstStyle>
            <a:p>
              <a:r>
                <a:rPr lang="en-US" altLang="zh-CN" sz="3600" dirty="0">
                  <a:solidFill>
                    <a:srgbClr val="FFC000"/>
                  </a:solidFill>
                </a:rPr>
                <a:t>B</a:t>
              </a:r>
              <a:endParaRPr lang="zh-CN" altLang="en-US" sz="3600" dirty="0">
                <a:solidFill>
                  <a:srgbClr val="FFC000"/>
                </a:solidFill>
              </a:endParaRPr>
            </a:p>
          </p:txBody>
        </p:sp>
        <p:sp>
          <p:nvSpPr>
            <p:cNvPr id="36" name="矩形 35"/>
            <p:cNvSpPr/>
            <p:nvPr/>
          </p:nvSpPr>
          <p:spPr>
            <a:xfrm>
              <a:off x="6189685" y="5129684"/>
              <a:ext cx="2298312" cy="4571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TextBox 11"/>
            <p:cNvSpPr txBox="1">
              <a:spLocks noChangeArrowheads="1"/>
            </p:cNvSpPr>
            <p:nvPr/>
          </p:nvSpPr>
          <p:spPr bwMode="auto">
            <a:xfrm flipH="1">
              <a:off x="7308304" y="5213917"/>
              <a:ext cx="1252352"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smtClean="0">
                  <a:latin typeface="微软雅黑" panose="020B0503020204020204" pitchFamily="34" charset="-122"/>
                  <a:ea typeface="微软雅黑" panose="020B0503020204020204" pitchFamily="34" charset="-122"/>
                </a:rPr>
                <a:t>点击添加文本    </a:t>
              </a:r>
              <a:endParaRPr lang="en-US" altLang="zh-CN" sz="1200" kern="0" dirty="0" smtClean="0">
                <a:latin typeface="微软雅黑" panose="020B0503020204020204" pitchFamily="34" charset="-122"/>
                <a:ea typeface="微软雅黑" panose="020B0503020204020204" pitchFamily="34" charset="-122"/>
              </a:endParaRPr>
            </a:p>
          </p:txBody>
        </p:sp>
        <p:sp>
          <p:nvSpPr>
            <p:cNvPr id="38" name="TextBox 11"/>
            <p:cNvSpPr txBox="1">
              <a:spLocks noChangeArrowheads="1"/>
            </p:cNvSpPr>
            <p:nvPr/>
          </p:nvSpPr>
          <p:spPr bwMode="auto">
            <a:xfrm flipH="1">
              <a:off x="7308304" y="5441388"/>
              <a:ext cx="1252352"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smtClean="0">
                  <a:latin typeface="微软雅黑" panose="020B0503020204020204" pitchFamily="34" charset="-122"/>
                  <a:ea typeface="微软雅黑" panose="020B0503020204020204" pitchFamily="34" charset="-122"/>
                </a:rPr>
                <a:t>点击添加文本    </a:t>
              </a:r>
              <a:endParaRPr lang="en-US" altLang="zh-CN" sz="1200" kern="0" dirty="0" smtClean="0">
                <a:latin typeface="微软雅黑" panose="020B0503020204020204" pitchFamily="34" charset="-122"/>
                <a:ea typeface="微软雅黑" panose="020B0503020204020204" pitchFamily="34" charset="-122"/>
              </a:endParaRPr>
            </a:p>
          </p:txBody>
        </p:sp>
        <p:sp>
          <p:nvSpPr>
            <p:cNvPr id="39" name="TextBox 11"/>
            <p:cNvSpPr txBox="1">
              <a:spLocks noChangeArrowheads="1"/>
            </p:cNvSpPr>
            <p:nvPr/>
          </p:nvSpPr>
          <p:spPr bwMode="auto">
            <a:xfrm flipH="1">
              <a:off x="7308304" y="5683956"/>
              <a:ext cx="1252352" cy="276999"/>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200" kern="0" dirty="0" smtClean="0">
                  <a:latin typeface="微软雅黑" panose="020B0503020204020204" pitchFamily="34" charset="-122"/>
                  <a:ea typeface="微软雅黑" panose="020B0503020204020204" pitchFamily="34" charset="-122"/>
                </a:rPr>
                <a:t>点击添加文本    </a:t>
              </a:r>
              <a:endParaRPr lang="en-US" altLang="zh-CN" sz="1200" kern="0" dirty="0" smtClean="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Scale>
                                      <p:cBhvr>
                                        <p:cTn id="1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
                                        </p:tgtEl>
                                        <p:attrNameLst>
                                          <p:attrName>ppt_x</p:attrName>
                                          <p:attrName>ppt_y</p:attrName>
                                        </p:attrNameLst>
                                      </p:cBhvr>
                                    </p:animMotion>
                                    <p:animEffect transition="in" filter="fade">
                                      <p:cBhvr>
                                        <p:cTn id="19" dur="1000"/>
                                        <p:tgtEl>
                                          <p:spTgt spid="10"/>
                                        </p:tgtEl>
                                      </p:cBhvr>
                                    </p:animEffect>
                                  </p:childTnLst>
                                </p:cTn>
                              </p:par>
                            </p:childTnLst>
                          </p:cTn>
                        </p:par>
                        <p:par>
                          <p:cTn id="20" fill="hold">
                            <p:stCondLst>
                              <p:cond delay="2000"/>
                            </p:stCondLst>
                            <p:childTnLst>
                              <p:par>
                                <p:cTn id="21" presetID="8" presetClass="entr" presetSubtype="16"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amond(in)">
                                      <p:cBhvr>
                                        <p:cTn id="23" dur="2000"/>
                                        <p:tgtEl>
                                          <p:spTgt spid="16"/>
                                        </p:tgtEl>
                                      </p:cBhvr>
                                    </p:animEffect>
                                  </p:childTnLst>
                                </p:cTn>
                              </p:par>
                            </p:childTnLst>
                          </p:cTn>
                        </p:par>
                        <p:par>
                          <p:cTn id="24" fill="hold">
                            <p:stCondLst>
                              <p:cond delay="4000"/>
                            </p:stCondLst>
                            <p:childTnLst>
                              <p:par>
                                <p:cTn id="25" presetID="47"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44981" y="181683"/>
            <a:ext cx="2874891" cy="400110"/>
          </a:xfrm>
          <a:prstGeom prst="rect">
            <a:avLst/>
          </a:prstGeom>
          <a:noFill/>
        </p:spPr>
        <p:txBody>
          <a:bodyPr wrap="square" rtlCol="0">
            <a:spAutoFit/>
          </a:bodyPr>
          <a:lstStyle/>
          <a:p>
            <a:r>
              <a:rPr lang="zh-CN" altLang="en-US" sz="2000" b="1" dirty="0" smtClean="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单击此处添加标题内容</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剪去对角的矩形 2"/>
          <p:cNvSpPr/>
          <p:nvPr/>
        </p:nvSpPr>
        <p:spPr>
          <a:xfrm>
            <a:off x="0" y="2086896"/>
            <a:ext cx="6732240" cy="360040"/>
          </a:xfrm>
          <a:prstGeom prst="snip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剪去对角的矩形 3"/>
          <p:cNvSpPr/>
          <p:nvPr/>
        </p:nvSpPr>
        <p:spPr>
          <a:xfrm>
            <a:off x="2555776" y="3022382"/>
            <a:ext cx="6588224" cy="360040"/>
          </a:xfrm>
          <a:prstGeom prst="snip2Diag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861007" y="2082250"/>
            <a:ext cx="651510" cy="368300"/>
          </a:xfrm>
          <a:prstGeom prst="rect">
            <a:avLst/>
          </a:prstGeom>
          <a:noFill/>
        </p:spPr>
        <p:txBody>
          <a:bodyPr wrap="none" rtlCol="0">
            <a:spAutoFit/>
          </a:bodyPr>
          <a:lstStyle/>
          <a:p>
            <a:r>
              <a:rPr lang="en-US" altLang="zh-CN" dirty="0" smtClean="0">
                <a:solidFill>
                  <a:schemeClr val="bg1"/>
                </a:solidFill>
              </a:rPr>
              <a:t>20XX</a:t>
            </a:r>
            <a:endParaRPr lang="zh-CN" altLang="en-US" dirty="0">
              <a:solidFill>
                <a:schemeClr val="bg1"/>
              </a:solidFill>
            </a:endParaRPr>
          </a:p>
        </p:txBody>
      </p:sp>
      <p:sp>
        <p:nvSpPr>
          <p:cNvPr id="6" name="TextBox 5"/>
          <p:cNvSpPr txBox="1"/>
          <p:nvPr/>
        </p:nvSpPr>
        <p:spPr>
          <a:xfrm>
            <a:off x="3343193" y="2077604"/>
            <a:ext cx="651510" cy="368300"/>
          </a:xfrm>
          <a:prstGeom prst="rect">
            <a:avLst/>
          </a:prstGeom>
          <a:noFill/>
        </p:spPr>
        <p:txBody>
          <a:bodyPr wrap="none" rtlCol="0">
            <a:spAutoFit/>
          </a:bodyPr>
          <a:lstStyle/>
          <a:p>
            <a:r>
              <a:rPr lang="en-US" altLang="zh-CN" dirty="0" smtClean="0">
                <a:solidFill>
                  <a:schemeClr val="bg1"/>
                </a:solidFill>
              </a:rPr>
              <a:t>20XX</a:t>
            </a:r>
            <a:endParaRPr lang="zh-CN" altLang="en-US" dirty="0">
              <a:solidFill>
                <a:schemeClr val="bg1"/>
              </a:solidFill>
            </a:endParaRPr>
          </a:p>
        </p:txBody>
      </p:sp>
      <p:sp>
        <p:nvSpPr>
          <p:cNvPr id="7" name="TextBox 6"/>
          <p:cNvSpPr txBox="1"/>
          <p:nvPr/>
        </p:nvSpPr>
        <p:spPr>
          <a:xfrm>
            <a:off x="5503433" y="2086896"/>
            <a:ext cx="651510" cy="368300"/>
          </a:xfrm>
          <a:prstGeom prst="rect">
            <a:avLst/>
          </a:prstGeom>
          <a:noFill/>
        </p:spPr>
        <p:txBody>
          <a:bodyPr wrap="none" rtlCol="0">
            <a:spAutoFit/>
          </a:bodyPr>
          <a:lstStyle/>
          <a:p>
            <a:r>
              <a:rPr lang="en-US" altLang="zh-CN" dirty="0" smtClean="0">
                <a:solidFill>
                  <a:schemeClr val="bg1"/>
                </a:solidFill>
              </a:rPr>
              <a:t>20XX</a:t>
            </a:r>
            <a:endParaRPr lang="zh-CN" altLang="en-US" dirty="0">
              <a:solidFill>
                <a:schemeClr val="bg1"/>
              </a:solidFill>
            </a:endParaRPr>
          </a:p>
        </p:txBody>
      </p:sp>
      <p:sp>
        <p:nvSpPr>
          <p:cNvPr id="8" name="TextBox 7"/>
          <p:cNvSpPr txBox="1"/>
          <p:nvPr/>
        </p:nvSpPr>
        <p:spPr>
          <a:xfrm>
            <a:off x="2987824" y="3008444"/>
            <a:ext cx="651510" cy="368300"/>
          </a:xfrm>
          <a:prstGeom prst="rect">
            <a:avLst/>
          </a:prstGeom>
          <a:noFill/>
        </p:spPr>
        <p:txBody>
          <a:bodyPr wrap="none" rtlCol="0">
            <a:spAutoFit/>
          </a:bodyPr>
          <a:lstStyle/>
          <a:p>
            <a:r>
              <a:rPr lang="en-US" altLang="zh-CN" dirty="0" smtClean="0">
                <a:solidFill>
                  <a:schemeClr val="bg1"/>
                </a:solidFill>
              </a:rPr>
              <a:t>20XX</a:t>
            </a:r>
            <a:endParaRPr lang="zh-CN" altLang="en-US" dirty="0">
              <a:solidFill>
                <a:schemeClr val="bg1"/>
              </a:solidFill>
            </a:endParaRPr>
          </a:p>
        </p:txBody>
      </p:sp>
      <p:sp>
        <p:nvSpPr>
          <p:cNvPr id="9" name="TextBox 8"/>
          <p:cNvSpPr txBox="1"/>
          <p:nvPr/>
        </p:nvSpPr>
        <p:spPr>
          <a:xfrm>
            <a:off x="5148064" y="3003798"/>
            <a:ext cx="651510" cy="368300"/>
          </a:xfrm>
          <a:prstGeom prst="rect">
            <a:avLst/>
          </a:prstGeom>
          <a:noFill/>
        </p:spPr>
        <p:txBody>
          <a:bodyPr wrap="none" rtlCol="0">
            <a:spAutoFit/>
          </a:bodyPr>
          <a:lstStyle/>
          <a:p>
            <a:r>
              <a:rPr lang="en-US" altLang="zh-CN" dirty="0" smtClean="0">
                <a:solidFill>
                  <a:schemeClr val="bg1"/>
                </a:solidFill>
              </a:rPr>
              <a:t>20</a:t>
            </a:r>
            <a:r>
              <a:rPr lang="en-US" dirty="0" smtClean="0">
                <a:solidFill>
                  <a:schemeClr val="bg1"/>
                </a:solidFill>
              </a:rPr>
              <a:t>XX</a:t>
            </a:r>
            <a:endParaRPr lang="en-US" dirty="0">
              <a:solidFill>
                <a:schemeClr val="bg1"/>
              </a:solidFill>
            </a:endParaRPr>
          </a:p>
        </p:txBody>
      </p:sp>
      <p:sp>
        <p:nvSpPr>
          <p:cNvPr id="10" name="TextBox 9"/>
          <p:cNvSpPr txBox="1"/>
          <p:nvPr/>
        </p:nvSpPr>
        <p:spPr>
          <a:xfrm>
            <a:off x="7308304" y="3013090"/>
            <a:ext cx="651510" cy="368300"/>
          </a:xfrm>
          <a:prstGeom prst="rect">
            <a:avLst/>
          </a:prstGeom>
          <a:noFill/>
        </p:spPr>
        <p:txBody>
          <a:bodyPr wrap="none" rtlCol="0">
            <a:spAutoFit/>
          </a:bodyPr>
          <a:lstStyle/>
          <a:p>
            <a:r>
              <a:rPr lang="en-US" altLang="zh-CN" dirty="0" smtClean="0">
                <a:solidFill>
                  <a:schemeClr val="bg1"/>
                </a:solidFill>
              </a:rPr>
              <a:t>20XX</a:t>
            </a:r>
            <a:endParaRPr lang="zh-CN" altLang="en-US" dirty="0">
              <a:solidFill>
                <a:schemeClr val="bg1"/>
              </a:solidFill>
            </a:endParaRPr>
          </a:p>
        </p:txBody>
      </p:sp>
      <p:sp>
        <p:nvSpPr>
          <p:cNvPr id="11" name="TextBox 10"/>
          <p:cNvSpPr txBox="1"/>
          <p:nvPr/>
        </p:nvSpPr>
        <p:spPr>
          <a:xfrm>
            <a:off x="395536" y="1203598"/>
            <a:ext cx="1624982" cy="738664"/>
          </a:xfrm>
          <a:prstGeom prst="rect">
            <a:avLst/>
          </a:prstGeom>
          <a:noFill/>
        </p:spPr>
        <p:txBody>
          <a:bodyPr wrap="square" rtlCol="0">
            <a:spAutoFit/>
          </a:bodyPr>
          <a:lstStyle/>
          <a:p>
            <a:r>
              <a:rPr lang="zh-CN" altLang="en-US" sz="1400" dirty="0" smtClean="0"/>
              <a:t>这里输入简单的文字概述</a:t>
            </a:r>
            <a:r>
              <a:rPr lang="zh-CN" altLang="en-US" sz="1400" dirty="0"/>
              <a:t>这里输入</a:t>
            </a:r>
            <a:r>
              <a:rPr lang="zh-CN" altLang="en-US" sz="1400" dirty="0" smtClean="0"/>
              <a:t>简单文字概述这里</a:t>
            </a:r>
            <a:endParaRPr lang="zh-CN" altLang="en-US" sz="1400" dirty="0"/>
          </a:p>
        </p:txBody>
      </p:sp>
      <p:sp>
        <p:nvSpPr>
          <p:cNvPr id="12" name="TextBox 11"/>
          <p:cNvSpPr txBox="1"/>
          <p:nvPr/>
        </p:nvSpPr>
        <p:spPr>
          <a:xfrm>
            <a:off x="2828076" y="1245076"/>
            <a:ext cx="1624982" cy="738664"/>
          </a:xfrm>
          <a:prstGeom prst="rect">
            <a:avLst/>
          </a:prstGeom>
          <a:noFill/>
        </p:spPr>
        <p:txBody>
          <a:bodyPr wrap="square" rtlCol="0">
            <a:spAutoFit/>
          </a:bodyPr>
          <a:lstStyle/>
          <a:p>
            <a:r>
              <a:rPr lang="zh-CN" altLang="en-US" sz="1400" dirty="0" smtClean="0"/>
              <a:t>这里输入简单的文字概述</a:t>
            </a:r>
            <a:r>
              <a:rPr lang="zh-CN" altLang="en-US" sz="1400" dirty="0"/>
              <a:t>这里输入</a:t>
            </a:r>
            <a:r>
              <a:rPr lang="zh-CN" altLang="en-US" sz="1400" dirty="0" smtClean="0"/>
              <a:t>简单文字概述这里</a:t>
            </a:r>
            <a:endParaRPr lang="zh-CN" altLang="en-US" sz="1400" dirty="0"/>
          </a:p>
        </p:txBody>
      </p:sp>
      <p:sp>
        <p:nvSpPr>
          <p:cNvPr id="13" name="TextBox 12"/>
          <p:cNvSpPr txBox="1"/>
          <p:nvPr/>
        </p:nvSpPr>
        <p:spPr>
          <a:xfrm>
            <a:off x="5017313" y="1203598"/>
            <a:ext cx="1624982" cy="738664"/>
          </a:xfrm>
          <a:prstGeom prst="rect">
            <a:avLst/>
          </a:prstGeom>
          <a:noFill/>
        </p:spPr>
        <p:txBody>
          <a:bodyPr wrap="square" rtlCol="0">
            <a:spAutoFit/>
          </a:bodyPr>
          <a:lstStyle/>
          <a:p>
            <a:r>
              <a:rPr lang="zh-CN" altLang="en-US" sz="1400" dirty="0" smtClean="0"/>
              <a:t>这里输入简单的文字概述</a:t>
            </a:r>
            <a:r>
              <a:rPr lang="zh-CN" altLang="en-US" sz="1400" dirty="0"/>
              <a:t>这里输入</a:t>
            </a:r>
            <a:r>
              <a:rPr lang="zh-CN" altLang="en-US" sz="1400" dirty="0" smtClean="0"/>
              <a:t>简单文字概述这里</a:t>
            </a:r>
            <a:endParaRPr lang="zh-CN" altLang="en-US" sz="1400" dirty="0"/>
          </a:p>
        </p:txBody>
      </p:sp>
      <p:sp>
        <p:nvSpPr>
          <p:cNvPr id="14" name="TextBox 13"/>
          <p:cNvSpPr txBox="1"/>
          <p:nvPr/>
        </p:nvSpPr>
        <p:spPr>
          <a:xfrm>
            <a:off x="2427492" y="3628976"/>
            <a:ext cx="1624982" cy="738664"/>
          </a:xfrm>
          <a:prstGeom prst="rect">
            <a:avLst/>
          </a:prstGeom>
          <a:noFill/>
        </p:spPr>
        <p:txBody>
          <a:bodyPr wrap="square" rtlCol="0">
            <a:spAutoFit/>
          </a:bodyPr>
          <a:lstStyle/>
          <a:p>
            <a:r>
              <a:rPr lang="zh-CN" altLang="en-US" sz="1400" dirty="0" smtClean="0"/>
              <a:t>这里输入简单的文字概述</a:t>
            </a:r>
            <a:r>
              <a:rPr lang="zh-CN" altLang="en-US" sz="1400" dirty="0"/>
              <a:t>这里输入</a:t>
            </a:r>
            <a:r>
              <a:rPr lang="zh-CN" altLang="en-US" sz="1400" dirty="0" smtClean="0"/>
              <a:t>简单文字概述这里</a:t>
            </a:r>
            <a:endParaRPr lang="zh-CN" altLang="en-US" sz="1400" dirty="0"/>
          </a:p>
        </p:txBody>
      </p:sp>
      <p:sp>
        <p:nvSpPr>
          <p:cNvPr id="15" name="TextBox 14"/>
          <p:cNvSpPr txBox="1"/>
          <p:nvPr/>
        </p:nvSpPr>
        <p:spPr>
          <a:xfrm>
            <a:off x="4661944" y="3628976"/>
            <a:ext cx="1624982" cy="738664"/>
          </a:xfrm>
          <a:prstGeom prst="rect">
            <a:avLst/>
          </a:prstGeom>
          <a:noFill/>
        </p:spPr>
        <p:txBody>
          <a:bodyPr wrap="square" rtlCol="0">
            <a:spAutoFit/>
          </a:bodyPr>
          <a:lstStyle/>
          <a:p>
            <a:r>
              <a:rPr lang="zh-CN" altLang="en-US" sz="1400" dirty="0" smtClean="0"/>
              <a:t>这里输入简单的文字概述</a:t>
            </a:r>
            <a:r>
              <a:rPr lang="zh-CN" altLang="en-US" sz="1400" dirty="0"/>
              <a:t>这里输入</a:t>
            </a:r>
            <a:r>
              <a:rPr lang="zh-CN" altLang="en-US" sz="1400" dirty="0" smtClean="0"/>
              <a:t>简单文字概述这里</a:t>
            </a:r>
            <a:endParaRPr lang="zh-CN" altLang="en-US" sz="1400" dirty="0"/>
          </a:p>
        </p:txBody>
      </p:sp>
      <p:sp>
        <p:nvSpPr>
          <p:cNvPr id="16" name="TextBox 15"/>
          <p:cNvSpPr txBox="1"/>
          <p:nvPr/>
        </p:nvSpPr>
        <p:spPr>
          <a:xfrm>
            <a:off x="6822184" y="3627743"/>
            <a:ext cx="1624982" cy="738664"/>
          </a:xfrm>
          <a:prstGeom prst="rect">
            <a:avLst/>
          </a:prstGeom>
          <a:noFill/>
        </p:spPr>
        <p:txBody>
          <a:bodyPr wrap="square" rtlCol="0">
            <a:spAutoFit/>
          </a:bodyPr>
          <a:lstStyle/>
          <a:p>
            <a:r>
              <a:rPr lang="zh-CN" altLang="en-US" sz="1400" dirty="0" smtClean="0"/>
              <a:t>这里输入简单的文字概述</a:t>
            </a:r>
            <a:r>
              <a:rPr lang="zh-CN" altLang="en-US" sz="1400" dirty="0"/>
              <a:t>这里输入</a:t>
            </a:r>
            <a:r>
              <a:rPr lang="zh-CN" altLang="en-US" sz="1400" dirty="0" smtClean="0"/>
              <a:t>简单文字概述这里</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slow" p14:dur="1100" advTm="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1+#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21" presetClass="entr" presetSubtype="1"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heel(1)">
                                      <p:cBhvr>
                                        <p:cTn id="45" dur="2000"/>
                                        <p:tgtEl>
                                          <p:spTgt spid="11"/>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heel(1)">
                                      <p:cBhvr>
                                        <p:cTn id="48" dur="2000"/>
                                        <p:tgtEl>
                                          <p:spTgt spid="12"/>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heel(1)">
                                      <p:cBhvr>
                                        <p:cTn id="51" dur="2000"/>
                                        <p:tgtEl>
                                          <p:spTgt spid="13"/>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heel(1)">
                                      <p:cBhvr>
                                        <p:cTn id="54" dur="2000"/>
                                        <p:tgtEl>
                                          <p:spTgt spid="14"/>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heel(1)">
                                      <p:cBhvr>
                                        <p:cTn id="57" dur="2000"/>
                                        <p:tgtEl>
                                          <p:spTgt spid="15"/>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heel(1)">
                                      <p:cBhvr>
                                        <p:cTn id="6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3" grpId="0" animBg="1"/>
      <p:bldP spid="4" grpId="0" animBg="1"/>
      <p:bldP spid="5" grpId="0"/>
      <p:bldP spid="6" grpId="0"/>
      <p:bldP spid="7" grpId="0"/>
      <p:bldP spid="8" grpId="0"/>
      <p:bldP spid="9" grpId="0"/>
      <p:bldP spid="10" grpId="0"/>
      <p:bldP spid="11" grpId="0"/>
      <p:bldP spid="12" grpId="0"/>
      <p:bldP spid="13" grpId="0"/>
      <p:bldP spid="14" grpId="0"/>
      <p:bldP spid="15" grpId="0"/>
      <p:bldP spid="16" grpId="0"/>
    </p:bldLst>
  </p:timing>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5961</Words>
  <Application>WPS 演示</Application>
  <PresentationFormat>全屏显示(16:9)</PresentationFormat>
  <Paragraphs>974</Paragraphs>
  <Slides>46</Slides>
  <Notes>1</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46</vt:i4>
      </vt:variant>
    </vt:vector>
  </HeadingPairs>
  <TitlesOfParts>
    <vt:vector size="63" baseType="lpstr">
      <vt:lpstr>Arial</vt:lpstr>
      <vt:lpstr>宋体</vt:lpstr>
      <vt:lpstr>Wingdings</vt:lpstr>
      <vt:lpstr>微软雅黑</vt:lpstr>
      <vt:lpstr>Arial Unicode MS</vt:lpstr>
      <vt:lpstr>Impact</vt:lpstr>
      <vt:lpstr>Dotum</vt:lpstr>
      <vt:lpstr>Arial</vt:lpstr>
      <vt:lpstr>Calibri</vt:lpstr>
      <vt:lpstr>华文细黑</vt:lpstr>
      <vt:lpstr>Calibri</vt:lpstr>
      <vt:lpstr>MS PGothic</vt:lpstr>
      <vt:lpstr>方正姚体</vt:lpstr>
      <vt:lpstr>Malgun Gothic</vt:lpstr>
      <vt:lpstr>Meiryo</vt:lpstr>
      <vt:lpstr>Yu Gothic</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2015羊年剪纸PPT模板</dc:title>
  <dc:creator>User</dc:creator>
  <cp:lastModifiedBy>kwl6163com</cp:lastModifiedBy>
  <cp:revision>16</cp:revision>
  <dcterms:created xsi:type="dcterms:W3CDTF">2015-01-10T07:58:00Z</dcterms:created>
  <dcterms:modified xsi:type="dcterms:W3CDTF">2018-08-05T09:52:49Z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