
<file path=[Content_Types].xml><?xml version="1.0" encoding="utf-8"?>
<Types xmlns="http://schemas.openxmlformats.org/package/2006/content-types">
  <Default Extension="jpeg" ContentType="image/jpeg"/>
  <Default Extension="wav" ContentType="audio/x-wav"/>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Lst>
  <p:notesMasterIdLst>
    <p:notesMasterId r:id="rId4"/>
  </p:notesMasterIdLst>
  <p:handoutMasterIdLst>
    <p:handoutMasterId r:id="rId45"/>
  </p:handoutMasterIdLst>
  <p:sldIdLst>
    <p:sldId id="428" r:id="rId3"/>
    <p:sldId id="418" r:id="rId5"/>
    <p:sldId id="429" r:id="rId6"/>
    <p:sldId id="431" r:id="rId7"/>
    <p:sldId id="419" r:id="rId8"/>
    <p:sldId id="402" r:id="rId9"/>
    <p:sldId id="433" r:id="rId10"/>
    <p:sldId id="420" r:id="rId11"/>
    <p:sldId id="423" r:id="rId12"/>
    <p:sldId id="422" r:id="rId13"/>
    <p:sldId id="430" r:id="rId14"/>
    <p:sldId id="424" r:id="rId15"/>
    <p:sldId id="381" r:id="rId16"/>
    <p:sldId id="374" r:id="rId17"/>
    <p:sldId id="378" r:id="rId18"/>
    <p:sldId id="413" r:id="rId19"/>
    <p:sldId id="407" r:id="rId20"/>
    <p:sldId id="434" r:id="rId21"/>
    <p:sldId id="436" r:id="rId22"/>
    <p:sldId id="438" r:id="rId23"/>
    <p:sldId id="439" r:id="rId24"/>
    <p:sldId id="441" r:id="rId25"/>
    <p:sldId id="442" r:id="rId26"/>
    <p:sldId id="443" r:id="rId27"/>
    <p:sldId id="444" r:id="rId28"/>
    <p:sldId id="445" r:id="rId29"/>
    <p:sldId id="446" r:id="rId30"/>
    <p:sldId id="449" r:id="rId31"/>
    <p:sldId id="450" r:id="rId32"/>
    <p:sldId id="451" r:id="rId33"/>
    <p:sldId id="452" r:id="rId34"/>
    <p:sldId id="453" r:id="rId35"/>
    <p:sldId id="454" r:id="rId36"/>
    <p:sldId id="455" r:id="rId37"/>
    <p:sldId id="456" r:id="rId38"/>
    <p:sldId id="459" r:id="rId39"/>
    <p:sldId id="461" r:id="rId40"/>
    <p:sldId id="462" r:id="rId41"/>
    <p:sldId id="463" r:id="rId42"/>
    <p:sldId id="464" r:id="rId43"/>
    <p:sldId id="468" r:id="rId44"/>
  </p:sldIdLst>
  <p:sldSz cx="10160000" cy="5715000"/>
  <p:notesSz cx="6858000" cy="9144000"/>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0070BC"/>
    <a:srgbClr val="BDDDFA"/>
    <a:srgbClr val="83BFF6"/>
    <a:srgbClr val="BEDBEB"/>
    <a:srgbClr val="6D91C3"/>
    <a:srgbClr val="FFFFFF"/>
    <a:srgbClr val="008000"/>
    <a:srgbClr val="FF00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950" autoAdjust="0"/>
    <p:restoredTop sz="60034" autoAdjust="0"/>
  </p:normalViewPr>
  <p:slideViewPr>
    <p:cSldViewPr>
      <p:cViewPr>
        <p:scale>
          <a:sx n="75" d="100"/>
          <a:sy n="75" d="100"/>
        </p:scale>
        <p:origin x="4272" y="1236"/>
      </p:cViewPr>
      <p:guideLst>
        <p:guide orient="horz" pos="1800"/>
        <p:guide pos="320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4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handoutMaster" Target="handoutMasters/handoutMaster1.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b="0">
                <a:latin typeface="Arial" panose="020B0604020202020204" pitchFamily="34" charset="0"/>
                <a:ea typeface="+mn-ea"/>
              </a:defRPr>
            </a:lvl1pPr>
          </a:lstStyle>
          <a:p>
            <a:pPr>
              <a:defRPr/>
            </a:pPr>
            <a:endParaRPr lang="zh-CN" altLang="en-US"/>
          </a:p>
        </p:txBody>
      </p:sp>
      <p:sp>
        <p:nvSpPr>
          <p:cNvPr id="128003"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b="0">
                <a:latin typeface="Arial" panose="020B0604020202020204" pitchFamily="34" charset="0"/>
                <a:ea typeface="+mn-ea"/>
              </a:defRPr>
            </a:lvl1pPr>
          </a:lstStyle>
          <a:p>
            <a:pPr>
              <a:defRPr/>
            </a:pPr>
            <a:endParaRPr lang="en-US" altLang="zh-CN" dirty="0"/>
          </a:p>
        </p:txBody>
      </p:sp>
      <p:sp>
        <p:nvSpPr>
          <p:cNvPr id="128004"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b="0">
                <a:latin typeface="Arial" panose="020B0604020202020204" pitchFamily="34" charset="0"/>
                <a:ea typeface="+mn-ea"/>
              </a:defRPr>
            </a:lvl1pPr>
          </a:lstStyle>
          <a:p>
            <a:pPr>
              <a:defRPr/>
            </a:pPr>
            <a:endParaRPr lang="en-US" altLang="zh-CN" dirty="0"/>
          </a:p>
        </p:txBody>
      </p:sp>
      <p:sp>
        <p:nvSpPr>
          <p:cNvPr id="128005"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b="0">
                <a:latin typeface="Arial" panose="020B0604020202020204" pitchFamily="34" charset="0"/>
                <a:ea typeface="+mn-ea"/>
              </a:defRPr>
            </a:lvl1pPr>
          </a:lstStyle>
          <a:p>
            <a:pPr>
              <a:defRPr/>
            </a:pPr>
            <a:fld id="{ADB5E1DB-3B91-4053-BEA6-F4455A18B971}" type="slidenum">
              <a:rPr lang="zh-CN" altLang="en-US"/>
            </a:fld>
            <a:endParaRPr lang="en-US" altLang="zh-CN"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b="0">
                <a:latin typeface="Arial" panose="020B0604020202020204" pitchFamily="34" charset="0"/>
                <a:ea typeface="+mn-ea"/>
              </a:defRPr>
            </a:lvl1pPr>
          </a:lstStyle>
          <a:p>
            <a:pPr>
              <a:defRPr/>
            </a:pPr>
            <a:endParaRPr lang="zh-CN" altLang="en-US"/>
          </a:p>
        </p:txBody>
      </p:sp>
      <p:sp>
        <p:nvSpPr>
          <p:cNvPr id="32771"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b="0">
                <a:latin typeface="Arial" panose="020B0604020202020204" pitchFamily="34" charset="0"/>
                <a:ea typeface="+mn-ea"/>
              </a:defRPr>
            </a:lvl1pPr>
          </a:lstStyle>
          <a:p>
            <a:pPr>
              <a:defRPr/>
            </a:pPr>
            <a:endParaRPr lang="en-US" altLang="zh-CN" dirty="0"/>
          </a:p>
        </p:txBody>
      </p:sp>
      <p:sp>
        <p:nvSpPr>
          <p:cNvPr id="143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en-US" altLang="zh-CN" noProof="0" smtClean="0"/>
              <a:t>Click to edit Master text styles</a:t>
            </a:r>
            <a:endParaRPr lang="en-US" altLang="zh-CN" noProof="0" smtClean="0"/>
          </a:p>
          <a:p>
            <a:pPr lvl="1"/>
            <a:r>
              <a:rPr lang="en-US" altLang="zh-CN" noProof="0" smtClean="0"/>
              <a:t>Second level</a:t>
            </a:r>
            <a:endParaRPr lang="en-US" altLang="zh-CN" noProof="0" smtClean="0"/>
          </a:p>
          <a:p>
            <a:pPr lvl="2"/>
            <a:r>
              <a:rPr lang="en-US" altLang="zh-CN" noProof="0" smtClean="0"/>
              <a:t>Third level</a:t>
            </a:r>
            <a:endParaRPr lang="en-US" altLang="zh-CN" noProof="0" smtClean="0"/>
          </a:p>
          <a:p>
            <a:pPr lvl="3"/>
            <a:r>
              <a:rPr lang="en-US" altLang="zh-CN" noProof="0" smtClean="0"/>
              <a:t>Fourth level</a:t>
            </a:r>
            <a:endParaRPr lang="en-US" altLang="zh-CN" noProof="0" smtClean="0"/>
          </a:p>
          <a:p>
            <a:pPr lvl="4"/>
            <a:r>
              <a:rPr lang="en-US" altLang="zh-CN" noProof="0" smtClean="0"/>
              <a:t>Fifth level</a:t>
            </a:r>
            <a:endParaRPr lang="en-US" altLang="zh-CN" noProof="0" smtClean="0"/>
          </a:p>
        </p:txBody>
      </p:sp>
      <p:sp>
        <p:nvSpPr>
          <p:cNvPr id="32774"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b="0">
                <a:latin typeface="Arial" panose="020B0604020202020204" pitchFamily="34" charset="0"/>
                <a:ea typeface="+mn-ea"/>
              </a:defRPr>
            </a:lvl1pPr>
          </a:lstStyle>
          <a:p>
            <a:pPr>
              <a:defRPr/>
            </a:pPr>
            <a:endParaRPr lang="en-US" altLang="zh-CN" dirty="0"/>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b="0">
                <a:latin typeface="Arial" panose="020B0604020202020204" pitchFamily="34" charset="0"/>
                <a:ea typeface="+mn-ea"/>
              </a:defRPr>
            </a:lvl1pPr>
          </a:lstStyle>
          <a:p>
            <a:pPr>
              <a:defRPr/>
            </a:pPr>
            <a:fld id="{63681968-6D35-4CA2-AD7C-AD54DF0C3BCA}" type="slidenum">
              <a:rPr lang="zh-CN" altLang="en-US"/>
            </a:fld>
            <a:endParaRPr lang="en-US" altLang="zh-CN"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1AB843A5-71BE-4CA3-851C-2DCFF06256F9}" type="slidenum">
              <a:rPr lang="en-US" altLang="zh-CN"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F0BCC8B-52A4-47F7-BCFB-8FA40EE78296}" type="slidenum">
              <a:rPr lang="zh-CN" altLang="en-US"/>
            </a:fld>
            <a:endParaRPr lang="en-US" altLang="zh-CN" dirty="0"/>
          </a:p>
        </p:txBody>
      </p:sp>
      <p:sp>
        <p:nvSpPr>
          <p:cNvPr id="96258" name="Rectangle 2"/>
          <p:cNvSpPr>
            <a:spLocks noGrp="1" noRot="1" noChangeAspect="1" noChangeArrowheads="1" noTextEdit="1"/>
          </p:cNvSpPr>
          <p:nvPr>
            <p:ph type="sldImg"/>
          </p:nvPr>
        </p:nvSpPr>
        <p:spPr>
          <a:xfrm>
            <a:off x="381000" y="685800"/>
            <a:ext cx="6096000" cy="3429000"/>
          </a:xfrm>
        </p:spPr>
      </p:sp>
      <p:sp>
        <p:nvSpPr>
          <p:cNvPr id="96259" name="Rectangle 3"/>
          <p:cNvSpPr>
            <a:spLocks noGrp="1" noRot="1" noChangeArrowheads="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1AB843A5-71BE-4CA3-851C-2DCFF06256F9}" type="slidenum">
              <a:rPr lang="en-US" altLang="zh-CN" smtClean="0"/>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p>
            <a:pPr lvl="0" eaLnBrk="1" hangingPunct="1">
              <a:spcBef>
                <a:spcPct val="0"/>
              </a:spcBef>
            </a:pPr>
            <a:r>
              <a:rPr lang="zh-CN" altLang="en-US" dirty="0"/>
              <a:t>模板来自于 </a:t>
            </a:r>
            <a:r>
              <a:rPr lang="en-US" altLang="zh-CN"/>
              <a:t>http://www.ypppt.com</a:t>
            </a: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fld id="{9A0DB2DC-4C9A-4742-B13C-FB6460FD3503}" type="slidenum">
              <a:rPr lang="zh-CN" altLang="en-US" sz="1800">
                <a:solidFill>
                  <a:srgbClr val="000000"/>
                </a:solidFill>
                <a:latin typeface="Calibri" panose="020F0502020204030204" pitchFamily="34" charset="0"/>
                <a:ea typeface="宋体" panose="02010600030101010101" pitchFamily="2" charset="-122"/>
              </a:rPr>
            </a:fld>
            <a:endParaRPr lang="zh-CN" altLang="en-US" sz="18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1AB843A5-71BE-4CA3-851C-2DCFF06256F9}" type="slidenum">
              <a:rPr lang="en-US" altLang="zh-CN"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F0BCC8B-52A4-47F7-BCFB-8FA40EE78296}" type="slidenum">
              <a:rPr lang="zh-CN" altLang="en-US"/>
            </a:fld>
            <a:endParaRPr lang="en-US" altLang="zh-CN" dirty="0"/>
          </a:p>
        </p:txBody>
      </p:sp>
      <p:sp>
        <p:nvSpPr>
          <p:cNvPr id="96258" name="Rectangle 2"/>
          <p:cNvSpPr>
            <a:spLocks noGrp="1" noRot="1" noChangeAspect="1" noChangeArrowheads="1" noTextEdit="1"/>
          </p:cNvSpPr>
          <p:nvPr>
            <p:ph type="sldImg"/>
          </p:nvPr>
        </p:nvSpPr>
        <p:spPr>
          <a:xfrm>
            <a:off x="381000" y="685800"/>
            <a:ext cx="6096000" cy="3429000"/>
          </a:xfrm>
        </p:spPr>
      </p:sp>
      <p:sp>
        <p:nvSpPr>
          <p:cNvPr id="96259" name="Rectangle 3"/>
          <p:cNvSpPr>
            <a:spLocks noGrp="1" noRot="1" noChangeArrowheads="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F0BCC8B-52A4-47F7-BCFB-8FA40EE78296}" type="slidenum">
              <a:rPr lang="zh-CN" altLang="en-US"/>
            </a:fld>
            <a:endParaRPr lang="en-US" altLang="zh-CN" dirty="0"/>
          </a:p>
        </p:txBody>
      </p:sp>
      <p:sp>
        <p:nvSpPr>
          <p:cNvPr id="96258" name="Rectangle 2"/>
          <p:cNvSpPr>
            <a:spLocks noGrp="1" noRot="1" noChangeAspect="1" noChangeArrowheads="1" noTextEdit="1"/>
          </p:cNvSpPr>
          <p:nvPr>
            <p:ph type="sldImg"/>
          </p:nvPr>
        </p:nvSpPr>
        <p:spPr>
          <a:xfrm>
            <a:off x="381000" y="685800"/>
            <a:ext cx="6096000" cy="3429000"/>
          </a:xfrm>
        </p:spPr>
      </p:sp>
      <p:sp>
        <p:nvSpPr>
          <p:cNvPr id="96259" name="Rectangle 3"/>
          <p:cNvSpPr>
            <a:spLocks noGrp="1" noRot="1" noChangeArrowheads="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F0BCC8B-52A4-47F7-BCFB-8FA40EE78296}" type="slidenum">
              <a:rPr lang="zh-CN" altLang="en-US"/>
            </a:fld>
            <a:endParaRPr lang="en-US" altLang="zh-CN" dirty="0"/>
          </a:p>
        </p:txBody>
      </p:sp>
      <p:sp>
        <p:nvSpPr>
          <p:cNvPr id="96258" name="Rectangle 2"/>
          <p:cNvSpPr>
            <a:spLocks noGrp="1" noRot="1" noChangeAspect="1" noChangeArrowheads="1" noTextEdit="1"/>
          </p:cNvSpPr>
          <p:nvPr>
            <p:ph type="sldImg"/>
          </p:nvPr>
        </p:nvSpPr>
        <p:spPr>
          <a:xfrm>
            <a:off x="381000" y="685800"/>
            <a:ext cx="6096000" cy="3429000"/>
          </a:xfrm>
        </p:spPr>
      </p:sp>
      <p:sp>
        <p:nvSpPr>
          <p:cNvPr id="96259" name="Rectangle 3"/>
          <p:cNvSpPr>
            <a:spLocks noGrp="1" noRot="1" noChangeArrowheads="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F0BCC8B-52A4-47F7-BCFB-8FA40EE78296}" type="slidenum">
              <a:rPr lang="zh-CN" altLang="en-US"/>
            </a:fld>
            <a:endParaRPr lang="en-US" altLang="zh-CN" dirty="0"/>
          </a:p>
        </p:txBody>
      </p:sp>
      <p:sp>
        <p:nvSpPr>
          <p:cNvPr id="96258" name="Rectangle 2"/>
          <p:cNvSpPr>
            <a:spLocks noGrp="1" noRot="1" noChangeAspect="1" noChangeArrowheads="1" noTextEdit="1"/>
          </p:cNvSpPr>
          <p:nvPr>
            <p:ph type="sldImg"/>
          </p:nvPr>
        </p:nvSpPr>
        <p:spPr>
          <a:xfrm>
            <a:off x="381000" y="685800"/>
            <a:ext cx="6096000" cy="3429000"/>
          </a:xfrm>
        </p:spPr>
      </p:sp>
      <p:sp>
        <p:nvSpPr>
          <p:cNvPr id="96259" name="Rectangle 3"/>
          <p:cNvSpPr>
            <a:spLocks noGrp="1" noRot="1" noChangeArrowheads="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F0BCC8B-52A4-47F7-BCFB-8FA40EE78296}" type="slidenum">
              <a:rPr lang="zh-CN" altLang="en-US"/>
            </a:fld>
            <a:endParaRPr lang="en-US" altLang="zh-CN" dirty="0"/>
          </a:p>
        </p:txBody>
      </p:sp>
      <p:sp>
        <p:nvSpPr>
          <p:cNvPr id="96258" name="Rectangle 2"/>
          <p:cNvSpPr>
            <a:spLocks noGrp="1" noRot="1" noChangeAspect="1" noChangeArrowheads="1" noTextEdit="1"/>
          </p:cNvSpPr>
          <p:nvPr>
            <p:ph type="sldImg"/>
          </p:nvPr>
        </p:nvSpPr>
        <p:spPr>
          <a:xfrm>
            <a:off x="381000" y="685800"/>
            <a:ext cx="6096000" cy="3429000"/>
          </a:xfrm>
        </p:spPr>
      </p:sp>
      <p:sp>
        <p:nvSpPr>
          <p:cNvPr id="96259" name="Rectangle 3"/>
          <p:cNvSpPr>
            <a:spLocks noGrp="1" noRot="1" noChangeArrowheads="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F0BCC8B-52A4-47F7-BCFB-8FA40EE78296}" type="slidenum">
              <a:rPr lang="zh-CN" altLang="en-US"/>
            </a:fld>
            <a:endParaRPr lang="en-US" altLang="zh-CN" dirty="0"/>
          </a:p>
        </p:txBody>
      </p:sp>
      <p:sp>
        <p:nvSpPr>
          <p:cNvPr id="96258" name="Rectangle 2"/>
          <p:cNvSpPr>
            <a:spLocks noGrp="1" noRot="1" noChangeAspect="1" noChangeArrowheads="1" noTextEdit="1"/>
          </p:cNvSpPr>
          <p:nvPr>
            <p:ph type="sldImg"/>
          </p:nvPr>
        </p:nvSpPr>
        <p:spPr>
          <a:xfrm>
            <a:off x="381000" y="685800"/>
            <a:ext cx="6096000" cy="3429000"/>
          </a:xfrm>
        </p:spPr>
      </p:sp>
      <p:sp>
        <p:nvSpPr>
          <p:cNvPr id="96259" name="Rectangle 3"/>
          <p:cNvSpPr>
            <a:spLocks noGrp="1" noRot="1" noChangeArrowheads="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508000" y="228866"/>
            <a:ext cx="9144000" cy="9525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08000" y="1333501"/>
            <a:ext cx="9144000" cy="3771636"/>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66000" y="228867"/>
            <a:ext cx="2286000" cy="4876271"/>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08000" y="228867"/>
            <a:ext cx="6688667" cy="4876271"/>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508000" y="228866"/>
            <a:ext cx="9144000" cy="9525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508000" y="1333501"/>
            <a:ext cx="9144000" cy="3771636"/>
          </a:xfrm>
          <a:prstGeom prst="rect">
            <a:avLst/>
          </a:prstGeom>
        </p:spPr>
        <p:txBody>
          <a:bodyPr/>
          <a:lstStyle/>
          <a:p>
            <a:pPr lvl="0"/>
            <a:endParaRPr lang="zh-CN" altLang="en-US" noProof="0"/>
          </a:p>
        </p:txBody>
      </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62000" y="1775356"/>
            <a:ext cx="8636000" cy="1225021"/>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238500"/>
            <a:ext cx="7112000" cy="14605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508000" y="5296960"/>
            <a:ext cx="2370667" cy="304271"/>
          </a:xfrm>
          <a:prstGeom prst="rect">
            <a:avLst/>
          </a:prstGeom>
        </p:spPr>
        <p:txBody>
          <a:bodyPr/>
          <a:lstStyle/>
          <a:p>
            <a:fld id="{A8C9D089-4355-46CC-BD9B-4B8B12422CEF}" type="datetimeFigureOut">
              <a:rPr lang="zh-CN" altLang="en-US" smtClean="0"/>
            </a:fld>
            <a:endParaRPr lang="zh-CN" altLang="en-US"/>
          </a:p>
        </p:txBody>
      </p:sp>
      <p:sp>
        <p:nvSpPr>
          <p:cNvPr id="5" name="页脚占位符 4"/>
          <p:cNvSpPr>
            <a:spLocks noGrp="1"/>
          </p:cNvSpPr>
          <p:nvPr>
            <p:ph type="ftr" sz="quarter" idx="11"/>
          </p:nvPr>
        </p:nvSpPr>
        <p:spPr>
          <a:xfrm>
            <a:off x="3471334" y="5296960"/>
            <a:ext cx="3217333"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7281333" y="5296960"/>
            <a:ext cx="2370667" cy="304271"/>
          </a:xfrm>
          <a:prstGeom prst="rect">
            <a:avLst/>
          </a:prstGeom>
        </p:spPr>
        <p:txBody>
          <a:bodyPr/>
          <a:lstStyle/>
          <a:p>
            <a:fld id="{61FA6434-E986-46DA-8144-FBBC366636F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02570" y="3672418"/>
            <a:ext cx="8636000" cy="1135062"/>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02570" y="2422261"/>
            <a:ext cx="8636000" cy="125015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08000" y="228866"/>
            <a:ext cx="9144000" cy="9525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8000" y="1333501"/>
            <a:ext cx="4487333"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164667" y="1333501"/>
            <a:ext cx="4487333"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08000" y="228866"/>
            <a:ext cx="9144000" cy="9525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08000" y="1279261"/>
            <a:ext cx="4489098" cy="53313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508000" y="1812396"/>
            <a:ext cx="448909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161142" y="1279261"/>
            <a:ext cx="4490861" cy="53313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161142" y="1812396"/>
            <a:ext cx="4490861"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508000" y="228866"/>
            <a:ext cx="9144000" cy="95250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08003" y="227541"/>
            <a:ext cx="3342570" cy="968376"/>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972278" y="227543"/>
            <a:ext cx="5679722"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508003" y="1195919"/>
            <a:ext cx="3342570"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91431" y="4000500"/>
            <a:ext cx="6096000" cy="472282"/>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91431" y="510646"/>
            <a:ext cx="60960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991431" y="4472783"/>
            <a:ext cx="6096000" cy="6707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2.png"/><Relationship Id="rId16" Type="http://schemas.openxmlformats.org/officeDocument/2006/relationships/image" Target="../media/image1.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6"/>
          <a:stretch>
            <a:fillRect/>
          </a:stretch>
        </p:blipFill>
        <p:spPr>
          <a:xfrm>
            <a:off x="0" y="0"/>
            <a:ext cx="10160000" cy="5715000"/>
          </a:xfrm>
          <a:prstGeom prst="rect">
            <a:avLst/>
          </a:prstGeom>
        </p:spPr>
      </p:pic>
      <p:sp>
        <p:nvSpPr>
          <p:cNvPr id="4" name="矩形 3"/>
          <p:cNvSpPr/>
          <p:nvPr userDrawn="1"/>
        </p:nvSpPr>
        <p:spPr bwMode="auto">
          <a:xfrm>
            <a:off x="279400" y="342900"/>
            <a:ext cx="9601200" cy="5105400"/>
          </a:xfrm>
          <a:prstGeom prst="rect">
            <a:avLst/>
          </a:prstGeom>
          <a:solidFill>
            <a:schemeClr val="bg1">
              <a:alpha val="7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smtClean="0">
              <a:ln>
                <a:noFill/>
              </a:ln>
              <a:solidFill>
                <a:schemeClr val="tx1"/>
              </a:solidFill>
              <a:effectLst/>
              <a:latin typeface="Arial" panose="020B0604020202020204" pitchFamily="34" charset="0"/>
            </a:endParaRPr>
          </a:p>
        </p:txBody>
      </p:sp>
      <p:sp>
        <p:nvSpPr>
          <p:cNvPr id="11" name="矩形 10"/>
          <p:cNvSpPr/>
          <p:nvPr userDrawn="1"/>
        </p:nvSpPr>
        <p:spPr bwMode="auto">
          <a:xfrm>
            <a:off x="-8869628" y="3369991"/>
            <a:ext cx="8856318" cy="3352800"/>
          </a:xfrm>
          <a:prstGeom prst="rect">
            <a:avLst/>
          </a:prstGeom>
          <a:blipFill dpi="0" rotWithShape="1">
            <a:blip r:embed="rId17">
              <a:alphaModFix amt="62000"/>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Arial" panose="020B0604020202020204" pitchFamily="34" charset="0"/>
            </a:endParaRPr>
          </a:p>
        </p:txBody>
      </p:sp>
      <p:sp>
        <p:nvSpPr>
          <p:cNvPr id="12" name="矩形 11"/>
          <p:cNvSpPr/>
          <p:nvPr userDrawn="1"/>
        </p:nvSpPr>
        <p:spPr bwMode="auto">
          <a:xfrm>
            <a:off x="-5664200" y="3397205"/>
            <a:ext cx="6172200" cy="2649664"/>
          </a:xfrm>
          <a:prstGeom prst="rect">
            <a:avLst/>
          </a:prstGeom>
          <a:blipFill>
            <a:blip r:embed="rId17">
              <a:alphaModFix amt="62000"/>
            </a:blip>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2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4000" fill="hold"/>
                                        <p:tgtEl>
                                          <p:spTgt spid="12"/>
                                        </p:tgtEl>
                                        <p:attrNameLst>
                                          <p:attrName>ppt_x</p:attrName>
                                        </p:attrNameLst>
                                      </p:cBhvr>
                                      <p:tavLst>
                                        <p:tav tm="0">
                                          <p:val>
                                            <p:strVal val="1+#ppt_w/2"/>
                                          </p:val>
                                        </p:tav>
                                        <p:tav tm="100000">
                                          <p:val>
                                            <p:strVal val="#ppt_x"/>
                                          </p:val>
                                        </p:tav>
                                      </p:tavLst>
                                    </p:anim>
                                    <p:anim calcmode="lin" valueType="num">
                                      <p:cBhvr additive="base">
                                        <p:cTn id="8" dur="4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repeatCount="2000" fill="hold" grpId="0" nodeType="withEffect">
                                  <p:stCondLst>
                                    <p:cond delay="22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4000" fill="hold"/>
                                        <p:tgtEl>
                                          <p:spTgt spid="11"/>
                                        </p:tgtEl>
                                        <p:attrNameLst>
                                          <p:attrName>ppt_x</p:attrName>
                                        </p:attrNameLst>
                                      </p:cBhvr>
                                      <p:tavLst>
                                        <p:tav tm="0">
                                          <p:val>
                                            <p:strVal val="1+#ppt_w/2"/>
                                          </p:val>
                                        </p:tav>
                                        <p:tav tm="100000">
                                          <p:val>
                                            <p:strVal val="#ppt_x"/>
                                          </p:val>
                                        </p:tav>
                                      </p:tavLst>
                                    </p:anim>
                                    <p:anim calcmode="lin" valueType="num">
                                      <p:cBhvr additive="base">
                                        <p:cTn id="12" dur="4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panose="020B0604020202020204" pitchFamily="34" charset="0"/>
        </a:defRPr>
      </a:lvl2pPr>
      <a:lvl3pPr algn="l" rtl="0" eaLnBrk="0" fontAlgn="base" hangingPunct="0">
        <a:spcBef>
          <a:spcPct val="0"/>
        </a:spcBef>
        <a:spcAft>
          <a:spcPct val="0"/>
        </a:spcAft>
        <a:defRPr sz="3600" b="1">
          <a:solidFill>
            <a:schemeClr val="tx2"/>
          </a:solidFill>
          <a:latin typeface="Arial" panose="020B0604020202020204" pitchFamily="34" charset="0"/>
        </a:defRPr>
      </a:lvl3pPr>
      <a:lvl4pPr algn="l" rtl="0" eaLnBrk="0" fontAlgn="base" hangingPunct="0">
        <a:spcBef>
          <a:spcPct val="0"/>
        </a:spcBef>
        <a:spcAft>
          <a:spcPct val="0"/>
        </a:spcAft>
        <a:defRPr sz="3600" b="1">
          <a:solidFill>
            <a:schemeClr val="tx2"/>
          </a:solidFill>
          <a:latin typeface="Arial" panose="020B0604020202020204" pitchFamily="34" charset="0"/>
        </a:defRPr>
      </a:lvl4pPr>
      <a:lvl5pPr algn="l" rtl="0" eaLnBrk="0" fontAlgn="base" hangingPunct="0">
        <a:spcBef>
          <a:spcPct val="0"/>
        </a:spcBef>
        <a:spcAft>
          <a:spcPct val="0"/>
        </a:spcAft>
        <a:defRPr sz="3600" b="1">
          <a:solidFill>
            <a:schemeClr val="tx2"/>
          </a:solidFill>
          <a:latin typeface="Arial" panose="020B0604020202020204" pitchFamily="34" charset="0"/>
        </a:defRPr>
      </a:lvl5pPr>
      <a:lvl6pPr marL="457200" algn="l" rtl="0" fontAlgn="base">
        <a:spcBef>
          <a:spcPct val="0"/>
        </a:spcBef>
        <a:spcAft>
          <a:spcPct val="0"/>
        </a:spcAft>
        <a:defRPr sz="3600" b="1">
          <a:solidFill>
            <a:schemeClr val="tx2"/>
          </a:solidFill>
          <a:latin typeface="Arial" panose="020B0604020202020204" pitchFamily="34" charset="0"/>
        </a:defRPr>
      </a:lvl6pPr>
      <a:lvl7pPr marL="914400" algn="l" rtl="0" fontAlgn="base">
        <a:spcBef>
          <a:spcPct val="0"/>
        </a:spcBef>
        <a:spcAft>
          <a:spcPct val="0"/>
        </a:spcAft>
        <a:defRPr sz="3600" b="1">
          <a:solidFill>
            <a:schemeClr val="tx2"/>
          </a:solidFill>
          <a:latin typeface="Arial" panose="020B0604020202020204" pitchFamily="34" charset="0"/>
        </a:defRPr>
      </a:lvl7pPr>
      <a:lvl8pPr marL="1371600" algn="l" rtl="0" fontAlgn="base">
        <a:spcBef>
          <a:spcPct val="0"/>
        </a:spcBef>
        <a:spcAft>
          <a:spcPct val="0"/>
        </a:spcAft>
        <a:defRPr sz="3600" b="1">
          <a:solidFill>
            <a:schemeClr val="tx2"/>
          </a:solidFill>
          <a:latin typeface="Arial" panose="020B0604020202020204" pitchFamily="34" charset="0"/>
        </a:defRPr>
      </a:lvl8pPr>
      <a:lvl9pPr marL="1828800" algn="l" rtl="0" fontAlgn="base">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audio" Target="../media/audio1.wav"/><Relationship Id="rId7" Type="http://schemas.openxmlformats.org/officeDocument/2006/relationships/image" Target="../media/image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0" Type="http://schemas.openxmlformats.org/officeDocument/2006/relationships/notesSlide" Target="../notesSlides/notesSlide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4.xml"/><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33.emf"/><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5.png"/><Relationship Id="rId7" Type="http://schemas.openxmlformats.org/officeDocument/2006/relationships/image" Target="../media/image2.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slideLayout" Target="../slideLayouts/slideLayout14.xml"/><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2.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1.wav"/><Relationship Id="rId7" Type="http://schemas.openxmlformats.org/officeDocument/2006/relationships/image" Target="../media/image6.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42.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3.jpe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hyperlink" Target="https://www.freeppt7.com/" TargetMode="Externa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4.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524"/>
            <a:ext cx="10160000" cy="5711952"/>
          </a:xfrm>
          <a:prstGeom prst="rect">
            <a:avLst/>
          </a:prstGeom>
        </p:spPr>
      </p:pic>
      <p:sp>
        <p:nvSpPr>
          <p:cNvPr id="15" name="TextBox 14"/>
          <p:cNvSpPr txBox="1"/>
          <p:nvPr/>
        </p:nvSpPr>
        <p:spPr>
          <a:xfrm>
            <a:off x="1574800" y="1639519"/>
            <a:ext cx="3313728" cy="1077218"/>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高度</a:t>
            </a:r>
            <a:r>
              <a:rPr lang="zh-CN" altLang="en-US" dirty="0">
                <a:latin typeface="微软雅黑" panose="020B0503020204020204" pitchFamily="34" charset="-122"/>
                <a:ea typeface="微软雅黑" panose="020B0503020204020204" pitchFamily="34" charset="-122"/>
              </a:rPr>
              <a:t>决定我们的视野</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成功的</a:t>
            </a:r>
            <a:r>
              <a:rPr lang="zh-CN" altLang="en-US" sz="3200" dirty="0">
                <a:latin typeface="微软雅黑" panose="020B0503020204020204" pitchFamily="34" charset="-122"/>
                <a:ea typeface="微软雅黑" panose="020B0503020204020204" pitchFamily="34" charset="-122"/>
              </a:rPr>
              <a:t>思路</a:t>
            </a:r>
            <a:r>
              <a:rPr lang="zh-CN" altLang="en-US" dirty="0">
                <a:latin typeface="微软雅黑" panose="020B0503020204020204" pitchFamily="34" charset="-122"/>
                <a:ea typeface="微软雅黑" panose="020B0503020204020204" pitchFamily="34" charset="-122"/>
              </a:rPr>
              <a:t>决定成功的出路</a:t>
            </a:r>
            <a:endParaRPr lang="zh-CN" altLang="en-US" dirty="0">
              <a:latin typeface="微软雅黑" panose="020B0503020204020204" pitchFamily="34" charset="-122"/>
              <a:ea typeface="微软雅黑" panose="020B0503020204020204" pitchFamily="34" charset="-122"/>
            </a:endParaRPr>
          </a:p>
        </p:txBody>
      </p:sp>
      <p:sp>
        <p:nvSpPr>
          <p:cNvPr id="16" name="TextBox 15"/>
          <p:cNvSpPr txBox="1"/>
          <p:nvPr/>
        </p:nvSpPr>
        <p:spPr>
          <a:xfrm>
            <a:off x="1574801" y="2716737"/>
            <a:ext cx="3151825" cy="400110"/>
          </a:xfrm>
          <a:prstGeom prst="rect">
            <a:avLst/>
          </a:prstGeom>
          <a:noFill/>
        </p:spPr>
        <p:txBody>
          <a:bodyPr wrap="none" rtlCol="0">
            <a:spAutoFit/>
          </a:bodyPr>
          <a:lstStyle/>
          <a:p>
            <a:r>
              <a:rPr lang="en-US" altLang="zh-CN" sz="1000" b="0" dirty="0"/>
              <a:t>The height of our field of vision</a:t>
            </a:r>
            <a:endParaRPr lang="en-US" altLang="zh-CN" sz="1000" b="0" dirty="0"/>
          </a:p>
          <a:p>
            <a:r>
              <a:rPr lang="en-US" altLang="zh-CN" sz="1000" b="0" dirty="0"/>
              <a:t>Successful ideas determine the success of the outlet</a:t>
            </a:r>
            <a:endParaRPr lang="zh-CN" altLang="en-US" sz="1000" b="0" dirty="0">
              <a:latin typeface="方正大标宋简体" panose="02010601030101010101" pitchFamily="2" charset="-122"/>
              <a:ea typeface="方正大标宋简体" panose="02010601030101010101" pitchFamily="2" charset="-122"/>
            </a:endParaRPr>
          </a:p>
        </p:txBody>
      </p:sp>
      <p:grpSp>
        <p:nvGrpSpPr>
          <p:cNvPr id="17" name="组合 16"/>
          <p:cNvGrpSpPr/>
          <p:nvPr/>
        </p:nvGrpSpPr>
        <p:grpSpPr>
          <a:xfrm>
            <a:off x="4159771" y="1562100"/>
            <a:ext cx="313598" cy="593725"/>
            <a:chOff x="4355976" y="1562228"/>
            <a:chExt cx="251365" cy="593725"/>
          </a:xfrm>
        </p:grpSpPr>
        <p:pic>
          <p:nvPicPr>
            <p:cNvPr id="18" name="Picture 3" descr="C:\Users\Administrator\Desktop\9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562228"/>
              <a:ext cx="244475" cy="5937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360642" y="1584163"/>
              <a:ext cx="246699" cy="502702"/>
            </a:xfrm>
            <a:prstGeom prst="rect">
              <a:avLst/>
            </a:prstGeom>
            <a:noFill/>
          </p:spPr>
          <p:txBody>
            <a:bodyPr vert="eaVert" wrap="none" rtlCol="0">
              <a:spAutoFit/>
            </a:bodyPr>
            <a:lstStyle/>
            <a:p>
              <a:r>
                <a:rPr lang="zh-CN" altLang="en-US" sz="800" b="0" dirty="0">
                  <a:solidFill>
                    <a:schemeClr val="bg1"/>
                  </a:solidFill>
                  <a:latin typeface="微软雅黑" panose="020B0503020204020204" pitchFamily="34" charset="-122"/>
                  <a:ea typeface="微软雅黑" panose="020B0503020204020204" pitchFamily="34" charset="-122"/>
                </a:rPr>
                <a:t>领航未来</a:t>
              </a:r>
              <a:endParaRPr lang="zh-CN" altLang="en-US" sz="800" b="0"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bwMode="auto">
          <a:xfrm>
            <a:off x="-8927685" y="-27214"/>
            <a:ext cx="8856318" cy="3352800"/>
          </a:xfrm>
          <a:prstGeom prst="rect">
            <a:avLst/>
          </a:prstGeom>
          <a:blipFill dpi="0" rotWithShape="1">
            <a:blip r:embed="rId3">
              <a:alphaModFix amt="62000"/>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Arial" panose="020B0604020202020204" pitchFamily="34" charset="0"/>
            </a:endParaRPr>
          </a:p>
        </p:txBody>
      </p:sp>
      <p:sp>
        <p:nvSpPr>
          <p:cNvPr id="6" name="矩形 5"/>
          <p:cNvSpPr/>
          <p:nvPr/>
        </p:nvSpPr>
        <p:spPr bwMode="auto">
          <a:xfrm>
            <a:off x="-5722257" y="0"/>
            <a:ext cx="6172200" cy="2649664"/>
          </a:xfrm>
          <a:prstGeom prst="rect">
            <a:avLst/>
          </a:prstGeom>
          <a:blipFill>
            <a:blip r:embed="rId3">
              <a:alphaModFix amt="62000"/>
            </a:blip>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Arial" panose="020B0604020202020204" pitchFamily="34" charset="0"/>
            </a:endParaRPr>
          </a:p>
        </p:txBody>
      </p:sp>
      <p:sp>
        <p:nvSpPr>
          <p:cNvPr id="7" name="文本框 6"/>
          <p:cNvSpPr txBox="1"/>
          <p:nvPr/>
        </p:nvSpPr>
        <p:spPr>
          <a:xfrm>
            <a:off x="437243" y="297302"/>
            <a:ext cx="2507418" cy="523220"/>
          </a:xfrm>
          <a:prstGeom prst="rect">
            <a:avLst/>
          </a:prstGeom>
          <a:noFill/>
        </p:spPr>
        <p:txBody>
          <a:bodyPr wrap="none" rtlCol="0">
            <a:spAutoFit/>
          </a:bodyPr>
          <a:lstStyle/>
          <a:p>
            <a:r>
              <a:rPr lang="en-US" altLang="zh-CN" sz="2800" dirty="0">
                <a:solidFill>
                  <a:schemeClr val="bg1">
                    <a:lumMod val="85000"/>
                  </a:schemeClr>
                </a:solidFill>
                <a:latin typeface="时尚中黑简体" panose="01010104010101010101" pitchFamily="2" charset="-122"/>
                <a:ea typeface="时尚中黑简体" panose="01010104010101010101" pitchFamily="2" charset="-122"/>
              </a:rPr>
              <a:t>LOGO</a:t>
            </a:r>
            <a:r>
              <a:rPr lang="zh-CN" altLang="en-US" sz="2800" dirty="0">
                <a:solidFill>
                  <a:schemeClr val="bg1">
                    <a:lumMod val="85000"/>
                  </a:schemeClr>
                </a:solidFill>
                <a:latin typeface="时尚中黑简体" panose="01010104010101010101" pitchFamily="2" charset="-122"/>
                <a:ea typeface="时尚中黑简体" panose="01010104010101010101" pitchFamily="2" charset="-122"/>
              </a:rPr>
              <a:t>某某企业</a:t>
            </a:r>
            <a:endParaRPr lang="zh-CN" altLang="en-US" sz="2800" dirty="0">
              <a:solidFill>
                <a:schemeClr val="bg1">
                  <a:lumMod val="85000"/>
                </a:schemeClr>
              </a:solidFill>
              <a:latin typeface="时尚中黑简体" panose="01010104010101010101" pitchFamily="2" charset="-122"/>
              <a:ea typeface="时尚中黑简体" panose="01010104010101010101" pitchFamily="2" charset="-122"/>
            </a:endParaRPr>
          </a:p>
        </p:txBody>
      </p:sp>
      <p:pic>
        <p:nvPicPr>
          <p:cNvPr id="19" name="Picture 5" descr="C:\Users\Administrator\Desktop\99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3700" y="4762500"/>
            <a:ext cx="2133600" cy="1636713"/>
          </a:xfrm>
          <a:prstGeom prst="rect">
            <a:avLst/>
          </a:prstGeom>
          <a:noFill/>
          <a:extLst>
            <a:ext uri="{909E8E84-426E-40DD-AFC4-6F175D3DCCD1}">
              <a14:hiddenFill xmlns:a14="http://schemas.microsoft.com/office/drawing/2010/main">
                <a:solidFill>
                  <a:srgbClr val="FFFFFF"/>
                </a:solidFill>
              </a14:hiddenFill>
            </a:ext>
          </a:extLst>
        </p:spPr>
      </p:pic>
      <p:pic>
        <p:nvPicPr>
          <p:cNvPr id="3" name="群星 - Timeless">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00728" y="-19037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2" repeatCount="200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0" fill="hold"/>
                                        <p:tgtEl>
                                          <p:spTgt spid="6"/>
                                        </p:tgtEl>
                                        <p:attrNameLst>
                                          <p:attrName>ppt_x</p:attrName>
                                        </p:attrNameLst>
                                      </p:cBhvr>
                                      <p:tavLst>
                                        <p:tav tm="0">
                                          <p:val>
                                            <p:strVal val="1+#ppt_w/2"/>
                                          </p:val>
                                        </p:tav>
                                        <p:tav tm="100000">
                                          <p:val>
                                            <p:strVal val="#ppt_x"/>
                                          </p:val>
                                        </p:tav>
                                      </p:tavLst>
                                    </p:anim>
                                    <p:anim calcmode="lin" valueType="num">
                                      <p:cBhvr additive="base">
                                        <p:cTn id="10" dur="5000" fill="hold"/>
                                        <p:tgtEl>
                                          <p:spTgt spid="6"/>
                                        </p:tgtEl>
                                        <p:attrNameLst>
                                          <p:attrName>ppt_y</p:attrName>
                                        </p:attrNameLst>
                                      </p:cBhvr>
                                      <p:tavLst>
                                        <p:tav tm="0">
                                          <p:val>
                                            <p:strVal val="#ppt_y"/>
                                          </p:val>
                                        </p:tav>
                                        <p:tav tm="100000">
                                          <p:val>
                                            <p:strVal val="#ppt_y"/>
                                          </p:val>
                                        </p:tav>
                                      </p:tavLst>
                                    </p:anim>
                                  </p:childTnLst>
                                </p:cTn>
                              </p:par>
                              <p:par>
                                <p:cTn id="11" presetID="2" presetClass="entr" presetSubtype="2" repeatCount="2000" fill="hold" grpId="0" nodeType="withEffect">
                                  <p:stCondLst>
                                    <p:cond delay="22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0" fill="hold"/>
                                        <p:tgtEl>
                                          <p:spTgt spid="5"/>
                                        </p:tgtEl>
                                        <p:attrNameLst>
                                          <p:attrName>ppt_x</p:attrName>
                                        </p:attrNameLst>
                                      </p:cBhvr>
                                      <p:tavLst>
                                        <p:tav tm="0">
                                          <p:val>
                                            <p:strVal val="1+#ppt_w/2"/>
                                          </p:val>
                                        </p:tav>
                                        <p:tav tm="100000">
                                          <p:val>
                                            <p:strVal val="#ppt_x"/>
                                          </p:val>
                                        </p:tav>
                                      </p:tavLst>
                                    </p:anim>
                                    <p:anim calcmode="lin" valueType="num">
                                      <p:cBhvr additive="base">
                                        <p:cTn id="14" dur="5000" fill="hold"/>
                                        <p:tgtEl>
                                          <p:spTgt spid="5"/>
                                        </p:tgtEl>
                                        <p:attrNameLst>
                                          <p:attrName>ppt_y</p:attrName>
                                        </p:attrNameLst>
                                      </p:cBhvr>
                                      <p:tavLst>
                                        <p:tav tm="0">
                                          <p:val>
                                            <p:strVal val="#ppt_y"/>
                                          </p:val>
                                        </p:tav>
                                        <p:tav tm="100000">
                                          <p:val>
                                            <p:strVal val="#ppt_y"/>
                                          </p:val>
                                        </p:tav>
                                      </p:tavLst>
                                    </p:anim>
                                  </p:childTnLst>
                                </p:cTn>
                              </p:par>
                              <p:par>
                                <p:cTn id="15" presetID="23" presetClass="entr" presetSubtype="36" fill="hold" grpId="0" nodeType="withEffect">
                                  <p:stCondLst>
                                    <p:cond delay="310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6*min(max(#ppt_w*#ppt_h,.3),1)-7.4)/-.7*#ppt_w"/>
                                          </p:val>
                                        </p:tav>
                                        <p:tav tm="100000">
                                          <p:val>
                                            <p:strVal val="#ppt_w"/>
                                          </p:val>
                                        </p:tav>
                                      </p:tavLst>
                                    </p:anim>
                                    <p:anim calcmode="lin" valueType="num">
                                      <p:cBhvr>
                                        <p:cTn id="18" dur="1000" fill="hold"/>
                                        <p:tgtEl>
                                          <p:spTgt spid="15"/>
                                        </p:tgtEl>
                                        <p:attrNameLst>
                                          <p:attrName>ppt_h</p:attrName>
                                        </p:attrNameLst>
                                      </p:cBhvr>
                                      <p:tavLst>
                                        <p:tav tm="0">
                                          <p:val>
                                            <p:strVal val="(6*min(max(#ppt_w*#ppt_h,.3),1)-7.4)/-.7*#ppt_h"/>
                                          </p:val>
                                        </p:tav>
                                        <p:tav tm="100000">
                                          <p:val>
                                            <p:strVal val="#ppt_h"/>
                                          </p:val>
                                        </p:tav>
                                      </p:tavLst>
                                    </p:anim>
                                    <p:anim calcmode="lin" valueType="num">
                                      <p:cBhvr>
                                        <p:cTn id="19" dur="1000" fill="hold"/>
                                        <p:tgtEl>
                                          <p:spTgt spid="15"/>
                                        </p:tgtEl>
                                        <p:attrNameLst>
                                          <p:attrName>ppt_x</p:attrName>
                                        </p:attrNameLst>
                                      </p:cBhvr>
                                      <p:tavLst>
                                        <p:tav tm="0">
                                          <p:val>
                                            <p:fltVal val="0.5"/>
                                          </p:val>
                                        </p:tav>
                                        <p:tav tm="100000">
                                          <p:val>
                                            <p:strVal val="#ppt_x"/>
                                          </p:val>
                                        </p:tav>
                                      </p:tavLst>
                                    </p:anim>
                                    <p:anim calcmode="lin" valueType="num">
                                      <p:cBhvr>
                                        <p:cTn id="20" dur="1000" fill="hold"/>
                                        <p:tgtEl>
                                          <p:spTgt spid="15"/>
                                        </p:tgtEl>
                                        <p:attrNameLst>
                                          <p:attrName>ppt_y</p:attrName>
                                        </p:attrNameLst>
                                      </p:cBhvr>
                                      <p:tavLst>
                                        <p:tav tm="0">
                                          <p:val>
                                            <p:strVal val="1+(6*min(max(#ppt_w*#ppt_h,.3),1)-7.4)/-.7*#ppt_h/2"/>
                                          </p:val>
                                        </p:tav>
                                        <p:tav tm="100000">
                                          <p:val>
                                            <p:strVal val="#ppt_y"/>
                                          </p:val>
                                        </p:tav>
                                      </p:tavLst>
                                    </p:anim>
                                  </p:childTnLst>
                                </p:cTn>
                              </p:par>
                              <p:par>
                                <p:cTn id="21" presetID="10" presetClass="entr" presetSubtype="0" fill="hold" grpId="0" nodeType="withEffect">
                                  <p:stCondLst>
                                    <p:cond delay="39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390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par>
                                <p:cTn id="27" presetID="23" presetClass="entr" presetSubtype="32" fill="hold" nodeType="withEffect">
                                  <p:stCondLst>
                                    <p:cond delay="4400"/>
                                  </p:stCondLst>
                                  <p:iterate type="lt">
                                    <p:tmPct val="10000"/>
                                  </p:iterate>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strVal val="4*#ppt_w"/>
                                          </p:val>
                                        </p:tav>
                                        <p:tav tm="100000">
                                          <p:val>
                                            <p:strVal val="#ppt_w"/>
                                          </p:val>
                                        </p:tav>
                                      </p:tavLst>
                                    </p:anim>
                                    <p:anim calcmode="lin" valueType="num">
                                      <p:cBhvr>
                                        <p:cTn id="30" dur="500" fill="hold"/>
                                        <p:tgtEl>
                                          <p:spTgt spid="17"/>
                                        </p:tgtEl>
                                        <p:attrNameLst>
                                          <p:attrName>ppt_h</p:attrName>
                                        </p:attrNameLst>
                                      </p:cBhvr>
                                      <p:tavLst>
                                        <p:tav tm="0">
                                          <p:val>
                                            <p:strVal val="4*#ppt_h"/>
                                          </p:val>
                                        </p:tav>
                                        <p:tav tm="100000">
                                          <p:val>
                                            <p:strVal val="#ppt_h"/>
                                          </p:val>
                                        </p:tav>
                                      </p:tavLst>
                                    </p:anim>
                                  </p:childTnLst>
                                </p:cTn>
                              </p:par>
                              <p:par>
                                <p:cTn id="31" presetID="0" presetClass="path" presetSubtype="0" accel="50000" decel="50000" fill="hold" nodeType="withEffect">
                                  <p:stCondLst>
                                    <p:cond delay="0"/>
                                  </p:stCondLst>
                                  <p:childTnLst>
                                    <p:animMotion origin="layout" path="M 0.30035 -0.03361 C 0.21059 -0.06167 -0.0717 -0.11389 -0.23854 -0.20278 C -0.40538 -0.29167 -0.58229 -0.44667 -0.70104 -0.56695 C -0.81979 -0.68722 -0.88871 -0.81722 -0.95104 -0.92472 C -1.01336 -1.03222 -1.04895 -1.15167 -1.07465 -1.21139 " pathEditMode="relative" rAng="0" ptsTypes="aaaaa">
                                      <p:cBhvr>
                                        <p:cTn id="32" dur="3000" fill="hold"/>
                                        <p:tgtEl>
                                          <p:spTgt spid="19"/>
                                        </p:tgtEl>
                                        <p:attrNameLst>
                                          <p:attrName>ppt_x</p:attrName>
                                          <p:attrName>ppt_y</p:attrName>
                                        </p:attrNameLst>
                                      </p:cBhvr>
                                      <p:rCtr x="-68750" y="-58889"/>
                                    </p:animMotion>
                                  </p:childTnLst>
                                  <p:subTnLst>
                                    <p:audio>
                                      <p:cMediaNode>
                                        <p:cTn display="0" masterRel="sameClick">
                                          <p:stCondLst>
                                            <p:cond evt="begin" delay="0">
                                              <p:tn val="31"/>
                                            </p:cond>
                                          </p:stCondLst>
                                          <p:endCondLst>
                                            <p:cond evt="onStopAudio" delay="0">
                                              <p:tgtEl>
                                                <p:sldTgt/>
                                              </p:tgtEl>
                                            </p:cond>
                                          </p:endCondLst>
                                        </p:cTn>
                                        <p:tgtEl>
                                          <p:sndTgt r:embed="rId8" name="鹰叫 - 铃声.wav"/>
                                        </p:tgtEl>
                                      </p:cMediaNode>
                                    </p:audio>
                                  </p:subTnLst>
                                </p:cTn>
                              </p:par>
                              <p:par>
                                <p:cTn id="33" presetID="10" presetClass="exit" presetSubtype="0" fill="hold" nodeType="withEffect">
                                  <p:stCondLst>
                                    <p:cond delay="1000"/>
                                  </p:stCondLst>
                                  <p:childTnLst>
                                    <p:animEffect transition="out" filter="fade">
                                      <p:cBhvr>
                                        <p:cTn id="34" dur="2000"/>
                                        <p:tgtEl>
                                          <p:spTgt spid="19"/>
                                        </p:tgtEl>
                                      </p:cBhvr>
                                    </p:animEffect>
                                    <p:set>
                                      <p:cBhvr>
                                        <p:cTn id="35" dur="1" fill="hold">
                                          <p:stCondLst>
                                            <p:cond delay="1999"/>
                                          </p:stCondLst>
                                        </p:cTn>
                                        <p:tgtEl>
                                          <p:spTgt spid="19"/>
                                        </p:tgtEl>
                                        <p:attrNameLst>
                                          <p:attrName>style.visibility</p:attrName>
                                        </p:attrNameLst>
                                      </p:cBhvr>
                                      <p:to>
                                        <p:strVal val="hidden"/>
                                      </p:to>
                                    </p:set>
                                  </p:childTnLst>
                                </p:cTn>
                              </p:par>
                              <p:par>
                                <p:cTn id="36" presetID="6" presetClass="emph" presetSubtype="0" fill="hold" nodeType="withEffect">
                                  <p:stCondLst>
                                    <p:cond delay="1000"/>
                                  </p:stCondLst>
                                  <p:childTnLst>
                                    <p:animScale>
                                      <p:cBhvr>
                                        <p:cTn id="37" dur="2000" fill="hold"/>
                                        <p:tgtEl>
                                          <p:spTgt spid="19"/>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3"/>
                </p:tgtEl>
              </p:cMediaNode>
            </p:audio>
          </p:childTnLst>
        </p:cTn>
      </p:par>
    </p:tnLst>
    <p:bldLst>
      <p:bldP spid="15" grpId="0"/>
      <p:bldP spid="16" grpId="0"/>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5"/>
          <p:cNvSpPr txBox="1"/>
          <p:nvPr/>
        </p:nvSpPr>
        <p:spPr>
          <a:xfrm>
            <a:off x="450384" y="507842"/>
            <a:ext cx="1877437"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smtClean="0">
                <a:solidFill>
                  <a:srgbClr val="0070C0"/>
                </a:solidFill>
                <a:latin typeface="微软雅黑" panose="020B0503020204020204" pitchFamily="34" charset="-122"/>
                <a:ea typeface="微软雅黑" panose="020B0503020204020204" pitchFamily="34" charset="-122"/>
              </a:rPr>
              <a:t>管理层</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44" name="TextBox 6"/>
          <p:cNvSpPr txBox="1"/>
          <p:nvPr/>
        </p:nvSpPr>
        <p:spPr>
          <a:xfrm>
            <a:off x="725564" y="1009590"/>
            <a:ext cx="2420856" cy="400110"/>
          </a:xfrm>
          <a:prstGeom prst="rect">
            <a:avLst/>
          </a:prstGeom>
          <a:noFill/>
        </p:spPr>
        <p:txBody>
          <a:bodyPr wrap="none" rtlCol="0">
            <a:spAutoFit/>
          </a:bodyPr>
          <a:lstStyle/>
          <a:p>
            <a:r>
              <a:rPr lang="en-US" altLang="zh-CN" sz="2000" dirty="0">
                <a:solidFill>
                  <a:srgbClr val="A6A6A6"/>
                </a:solidFill>
              </a:rPr>
              <a:t>Management layer</a:t>
            </a:r>
            <a:endParaRPr lang="en-US" altLang="zh-CN" sz="2000" dirty="0">
              <a:solidFill>
                <a:srgbClr val="A6A6A6"/>
              </a:solidFill>
            </a:endParaRPr>
          </a:p>
        </p:txBody>
      </p:sp>
      <p:sp>
        <p:nvSpPr>
          <p:cNvPr id="110" name="Oval 3"/>
          <p:cNvSpPr/>
          <p:nvPr/>
        </p:nvSpPr>
        <p:spPr>
          <a:xfrm>
            <a:off x="1215577" y="1949548"/>
            <a:ext cx="1541309" cy="1541308"/>
          </a:xfrm>
          <a:prstGeom prst="ellipse">
            <a:avLst/>
          </a:prstGeom>
          <a:solidFill>
            <a:schemeClr val="accent1">
              <a:alpha val="24000"/>
            </a:schemeClr>
          </a:solidFill>
          <a:ln w="12700" cmpd="sng">
            <a:solidFill>
              <a:srgbClr val="0070C0"/>
            </a:solidFill>
            <a:miter lim="800000"/>
          </a:ln>
        </p:spPr>
        <p:txBody>
          <a:bodyPr anchor="ctr"/>
          <a:lstStyle/>
          <a:p>
            <a:endParaRPr lang="en-US">
              <a:solidFill>
                <a:schemeClr val="tx1"/>
              </a:solidFill>
            </a:endParaRPr>
          </a:p>
        </p:txBody>
      </p:sp>
      <p:sp>
        <p:nvSpPr>
          <p:cNvPr id="111" name="Oval 14"/>
          <p:cNvSpPr/>
          <p:nvPr/>
        </p:nvSpPr>
        <p:spPr>
          <a:xfrm>
            <a:off x="3336800" y="1955048"/>
            <a:ext cx="1541309" cy="1541308"/>
          </a:xfrm>
          <a:prstGeom prst="ellipse">
            <a:avLst/>
          </a:prstGeom>
          <a:solidFill>
            <a:schemeClr val="accent1">
              <a:alpha val="24000"/>
            </a:schemeClr>
          </a:solidFill>
          <a:ln w="12700" cmpd="sng">
            <a:solidFill>
              <a:srgbClr val="0070C0"/>
            </a:solidFill>
            <a:miter lim="800000"/>
          </a:ln>
        </p:spPr>
        <p:txBody>
          <a:bodyPr anchor="ctr"/>
          <a:lstStyle/>
          <a:p>
            <a:endParaRPr lang="en-US">
              <a:solidFill>
                <a:schemeClr val="tx1"/>
              </a:solidFill>
            </a:endParaRPr>
          </a:p>
        </p:txBody>
      </p:sp>
      <p:sp>
        <p:nvSpPr>
          <p:cNvPr id="112" name="Oval 17"/>
          <p:cNvSpPr/>
          <p:nvPr/>
        </p:nvSpPr>
        <p:spPr>
          <a:xfrm>
            <a:off x="5461000" y="1955048"/>
            <a:ext cx="1541309" cy="1541308"/>
          </a:xfrm>
          <a:prstGeom prst="ellipse">
            <a:avLst/>
          </a:prstGeom>
          <a:solidFill>
            <a:schemeClr val="accent1">
              <a:alpha val="24000"/>
            </a:schemeClr>
          </a:solidFill>
          <a:ln w="12700" cmpd="sng">
            <a:solidFill>
              <a:srgbClr val="0070C0"/>
            </a:solidFill>
            <a:miter lim="800000"/>
          </a:ln>
        </p:spPr>
        <p:txBody>
          <a:bodyPr anchor="ctr"/>
          <a:lstStyle/>
          <a:p>
            <a:endParaRPr lang="en-US">
              <a:solidFill>
                <a:schemeClr val="tx1"/>
              </a:solidFill>
            </a:endParaRPr>
          </a:p>
        </p:txBody>
      </p:sp>
      <p:sp>
        <p:nvSpPr>
          <p:cNvPr id="113" name="Oval 20"/>
          <p:cNvSpPr/>
          <p:nvPr/>
        </p:nvSpPr>
        <p:spPr>
          <a:xfrm>
            <a:off x="7582434" y="1955048"/>
            <a:ext cx="1541309" cy="1541308"/>
          </a:xfrm>
          <a:prstGeom prst="ellipse">
            <a:avLst/>
          </a:prstGeom>
          <a:solidFill>
            <a:schemeClr val="accent1">
              <a:alpha val="24000"/>
            </a:schemeClr>
          </a:solidFill>
          <a:ln w="12700" cmpd="sng">
            <a:solidFill>
              <a:srgbClr val="0070C0"/>
            </a:solidFill>
            <a:miter lim="800000"/>
          </a:ln>
        </p:spPr>
        <p:txBody>
          <a:bodyPr anchor="ctr"/>
          <a:lstStyle/>
          <a:p>
            <a:endParaRPr lang="en-US">
              <a:solidFill>
                <a:schemeClr val="tx1"/>
              </a:solidFill>
            </a:endParaRPr>
          </a:p>
        </p:txBody>
      </p:sp>
      <p:sp>
        <p:nvSpPr>
          <p:cNvPr id="114" name="TextBox 7"/>
          <p:cNvSpPr txBox="1"/>
          <p:nvPr/>
        </p:nvSpPr>
        <p:spPr>
          <a:xfrm>
            <a:off x="2632665" y="2203730"/>
            <a:ext cx="832074" cy="926779"/>
          </a:xfrm>
          <a:prstGeom prst="rect">
            <a:avLst/>
          </a:prstGeom>
          <a:noFill/>
        </p:spPr>
        <p:txBody>
          <a:bodyPr wrap="square" lIns="91420" tIns="45709" rIns="91420" bIns="45709" rtlCol="0">
            <a:spAutoFit/>
          </a:bodyPr>
          <a:lstStyle/>
          <a:p>
            <a:pPr algn="ctr"/>
            <a:r>
              <a:rPr lang="en-US" sz="5400" b="1" dirty="0" smtClean="0">
                <a:solidFill>
                  <a:srgbClr val="DBDBDB"/>
                </a:solidFill>
                <a:latin typeface="+mn-ea"/>
                <a:cs typeface="Helvetica Neue"/>
              </a:rPr>
              <a:t>+</a:t>
            </a:r>
            <a:endParaRPr lang="ru-RU" sz="5400" b="1" dirty="0">
              <a:solidFill>
                <a:srgbClr val="DBDBDB"/>
              </a:solidFill>
              <a:latin typeface="+mn-ea"/>
              <a:cs typeface="Helvetica Neue"/>
            </a:endParaRPr>
          </a:p>
        </p:txBody>
      </p:sp>
      <p:sp>
        <p:nvSpPr>
          <p:cNvPr id="115" name="TextBox 8"/>
          <p:cNvSpPr txBox="1"/>
          <p:nvPr/>
        </p:nvSpPr>
        <p:spPr>
          <a:xfrm>
            <a:off x="4755482" y="2203730"/>
            <a:ext cx="832074" cy="926779"/>
          </a:xfrm>
          <a:prstGeom prst="rect">
            <a:avLst/>
          </a:prstGeom>
          <a:noFill/>
        </p:spPr>
        <p:txBody>
          <a:bodyPr wrap="square" lIns="91420" tIns="45709" rIns="91420" bIns="45709" rtlCol="0">
            <a:spAutoFit/>
          </a:bodyPr>
          <a:lstStyle/>
          <a:p>
            <a:pPr algn="ctr"/>
            <a:r>
              <a:rPr lang="en-US" sz="5400" b="1" dirty="0" smtClean="0">
                <a:solidFill>
                  <a:srgbClr val="DBDBDB"/>
                </a:solidFill>
                <a:latin typeface="+mn-ea"/>
                <a:cs typeface="Helvetica Neue"/>
              </a:rPr>
              <a:t>+</a:t>
            </a:r>
            <a:endParaRPr lang="ru-RU" sz="5400" b="1" dirty="0">
              <a:solidFill>
                <a:srgbClr val="DBDBDB"/>
              </a:solidFill>
              <a:latin typeface="+mn-ea"/>
              <a:cs typeface="Helvetica Neue"/>
            </a:endParaRPr>
          </a:p>
        </p:txBody>
      </p:sp>
      <p:sp>
        <p:nvSpPr>
          <p:cNvPr id="116" name="TextBox 9"/>
          <p:cNvSpPr txBox="1"/>
          <p:nvPr/>
        </p:nvSpPr>
        <p:spPr>
          <a:xfrm>
            <a:off x="6866507" y="2213929"/>
            <a:ext cx="832074" cy="926779"/>
          </a:xfrm>
          <a:prstGeom prst="rect">
            <a:avLst/>
          </a:prstGeom>
          <a:noFill/>
        </p:spPr>
        <p:txBody>
          <a:bodyPr wrap="square" lIns="91420" tIns="45709" rIns="91420" bIns="45709" rtlCol="0">
            <a:spAutoFit/>
          </a:bodyPr>
          <a:lstStyle/>
          <a:p>
            <a:pPr algn="ctr"/>
            <a:r>
              <a:rPr lang="en-US" sz="5400" b="1" dirty="0">
                <a:solidFill>
                  <a:srgbClr val="DBDBDB"/>
                </a:solidFill>
                <a:latin typeface="+mn-ea"/>
                <a:cs typeface="Helvetica Neue"/>
              </a:rPr>
              <a:t>=</a:t>
            </a:r>
            <a:endParaRPr lang="ru-RU" sz="5400" b="1" dirty="0">
              <a:solidFill>
                <a:srgbClr val="DBDBDB"/>
              </a:solidFill>
              <a:latin typeface="+mn-ea"/>
              <a:cs typeface="Helvetica Neue"/>
            </a:endParaRPr>
          </a:p>
        </p:txBody>
      </p:sp>
      <p:sp>
        <p:nvSpPr>
          <p:cNvPr id="117" name="TextBox 10"/>
          <p:cNvSpPr txBox="1"/>
          <p:nvPr/>
        </p:nvSpPr>
        <p:spPr>
          <a:xfrm>
            <a:off x="1040403" y="3591305"/>
            <a:ext cx="1807998" cy="230832"/>
          </a:xfrm>
          <a:prstGeom prst="rect">
            <a:avLst/>
          </a:prstGeom>
          <a:noFill/>
        </p:spPr>
        <p:txBody>
          <a:bodyPr wrap="square" lIns="0" rIns="0" bIns="0" rtlCol="0">
            <a:spAutoFit/>
          </a:bodyPr>
          <a:lstStyle/>
          <a:p>
            <a:pPr algn="ctr">
              <a:tabLst>
                <a:tab pos="1025525" algn="l"/>
              </a:tabLst>
            </a:pPr>
            <a:r>
              <a:rPr lang="zh-CN" altLang="en-US" sz="1200" b="1" dirty="0" smtClean="0">
                <a:solidFill>
                  <a:srgbClr val="0070C0"/>
                </a:solidFill>
                <a:latin typeface="+mn-ea"/>
                <a:cs typeface="Calibri" panose="020F0502020204030204"/>
              </a:rPr>
              <a:t>填加标</a:t>
            </a:r>
            <a:r>
              <a:rPr lang="zh-CN" altLang="en-US" sz="1200" b="1" dirty="0">
                <a:solidFill>
                  <a:srgbClr val="0070C0"/>
                </a:solidFill>
                <a:latin typeface="+mn-ea"/>
                <a:cs typeface="Calibri" panose="020F0502020204030204"/>
              </a:rPr>
              <a:t>题</a:t>
            </a:r>
            <a:endParaRPr lang="en-US" sz="1200" b="1" dirty="0">
              <a:solidFill>
                <a:srgbClr val="0070C0"/>
              </a:solidFill>
              <a:latin typeface="+mn-ea"/>
              <a:cs typeface="Calibri" panose="020F0502020204030204"/>
            </a:endParaRPr>
          </a:p>
        </p:txBody>
      </p:sp>
      <p:sp>
        <p:nvSpPr>
          <p:cNvPr id="118" name="TextBox 11"/>
          <p:cNvSpPr txBox="1"/>
          <p:nvPr/>
        </p:nvSpPr>
        <p:spPr>
          <a:xfrm>
            <a:off x="1167007" y="3895505"/>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85000"/>
                    <a:lumOff val="15000"/>
                  </a:schemeClr>
                </a:solidFill>
                <a:latin typeface="微软雅黑" panose="020B0503020204020204" pitchFamily="34" charset="-122"/>
              </a:rPr>
              <a:t>单击</a:t>
            </a:r>
            <a:r>
              <a:rPr lang="zh-CN" altLang="en-US" sz="1000" dirty="0" smtClean="0">
                <a:solidFill>
                  <a:schemeClr val="tx1">
                    <a:lumMod val="85000"/>
                    <a:lumOff val="15000"/>
                  </a:schemeClr>
                </a:solidFill>
                <a:latin typeface="微软雅黑" panose="020B0503020204020204" pitchFamily="34" charset="-122"/>
              </a:rPr>
              <a:t>此处文本单击添加文本</a:t>
            </a:r>
            <a:r>
              <a:rPr lang="zh-CN" altLang="en-US" sz="1000" dirty="0">
                <a:solidFill>
                  <a:schemeClr val="tx1">
                    <a:lumMod val="85000"/>
                    <a:lumOff val="15000"/>
                  </a:schemeClr>
                </a:solidFill>
                <a:latin typeface="微软雅黑" panose="020B0503020204020204" pitchFamily="34" charset="-122"/>
              </a:rPr>
              <a:t>单击此处文本单击添加</a:t>
            </a:r>
            <a:r>
              <a:rPr lang="zh-CN" altLang="en-US" sz="1000" dirty="0" smtClean="0">
                <a:solidFill>
                  <a:schemeClr val="tx1">
                    <a:lumMod val="85000"/>
                    <a:lumOff val="15000"/>
                  </a:schemeClr>
                </a:solidFill>
                <a:latin typeface="微软雅黑" panose="020B0503020204020204" pitchFamily="34" charset="-122"/>
              </a:rPr>
              <a:t>文本</a:t>
            </a:r>
            <a:r>
              <a:rPr lang="zh-CN" altLang="en-US" sz="1000" dirty="0">
                <a:solidFill>
                  <a:schemeClr val="tx1">
                    <a:lumMod val="85000"/>
                    <a:lumOff val="15000"/>
                  </a:schemeClr>
                </a:solidFill>
                <a:latin typeface="微软雅黑" panose="020B0503020204020204" pitchFamily="34" charset="-122"/>
              </a:rPr>
              <a:t>单击此处文本单击添加文本</a:t>
            </a:r>
            <a:endParaRPr lang="en-US" sz="1000" dirty="0">
              <a:solidFill>
                <a:schemeClr val="tx1">
                  <a:lumMod val="85000"/>
                  <a:lumOff val="15000"/>
                </a:schemeClr>
              </a:solidFill>
              <a:latin typeface="+mn-ea"/>
              <a:cs typeface="Calibri" panose="020F0502020204030204"/>
            </a:endParaRPr>
          </a:p>
        </p:txBody>
      </p:sp>
      <p:sp>
        <p:nvSpPr>
          <p:cNvPr id="119" name="TextBox 12"/>
          <p:cNvSpPr txBox="1"/>
          <p:nvPr/>
        </p:nvSpPr>
        <p:spPr>
          <a:xfrm>
            <a:off x="3192221" y="3588760"/>
            <a:ext cx="1807998" cy="231699"/>
          </a:xfrm>
          <a:prstGeom prst="rect">
            <a:avLst/>
          </a:prstGeom>
          <a:noFill/>
        </p:spPr>
        <p:txBody>
          <a:bodyPr wrap="square" lIns="0" rIns="0" bIns="0" rtlCol="0">
            <a:spAutoFit/>
          </a:bodyPr>
          <a:lstStyle/>
          <a:p>
            <a:pPr algn="ctr">
              <a:tabLst>
                <a:tab pos="1025525" algn="l"/>
              </a:tabLst>
            </a:pPr>
            <a:r>
              <a:rPr lang="zh-CN" altLang="en-US" sz="1200" b="1" dirty="0">
                <a:solidFill>
                  <a:srgbClr val="0070C0"/>
                </a:solidFill>
                <a:latin typeface="+mn-ea"/>
                <a:cs typeface="Calibri" panose="020F0502020204030204"/>
              </a:rPr>
              <a:t>填加标题</a:t>
            </a:r>
            <a:endParaRPr lang="en-US" altLang="zh-CN" sz="1200" b="1" dirty="0">
              <a:solidFill>
                <a:srgbClr val="0070C0"/>
              </a:solidFill>
              <a:latin typeface="+mn-ea"/>
              <a:cs typeface="Calibri" panose="020F0502020204030204"/>
            </a:endParaRPr>
          </a:p>
        </p:txBody>
      </p:sp>
      <p:sp>
        <p:nvSpPr>
          <p:cNvPr id="120" name="TextBox 13"/>
          <p:cNvSpPr txBox="1"/>
          <p:nvPr/>
        </p:nvSpPr>
        <p:spPr>
          <a:xfrm>
            <a:off x="3318825" y="3892960"/>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85000"/>
                    <a:lumOff val="15000"/>
                  </a:schemeClr>
                </a:solidFill>
                <a:latin typeface="微软雅黑" panose="020B0503020204020204" pitchFamily="34" charset="-122"/>
              </a:rPr>
              <a:t>单击此处文本单击添加文本单击此处文本单击添加文本单击此处文本单击添加文本</a:t>
            </a:r>
            <a:endParaRPr lang="en-US" altLang="zh-CN" sz="1000" dirty="0">
              <a:solidFill>
                <a:schemeClr val="tx1">
                  <a:lumMod val="85000"/>
                  <a:lumOff val="15000"/>
                </a:schemeClr>
              </a:solidFill>
              <a:latin typeface="+mn-ea"/>
              <a:cs typeface="Calibri" panose="020F0502020204030204"/>
            </a:endParaRPr>
          </a:p>
        </p:txBody>
      </p:sp>
      <p:sp>
        <p:nvSpPr>
          <p:cNvPr id="121" name="TextBox 14"/>
          <p:cNvSpPr txBox="1"/>
          <p:nvPr/>
        </p:nvSpPr>
        <p:spPr>
          <a:xfrm>
            <a:off x="5323642" y="3586216"/>
            <a:ext cx="1807998" cy="231699"/>
          </a:xfrm>
          <a:prstGeom prst="rect">
            <a:avLst/>
          </a:prstGeom>
          <a:noFill/>
        </p:spPr>
        <p:txBody>
          <a:bodyPr wrap="square" lIns="0" rIns="0" bIns="0" rtlCol="0">
            <a:spAutoFit/>
          </a:bodyPr>
          <a:lstStyle/>
          <a:p>
            <a:pPr algn="ctr">
              <a:tabLst>
                <a:tab pos="1025525" algn="l"/>
              </a:tabLst>
            </a:pPr>
            <a:r>
              <a:rPr lang="zh-CN" altLang="en-US" sz="1200" b="1" dirty="0">
                <a:solidFill>
                  <a:srgbClr val="0070C0"/>
                </a:solidFill>
                <a:latin typeface="+mn-ea"/>
                <a:cs typeface="Calibri" panose="020F0502020204030204"/>
              </a:rPr>
              <a:t>填加标题</a:t>
            </a:r>
            <a:endParaRPr lang="en-US" altLang="zh-CN" sz="1200" b="1" dirty="0">
              <a:solidFill>
                <a:srgbClr val="0070C0"/>
              </a:solidFill>
              <a:latin typeface="+mn-ea"/>
              <a:cs typeface="Calibri" panose="020F0502020204030204"/>
            </a:endParaRPr>
          </a:p>
        </p:txBody>
      </p:sp>
      <p:sp>
        <p:nvSpPr>
          <p:cNvPr id="122" name="TextBox 15"/>
          <p:cNvSpPr txBox="1"/>
          <p:nvPr/>
        </p:nvSpPr>
        <p:spPr>
          <a:xfrm>
            <a:off x="5450246" y="3890416"/>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85000"/>
                    <a:lumOff val="15000"/>
                  </a:schemeClr>
                </a:solidFill>
                <a:latin typeface="微软雅黑" panose="020B0503020204020204" pitchFamily="34" charset="-122"/>
              </a:rPr>
              <a:t>单击此处文本单击添加文本单击此处文本单击添加文本单击此处文本单击添加文本</a:t>
            </a:r>
            <a:endParaRPr lang="en-US" altLang="zh-CN" sz="1000" dirty="0">
              <a:solidFill>
                <a:schemeClr val="tx1">
                  <a:lumMod val="85000"/>
                  <a:lumOff val="15000"/>
                </a:schemeClr>
              </a:solidFill>
              <a:latin typeface="+mn-ea"/>
              <a:cs typeface="Calibri" panose="020F0502020204030204"/>
            </a:endParaRPr>
          </a:p>
        </p:txBody>
      </p:sp>
      <p:sp>
        <p:nvSpPr>
          <p:cNvPr id="123" name="TextBox 16"/>
          <p:cNvSpPr txBox="1"/>
          <p:nvPr/>
        </p:nvSpPr>
        <p:spPr>
          <a:xfrm>
            <a:off x="7448035" y="3591305"/>
            <a:ext cx="1807998" cy="231699"/>
          </a:xfrm>
          <a:prstGeom prst="rect">
            <a:avLst/>
          </a:prstGeom>
          <a:noFill/>
        </p:spPr>
        <p:txBody>
          <a:bodyPr wrap="square" lIns="0" rIns="0" bIns="0" rtlCol="0">
            <a:spAutoFit/>
          </a:bodyPr>
          <a:lstStyle/>
          <a:p>
            <a:pPr algn="ctr">
              <a:tabLst>
                <a:tab pos="1025525" algn="l"/>
              </a:tabLst>
            </a:pPr>
            <a:r>
              <a:rPr lang="zh-CN" altLang="en-US" sz="1200" b="1" dirty="0">
                <a:solidFill>
                  <a:srgbClr val="0070C0"/>
                </a:solidFill>
                <a:latin typeface="+mn-ea"/>
                <a:cs typeface="Calibri" panose="020F0502020204030204"/>
              </a:rPr>
              <a:t>填加标题</a:t>
            </a:r>
            <a:endParaRPr lang="en-US" altLang="zh-CN" sz="1200" b="1" dirty="0">
              <a:solidFill>
                <a:srgbClr val="0070C0"/>
              </a:solidFill>
              <a:latin typeface="+mn-ea"/>
              <a:cs typeface="Calibri" panose="020F0502020204030204"/>
            </a:endParaRPr>
          </a:p>
        </p:txBody>
      </p:sp>
      <p:sp>
        <p:nvSpPr>
          <p:cNvPr id="124" name="TextBox 17"/>
          <p:cNvSpPr txBox="1"/>
          <p:nvPr/>
        </p:nvSpPr>
        <p:spPr>
          <a:xfrm>
            <a:off x="7574639" y="3895505"/>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85000"/>
                    <a:lumOff val="15000"/>
                  </a:schemeClr>
                </a:solidFill>
                <a:latin typeface="微软雅黑" panose="020B0503020204020204" pitchFamily="34" charset="-122"/>
              </a:rPr>
              <a:t>单击此处文本单击添加文本单击此处文本单击添加文本单击此处文本单击添加文本</a:t>
            </a:r>
            <a:endParaRPr lang="en-US" altLang="zh-CN" sz="1000" dirty="0">
              <a:solidFill>
                <a:schemeClr val="tx1">
                  <a:lumMod val="85000"/>
                  <a:lumOff val="15000"/>
                </a:schemeClr>
              </a:solidFill>
              <a:latin typeface="+mn-ea"/>
              <a:cs typeface="Calibri" panose="020F0502020204030204"/>
            </a:endParaRPr>
          </a:p>
        </p:txBody>
      </p:sp>
      <p:sp>
        <p:nvSpPr>
          <p:cNvPr id="125" name="Freeform 12"/>
          <p:cNvSpPr>
            <a:spLocks noEditPoints="1"/>
          </p:cNvSpPr>
          <p:nvPr/>
        </p:nvSpPr>
        <p:spPr bwMode="auto">
          <a:xfrm>
            <a:off x="5823135" y="2341185"/>
            <a:ext cx="830228" cy="758034"/>
          </a:xfrm>
          <a:custGeom>
            <a:avLst/>
            <a:gdLst/>
            <a:ahLst/>
            <a:cxnLst>
              <a:cxn ang="0">
                <a:pos x="1284" y="407"/>
              </a:cxn>
              <a:cxn ang="0">
                <a:pos x="1203" y="1128"/>
              </a:cxn>
              <a:cxn ang="0">
                <a:pos x="1657" y="1313"/>
              </a:cxn>
              <a:cxn ang="0">
                <a:pos x="2010" y="1310"/>
              </a:cxn>
              <a:cxn ang="0">
                <a:pos x="2361" y="910"/>
              </a:cxn>
              <a:cxn ang="0">
                <a:pos x="2851" y="696"/>
              </a:cxn>
              <a:cxn ang="0">
                <a:pos x="3216" y="1078"/>
              </a:cxn>
              <a:cxn ang="0">
                <a:pos x="2979" y="1557"/>
              </a:cxn>
              <a:cxn ang="0">
                <a:pos x="2477" y="1517"/>
              </a:cxn>
              <a:cxn ang="0">
                <a:pos x="2080" y="1382"/>
              </a:cxn>
              <a:cxn ang="0">
                <a:pos x="1515" y="2178"/>
              </a:cxn>
              <a:cxn ang="0">
                <a:pos x="1639" y="2686"/>
              </a:cxn>
              <a:cxn ang="0">
                <a:pos x="1428" y="2932"/>
              </a:cxn>
              <a:cxn ang="0">
                <a:pos x="1121" y="2816"/>
              </a:cxn>
              <a:cxn ang="0">
                <a:pos x="1129" y="2487"/>
              </a:cxn>
              <a:cxn ang="0">
                <a:pos x="1413" y="2321"/>
              </a:cxn>
              <a:cxn ang="0">
                <a:pos x="1431" y="1587"/>
              </a:cxn>
              <a:cxn ang="0">
                <a:pos x="954" y="1270"/>
              </a:cxn>
              <a:cxn ang="0">
                <a:pos x="196" y="1138"/>
              </a:cxn>
              <a:cxn ang="0">
                <a:pos x="65" y="378"/>
              </a:cxn>
              <a:cxn ang="0">
                <a:pos x="1533" y="1182"/>
              </a:cxn>
              <a:cxn ang="0">
                <a:pos x="1925" y="1186"/>
              </a:cxn>
              <a:cxn ang="0">
                <a:pos x="2114" y="972"/>
              </a:cxn>
              <a:cxn ang="0">
                <a:pos x="1732" y="1085"/>
              </a:cxn>
              <a:cxn ang="0">
                <a:pos x="2147" y="1514"/>
              </a:cxn>
              <a:cxn ang="0">
                <a:pos x="1918" y="1841"/>
              </a:cxn>
              <a:cxn ang="0">
                <a:pos x="1979" y="2139"/>
              </a:cxn>
              <a:cxn ang="0">
                <a:pos x="2089" y="1757"/>
              </a:cxn>
              <a:cxn ang="0">
                <a:pos x="2167" y="1508"/>
              </a:cxn>
              <a:cxn ang="0">
                <a:pos x="1273" y="1619"/>
              </a:cxn>
              <a:cxn ang="0">
                <a:pos x="1038" y="1398"/>
              </a:cxn>
              <a:cxn ang="0">
                <a:pos x="1199" y="1722"/>
              </a:cxn>
              <a:cxn ang="0">
                <a:pos x="1293" y="2035"/>
              </a:cxn>
              <a:cxn ang="0">
                <a:pos x="650" y="326"/>
              </a:cxn>
              <a:cxn ang="0">
                <a:pos x="1414" y="2691"/>
              </a:cxn>
              <a:cxn ang="0">
                <a:pos x="1400" y="2566"/>
              </a:cxn>
              <a:cxn ang="0">
                <a:pos x="1357" y="2532"/>
              </a:cxn>
              <a:cxn ang="0">
                <a:pos x="1432" y="2647"/>
              </a:cxn>
              <a:cxn ang="0">
                <a:pos x="1338" y="2742"/>
              </a:cxn>
              <a:cxn ang="0">
                <a:pos x="2704" y="1212"/>
              </a:cxn>
              <a:cxn ang="0">
                <a:pos x="2809" y="979"/>
              </a:cxn>
              <a:cxn ang="0">
                <a:pos x="2629" y="1018"/>
              </a:cxn>
              <a:cxn ang="0">
                <a:pos x="2883" y="985"/>
              </a:cxn>
              <a:cxn ang="0">
                <a:pos x="1422" y="2451"/>
              </a:cxn>
              <a:cxn ang="0">
                <a:pos x="1407" y="2447"/>
              </a:cxn>
              <a:cxn ang="0">
                <a:pos x="1384" y="2443"/>
              </a:cxn>
              <a:cxn ang="0">
                <a:pos x="1157" y="2573"/>
              </a:cxn>
              <a:cxn ang="0">
                <a:pos x="1282" y="2861"/>
              </a:cxn>
              <a:cxn ang="0">
                <a:pos x="1564" y="2721"/>
              </a:cxn>
              <a:cxn ang="0">
                <a:pos x="2799" y="751"/>
              </a:cxn>
              <a:cxn ang="0">
                <a:pos x="3147" y="1049"/>
              </a:cxn>
              <a:cxn ang="0">
                <a:pos x="2983" y="1482"/>
              </a:cxn>
              <a:cxn ang="0">
                <a:pos x="2536" y="1483"/>
              </a:cxn>
              <a:cxn ang="0">
                <a:pos x="2359" y="1199"/>
              </a:cxn>
              <a:cxn ang="0">
                <a:pos x="2357" y="1175"/>
              </a:cxn>
              <a:cxn ang="0">
                <a:pos x="2414" y="942"/>
              </a:cxn>
              <a:cxn ang="0">
                <a:pos x="758" y="80"/>
              </a:cxn>
              <a:cxn ang="0">
                <a:pos x="1251" y="547"/>
              </a:cxn>
              <a:cxn ang="0">
                <a:pos x="1106" y="1068"/>
              </a:cxn>
              <a:cxn ang="0">
                <a:pos x="991" y="1165"/>
              </a:cxn>
              <a:cxn ang="0">
                <a:pos x="312" y="1143"/>
              </a:cxn>
              <a:cxn ang="0">
                <a:pos x="100" y="490"/>
              </a:cxn>
              <a:cxn ang="0">
                <a:pos x="638" y="73"/>
              </a:cxn>
            </a:cxnLst>
            <a:rect l="0" t="0" r="r" b="b"/>
            <a:pathLst>
              <a:path w="3221" h="2941">
                <a:moveTo>
                  <a:pt x="668" y="0"/>
                </a:moveTo>
                <a:lnTo>
                  <a:pt x="702" y="1"/>
                </a:lnTo>
                <a:lnTo>
                  <a:pt x="737" y="3"/>
                </a:lnTo>
                <a:lnTo>
                  <a:pt x="770" y="7"/>
                </a:lnTo>
                <a:lnTo>
                  <a:pt x="803" y="13"/>
                </a:lnTo>
                <a:lnTo>
                  <a:pt x="835" y="21"/>
                </a:lnTo>
                <a:lnTo>
                  <a:pt x="867" y="30"/>
                </a:lnTo>
                <a:lnTo>
                  <a:pt x="899" y="40"/>
                </a:lnTo>
                <a:lnTo>
                  <a:pt x="929" y="53"/>
                </a:lnTo>
                <a:lnTo>
                  <a:pt x="958" y="65"/>
                </a:lnTo>
                <a:lnTo>
                  <a:pt x="987" y="81"/>
                </a:lnTo>
                <a:lnTo>
                  <a:pt x="1015" y="96"/>
                </a:lnTo>
                <a:lnTo>
                  <a:pt x="1042" y="114"/>
                </a:lnTo>
                <a:lnTo>
                  <a:pt x="1068" y="132"/>
                </a:lnTo>
                <a:lnTo>
                  <a:pt x="1094" y="152"/>
                </a:lnTo>
                <a:lnTo>
                  <a:pt x="1117" y="173"/>
                </a:lnTo>
                <a:lnTo>
                  <a:pt x="1141" y="195"/>
                </a:lnTo>
                <a:lnTo>
                  <a:pt x="1163" y="218"/>
                </a:lnTo>
                <a:lnTo>
                  <a:pt x="1184" y="242"/>
                </a:lnTo>
                <a:lnTo>
                  <a:pt x="1204" y="268"/>
                </a:lnTo>
                <a:lnTo>
                  <a:pt x="1222" y="294"/>
                </a:lnTo>
                <a:lnTo>
                  <a:pt x="1240" y="321"/>
                </a:lnTo>
                <a:lnTo>
                  <a:pt x="1255" y="349"/>
                </a:lnTo>
                <a:lnTo>
                  <a:pt x="1271" y="378"/>
                </a:lnTo>
                <a:lnTo>
                  <a:pt x="1284" y="407"/>
                </a:lnTo>
                <a:lnTo>
                  <a:pt x="1296" y="438"/>
                </a:lnTo>
                <a:lnTo>
                  <a:pt x="1306" y="469"/>
                </a:lnTo>
                <a:lnTo>
                  <a:pt x="1316" y="500"/>
                </a:lnTo>
                <a:lnTo>
                  <a:pt x="1323" y="532"/>
                </a:lnTo>
                <a:lnTo>
                  <a:pt x="1329" y="565"/>
                </a:lnTo>
                <a:lnTo>
                  <a:pt x="1333" y="598"/>
                </a:lnTo>
                <a:lnTo>
                  <a:pt x="1335" y="632"/>
                </a:lnTo>
                <a:lnTo>
                  <a:pt x="1336" y="666"/>
                </a:lnTo>
                <a:lnTo>
                  <a:pt x="1336" y="699"/>
                </a:lnTo>
                <a:lnTo>
                  <a:pt x="1333" y="730"/>
                </a:lnTo>
                <a:lnTo>
                  <a:pt x="1330" y="760"/>
                </a:lnTo>
                <a:lnTo>
                  <a:pt x="1325" y="790"/>
                </a:lnTo>
                <a:lnTo>
                  <a:pt x="1319" y="820"/>
                </a:lnTo>
                <a:lnTo>
                  <a:pt x="1311" y="849"/>
                </a:lnTo>
                <a:lnTo>
                  <a:pt x="1302" y="878"/>
                </a:lnTo>
                <a:lnTo>
                  <a:pt x="1293" y="906"/>
                </a:lnTo>
                <a:lnTo>
                  <a:pt x="1281" y="934"/>
                </a:lnTo>
                <a:lnTo>
                  <a:pt x="1269" y="960"/>
                </a:lnTo>
                <a:lnTo>
                  <a:pt x="1254" y="986"/>
                </a:lnTo>
                <a:lnTo>
                  <a:pt x="1240" y="1012"/>
                </a:lnTo>
                <a:lnTo>
                  <a:pt x="1224" y="1037"/>
                </a:lnTo>
                <a:lnTo>
                  <a:pt x="1208" y="1061"/>
                </a:lnTo>
                <a:lnTo>
                  <a:pt x="1189" y="1084"/>
                </a:lnTo>
                <a:lnTo>
                  <a:pt x="1170" y="1106"/>
                </a:lnTo>
                <a:lnTo>
                  <a:pt x="1203" y="1128"/>
                </a:lnTo>
                <a:lnTo>
                  <a:pt x="1235" y="1149"/>
                </a:lnTo>
                <a:lnTo>
                  <a:pt x="1269" y="1171"/>
                </a:lnTo>
                <a:lnTo>
                  <a:pt x="1304" y="1192"/>
                </a:lnTo>
                <a:lnTo>
                  <a:pt x="1338" y="1212"/>
                </a:lnTo>
                <a:lnTo>
                  <a:pt x="1373" y="1231"/>
                </a:lnTo>
                <a:lnTo>
                  <a:pt x="1406" y="1248"/>
                </a:lnTo>
                <a:lnTo>
                  <a:pt x="1438" y="1263"/>
                </a:lnTo>
                <a:lnTo>
                  <a:pt x="1466" y="1274"/>
                </a:lnTo>
                <a:lnTo>
                  <a:pt x="1493" y="1283"/>
                </a:lnTo>
                <a:lnTo>
                  <a:pt x="1518" y="1291"/>
                </a:lnTo>
                <a:lnTo>
                  <a:pt x="1543" y="1297"/>
                </a:lnTo>
                <a:lnTo>
                  <a:pt x="1568" y="1302"/>
                </a:lnTo>
                <a:lnTo>
                  <a:pt x="1593" y="1306"/>
                </a:lnTo>
                <a:lnTo>
                  <a:pt x="1618" y="1309"/>
                </a:lnTo>
                <a:lnTo>
                  <a:pt x="1643" y="1312"/>
                </a:lnTo>
                <a:lnTo>
                  <a:pt x="1643" y="1312"/>
                </a:lnTo>
                <a:lnTo>
                  <a:pt x="1646" y="1312"/>
                </a:lnTo>
                <a:lnTo>
                  <a:pt x="1648" y="1312"/>
                </a:lnTo>
                <a:lnTo>
                  <a:pt x="1648" y="1312"/>
                </a:lnTo>
                <a:lnTo>
                  <a:pt x="1650" y="1312"/>
                </a:lnTo>
                <a:lnTo>
                  <a:pt x="1651" y="1313"/>
                </a:lnTo>
                <a:lnTo>
                  <a:pt x="1653" y="1313"/>
                </a:lnTo>
                <a:lnTo>
                  <a:pt x="1655" y="1313"/>
                </a:lnTo>
                <a:lnTo>
                  <a:pt x="1655" y="1313"/>
                </a:lnTo>
                <a:lnTo>
                  <a:pt x="1657" y="1313"/>
                </a:lnTo>
                <a:lnTo>
                  <a:pt x="1658" y="1313"/>
                </a:lnTo>
                <a:lnTo>
                  <a:pt x="1659" y="1313"/>
                </a:lnTo>
                <a:lnTo>
                  <a:pt x="1661" y="1314"/>
                </a:lnTo>
                <a:lnTo>
                  <a:pt x="1662" y="1314"/>
                </a:lnTo>
                <a:lnTo>
                  <a:pt x="1663" y="1314"/>
                </a:lnTo>
                <a:lnTo>
                  <a:pt x="1665" y="1314"/>
                </a:lnTo>
                <a:lnTo>
                  <a:pt x="1666" y="1314"/>
                </a:lnTo>
                <a:lnTo>
                  <a:pt x="1666" y="1314"/>
                </a:lnTo>
                <a:lnTo>
                  <a:pt x="1668" y="1314"/>
                </a:lnTo>
                <a:lnTo>
                  <a:pt x="1669" y="1314"/>
                </a:lnTo>
                <a:lnTo>
                  <a:pt x="1670" y="1315"/>
                </a:lnTo>
                <a:lnTo>
                  <a:pt x="1673" y="1315"/>
                </a:lnTo>
                <a:lnTo>
                  <a:pt x="1681" y="1317"/>
                </a:lnTo>
                <a:lnTo>
                  <a:pt x="1681" y="1317"/>
                </a:lnTo>
                <a:lnTo>
                  <a:pt x="1683" y="1317"/>
                </a:lnTo>
                <a:lnTo>
                  <a:pt x="1712" y="1320"/>
                </a:lnTo>
                <a:lnTo>
                  <a:pt x="1742" y="1322"/>
                </a:lnTo>
                <a:lnTo>
                  <a:pt x="1773" y="1324"/>
                </a:lnTo>
                <a:lnTo>
                  <a:pt x="1804" y="1326"/>
                </a:lnTo>
                <a:lnTo>
                  <a:pt x="1837" y="1327"/>
                </a:lnTo>
                <a:lnTo>
                  <a:pt x="1870" y="1327"/>
                </a:lnTo>
                <a:lnTo>
                  <a:pt x="1903" y="1325"/>
                </a:lnTo>
                <a:lnTo>
                  <a:pt x="1937" y="1322"/>
                </a:lnTo>
                <a:lnTo>
                  <a:pt x="1973" y="1317"/>
                </a:lnTo>
                <a:lnTo>
                  <a:pt x="2010" y="1310"/>
                </a:lnTo>
                <a:lnTo>
                  <a:pt x="2046" y="1301"/>
                </a:lnTo>
                <a:lnTo>
                  <a:pt x="2081" y="1291"/>
                </a:lnTo>
                <a:lnTo>
                  <a:pt x="2118" y="1279"/>
                </a:lnTo>
                <a:lnTo>
                  <a:pt x="2153" y="1266"/>
                </a:lnTo>
                <a:lnTo>
                  <a:pt x="2188" y="1251"/>
                </a:lnTo>
                <a:lnTo>
                  <a:pt x="2222" y="1235"/>
                </a:lnTo>
                <a:lnTo>
                  <a:pt x="2241" y="1226"/>
                </a:lnTo>
                <a:lnTo>
                  <a:pt x="2260" y="1217"/>
                </a:lnTo>
                <a:lnTo>
                  <a:pt x="2278" y="1207"/>
                </a:lnTo>
                <a:lnTo>
                  <a:pt x="2297" y="1197"/>
                </a:lnTo>
                <a:lnTo>
                  <a:pt x="2296" y="1186"/>
                </a:lnTo>
                <a:lnTo>
                  <a:pt x="2295" y="1174"/>
                </a:lnTo>
                <a:lnTo>
                  <a:pt x="2294" y="1161"/>
                </a:lnTo>
                <a:lnTo>
                  <a:pt x="2294" y="1150"/>
                </a:lnTo>
                <a:lnTo>
                  <a:pt x="2295" y="1126"/>
                </a:lnTo>
                <a:lnTo>
                  <a:pt x="2297" y="1102"/>
                </a:lnTo>
                <a:lnTo>
                  <a:pt x="2299" y="1078"/>
                </a:lnTo>
                <a:lnTo>
                  <a:pt x="2303" y="1056"/>
                </a:lnTo>
                <a:lnTo>
                  <a:pt x="2308" y="1034"/>
                </a:lnTo>
                <a:lnTo>
                  <a:pt x="2315" y="1012"/>
                </a:lnTo>
                <a:lnTo>
                  <a:pt x="2322" y="990"/>
                </a:lnTo>
                <a:lnTo>
                  <a:pt x="2330" y="969"/>
                </a:lnTo>
                <a:lnTo>
                  <a:pt x="2340" y="949"/>
                </a:lnTo>
                <a:lnTo>
                  <a:pt x="2350" y="928"/>
                </a:lnTo>
                <a:lnTo>
                  <a:pt x="2361" y="910"/>
                </a:lnTo>
                <a:lnTo>
                  <a:pt x="2374" y="891"/>
                </a:lnTo>
                <a:lnTo>
                  <a:pt x="2386" y="872"/>
                </a:lnTo>
                <a:lnTo>
                  <a:pt x="2400" y="855"/>
                </a:lnTo>
                <a:lnTo>
                  <a:pt x="2414" y="838"/>
                </a:lnTo>
                <a:lnTo>
                  <a:pt x="2430" y="822"/>
                </a:lnTo>
                <a:lnTo>
                  <a:pt x="2446" y="807"/>
                </a:lnTo>
                <a:lnTo>
                  <a:pt x="2463" y="793"/>
                </a:lnTo>
                <a:lnTo>
                  <a:pt x="2481" y="778"/>
                </a:lnTo>
                <a:lnTo>
                  <a:pt x="2498" y="766"/>
                </a:lnTo>
                <a:lnTo>
                  <a:pt x="2517" y="753"/>
                </a:lnTo>
                <a:lnTo>
                  <a:pt x="2537" y="742"/>
                </a:lnTo>
                <a:lnTo>
                  <a:pt x="2556" y="733"/>
                </a:lnTo>
                <a:lnTo>
                  <a:pt x="2577" y="723"/>
                </a:lnTo>
                <a:lnTo>
                  <a:pt x="2599" y="715"/>
                </a:lnTo>
                <a:lnTo>
                  <a:pt x="2620" y="708"/>
                </a:lnTo>
                <a:lnTo>
                  <a:pt x="2643" y="702"/>
                </a:lnTo>
                <a:lnTo>
                  <a:pt x="2664" y="696"/>
                </a:lnTo>
                <a:lnTo>
                  <a:pt x="2687" y="692"/>
                </a:lnTo>
                <a:lnTo>
                  <a:pt x="2711" y="689"/>
                </a:lnTo>
                <a:lnTo>
                  <a:pt x="2734" y="687"/>
                </a:lnTo>
                <a:lnTo>
                  <a:pt x="2758" y="686"/>
                </a:lnTo>
                <a:lnTo>
                  <a:pt x="2782" y="687"/>
                </a:lnTo>
                <a:lnTo>
                  <a:pt x="2805" y="689"/>
                </a:lnTo>
                <a:lnTo>
                  <a:pt x="2828" y="692"/>
                </a:lnTo>
                <a:lnTo>
                  <a:pt x="2851" y="696"/>
                </a:lnTo>
                <a:lnTo>
                  <a:pt x="2874" y="702"/>
                </a:lnTo>
                <a:lnTo>
                  <a:pt x="2896" y="708"/>
                </a:lnTo>
                <a:lnTo>
                  <a:pt x="2917" y="715"/>
                </a:lnTo>
                <a:lnTo>
                  <a:pt x="2938" y="723"/>
                </a:lnTo>
                <a:lnTo>
                  <a:pt x="2959" y="733"/>
                </a:lnTo>
                <a:lnTo>
                  <a:pt x="2979" y="742"/>
                </a:lnTo>
                <a:lnTo>
                  <a:pt x="2998" y="753"/>
                </a:lnTo>
                <a:lnTo>
                  <a:pt x="3017" y="766"/>
                </a:lnTo>
                <a:lnTo>
                  <a:pt x="3036" y="778"/>
                </a:lnTo>
                <a:lnTo>
                  <a:pt x="3053" y="793"/>
                </a:lnTo>
                <a:lnTo>
                  <a:pt x="3070" y="807"/>
                </a:lnTo>
                <a:lnTo>
                  <a:pt x="3086" y="822"/>
                </a:lnTo>
                <a:lnTo>
                  <a:pt x="3101" y="838"/>
                </a:lnTo>
                <a:lnTo>
                  <a:pt x="3116" y="855"/>
                </a:lnTo>
                <a:lnTo>
                  <a:pt x="3130" y="872"/>
                </a:lnTo>
                <a:lnTo>
                  <a:pt x="3143" y="891"/>
                </a:lnTo>
                <a:lnTo>
                  <a:pt x="3155" y="910"/>
                </a:lnTo>
                <a:lnTo>
                  <a:pt x="3165" y="928"/>
                </a:lnTo>
                <a:lnTo>
                  <a:pt x="3176" y="949"/>
                </a:lnTo>
                <a:lnTo>
                  <a:pt x="3185" y="969"/>
                </a:lnTo>
                <a:lnTo>
                  <a:pt x="3193" y="990"/>
                </a:lnTo>
                <a:lnTo>
                  <a:pt x="3201" y="1012"/>
                </a:lnTo>
                <a:lnTo>
                  <a:pt x="3207" y="1034"/>
                </a:lnTo>
                <a:lnTo>
                  <a:pt x="3212" y="1056"/>
                </a:lnTo>
                <a:lnTo>
                  <a:pt x="3216" y="1078"/>
                </a:lnTo>
                <a:lnTo>
                  <a:pt x="3219" y="1102"/>
                </a:lnTo>
                <a:lnTo>
                  <a:pt x="3221" y="1126"/>
                </a:lnTo>
                <a:lnTo>
                  <a:pt x="3221" y="1150"/>
                </a:lnTo>
                <a:lnTo>
                  <a:pt x="3221" y="1174"/>
                </a:lnTo>
                <a:lnTo>
                  <a:pt x="3219" y="1196"/>
                </a:lnTo>
                <a:lnTo>
                  <a:pt x="3216" y="1220"/>
                </a:lnTo>
                <a:lnTo>
                  <a:pt x="3212" y="1243"/>
                </a:lnTo>
                <a:lnTo>
                  <a:pt x="3207" y="1265"/>
                </a:lnTo>
                <a:lnTo>
                  <a:pt x="3201" y="1288"/>
                </a:lnTo>
                <a:lnTo>
                  <a:pt x="3193" y="1308"/>
                </a:lnTo>
                <a:lnTo>
                  <a:pt x="3185" y="1330"/>
                </a:lnTo>
                <a:lnTo>
                  <a:pt x="3176" y="1350"/>
                </a:lnTo>
                <a:lnTo>
                  <a:pt x="3165" y="1370"/>
                </a:lnTo>
                <a:lnTo>
                  <a:pt x="3155" y="1389"/>
                </a:lnTo>
                <a:lnTo>
                  <a:pt x="3143" y="1409"/>
                </a:lnTo>
                <a:lnTo>
                  <a:pt x="3130" y="1426"/>
                </a:lnTo>
                <a:lnTo>
                  <a:pt x="3116" y="1444"/>
                </a:lnTo>
                <a:lnTo>
                  <a:pt x="3101" y="1460"/>
                </a:lnTo>
                <a:lnTo>
                  <a:pt x="3086" y="1477"/>
                </a:lnTo>
                <a:lnTo>
                  <a:pt x="3070" y="1492"/>
                </a:lnTo>
                <a:lnTo>
                  <a:pt x="3053" y="1507"/>
                </a:lnTo>
                <a:lnTo>
                  <a:pt x="3036" y="1520"/>
                </a:lnTo>
                <a:lnTo>
                  <a:pt x="3017" y="1533"/>
                </a:lnTo>
                <a:lnTo>
                  <a:pt x="2998" y="1545"/>
                </a:lnTo>
                <a:lnTo>
                  <a:pt x="2979" y="1557"/>
                </a:lnTo>
                <a:lnTo>
                  <a:pt x="2959" y="1567"/>
                </a:lnTo>
                <a:lnTo>
                  <a:pt x="2938" y="1576"/>
                </a:lnTo>
                <a:lnTo>
                  <a:pt x="2917" y="1585"/>
                </a:lnTo>
                <a:lnTo>
                  <a:pt x="2896" y="1592"/>
                </a:lnTo>
                <a:lnTo>
                  <a:pt x="2874" y="1598"/>
                </a:lnTo>
                <a:lnTo>
                  <a:pt x="2851" y="1603"/>
                </a:lnTo>
                <a:lnTo>
                  <a:pt x="2828" y="1607"/>
                </a:lnTo>
                <a:lnTo>
                  <a:pt x="2805" y="1609"/>
                </a:lnTo>
                <a:lnTo>
                  <a:pt x="2782" y="1612"/>
                </a:lnTo>
                <a:lnTo>
                  <a:pt x="2758" y="1613"/>
                </a:lnTo>
                <a:lnTo>
                  <a:pt x="2737" y="1612"/>
                </a:lnTo>
                <a:lnTo>
                  <a:pt x="2716" y="1610"/>
                </a:lnTo>
                <a:lnTo>
                  <a:pt x="2695" y="1608"/>
                </a:lnTo>
                <a:lnTo>
                  <a:pt x="2676" y="1605"/>
                </a:lnTo>
                <a:lnTo>
                  <a:pt x="2655" y="1601"/>
                </a:lnTo>
                <a:lnTo>
                  <a:pt x="2635" y="1596"/>
                </a:lnTo>
                <a:lnTo>
                  <a:pt x="2617" y="1590"/>
                </a:lnTo>
                <a:lnTo>
                  <a:pt x="2597" y="1584"/>
                </a:lnTo>
                <a:lnTo>
                  <a:pt x="2579" y="1576"/>
                </a:lnTo>
                <a:lnTo>
                  <a:pt x="2561" y="1568"/>
                </a:lnTo>
                <a:lnTo>
                  <a:pt x="2543" y="1560"/>
                </a:lnTo>
                <a:lnTo>
                  <a:pt x="2525" y="1550"/>
                </a:lnTo>
                <a:lnTo>
                  <a:pt x="2509" y="1540"/>
                </a:lnTo>
                <a:lnTo>
                  <a:pt x="2492" y="1529"/>
                </a:lnTo>
                <a:lnTo>
                  <a:pt x="2477" y="1517"/>
                </a:lnTo>
                <a:lnTo>
                  <a:pt x="2461" y="1505"/>
                </a:lnTo>
                <a:lnTo>
                  <a:pt x="2446" y="1492"/>
                </a:lnTo>
                <a:lnTo>
                  <a:pt x="2432" y="1479"/>
                </a:lnTo>
                <a:lnTo>
                  <a:pt x="2418" y="1465"/>
                </a:lnTo>
                <a:lnTo>
                  <a:pt x="2405" y="1450"/>
                </a:lnTo>
                <a:lnTo>
                  <a:pt x="2393" y="1435"/>
                </a:lnTo>
                <a:lnTo>
                  <a:pt x="2381" y="1419"/>
                </a:lnTo>
                <a:lnTo>
                  <a:pt x="2370" y="1402"/>
                </a:lnTo>
                <a:lnTo>
                  <a:pt x="2359" y="1386"/>
                </a:lnTo>
                <a:lnTo>
                  <a:pt x="2350" y="1369"/>
                </a:lnTo>
                <a:lnTo>
                  <a:pt x="2341" y="1352"/>
                </a:lnTo>
                <a:lnTo>
                  <a:pt x="2332" y="1333"/>
                </a:lnTo>
                <a:lnTo>
                  <a:pt x="2325" y="1315"/>
                </a:lnTo>
                <a:lnTo>
                  <a:pt x="2318" y="1296"/>
                </a:lnTo>
                <a:lnTo>
                  <a:pt x="2312" y="1277"/>
                </a:lnTo>
                <a:lnTo>
                  <a:pt x="2306" y="1258"/>
                </a:lnTo>
                <a:lnTo>
                  <a:pt x="2302" y="1238"/>
                </a:lnTo>
                <a:lnTo>
                  <a:pt x="2274" y="1253"/>
                </a:lnTo>
                <a:lnTo>
                  <a:pt x="2246" y="1271"/>
                </a:lnTo>
                <a:lnTo>
                  <a:pt x="2217" y="1288"/>
                </a:lnTo>
                <a:lnTo>
                  <a:pt x="2188" y="1306"/>
                </a:lnTo>
                <a:lnTo>
                  <a:pt x="2160" y="1325"/>
                </a:lnTo>
                <a:lnTo>
                  <a:pt x="2132" y="1343"/>
                </a:lnTo>
                <a:lnTo>
                  <a:pt x="2105" y="1362"/>
                </a:lnTo>
                <a:lnTo>
                  <a:pt x="2080" y="1382"/>
                </a:lnTo>
                <a:lnTo>
                  <a:pt x="2061" y="1397"/>
                </a:lnTo>
                <a:lnTo>
                  <a:pt x="2041" y="1413"/>
                </a:lnTo>
                <a:lnTo>
                  <a:pt x="2023" y="1429"/>
                </a:lnTo>
                <a:lnTo>
                  <a:pt x="2007" y="1445"/>
                </a:lnTo>
                <a:lnTo>
                  <a:pt x="1990" y="1461"/>
                </a:lnTo>
                <a:lnTo>
                  <a:pt x="1974" y="1478"/>
                </a:lnTo>
                <a:lnTo>
                  <a:pt x="1960" y="1495"/>
                </a:lnTo>
                <a:lnTo>
                  <a:pt x="1945" y="1511"/>
                </a:lnTo>
                <a:lnTo>
                  <a:pt x="1917" y="1545"/>
                </a:lnTo>
                <a:lnTo>
                  <a:pt x="1889" y="1581"/>
                </a:lnTo>
                <a:lnTo>
                  <a:pt x="1862" y="1619"/>
                </a:lnTo>
                <a:lnTo>
                  <a:pt x="1834" y="1658"/>
                </a:lnTo>
                <a:lnTo>
                  <a:pt x="1804" y="1701"/>
                </a:lnTo>
                <a:lnTo>
                  <a:pt x="1774" y="1744"/>
                </a:lnTo>
                <a:lnTo>
                  <a:pt x="1743" y="1787"/>
                </a:lnTo>
                <a:lnTo>
                  <a:pt x="1712" y="1833"/>
                </a:lnTo>
                <a:lnTo>
                  <a:pt x="1682" y="1878"/>
                </a:lnTo>
                <a:lnTo>
                  <a:pt x="1653" y="1921"/>
                </a:lnTo>
                <a:lnTo>
                  <a:pt x="1626" y="1964"/>
                </a:lnTo>
                <a:lnTo>
                  <a:pt x="1601" y="2005"/>
                </a:lnTo>
                <a:lnTo>
                  <a:pt x="1579" y="2043"/>
                </a:lnTo>
                <a:lnTo>
                  <a:pt x="1560" y="2079"/>
                </a:lnTo>
                <a:lnTo>
                  <a:pt x="1543" y="2114"/>
                </a:lnTo>
                <a:lnTo>
                  <a:pt x="1528" y="2146"/>
                </a:lnTo>
                <a:lnTo>
                  <a:pt x="1515" y="2178"/>
                </a:lnTo>
                <a:lnTo>
                  <a:pt x="1503" y="2208"/>
                </a:lnTo>
                <a:lnTo>
                  <a:pt x="1492" y="2238"/>
                </a:lnTo>
                <a:lnTo>
                  <a:pt x="1482" y="2268"/>
                </a:lnTo>
                <a:lnTo>
                  <a:pt x="1471" y="2299"/>
                </a:lnTo>
                <a:lnTo>
                  <a:pt x="1461" y="2329"/>
                </a:lnTo>
                <a:lnTo>
                  <a:pt x="1452" y="2359"/>
                </a:lnTo>
                <a:lnTo>
                  <a:pt x="1442" y="2387"/>
                </a:lnTo>
                <a:lnTo>
                  <a:pt x="1463" y="2394"/>
                </a:lnTo>
                <a:lnTo>
                  <a:pt x="1484" y="2403"/>
                </a:lnTo>
                <a:lnTo>
                  <a:pt x="1503" y="2415"/>
                </a:lnTo>
                <a:lnTo>
                  <a:pt x="1522" y="2426"/>
                </a:lnTo>
                <a:lnTo>
                  <a:pt x="1540" y="2440"/>
                </a:lnTo>
                <a:lnTo>
                  <a:pt x="1555" y="2455"/>
                </a:lnTo>
                <a:lnTo>
                  <a:pt x="1571" y="2471"/>
                </a:lnTo>
                <a:lnTo>
                  <a:pt x="1584" y="2488"/>
                </a:lnTo>
                <a:lnTo>
                  <a:pt x="1597" y="2506"/>
                </a:lnTo>
                <a:lnTo>
                  <a:pt x="1608" y="2526"/>
                </a:lnTo>
                <a:lnTo>
                  <a:pt x="1618" y="2545"/>
                </a:lnTo>
                <a:lnTo>
                  <a:pt x="1626" y="2567"/>
                </a:lnTo>
                <a:lnTo>
                  <a:pt x="1632" y="2589"/>
                </a:lnTo>
                <a:lnTo>
                  <a:pt x="1637" y="2610"/>
                </a:lnTo>
                <a:lnTo>
                  <a:pt x="1640" y="2634"/>
                </a:lnTo>
                <a:lnTo>
                  <a:pt x="1640" y="2657"/>
                </a:lnTo>
                <a:lnTo>
                  <a:pt x="1640" y="2671"/>
                </a:lnTo>
                <a:lnTo>
                  <a:pt x="1639" y="2686"/>
                </a:lnTo>
                <a:lnTo>
                  <a:pt x="1637" y="2700"/>
                </a:lnTo>
                <a:lnTo>
                  <a:pt x="1635" y="2715"/>
                </a:lnTo>
                <a:lnTo>
                  <a:pt x="1632" y="2728"/>
                </a:lnTo>
                <a:lnTo>
                  <a:pt x="1628" y="2742"/>
                </a:lnTo>
                <a:lnTo>
                  <a:pt x="1624" y="2754"/>
                </a:lnTo>
                <a:lnTo>
                  <a:pt x="1619" y="2768"/>
                </a:lnTo>
                <a:lnTo>
                  <a:pt x="1612" y="2780"/>
                </a:lnTo>
                <a:lnTo>
                  <a:pt x="1606" y="2793"/>
                </a:lnTo>
                <a:lnTo>
                  <a:pt x="1600" y="2804"/>
                </a:lnTo>
                <a:lnTo>
                  <a:pt x="1593" y="2816"/>
                </a:lnTo>
                <a:lnTo>
                  <a:pt x="1584" y="2827"/>
                </a:lnTo>
                <a:lnTo>
                  <a:pt x="1576" y="2838"/>
                </a:lnTo>
                <a:lnTo>
                  <a:pt x="1567" y="2848"/>
                </a:lnTo>
                <a:lnTo>
                  <a:pt x="1557" y="2858"/>
                </a:lnTo>
                <a:lnTo>
                  <a:pt x="1548" y="2867"/>
                </a:lnTo>
                <a:lnTo>
                  <a:pt x="1538" y="2876"/>
                </a:lnTo>
                <a:lnTo>
                  <a:pt x="1526" y="2885"/>
                </a:lnTo>
                <a:lnTo>
                  <a:pt x="1516" y="2893"/>
                </a:lnTo>
                <a:lnTo>
                  <a:pt x="1504" y="2900"/>
                </a:lnTo>
                <a:lnTo>
                  <a:pt x="1492" y="2906"/>
                </a:lnTo>
                <a:lnTo>
                  <a:pt x="1480" y="2913"/>
                </a:lnTo>
                <a:lnTo>
                  <a:pt x="1467" y="2919"/>
                </a:lnTo>
                <a:lnTo>
                  <a:pt x="1455" y="2924"/>
                </a:lnTo>
                <a:lnTo>
                  <a:pt x="1441" y="2928"/>
                </a:lnTo>
                <a:lnTo>
                  <a:pt x="1428" y="2932"/>
                </a:lnTo>
                <a:lnTo>
                  <a:pt x="1414" y="2935"/>
                </a:lnTo>
                <a:lnTo>
                  <a:pt x="1400" y="2938"/>
                </a:lnTo>
                <a:lnTo>
                  <a:pt x="1385" y="2940"/>
                </a:lnTo>
                <a:lnTo>
                  <a:pt x="1372" y="2941"/>
                </a:lnTo>
                <a:lnTo>
                  <a:pt x="1356" y="2941"/>
                </a:lnTo>
                <a:lnTo>
                  <a:pt x="1342" y="2941"/>
                </a:lnTo>
                <a:lnTo>
                  <a:pt x="1327" y="2940"/>
                </a:lnTo>
                <a:lnTo>
                  <a:pt x="1314" y="2938"/>
                </a:lnTo>
                <a:lnTo>
                  <a:pt x="1299" y="2935"/>
                </a:lnTo>
                <a:lnTo>
                  <a:pt x="1286" y="2932"/>
                </a:lnTo>
                <a:lnTo>
                  <a:pt x="1272" y="2928"/>
                </a:lnTo>
                <a:lnTo>
                  <a:pt x="1259" y="2924"/>
                </a:lnTo>
                <a:lnTo>
                  <a:pt x="1246" y="2919"/>
                </a:lnTo>
                <a:lnTo>
                  <a:pt x="1234" y="2913"/>
                </a:lnTo>
                <a:lnTo>
                  <a:pt x="1221" y="2906"/>
                </a:lnTo>
                <a:lnTo>
                  <a:pt x="1209" y="2900"/>
                </a:lnTo>
                <a:lnTo>
                  <a:pt x="1197" y="2893"/>
                </a:lnTo>
                <a:lnTo>
                  <a:pt x="1186" y="2885"/>
                </a:lnTo>
                <a:lnTo>
                  <a:pt x="1176" y="2876"/>
                </a:lnTo>
                <a:lnTo>
                  <a:pt x="1165" y="2867"/>
                </a:lnTo>
                <a:lnTo>
                  <a:pt x="1156" y="2858"/>
                </a:lnTo>
                <a:lnTo>
                  <a:pt x="1146" y="2848"/>
                </a:lnTo>
                <a:lnTo>
                  <a:pt x="1137" y="2838"/>
                </a:lnTo>
                <a:lnTo>
                  <a:pt x="1129" y="2827"/>
                </a:lnTo>
                <a:lnTo>
                  <a:pt x="1121" y="2816"/>
                </a:lnTo>
                <a:lnTo>
                  <a:pt x="1113" y="2804"/>
                </a:lnTo>
                <a:lnTo>
                  <a:pt x="1106" y="2793"/>
                </a:lnTo>
                <a:lnTo>
                  <a:pt x="1100" y="2780"/>
                </a:lnTo>
                <a:lnTo>
                  <a:pt x="1095" y="2768"/>
                </a:lnTo>
                <a:lnTo>
                  <a:pt x="1089" y="2754"/>
                </a:lnTo>
                <a:lnTo>
                  <a:pt x="1085" y="2742"/>
                </a:lnTo>
                <a:lnTo>
                  <a:pt x="1081" y="2728"/>
                </a:lnTo>
                <a:lnTo>
                  <a:pt x="1078" y="2715"/>
                </a:lnTo>
                <a:lnTo>
                  <a:pt x="1076" y="2700"/>
                </a:lnTo>
                <a:lnTo>
                  <a:pt x="1074" y="2686"/>
                </a:lnTo>
                <a:lnTo>
                  <a:pt x="1073" y="2671"/>
                </a:lnTo>
                <a:lnTo>
                  <a:pt x="1072" y="2657"/>
                </a:lnTo>
                <a:lnTo>
                  <a:pt x="1073" y="2643"/>
                </a:lnTo>
                <a:lnTo>
                  <a:pt x="1074" y="2628"/>
                </a:lnTo>
                <a:lnTo>
                  <a:pt x="1076" y="2615"/>
                </a:lnTo>
                <a:lnTo>
                  <a:pt x="1078" y="2600"/>
                </a:lnTo>
                <a:lnTo>
                  <a:pt x="1081" y="2587"/>
                </a:lnTo>
                <a:lnTo>
                  <a:pt x="1085" y="2573"/>
                </a:lnTo>
                <a:lnTo>
                  <a:pt x="1089" y="2560"/>
                </a:lnTo>
                <a:lnTo>
                  <a:pt x="1095" y="2547"/>
                </a:lnTo>
                <a:lnTo>
                  <a:pt x="1100" y="2534"/>
                </a:lnTo>
                <a:lnTo>
                  <a:pt x="1106" y="2522"/>
                </a:lnTo>
                <a:lnTo>
                  <a:pt x="1113" y="2510"/>
                </a:lnTo>
                <a:lnTo>
                  <a:pt x="1121" y="2499"/>
                </a:lnTo>
                <a:lnTo>
                  <a:pt x="1129" y="2487"/>
                </a:lnTo>
                <a:lnTo>
                  <a:pt x="1137" y="2477"/>
                </a:lnTo>
                <a:lnTo>
                  <a:pt x="1146" y="2467"/>
                </a:lnTo>
                <a:lnTo>
                  <a:pt x="1156" y="2457"/>
                </a:lnTo>
                <a:lnTo>
                  <a:pt x="1165" y="2447"/>
                </a:lnTo>
                <a:lnTo>
                  <a:pt x="1176" y="2439"/>
                </a:lnTo>
                <a:lnTo>
                  <a:pt x="1186" y="2430"/>
                </a:lnTo>
                <a:lnTo>
                  <a:pt x="1197" y="2422"/>
                </a:lnTo>
                <a:lnTo>
                  <a:pt x="1209" y="2415"/>
                </a:lnTo>
                <a:lnTo>
                  <a:pt x="1221" y="2408"/>
                </a:lnTo>
                <a:lnTo>
                  <a:pt x="1234" y="2401"/>
                </a:lnTo>
                <a:lnTo>
                  <a:pt x="1246" y="2396"/>
                </a:lnTo>
                <a:lnTo>
                  <a:pt x="1259" y="2391"/>
                </a:lnTo>
                <a:lnTo>
                  <a:pt x="1272" y="2387"/>
                </a:lnTo>
                <a:lnTo>
                  <a:pt x="1286" y="2383"/>
                </a:lnTo>
                <a:lnTo>
                  <a:pt x="1299" y="2380"/>
                </a:lnTo>
                <a:lnTo>
                  <a:pt x="1314" y="2376"/>
                </a:lnTo>
                <a:lnTo>
                  <a:pt x="1327" y="2375"/>
                </a:lnTo>
                <a:lnTo>
                  <a:pt x="1342" y="2374"/>
                </a:lnTo>
                <a:lnTo>
                  <a:pt x="1356" y="2373"/>
                </a:lnTo>
                <a:lnTo>
                  <a:pt x="1366" y="2373"/>
                </a:lnTo>
                <a:lnTo>
                  <a:pt x="1377" y="2374"/>
                </a:lnTo>
                <a:lnTo>
                  <a:pt x="1387" y="2375"/>
                </a:lnTo>
                <a:lnTo>
                  <a:pt x="1398" y="2376"/>
                </a:lnTo>
                <a:lnTo>
                  <a:pt x="1406" y="2350"/>
                </a:lnTo>
                <a:lnTo>
                  <a:pt x="1413" y="2321"/>
                </a:lnTo>
                <a:lnTo>
                  <a:pt x="1421" y="2291"/>
                </a:lnTo>
                <a:lnTo>
                  <a:pt x="1430" y="2260"/>
                </a:lnTo>
                <a:lnTo>
                  <a:pt x="1438" y="2228"/>
                </a:lnTo>
                <a:lnTo>
                  <a:pt x="1445" y="2197"/>
                </a:lnTo>
                <a:lnTo>
                  <a:pt x="1452" y="2166"/>
                </a:lnTo>
                <a:lnTo>
                  <a:pt x="1458" y="2133"/>
                </a:lnTo>
                <a:lnTo>
                  <a:pt x="1462" y="2100"/>
                </a:lnTo>
                <a:lnTo>
                  <a:pt x="1466" y="2065"/>
                </a:lnTo>
                <a:lnTo>
                  <a:pt x="1468" y="2030"/>
                </a:lnTo>
                <a:lnTo>
                  <a:pt x="1469" y="1991"/>
                </a:lnTo>
                <a:lnTo>
                  <a:pt x="1469" y="1953"/>
                </a:lnTo>
                <a:lnTo>
                  <a:pt x="1467" y="1913"/>
                </a:lnTo>
                <a:lnTo>
                  <a:pt x="1464" y="1871"/>
                </a:lnTo>
                <a:lnTo>
                  <a:pt x="1461" y="1830"/>
                </a:lnTo>
                <a:lnTo>
                  <a:pt x="1457" y="1789"/>
                </a:lnTo>
                <a:lnTo>
                  <a:pt x="1452" y="1747"/>
                </a:lnTo>
                <a:lnTo>
                  <a:pt x="1446" y="1708"/>
                </a:lnTo>
                <a:lnTo>
                  <a:pt x="1442" y="1671"/>
                </a:lnTo>
                <a:lnTo>
                  <a:pt x="1441" y="1666"/>
                </a:lnTo>
                <a:lnTo>
                  <a:pt x="1441" y="1665"/>
                </a:lnTo>
                <a:lnTo>
                  <a:pt x="1441" y="1664"/>
                </a:lnTo>
                <a:lnTo>
                  <a:pt x="1439" y="1652"/>
                </a:lnTo>
                <a:lnTo>
                  <a:pt x="1439" y="1651"/>
                </a:lnTo>
                <a:lnTo>
                  <a:pt x="1435" y="1618"/>
                </a:lnTo>
                <a:lnTo>
                  <a:pt x="1431" y="1587"/>
                </a:lnTo>
                <a:lnTo>
                  <a:pt x="1427" y="1558"/>
                </a:lnTo>
                <a:lnTo>
                  <a:pt x="1421" y="1531"/>
                </a:lnTo>
                <a:lnTo>
                  <a:pt x="1416" y="1505"/>
                </a:lnTo>
                <a:lnTo>
                  <a:pt x="1411" y="1480"/>
                </a:lnTo>
                <a:lnTo>
                  <a:pt x="1405" y="1457"/>
                </a:lnTo>
                <a:lnTo>
                  <a:pt x="1398" y="1436"/>
                </a:lnTo>
                <a:lnTo>
                  <a:pt x="1389" y="1413"/>
                </a:lnTo>
                <a:lnTo>
                  <a:pt x="1379" y="1392"/>
                </a:lnTo>
                <a:lnTo>
                  <a:pt x="1366" y="1371"/>
                </a:lnTo>
                <a:lnTo>
                  <a:pt x="1353" y="1352"/>
                </a:lnTo>
                <a:lnTo>
                  <a:pt x="1335" y="1331"/>
                </a:lnTo>
                <a:lnTo>
                  <a:pt x="1317" y="1309"/>
                </a:lnTo>
                <a:lnTo>
                  <a:pt x="1293" y="1285"/>
                </a:lnTo>
                <a:lnTo>
                  <a:pt x="1267" y="1261"/>
                </a:lnTo>
                <a:lnTo>
                  <a:pt x="1237" y="1233"/>
                </a:lnTo>
                <a:lnTo>
                  <a:pt x="1204" y="1204"/>
                </a:lnTo>
                <a:lnTo>
                  <a:pt x="1169" y="1175"/>
                </a:lnTo>
                <a:lnTo>
                  <a:pt x="1134" y="1145"/>
                </a:lnTo>
                <a:lnTo>
                  <a:pt x="1111" y="1166"/>
                </a:lnTo>
                <a:lnTo>
                  <a:pt x="1087" y="1186"/>
                </a:lnTo>
                <a:lnTo>
                  <a:pt x="1062" y="1206"/>
                </a:lnTo>
                <a:lnTo>
                  <a:pt x="1037" y="1223"/>
                </a:lnTo>
                <a:lnTo>
                  <a:pt x="1010" y="1240"/>
                </a:lnTo>
                <a:lnTo>
                  <a:pt x="982" y="1255"/>
                </a:lnTo>
                <a:lnTo>
                  <a:pt x="954" y="1270"/>
                </a:lnTo>
                <a:lnTo>
                  <a:pt x="924" y="1283"/>
                </a:lnTo>
                <a:lnTo>
                  <a:pt x="894" y="1295"/>
                </a:lnTo>
                <a:lnTo>
                  <a:pt x="863" y="1304"/>
                </a:lnTo>
                <a:lnTo>
                  <a:pt x="832" y="1313"/>
                </a:lnTo>
                <a:lnTo>
                  <a:pt x="801" y="1321"/>
                </a:lnTo>
                <a:lnTo>
                  <a:pt x="768" y="1326"/>
                </a:lnTo>
                <a:lnTo>
                  <a:pt x="736" y="1330"/>
                </a:lnTo>
                <a:lnTo>
                  <a:pt x="702" y="1333"/>
                </a:lnTo>
                <a:lnTo>
                  <a:pt x="668" y="1333"/>
                </a:lnTo>
                <a:lnTo>
                  <a:pt x="634" y="1333"/>
                </a:lnTo>
                <a:lnTo>
                  <a:pt x="600" y="1330"/>
                </a:lnTo>
                <a:lnTo>
                  <a:pt x="567" y="1326"/>
                </a:lnTo>
                <a:lnTo>
                  <a:pt x="533" y="1320"/>
                </a:lnTo>
                <a:lnTo>
                  <a:pt x="501" y="1312"/>
                </a:lnTo>
                <a:lnTo>
                  <a:pt x="469" y="1303"/>
                </a:lnTo>
                <a:lnTo>
                  <a:pt x="439" y="1293"/>
                </a:lnTo>
                <a:lnTo>
                  <a:pt x="408" y="1281"/>
                </a:lnTo>
                <a:lnTo>
                  <a:pt x="379" y="1268"/>
                </a:lnTo>
                <a:lnTo>
                  <a:pt x="350" y="1253"/>
                </a:lnTo>
                <a:lnTo>
                  <a:pt x="322" y="1237"/>
                </a:lnTo>
                <a:lnTo>
                  <a:pt x="295" y="1219"/>
                </a:lnTo>
                <a:lnTo>
                  <a:pt x="269" y="1201"/>
                </a:lnTo>
                <a:lnTo>
                  <a:pt x="243" y="1181"/>
                </a:lnTo>
                <a:lnTo>
                  <a:pt x="219" y="1160"/>
                </a:lnTo>
                <a:lnTo>
                  <a:pt x="196" y="1138"/>
                </a:lnTo>
                <a:lnTo>
                  <a:pt x="173" y="1115"/>
                </a:lnTo>
                <a:lnTo>
                  <a:pt x="153" y="1091"/>
                </a:lnTo>
                <a:lnTo>
                  <a:pt x="133" y="1066"/>
                </a:lnTo>
                <a:lnTo>
                  <a:pt x="114" y="1039"/>
                </a:lnTo>
                <a:lnTo>
                  <a:pt x="97" y="1012"/>
                </a:lnTo>
                <a:lnTo>
                  <a:pt x="81" y="984"/>
                </a:lnTo>
                <a:lnTo>
                  <a:pt x="65" y="956"/>
                </a:lnTo>
                <a:lnTo>
                  <a:pt x="52" y="926"/>
                </a:lnTo>
                <a:lnTo>
                  <a:pt x="41" y="896"/>
                </a:lnTo>
                <a:lnTo>
                  <a:pt x="30" y="865"/>
                </a:lnTo>
                <a:lnTo>
                  <a:pt x="21" y="833"/>
                </a:lnTo>
                <a:lnTo>
                  <a:pt x="14" y="801"/>
                </a:lnTo>
                <a:lnTo>
                  <a:pt x="7" y="768"/>
                </a:lnTo>
                <a:lnTo>
                  <a:pt x="3" y="735"/>
                </a:lnTo>
                <a:lnTo>
                  <a:pt x="1" y="701"/>
                </a:lnTo>
                <a:lnTo>
                  <a:pt x="0" y="666"/>
                </a:lnTo>
                <a:lnTo>
                  <a:pt x="1" y="632"/>
                </a:lnTo>
                <a:lnTo>
                  <a:pt x="3" y="598"/>
                </a:lnTo>
                <a:lnTo>
                  <a:pt x="7" y="565"/>
                </a:lnTo>
                <a:lnTo>
                  <a:pt x="14" y="532"/>
                </a:lnTo>
                <a:lnTo>
                  <a:pt x="21" y="500"/>
                </a:lnTo>
                <a:lnTo>
                  <a:pt x="30" y="469"/>
                </a:lnTo>
                <a:lnTo>
                  <a:pt x="41" y="438"/>
                </a:lnTo>
                <a:lnTo>
                  <a:pt x="52" y="407"/>
                </a:lnTo>
                <a:lnTo>
                  <a:pt x="65" y="378"/>
                </a:lnTo>
                <a:lnTo>
                  <a:pt x="81" y="349"/>
                </a:lnTo>
                <a:lnTo>
                  <a:pt x="97" y="321"/>
                </a:lnTo>
                <a:lnTo>
                  <a:pt x="114" y="294"/>
                </a:lnTo>
                <a:lnTo>
                  <a:pt x="133" y="268"/>
                </a:lnTo>
                <a:lnTo>
                  <a:pt x="153" y="242"/>
                </a:lnTo>
                <a:lnTo>
                  <a:pt x="173" y="218"/>
                </a:lnTo>
                <a:lnTo>
                  <a:pt x="196" y="195"/>
                </a:lnTo>
                <a:lnTo>
                  <a:pt x="219" y="173"/>
                </a:lnTo>
                <a:lnTo>
                  <a:pt x="243" y="152"/>
                </a:lnTo>
                <a:lnTo>
                  <a:pt x="269" y="132"/>
                </a:lnTo>
                <a:lnTo>
                  <a:pt x="295" y="114"/>
                </a:lnTo>
                <a:lnTo>
                  <a:pt x="322" y="96"/>
                </a:lnTo>
                <a:lnTo>
                  <a:pt x="350" y="81"/>
                </a:lnTo>
                <a:lnTo>
                  <a:pt x="379" y="65"/>
                </a:lnTo>
                <a:lnTo>
                  <a:pt x="408" y="53"/>
                </a:lnTo>
                <a:lnTo>
                  <a:pt x="439" y="40"/>
                </a:lnTo>
                <a:lnTo>
                  <a:pt x="469" y="30"/>
                </a:lnTo>
                <a:lnTo>
                  <a:pt x="501" y="21"/>
                </a:lnTo>
                <a:lnTo>
                  <a:pt x="533" y="13"/>
                </a:lnTo>
                <a:lnTo>
                  <a:pt x="567" y="7"/>
                </a:lnTo>
                <a:lnTo>
                  <a:pt x="600" y="3"/>
                </a:lnTo>
                <a:lnTo>
                  <a:pt x="634" y="1"/>
                </a:lnTo>
                <a:lnTo>
                  <a:pt x="668" y="0"/>
                </a:lnTo>
                <a:close/>
                <a:moveTo>
                  <a:pt x="1524" y="1176"/>
                </a:moveTo>
                <a:lnTo>
                  <a:pt x="1533" y="1182"/>
                </a:lnTo>
                <a:lnTo>
                  <a:pt x="1543" y="1187"/>
                </a:lnTo>
                <a:lnTo>
                  <a:pt x="1553" y="1192"/>
                </a:lnTo>
                <a:lnTo>
                  <a:pt x="1565" y="1197"/>
                </a:lnTo>
                <a:lnTo>
                  <a:pt x="1576" y="1201"/>
                </a:lnTo>
                <a:lnTo>
                  <a:pt x="1587" y="1205"/>
                </a:lnTo>
                <a:lnTo>
                  <a:pt x="1599" y="1207"/>
                </a:lnTo>
                <a:lnTo>
                  <a:pt x="1611" y="1210"/>
                </a:lnTo>
                <a:lnTo>
                  <a:pt x="1637" y="1213"/>
                </a:lnTo>
                <a:lnTo>
                  <a:pt x="1663" y="1214"/>
                </a:lnTo>
                <a:lnTo>
                  <a:pt x="1689" y="1214"/>
                </a:lnTo>
                <a:lnTo>
                  <a:pt x="1716" y="1213"/>
                </a:lnTo>
                <a:lnTo>
                  <a:pt x="1742" y="1211"/>
                </a:lnTo>
                <a:lnTo>
                  <a:pt x="1768" y="1208"/>
                </a:lnTo>
                <a:lnTo>
                  <a:pt x="1792" y="1204"/>
                </a:lnTo>
                <a:lnTo>
                  <a:pt x="1815" y="1200"/>
                </a:lnTo>
                <a:lnTo>
                  <a:pt x="1836" y="1194"/>
                </a:lnTo>
                <a:lnTo>
                  <a:pt x="1856" y="1190"/>
                </a:lnTo>
                <a:lnTo>
                  <a:pt x="1873" y="1186"/>
                </a:lnTo>
                <a:lnTo>
                  <a:pt x="1886" y="1183"/>
                </a:lnTo>
                <a:lnTo>
                  <a:pt x="1906" y="1178"/>
                </a:lnTo>
                <a:lnTo>
                  <a:pt x="1916" y="1177"/>
                </a:lnTo>
                <a:lnTo>
                  <a:pt x="1919" y="1178"/>
                </a:lnTo>
                <a:lnTo>
                  <a:pt x="1922" y="1179"/>
                </a:lnTo>
                <a:lnTo>
                  <a:pt x="1924" y="1182"/>
                </a:lnTo>
                <a:lnTo>
                  <a:pt x="1925" y="1186"/>
                </a:lnTo>
                <a:lnTo>
                  <a:pt x="1930" y="1197"/>
                </a:lnTo>
                <a:lnTo>
                  <a:pt x="1935" y="1212"/>
                </a:lnTo>
                <a:lnTo>
                  <a:pt x="1940" y="1225"/>
                </a:lnTo>
                <a:lnTo>
                  <a:pt x="1945" y="1237"/>
                </a:lnTo>
                <a:lnTo>
                  <a:pt x="1950" y="1248"/>
                </a:lnTo>
                <a:lnTo>
                  <a:pt x="1950" y="1249"/>
                </a:lnTo>
                <a:lnTo>
                  <a:pt x="1953" y="1247"/>
                </a:lnTo>
                <a:lnTo>
                  <a:pt x="1972" y="1231"/>
                </a:lnTo>
                <a:lnTo>
                  <a:pt x="1993" y="1214"/>
                </a:lnTo>
                <a:lnTo>
                  <a:pt x="2020" y="1190"/>
                </a:lnTo>
                <a:lnTo>
                  <a:pt x="2035" y="1177"/>
                </a:lnTo>
                <a:lnTo>
                  <a:pt x="2048" y="1161"/>
                </a:lnTo>
                <a:lnTo>
                  <a:pt x="2063" y="1145"/>
                </a:lnTo>
                <a:lnTo>
                  <a:pt x="2076" y="1127"/>
                </a:lnTo>
                <a:lnTo>
                  <a:pt x="2090" y="1109"/>
                </a:lnTo>
                <a:lnTo>
                  <a:pt x="2101" y="1090"/>
                </a:lnTo>
                <a:lnTo>
                  <a:pt x="2112" y="1071"/>
                </a:lnTo>
                <a:lnTo>
                  <a:pt x="2122" y="1053"/>
                </a:lnTo>
                <a:lnTo>
                  <a:pt x="2138" y="1017"/>
                </a:lnTo>
                <a:lnTo>
                  <a:pt x="2150" y="990"/>
                </a:lnTo>
                <a:lnTo>
                  <a:pt x="2161" y="965"/>
                </a:lnTo>
                <a:lnTo>
                  <a:pt x="2162" y="961"/>
                </a:lnTo>
                <a:lnTo>
                  <a:pt x="2159" y="961"/>
                </a:lnTo>
                <a:lnTo>
                  <a:pt x="2137" y="967"/>
                </a:lnTo>
                <a:lnTo>
                  <a:pt x="2114" y="972"/>
                </a:lnTo>
                <a:lnTo>
                  <a:pt x="2084" y="979"/>
                </a:lnTo>
                <a:lnTo>
                  <a:pt x="2050" y="985"/>
                </a:lnTo>
                <a:lnTo>
                  <a:pt x="2013" y="990"/>
                </a:lnTo>
                <a:lnTo>
                  <a:pt x="1974" y="994"/>
                </a:lnTo>
                <a:lnTo>
                  <a:pt x="1938" y="996"/>
                </a:lnTo>
                <a:lnTo>
                  <a:pt x="1907" y="996"/>
                </a:lnTo>
                <a:lnTo>
                  <a:pt x="1883" y="996"/>
                </a:lnTo>
                <a:lnTo>
                  <a:pt x="1860" y="996"/>
                </a:lnTo>
                <a:lnTo>
                  <a:pt x="1857" y="996"/>
                </a:lnTo>
                <a:lnTo>
                  <a:pt x="1857" y="998"/>
                </a:lnTo>
                <a:lnTo>
                  <a:pt x="1862" y="1011"/>
                </a:lnTo>
                <a:lnTo>
                  <a:pt x="1868" y="1025"/>
                </a:lnTo>
                <a:lnTo>
                  <a:pt x="1874" y="1041"/>
                </a:lnTo>
                <a:lnTo>
                  <a:pt x="1880" y="1058"/>
                </a:lnTo>
                <a:lnTo>
                  <a:pt x="1884" y="1072"/>
                </a:lnTo>
                <a:lnTo>
                  <a:pt x="1889" y="1085"/>
                </a:lnTo>
                <a:lnTo>
                  <a:pt x="1890" y="1087"/>
                </a:lnTo>
                <a:lnTo>
                  <a:pt x="1887" y="1088"/>
                </a:lnTo>
                <a:lnTo>
                  <a:pt x="1870" y="1089"/>
                </a:lnTo>
                <a:lnTo>
                  <a:pt x="1850" y="1091"/>
                </a:lnTo>
                <a:lnTo>
                  <a:pt x="1822" y="1092"/>
                </a:lnTo>
                <a:lnTo>
                  <a:pt x="1803" y="1092"/>
                </a:lnTo>
                <a:lnTo>
                  <a:pt x="1782" y="1091"/>
                </a:lnTo>
                <a:lnTo>
                  <a:pt x="1759" y="1088"/>
                </a:lnTo>
                <a:lnTo>
                  <a:pt x="1732" y="1085"/>
                </a:lnTo>
                <a:lnTo>
                  <a:pt x="1702" y="1079"/>
                </a:lnTo>
                <a:lnTo>
                  <a:pt x="1669" y="1073"/>
                </a:lnTo>
                <a:lnTo>
                  <a:pt x="1636" y="1066"/>
                </a:lnTo>
                <a:lnTo>
                  <a:pt x="1602" y="1058"/>
                </a:lnTo>
                <a:lnTo>
                  <a:pt x="1570" y="1050"/>
                </a:lnTo>
                <a:lnTo>
                  <a:pt x="1539" y="1043"/>
                </a:lnTo>
                <a:lnTo>
                  <a:pt x="1512" y="1036"/>
                </a:lnTo>
                <a:lnTo>
                  <a:pt x="1488" y="1030"/>
                </a:lnTo>
                <a:lnTo>
                  <a:pt x="1456" y="1023"/>
                </a:lnTo>
                <a:lnTo>
                  <a:pt x="1439" y="1018"/>
                </a:lnTo>
                <a:lnTo>
                  <a:pt x="1433" y="1016"/>
                </a:lnTo>
                <a:lnTo>
                  <a:pt x="1433" y="1016"/>
                </a:lnTo>
                <a:lnTo>
                  <a:pt x="1434" y="1020"/>
                </a:lnTo>
                <a:lnTo>
                  <a:pt x="1443" y="1047"/>
                </a:lnTo>
                <a:lnTo>
                  <a:pt x="1448" y="1061"/>
                </a:lnTo>
                <a:lnTo>
                  <a:pt x="1454" y="1075"/>
                </a:lnTo>
                <a:lnTo>
                  <a:pt x="1461" y="1093"/>
                </a:lnTo>
                <a:lnTo>
                  <a:pt x="1470" y="1111"/>
                </a:lnTo>
                <a:lnTo>
                  <a:pt x="1481" y="1128"/>
                </a:lnTo>
                <a:lnTo>
                  <a:pt x="1493" y="1146"/>
                </a:lnTo>
                <a:lnTo>
                  <a:pt x="1500" y="1154"/>
                </a:lnTo>
                <a:lnTo>
                  <a:pt x="1508" y="1161"/>
                </a:lnTo>
                <a:lnTo>
                  <a:pt x="1516" y="1168"/>
                </a:lnTo>
                <a:lnTo>
                  <a:pt x="1524" y="1176"/>
                </a:lnTo>
                <a:close/>
                <a:moveTo>
                  <a:pt x="2147" y="1514"/>
                </a:moveTo>
                <a:lnTo>
                  <a:pt x="2136" y="1518"/>
                </a:lnTo>
                <a:lnTo>
                  <a:pt x="2126" y="1524"/>
                </a:lnTo>
                <a:lnTo>
                  <a:pt x="2117" y="1529"/>
                </a:lnTo>
                <a:lnTo>
                  <a:pt x="2106" y="1536"/>
                </a:lnTo>
                <a:lnTo>
                  <a:pt x="2097" y="1543"/>
                </a:lnTo>
                <a:lnTo>
                  <a:pt x="2087" y="1550"/>
                </a:lnTo>
                <a:lnTo>
                  <a:pt x="2078" y="1559"/>
                </a:lnTo>
                <a:lnTo>
                  <a:pt x="2070" y="1568"/>
                </a:lnTo>
                <a:lnTo>
                  <a:pt x="2053" y="1587"/>
                </a:lnTo>
                <a:lnTo>
                  <a:pt x="2037" y="1607"/>
                </a:lnTo>
                <a:lnTo>
                  <a:pt x="2022" y="1629"/>
                </a:lnTo>
                <a:lnTo>
                  <a:pt x="2009" y="1652"/>
                </a:lnTo>
                <a:lnTo>
                  <a:pt x="1996" y="1675"/>
                </a:lnTo>
                <a:lnTo>
                  <a:pt x="1985" y="1698"/>
                </a:lnTo>
                <a:lnTo>
                  <a:pt x="1974" y="1720"/>
                </a:lnTo>
                <a:lnTo>
                  <a:pt x="1965" y="1742"/>
                </a:lnTo>
                <a:lnTo>
                  <a:pt x="1957" y="1763"/>
                </a:lnTo>
                <a:lnTo>
                  <a:pt x="1950" y="1781"/>
                </a:lnTo>
                <a:lnTo>
                  <a:pt x="1944" y="1797"/>
                </a:lnTo>
                <a:lnTo>
                  <a:pt x="1939" y="1810"/>
                </a:lnTo>
                <a:lnTo>
                  <a:pt x="1932" y="1830"/>
                </a:lnTo>
                <a:lnTo>
                  <a:pt x="1928" y="1839"/>
                </a:lnTo>
                <a:lnTo>
                  <a:pt x="1925" y="1841"/>
                </a:lnTo>
                <a:lnTo>
                  <a:pt x="1923" y="1841"/>
                </a:lnTo>
                <a:lnTo>
                  <a:pt x="1918" y="1841"/>
                </a:lnTo>
                <a:lnTo>
                  <a:pt x="1914" y="1840"/>
                </a:lnTo>
                <a:lnTo>
                  <a:pt x="1903" y="1838"/>
                </a:lnTo>
                <a:lnTo>
                  <a:pt x="1888" y="1835"/>
                </a:lnTo>
                <a:lnTo>
                  <a:pt x="1874" y="1831"/>
                </a:lnTo>
                <a:lnTo>
                  <a:pt x="1861" y="1829"/>
                </a:lnTo>
                <a:lnTo>
                  <a:pt x="1850" y="1826"/>
                </a:lnTo>
                <a:lnTo>
                  <a:pt x="1848" y="1826"/>
                </a:lnTo>
                <a:lnTo>
                  <a:pt x="1849" y="1830"/>
                </a:lnTo>
                <a:lnTo>
                  <a:pt x="1851" y="1855"/>
                </a:lnTo>
                <a:lnTo>
                  <a:pt x="1853" y="1882"/>
                </a:lnTo>
                <a:lnTo>
                  <a:pt x="1858" y="1917"/>
                </a:lnTo>
                <a:lnTo>
                  <a:pt x="1862" y="1937"/>
                </a:lnTo>
                <a:lnTo>
                  <a:pt x="1867" y="1957"/>
                </a:lnTo>
                <a:lnTo>
                  <a:pt x="1873" y="1978"/>
                </a:lnTo>
                <a:lnTo>
                  <a:pt x="1879" y="1999"/>
                </a:lnTo>
                <a:lnTo>
                  <a:pt x="1887" y="2019"/>
                </a:lnTo>
                <a:lnTo>
                  <a:pt x="1897" y="2040"/>
                </a:lnTo>
                <a:lnTo>
                  <a:pt x="1907" y="2060"/>
                </a:lnTo>
                <a:lnTo>
                  <a:pt x="1916" y="2078"/>
                </a:lnTo>
                <a:lnTo>
                  <a:pt x="1936" y="2110"/>
                </a:lnTo>
                <a:lnTo>
                  <a:pt x="1952" y="2136"/>
                </a:lnTo>
                <a:lnTo>
                  <a:pt x="1967" y="2159"/>
                </a:lnTo>
                <a:lnTo>
                  <a:pt x="1969" y="2163"/>
                </a:lnTo>
                <a:lnTo>
                  <a:pt x="1970" y="2160"/>
                </a:lnTo>
                <a:lnTo>
                  <a:pt x="1979" y="2139"/>
                </a:lnTo>
                <a:lnTo>
                  <a:pt x="1987" y="2117"/>
                </a:lnTo>
                <a:lnTo>
                  <a:pt x="1998" y="2089"/>
                </a:lnTo>
                <a:lnTo>
                  <a:pt x="2013" y="2057"/>
                </a:lnTo>
                <a:lnTo>
                  <a:pt x="2029" y="2022"/>
                </a:lnTo>
                <a:lnTo>
                  <a:pt x="2048" y="1988"/>
                </a:lnTo>
                <a:lnTo>
                  <a:pt x="2066" y="1958"/>
                </a:lnTo>
                <a:lnTo>
                  <a:pt x="2083" y="1931"/>
                </a:lnTo>
                <a:lnTo>
                  <a:pt x="2096" y="1912"/>
                </a:lnTo>
                <a:lnTo>
                  <a:pt x="2109" y="1893"/>
                </a:lnTo>
                <a:lnTo>
                  <a:pt x="2110" y="1890"/>
                </a:lnTo>
                <a:lnTo>
                  <a:pt x="2109" y="1890"/>
                </a:lnTo>
                <a:lnTo>
                  <a:pt x="2095" y="1886"/>
                </a:lnTo>
                <a:lnTo>
                  <a:pt x="2081" y="1883"/>
                </a:lnTo>
                <a:lnTo>
                  <a:pt x="2064" y="1879"/>
                </a:lnTo>
                <a:lnTo>
                  <a:pt x="2046" y="1874"/>
                </a:lnTo>
                <a:lnTo>
                  <a:pt x="2033" y="1870"/>
                </a:lnTo>
                <a:lnTo>
                  <a:pt x="2019" y="1867"/>
                </a:lnTo>
                <a:lnTo>
                  <a:pt x="2017" y="1867"/>
                </a:lnTo>
                <a:lnTo>
                  <a:pt x="2018" y="1865"/>
                </a:lnTo>
                <a:lnTo>
                  <a:pt x="2026" y="1849"/>
                </a:lnTo>
                <a:lnTo>
                  <a:pt x="2036" y="1832"/>
                </a:lnTo>
                <a:lnTo>
                  <a:pt x="2050" y="1807"/>
                </a:lnTo>
                <a:lnTo>
                  <a:pt x="2061" y="1793"/>
                </a:lnTo>
                <a:lnTo>
                  <a:pt x="2074" y="1776"/>
                </a:lnTo>
                <a:lnTo>
                  <a:pt x="2089" y="1757"/>
                </a:lnTo>
                <a:lnTo>
                  <a:pt x="2107" y="1737"/>
                </a:lnTo>
                <a:lnTo>
                  <a:pt x="2128" y="1715"/>
                </a:lnTo>
                <a:lnTo>
                  <a:pt x="2151" y="1692"/>
                </a:lnTo>
                <a:lnTo>
                  <a:pt x="2176" y="1668"/>
                </a:lnTo>
                <a:lnTo>
                  <a:pt x="2201" y="1645"/>
                </a:lnTo>
                <a:lnTo>
                  <a:pt x="2225" y="1622"/>
                </a:lnTo>
                <a:lnTo>
                  <a:pt x="2248" y="1600"/>
                </a:lnTo>
                <a:lnTo>
                  <a:pt x="2270" y="1581"/>
                </a:lnTo>
                <a:lnTo>
                  <a:pt x="2288" y="1565"/>
                </a:lnTo>
                <a:lnTo>
                  <a:pt x="2313" y="1543"/>
                </a:lnTo>
                <a:lnTo>
                  <a:pt x="2325" y="1532"/>
                </a:lnTo>
                <a:lnTo>
                  <a:pt x="2329" y="1528"/>
                </a:lnTo>
                <a:lnTo>
                  <a:pt x="2330" y="1527"/>
                </a:lnTo>
                <a:lnTo>
                  <a:pt x="2330" y="1527"/>
                </a:lnTo>
                <a:lnTo>
                  <a:pt x="2326" y="1526"/>
                </a:lnTo>
                <a:lnTo>
                  <a:pt x="2317" y="1524"/>
                </a:lnTo>
                <a:lnTo>
                  <a:pt x="2298" y="1518"/>
                </a:lnTo>
                <a:lnTo>
                  <a:pt x="2285" y="1515"/>
                </a:lnTo>
                <a:lnTo>
                  <a:pt x="2269" y="1512"/>
                </a:lnTo>
                <a:lnTo>
                  <a:pt x="2251" y="1508"/>
                </a:lnTo>
                <a:lnTo>
                  <a:pt x="2232" y="1506"/>
                </a:lnTo>
                <a:lnTo>
                  <a:pt x="2211" y="1505"/>
                </a:lnTo>
                <a:lnTo>
                  <a:pt x="2189" y="1505"/>
                </a:lnTo>
                <a:lnTo>
                  <a:pt x="2179" y="1506"/>
                </a:lnTo>
                <a:lnTo>
                  <a:pt x="2167" y="1508"/>
                </a:lnTo>
                <a:lnTo>
                  <a:pt x="2157" y="1511"/>
                </a:lnTo>
                <a:lnTo>
                  <a:pt x="2147" y="1514"/>
                </a:lnTo>
                <a:close/>
                <a:moveTo>
                  <a:pt x="1312" y="2009"/>
                </a:moveTo>
                <a:lnTo>
                  <a:pt x="1318" y="1999"/>
                </a:lnTo>
                <a:lnTo>
                  <a:pt x="1323" y="1988"/>
                </a:lnTo>
                <a:lnTo>
                  <a:pt x="1327" y="1978"/>
                </a:lnTo>
                <a:lnTo>
                  <a:pt x="1330" y="1967"/>
                </a:lnTo>
                <a:lnTo>
                  <a:pt x="1332" y="1955"/>
                </a:lnTo>
                <a:lnTo>
                  <a:pt x="1335" y="1943"/>
                </a:lnTo>
                <a:lnTo>
                  <a:pt x="1336" y="1931"/>
                </a:lnTo>
                <a:lnTo>
                  <a:pt x="1337" y="1919"/>
                </a:lnTo>
                <a:lnTo>
                  <a:pt x="1338" y="1893"/>
                </a:lnTo>
                <a:lnTo>
                  <a:pt x="1337" y="1867"/>
                </a:lnTo>
                <a:lnTo>
                  <a:pt x="1334" y="1840"/>
                </a:lnTo>
                <a:lnTo>
                  <a:pt x="1331" y="1814"/>
                </a:lnTo>
                <a:lnTo>
                  <a:pt x="1326" y="1789"/>
                </a:lnTo>
                <a:lnTo>
                  <a:pt x="1320" y="1764"/>
                </a:lnTo>
                <a:lnTo>
                  <a:pt x="1314" y="1740"/>
                </a:lnTo>
                <a:lnTo>
                  <a:pt x="1306" y="1717"/>
                </a:lnTo>
                <a:lnTo>
                  <a:pt x="1300" y="1696"/>
                </a:lnTo>
                <a:lnTo>
                  <a:pt x="1294" y="1678"/>
                </a:lnTo>
                <a:lnTo>
                  <a:pt x="1288" y="1662"/>
                </a:lnTo>
                <a:lnTo>
                  <a:pt x="1282" y="1649"/>
                </a:lnTo>
                <a:lnTo>
                  <a:pt x="1276" y="1629"/>
                </a:lnTo>
                <a:lnTo>
                  <a:pt x="1273" y="1619"/>
                </a:lnTo>
                <a:lnTo>
                  <a:pt x="1274" y="1616"/>
                </a:lnTo>
                <a:lnTo>
                  <a:pt x="1276" y="1614"/>
                </a:lnTo>
                <a:lnTo>
                  <a:pt x="1278" y="1612"/>
                </a:lnTo>
                <a:lnTo>
                  <a:pt x="1282" y="1609"/>
                </a:lnTo>
                <a:lnTo>
                  <a:pt x="1294" y="1604"/>
                </a:lnTo>
                <a:lnTo>
                  <a:pt x="1306" y="1597"/>
                </a:lnTo>
                <a:lnTo>
                  <a:pt x="1320" y="1591"/>
                </a:lnTo>
                <a:lnTo>
                  <a:pt x="1331" y="1585"/>
                </a:lnTo>
                <a:lnTo>
                  <a:pt x="1342" y="1579"/>
                </a:lnTo>
                <a:lnTo>
                  <a:pt x="1343" y="1578"/>
                </a:lnTo>
                <a:lnTo>
                  <a:pt x="1341" y="1576"/>
                </a:lnTo>
                <a:lnTo>
                  <a:pt x="1322" y="1558"/>
                </a:lnTo>
                <a:lnTo>
                  <a:pt x="1303" y="1539"/>
                </a:lnTo>
                <a:lnTo>
                  <a:pt x="1276" y="1515"/>
                </a:lnTo>
                <a:lnTo>
                  <a:pt x="1262" y="1503"/>
                </a:lnTo>
                <a:lnTo>
                  <a:pt x="1245" y="1489"/>
                </a:lnTo>
                <a:lnTo>
                  <a:pt x="1227" y="1477"/>
                </a:lnTo>
                <a:lnTo>
                  <a:pt x="1208" y="1466"/>
                </a:lnTo>
                <a:lnTo>
                  <a:pt x="1188" y="1454"/>
                </a:lnTo>
                <a:lnTo>
                  <a:pt x="1168" y="1445"/>
                </a:lnTo>
                <a:lnTo>
                  <a:pt x="1149" y="1436"/>
                </a:lnTo>
                <a:lnTo>
                  <a:pt x="1129" y="1428"/>
                </a:lnTo>
                <a:lnTo>
                  <a:pt x="1093" y="1416"/>
                </a:lnTo>
                <a:lnTo>
                  <a:pt x="1065" y="1407"/>
                </a:lnTo>
                <a:lnTo>
                  <a:pt x="1038" y="1398"/>
                </a:lnTo>
                <a:lnTo>
                  <a:pt x="1033" y="1397"/>
                </a:lnTo>
                <a:lnTo>
                  <a:pt x="1034" y="1400"/>
                </a:lnTo>
                <a:lnTo>
                  <a:pt x="1042" y="1421"/>
                </a:lnTo>
                <a:lnTo>
                  <a:pt x="1049" y="1443"/>
                </a:lnTo>
                <a:lnTo>
                  <a:pt x="1059" y="1473"/>
                </a:lnTo>
                <a:lnTo>
                  <a:pt x="1069" y="1506"/>
                </a:lnTo>
                <a:lnTo>
                  <a:pt x="1078" y="1543"/>
                </a:lnTo>
                <a:lnTo>
                  <a:pt x="1085" y="1580"/>
                </a:lnTo>
                <a:lnTo>
                  <a:pt x="1090" y="1616"/>
                </a:lnTo>
                <a:lnTo>
                  <a:pt x="1095" y="1647"/>
                </a:lnTo>
                <a:lnTo>
                  <a:pt x="1097" y="1671"/>
                </a:lnTo>
                <a:lnTo>
                  <a:pt x="1100" y="1693"/>
                </a:lnTo>
                <a:lnTo>
                  <a:pt x="1100" y="1696"/>
                </a:lnTo>
                <a:lnTo>
                  <a:pt x="1102" y="1696"/>
                </a:lnTo>
                <a:lnTo>
                  <a:pt x="1114" y="1690"/>
                </a:lnTo>
                <a:lnTo>
                  <a:pt x="1128" y="1683"/>
                </a:lnTo>
                <a:lnTo>
                  <a:pt x="1143" y="1676"/>
                </a:lnTo>
                <a:lnTo>
                  <a:pt x="1159" y="1667"/>
                </a:lnTo>
                <a:lnTo>
                  <a:pt x="1172" y="1661"/>
                </a:lnTo>
                <a:lnTo>
                  <a:pt x="1185" y="1655"/>
                </a:lnTo>
                <a:lnTo>
                  <a:pt x="1187" y="1655"/>
                </a:lnTo>
                <a:lnTo>
                  <a:pt x="1188" y="1657"/>
                </a:lnTo>
                <a:lnTo>
                  <a:pt x="1191" y="1675"/>
                </a:lnTo>
                <a:lnTo>
                  <a:pt x="1195" y="1693"/>
                </a:lnTo>
                <a:lnTo>
                  <a:pt x="1199" y="1722"/>
                </a:lnTo>
                <a:lnTo>
                  <a:pt x="1200" y="1740"/>
                </a:lnTo>
                <a:lnTo>
                  <a:pt x="1201" y="1761"/>
                </a:lnTo>
                <a:lnTo>
                  <a:pt x="1201" y="1784"/>
                </a:lnTo>
                <a:lnTo>
                  <a:pt x="1200" y="1812"/>
                </a:lnTo>
                <a:lnTo>
                  <a:pt x="1198" y="1842"/>
                </a:lnTo>
                <a:lnTo>
                  <a:pt x="1195" y="1875"/>
                </a:lnTo>
                <a:lnTo>
                  <a:pt x="1192" y="1909"/>
                </a:lnTo>
                <a:lnTo>
                  <a:pt x="1188" y="1943"/>
                </a:lnTo>
                <a:lnTo>
                  <a:pt x="1183" y="1976"/>
                </a:lnTo>
                <a:lnTo>
                  <a:pt x="1179" y="2008"/>
                </a:lnTo>
                <a:lnTo>
                  <a:pt x="1176" y="2036"/>
                </a:lnTo>
                <a:lnTo>
                  <a:pt x="1171" y="2060"/>
                </a:lnTo>
                <a:lnTo>
                  <a:pt x="1167" y="2092"/>
                </a:lnTo>
                <a:lnTo>
                  <a:pt x="1164" y="2109"/>
                </a:lnTo>
                <a:lnTo>
                  <a:pt x="1163" y="2116"/>
                </a:lnTo>
                <a:lnTo>
                  <a:pt x="1163" y="2116"/>
                </a:lnTo>
                <a:lnTo>
                  <a:pt x="1167" y="2115"/>
                </a:lnTo>
                <a:lnTo>
                  <a:pt x="1193" y="2102"/>
                </a:lnTo>
                <a:lnTo>
                  <a:pt x="1206" y="2096"/>
                </a:lnTo>
                <a:lnTo>
                  <a:pt x="1220" y="2089"/>
                </a:lnTo>
                <a:lnTo>
                  <a:pt x="1237" y="2079"/>
                </a:lnTo>
                <a:lnTo>
                  <a:pt x="1253" y="2069"/>
                </a:lnTo>
                <a:lnTo>
                  <a:pt x="1270" y="2057"/>
                </a:lnTo>
                <a:lnTo>
                  <a:pt x="1286" y="2043"/>
                </a:lnTo>
                <a:lnTo>
                  <a:pt x="1293" y="2035"/>
                </a:lnTo>
                <a:lnTo>
                  <a:pt x="1300" y="2027"/>
                </a:lnTo>
                <a:lnTo>
                  <a:pt x="1307" y="2018"/>
                </a:lnTo>
                <a:lnTo>
                  <a:pt x="1312" y="2009"/>
                </a:lnTo>
                <a:close/>
                <a:moveTo>
                  <a:pt x="763" y="998"/>
                </a:moveTo>
                <a:lnTo>
                  <a:pt x="671" y="998"/>
                </a:lnTo>
                <a:lnTo>
                  <a:pt x="671" y="417"/>
                </a:lnTo>
                <a:lnTo>
                  <a:pt x="654" y="433"/>
                </a:lnTo>
                <a:lnTo>
                  <a:pt x="633" y="448"/>
                </a:lnTo>
                <a:lnTo>
                  <a:pt x="610" y="464"/>
                </a:lnTo>
                <a:lnTo>
                  <a:pt x="585" y="480"/>
                </a:lnTo>
                <a:lnTo>
                  <a:pt x="559" y="495"/>
                </a:lnTo>
                <a:lnTo>
                  <a:pt x="534" y="507"/>
                </a:lnTo>
                <a:lnTo>
                  <a:pt x="511" y="517"/>
                </a:lnTo>
                <a:lnTo>
                  <a:pt x="489" y="527"/>
                </a:lnTo>
                <a:lnTo>
                  <a:pt x="489" y="439"/>
                </a:lnTo>
                <a:lnTo>
                  <a:pt x="507" y="429"/>
                </a:lnTo>
                <a:lnTo>
                  <a:pt x="526" y="420"/>
                </a:lnTo>
                <a:lnTo>
                  <a:pt x="544" y="410"/>
                </a:lnTo>
                <a:lnTo>
                  <a:pt x="560" y="398"/>
                </a:lnTo>
                <a:lnTo>
                  <a:pt x="577" y="388"/>
                </a:lnTo>
                <a:lnTo>
                  <a:pt x="592" y="376"/>
                </a:lnTo>
                <a:lnTo>
                  <a:pt x="608" y="364"/>
                </a:lnTo>
                <a:lnTo>
                  <a:pt x="623" y="352"/>
                </a:lnTo>
                <a:lnTo>
                  <a:pt x="636" y="338"/>
                </a:lnTo>
                <a:lnTo>
                  <a:pt x="650" y="326"/>
                </a:lnTo>
                <a:lnTo>
                  <a:pt x="661" y="313"/>
                </a:lnTo>
                <a:lnTo>
                  <a:pt x="671" y="301"/>
                </a:lnTo>
                <a:lnTo>
                  <a:pt x="682" y="289"/>
                </a:lnTo>
                <a:lnTo>
                  <a:pt x="690" y="276"/>
                </a:lnTo>
                <a:lnTo>
                  <a:pt x="697" y="265"/>
                </a:lnTo>
                <a:lnTo>
                  <a:pt x="705" y="252"/>
                </a:lnTo>
                <a:lnTo>
                  <a:pt x="763" y="252"/>
                </a:lnTo>
                <a:lnTo>
                  <a:pt x="763" y="998"/>
                </a:lnTo>
                <a:close/>
                <a:moveTo>
                  <a:pt x="1302" y="2688"/>
                </a:moveTo>
                <a:lnTo>
                  <a:pt x="1328" y="2685"/>
                </a:lnTo>
                <a:lnTo>
                  <a:pt x="1331" y="2695"/>
                </a:lnTo>
                <a:lnTo>
                  <a:pt x="1334" y="2704"/>
                </a:lnTo>
                <a:lnTo>
                  <a:pt x="1338" y="2711"/>
                </a:lnTo>
                <a:lnTo>
                  <a:pt x="1344" y="2717"/>
                </a:lnTo>
                <a:lnTo>
                  <a:pt x="1350" y="2721"/>
                </a:lnTo>
                <a:lnTo>
                  <a:pt x="1356" y="2724"/>
                </a:lnTo>
                <a:lnTo>
                  <a:pt x="1363" y="2726"/>
                </a:lnTo>
                <a:lnTo>
                  <a:pt x="1371" y="2726"/>
                </a:lnTo>
                <a:lnTo>
                  <a:pt x="1380" y="2726"/>
                </a:lnTo>
                <a:lnTo>
                  <a:pt x="1387" y="2723"/>
                </a:lnTo>
                <a:lnTo>
                  <a:pt x="1395" y="2719"/>
                </a:lnTo>
                <a:lnTo>
                  <a:pt x="1402" y="2714"/>
                </a:lnTo>
                <a:lnTo>
                  <a:pt x="1408" y="2707"/>
                </a:lnTo>
                <a:lnTo>
                  <a:pt x="1411" y="2699"/>
                </a:lnTo>
                <a:lnTo>
                  <a:pt x="1414" y="2691"/>
                </a:lnTo>
                <a:lnTo>
                  <a:pt x="1414" y="2682"/>
                </a:lnTo>
                <a:lnTo>
                  <a:pt x="1414" y="2674"/>
                </a:lnTo>
                <a:lnTo>
                  <a:pt x="1412" y="2665"/>
                </a:lnTo>
                <a:lnTo>
                  <a:pt x="1408" y="2659"/>
                </a:lnTo>
                <a:lnTo>
                  <a:pt x="1403" y="2652"/>
                </a:lnTo>
                <a:lnTo>
                  <a:pt x="1397" y="2647"/>
                </a:lnTo>
                <a:lnTo>
                  <a:pt x="1389" y="2644"/>
                </a:lnTo>
                <a:lnTo>
                  <a:pt x="1381" y="2641"/>
                </a:lnTo>
                <a:lnTo>
                  <a:pt x="1373" y="2640"/>
                </a:lnTo>
                <a:lnTo>
                  <a:pt x="1364" y="2641"/>
                </a:lnTo>
                <a:lnTo>
                  <a:pt x="1354" y="2644"/>
                </a:lnTo>
                <a:lnTo>
                  <a:pt x="1357" y="2621"/>
                </a:lnTo>
                <a:lnTo>
                  <a:pt x="1359" y="2621"/>
                </a:lnTo>
                <a:lnTo>
                  <a:pt x="1361" y="2621"/>
                </a:lnTo>
                <a:lnTo>
                  <a:pt x="1370" y="2621"/>
                </a:lnTo>
                <a:lnTo>
                  <a:pt x="1377" y="2619"/>
                </a:lnTo>
                <a:lnTo>
                  <a:pt x="1385" y="2616"/>
                </a:lnTo>
                <a:lnTo>
                  <a:pt x="1391" y="2612"/>
                </a:lnTo>
                <a:lnTo>
                  <a:pt x="1398" y="2607"/>
                </a:lnTo>
                <a:lnTo>
                  <a:pt x="1402" y="2601"/>
                </a:lnTo>
                <a:lnTo>
                  <a:pt x="1404" y="2594"/>
                </a:lnTo>
                <a:lnTo>
                  <a:pt x="1405" y="2586"/>
                </a:lnTo>
                <a:lnTo>
                  <a:pt x="1405" y="2578"/>
                </a:lnTo>
                <a:lnTo>
                  <a:pt x="1403" y="2572"/>
                </a:lnTo>
                <a:lnTo>
                  <a:pt x="1400" y="2566"/>
                </a:lnTo>
                <a:lnTo>
                  <a:pt x="1395" y="2562"/>
                </a:lnTo>
                <a:lnTo>
                  <a:pt x="1390" y="2558"/>
                </a:lnTo>
                <a:lnTo>
                  <a:pt x="1384" y="2555"/>
                </a:lnTo>
                <a:lnTo>
                  <a:pt x="1378" y="2552"/>
                </a:lnTo>
                <a:lnTo>
                  <a:pt x="1370" y="2551"/>
                </a:lnTo>
                <a:lnTo>
                  <a:pt x="1362" y="2552"/>
                </a:lnTo>
                <a:lnTo>
                  <a:pt x="1356" y="2555"/>
                </a:lnTo>
                <a:lnTo>
                  <a:pt x="1350" y="2558"/>
                </a:lnTo>
                <a:lnTo>
                  <a:pt x="1345" y="2562"/>
                </a:lnTo>
                <a:lnTo>
                  <a:pt x="1339" y="2567"/>
                </a:lnTo>
                <a:lnTo>
                  <a:pt x="1336" y="2574"/>
                </a:lnTo>
                <a:lnTo>
                  <a:pt x="1333" y="2581"/>
                </a:lnTo>
                <a:lnTo>
                  <a:pt x="1331" y="2591"/>
                </a:lnTo>
                <a:lnTo>
                  <a:pt x="1305" y="2586"/>
                </a:lnTo>
                <a:lnTo>
                  <a:pt x="1308" y="2573"/>
                </a:lnTo>
                <a:lnTo>
                  <a:pt x="1312" y="2563"/>
                </a:lnTo>
                <a:lnTo>
                  <a:pt x="1316" y="2558"/>
                </a:lnTo>
                <a:lnTo>
                  <a:pt x="1319" y="2552"/>
                </a:lnTo>
                <a:lnTo>
                  <a:pt x="1323" y="2548"/>
                </a:lnTo>
                <a:lnTo>
                  <a:pt x="1327" y="2545"/>
                </a:lnTo>
                <a:lnTo>
                  <a:pt x="1331" y="2541"/>
                </a:lnTo>
                <a:lnTo>
                  <a:pt x="1336" y="2539"/>
                </a:lnTo>
                <a:lnTo>
                  <a:pt x="1341" y="2536"/>
                </a:lnTo>
                <a:lnTo>
                  <a:pt x="1346" y="2534"/>
                </a:lnTo>
                <a:lnTo>
                  <a:pt x="1357" y="2532"/>
                </a:lnTo>
                <a:lnTo>
                  <a:pt x="1370" y="2531"/>
                </a:lnTo>
                <a:lnTo>
                  <a:pt x="1378" y="2531"/>
                </a:lnTo>
                <a:lnTo>
                  <a:pt x="1386" y="2533"/>
                </a:lnTo>
                <a:lnTo>
                  <a:pt x="1394" y="2535"/>
                </a:lnTo>
                <a:lnTo>
                  <a:pt x="1402" y="2538"/>
                </a:lnTo>
                <a:lnTo>
                  <a:pt x="1409" y="2542"/>
                </a:lnTo>
                <a:lnTo>
                  <a:pt x="1414" y="2546"/>
                </a:lnTo>
                <a:lnTo>
                  <a:pt x="1419" y="2552"/>
                </a:lnTo>
                <a:lnTo>
                  <a:pt x="1425" y="2559"/>
                </a:lnTo>
                <a:lnTo>
                  <a:pt x="1428" y="2565"/>
                </a:lnTo>
                <a:lnTo>
                  <a:pt x="1430" y="2572"/>
                </a:lnTo>
                <a:lnTo>
                  <a:pt x="1432" y="2578"/>
                </a:lnTo>
                <a:lnTo>
                  <a:pt x="1432" y="2586"/>
                </a:lnTo>
                <a:lnTo>
                  <a:pt x="1432" y="2593"/>
                </a:lnTo>
                <a:lnTo>
                  <a:pt x="1430" y="2599"/>
                </a:lnTo>
                <a:lnTo>
                  <a:pt x="1428" y="2605"/>
                </a:lnTo>
                <a:lnTo>
                  <a:pt x="1425" y="2610"/>
                </a:lnTo>
                <a:lnTo>
                  <a:pt x="1420" y="2617"/>
                </a:lnTo>
                <a:lnTo>
                  <a:pt x="1415" y="2621"/>
                </a:lnTo>
                <a:lnTo>
                  <a:pt x="1409" y="2625"/>
                </a:lnTo>
                <a:lnTo>
                  <a:pt x="1403" y="2629"/>
                </a:lnTo>
                <a:lnTo>
                  <a:pt x="1411" y="2632"/>
                </a:lnTo>
                <a:lnTo>
                  <a:pt x="1419" y="2635"/>
                </a:lnTo>
                <a:lnTo>
                  <a:pt x="1427" y="2640"/>
                </a:lnTo>
                <a:lnTo>
                  <a:pt x="1432" y="2647"/>
                </a:lnTo>
                <a:lnTo>
                  <a:pt x="1437" y="2655"/>
                </a:lnTo>
                <a:lnTo>
                  <a:pt x="1440" y="2662"/>
                </a:lnTo>
                <a:lnTo>
                  <a:pt x="1442" y="2671"/>
                </a:lnTo>
                <a:lnTo>
                  <a:pt x="1442" y="2682"/>
                </a:lnTo>
                <a:lnTo>
                  <a:pt x="1442" y="2688"/>
                </a:lnTo>
                <a:lnTo>
                  <a:pt x="1441" y="2695"/>
                </a:lnTo>
                <a:lnTo>
                  <a:pt x="1440" y="2702"/>
                </a:lnTo>
                <a:lnTo>
                  <a:pt x="1437" y="2708"/>
                </a:lnTo>
                <a:lnTo>
                  <a:pt x="1435" y="2713"/>
                </a:lnTo>
                <a:lnTo>
                  <a:pt x="1431" y="2719"/>
                </a:lnTo>
                <a:lnTo>
                  <a:pt x="1427" y="2724"/>
                </a:lnTo>
                <a:lnTo>
                  <a:pt x="1422" y="2729"/>
                </a:lnTo>
                <a:lnTo>
                  <a:pt x="1416" y="2734"/>
                </a:lnTo>
                <a:lnTo>
                  <a:pt x="1411" y="2738"/>
                </a:lnTo>
                <a:lnTo>
                  <a:pt x="1405" y="2741"/>
                </a:lnTo>
                <a:lnTo>
                  <a:pt x="1399" y="2744"/>
                </a:lnTo>
                <a:lnTo>
                  <a:pt x="1392" y="2746"/>
                </a:lnTo>
                <a:lnTo>
                  <a:pt x="1385" y="2747"/>
                </a:lnTo>
                <a:lnTo>
                  <a:pt x="1378" y="2748"/>
                </a:lnTo>
                <a:lnTo>
                  <a:pt x="1371" y="2748"/>
                </a:lnTo>
                <a:lnTo>
                  <a:pt x="1363" y="2748"/>
                </a:lnTo>
                <a:lnTo>
                  <a:pt x="1357" y="2747"/>
                </a:lnTo>
                <a:lnTo>
                  <a:pt x="1351" y="2746"/>
                </a:lnTo>
                <a:lnTo>
                  <a:pt x="1345" y="2744"/>
                </a:lnTo>
                <a:lnTo>
                  <a:pt x="1338" y="2742"/>
                </a:lnTo>
                <a:lnTo>
                  <a:pt x="1333" y="2739"/>
                </a:lnTo>
                <a:lnTo>
                  <a:pt x="1328" y="2736"/>
                </a:lnTo>
                <a:lnTo>
                  <a:pt x="1324" y="2732"/>
                </a:lnTo>
                <a:lnTo>
                  <a:pt x="1319" y="2727"/>
                </a:lnTo>
                <a:lnTo>
                  <a:pt x="1316" y="2722"/>
                </a:lnTo>
                <a:lnTo>
                  <a:pt x="1311" y="2718"/>
                </a:lnTo>
                <a:lnTo>
                  <a:pt x="1308" y="2713"/>
                </a:lnTo>
                <a:lnTo>
                  <a:pt x="1306" y="2707"/>
                </a:lnTo>
                <a:lnTo>
                  <a:pt x="1304" y="2700"/>
                </a:lnTo>
                <a:lnTo>
                  <a:pt x="1303" y="2694"/>
                </a:lnTo>
                <a:lnTo>
                  <a:pt x="1302" y="2688"/>
                </a:lnTo>
                <a:close/>
                <a:moveTo>
                  <a:pt x="2898" y="1302"/>
                </a:moveTo>
                <a:lnTo>
                  <a:pt x="2898" y="1352"/>
                </a:lnTo>
                <a:lnTo>
                  <a:pt x="2615" y="1352"/>
                </a:lnTo>
                <a:lnTo>
                  <a:pt x="2615" y="1342"/>
                </a:lnTo>
                <a:lnTo>
                  <a:pt x="2616" y="1333"/>
                </a:lnTo>
                <a:lnTo>
                  <a:pt x="2618" y="1325"/>
                </a:lnTo>
                <a:lnTo>
                  <a:pt x="2621" y="1315"/>
                </a:lnTo>
                <a:lnTo>
                  <a:pt x="2627" y="1301"/>
                </a:lnTo>
                <a:lnTo>
                  <a:pt x="2635" y="1286"/>
                </a:lnTo>
                <a:lnTo>
                  <a:pt x="2645" y="1273"/>
                </a:lnTo>
                <a:lnTo>
                  <a:pt x="2656" y="1259"/>
                </a:lnTo>
                <a:lnTo>
                  <a:pt x="2668" y="1244"/>
                </a:lnTo>
                <a:lnTo>
                  <a:pt x="2685" y="1229"/>
                </a:lnTo>
                <a:lnTo>
                  <a:pt x="2704" y="1212"/>
                </a:lnTo>
                <a:lnTo>
                  <a:pt x="2725" y="1194"/>
                </a:lnTo>
                <a:lnTo>
                  <a:pt x="2757" y="1167"/>
                </a:lnTo>
                <a:lnTo>
                  <a:pt x="2783" y="1143"/>
                </a:lnTo>
                <a:lnTo>
                  <a:pt x="2794" y="1132"/>
                </a:lnTo>
                <a:lnTo>
                  <a:pt x="2803" y="1122"/>
                </a:lnTo>
                <a:lnTo>
                  <a:pt x="2812" y="1113"/>
                </a:lnTo>
                <a:lnTo>
                  <a:pt x="2819" y="1103"/>
                </a:lnTo>
                <a:lnTo>
                  <a:pt x="2824" y="1095"/>
                </a:lnTo>
                <a:lnTo>
                  <a:pt x="2829" y="1088"/>
                </a:lnTo>
                <a:lnTo>
                  <a:pt x="2833" y="1079"/>
                </a:lnTo>
                <a:lnTo>
                  <a:pt x="2838" y="1071"/>
                </a:lnTo>
                <a:lnTo>
                  <a:pt x="2840" y="1063"/>
                </a:lnTo>
                <a:lnTo>
                  <a:pt x="2842" y="1056"/>
                </a:lnTo>
                <a:lnTo>
                  <a:pt x="2843" y="1048"/>
                </a:lnTo>
                <a:lnTo>
                  <a:pt x="2844" y="1040"/>
                </a:lnTo>
                <a:lnTo>
                  <a:pt x="2843" y="1033"/>
                </a:lnTo>
                <a:lnTo>
                  <a:pt x="2842" y="1026"/>
                </a:lnTo>
                <a:lnTo>
                  <a:pt x="2841" y="1018"/>
                </a:lnTo>
                <a:lnTo>
                  <a:pt x="2838" y="1012"/>
                </a:lnTo>
                <a:lnTo>
                  <a:pt x="2834" y="1005"/>
                </a:lnTo>
                <a:lnTo>
                  <a:pt x="2831" y="1000"/>
                </a:lnTo>
                <a:lnTo>
                  <a:pt x="2826" y="994"/>
                </a:lnTo>
                <a:lnTo>
                  <a:pt x="2821" y="988"/>
                </a:lnTo>
                <a:lnTo>
                  <a:pt x="2815" y="983"/>
                </a:lnTo>
                <a:lnTo>
                  <a:pt x="2809" y="979"/>
                </a:lnTo>
                <a:lnTo>
                  <a:pt x="2802" y="975"/>
                </a:lnTo>
                <a:lnTo>
                  <a:pt x="2795" y="972"/>
                </a:lnTo>
                <a:lnTo>
                  <a:pt x="2788" y="970"/>
                </a:lnTo>
                <a:lnTo>
                  <a:pt x="2780" y="968"/>
                </a:lnTo>
                <a:lnTo>
                  <a:pt x="2771" y="967"/>
                </a:lnTo>
                <a:lnTo>
                  <a:pt x="2763" y="967"/>
                </a:lnTo>
                <a:lnTo>
                  <a:pt x="2754" y="967"/>
                </a:lnTo>
                <a:lnTo>
                  <a:pt x="2744" y="968"/>
                </a:lnTo>
                <a:lnTo>
                  <a:pt x="2736" y="970"/>
                </a:lnTo>
                <a:lnTo>
                  <a:pt x="2729" y="972"/>
                </a:lnTo>
                <a:lnTo>
                  <a:pt x="2720" y="975"/>
                </a:lnTo>
                <a:lnTo>
                  <a:pt x="2714" y="979"/>
                </a:lnTo>
                <a:lnTo>
                  <a:pt x="2708" y="984"/>
                </a:lnTo>
                <a:lnTo>
                  <a:pt x="2702" y="989"/>
                </a:lnTo>
                <a:lnTo>
                  <a:pt x="2697" y="996"/>
                </a:lnTo>
                <a:lnTo>
                  <a:pt x="2691" y="1002"/>
                </a:lnTo>
                <a:lnTo>
                  <a:pt x="2687" y="1009"/>
                </a:lnTo>
                <a:lnTo>
                  <a:pt x="2684" y="1016"/>
                </a:lnTo>
                <a:lnTo>
                  <a:pt x="2682" y="1025"/>
                </a:lnTo>
                <a:lnTo>
                  <a:pt x="2680" y="1033"/>
                </a:lnTo>
                <a:lnTo>
                  <a:pt x="2679" y="1042"/>
                </a:lnTo>
                <a:lnTo>
                  <a:pt x="2679" y="1052"/>
                </a:lnTo>
                <a:lnTo>
                  <a:pt x="2625" y="1046"/>
                </a:lnTo>
                <a:lnTo>
                  <a:pt x="2626" y="1032"/>
                </a:lnTo>
                <a:lnTo>
                  <a:pt x="2629" y="1018"/>
                </a:lnTo>
                <a:lnTo>
                  <a:pt x="2633" y="1005"/>
                </a:lnTo>
                <a:lnTo>
                  <a:pt x="2637" y="994"/>
                </a:lnTo>
                <a:lnTo>
                  <a:pt x="2644" y="982"/>
                </a:lnTo>
                <a:lnTo>
                  <a:pt x="2650" y="972"/>
                </a:lnTo>
                <a:lnTo>
                  <a:pt x="2658" y="962"/>
                </a:lnTo>
                <a:lnTo>
                  <a:pt x="2666" y="954"/>
                </a:lnTo>
                <a:lnTo>
                  <a:pt x="2676" y="947"/>
                </a:lnTo>
                <a:lnTo>
                  <a:pt x="2686" y="941"/>
                </a:lnTo>
                <a:lnTo>
                  <a:pt x="2698" y="936"/>
                </a:lnTo>
                <a:lnTo>
                  <a:pt x="2709" y="930"/>
                </a:lnTo>
                <a:lnTo>
                  <a:pt x="2721" y="927"/>
                </a:lnTo>
                <a:lnTo>
                  <a:pt x="2735" y="925"/>
                </a:lnTo>
                <a:lnTo>
                  <a:pt x="2748" y="923"/>
                </a:lnTo>
                <a:lnTo>
                  <a:pt x="2764" y="923"/>
                </a:lnTo>
                <a:lnTo>
                  <a:pt x="2778" y="923"/>
                </a:lnTo>
                <a:lnTo>
                  <a:pt x="2793" y="925"/>
                </a:lnTo>
                <a:lnTo>
                  <a:pt x="2806" y="927"/>
                </a:lnTo>
                <a:lnTo>
                  <a:pt x="2819" y="931"/>
                </a:lnTo>
                <a:lnTo>
                  <a:pt x="2830" y="937"/>
                </a:lnTo>
                <a:lnTo>
                  <a:pt x="2842" y="942"/>
                </a:lnTo>
                <a:lnTo>
                  <a:pt x="2852" y="949"/>
                </a:lnTo>
                <a:lnTo>
                  <a:pt x="2861" y="957"/>
                </a:lnTo>
                <a:lnTo>
                  <a:pt x="2870" y="966"/>
                </a:lnTo>
                <a:lnTo>
                  <a:pt x="2877" y="975"/>
                </a:lnTo>
                <a:lnTo>
                  <a:pt x="2883" y="985"/>
                </a:lnTo>
                <a:lnTo>
                  <a:pt x="2888" y="996"/>
                </a:lnTo>
                <a:lnTo>
                  <a:pt x="2893" y="1006"/>
                </a:lnTo>
                <a:lnTo>
                  <a:pt x="2895" y="1017"/>
                </a:lnTo>
                <a:lnTo>
                  <a:pt x="2897" y="1030"/>
                </a:lnTo>
                <a:lnTo>
                  <a:pt x="2898" y="1042"/>
                </a:lnTo>
                <a:lnTo>
                  <a:pt x="2897" y="1055"/>
                </a:lnTo>
                <a:lnTo>
                  <a:pt x="2895" y="1067"/>
                </a:lnTo>
                <a:lnTo>
                  <a:pt x="2892" y="1079"/>
                </a:lnTo>
                <a:lnTo>
                  <a:pt x="2886" y="1092"/>
                </a:lnTo>
                <a:lnTo>
                  <a:pt x="2880" y="1104"/>
                </a:lnTo>
                <a:lnTo>
                  <a:pt x="2873" y="1118"/>
                </a:lnTo>
                <a:lnTo>
                  <a:pt x="2864" y="1131"/>
                </a:lnTo>
                <a:lnTo>
                  <a:pt x="2852" y="1145"/>
                </a:lnTo>
                <a:lnTo>
                  <a:pt x="2838" y="1159"/>
                </a:lnTo>
                <a:lnTo>
                  <a:pt x="2819" y="1177"/>
                </a:lnTo>
                <a:lnTo>
                  <a:pt x="2797" y="1197"/>
                </a:lnTo>
                <a:lnTo>
                  <a:pt x="2771" y="1219"/>
                </a:lnTo>
                <a:lnTo>
                  <a:pt x="2749" y="1238"/>
                </a:lnTo>
                <a:lnTo>
                  <a:pt x="2732" y="1253"/>
                </a:lnTo>
                <a:lnTo>
                  <a:pt x="2718" y="1265"/>
                </a:lnTo>
                <a:lnTo>
                  <a:pt x="2710" y="1273"/>
                </a:lnTo>
                <a:lnTo>
                  <a:pt x="2698" y="1288"/>
                </a:lnTo>
                <a:lnTo>
                  <a:pt x="2687" y="1302"/>
                </a:lnTo>
                <a:lnTo>
                  <a:pt x="2898" y="1302"/>
                </a:lnTo>
                <a:close/>
                <a:moveTo>
                  <a:pt x="1422" y="2451"/>
                </a:moveTo>
                <a:lnTo>
                  <a:pt x="1421" y="2451"/>
                </a:lnTo>
                <a:lnTo>
                  <a:pt x="1420" y="2451"/>
                </a:lnTo>
                <a:lnTo>
                  <a:pt x="1420" y="2450"/>
                </a:lnTo>
                <a:lnTo>
                  <a:pt x="1419" y="2450"/>
                </a:lnTo>
                <a:lnTo>
                  <a:pt x="1418" y="2450"/>
                </a:lnTo>
                <a:lnTo>
                  <a:pt x="1418" y="2450"/>
                </a:lnTo>
                <a:lnTo>
                  <a:pt x="1417" y="2450"/>
                </a:lnTo>
                <a:lnTo>
                  <a:pt x="1417" y="2449"/>
                </a:lnTo>
                <a:lnTo>
                  <a:pt x="1416" y="2449"/>
                </a:lnTo>
                <a:lnTo>
                  <a:pt x="1416" y="2449"/>
                </a:lnTo>
                <a:lnTo>
                  <a:pt x="1415" y="2449"/>
                </a:lnTo>
                <a:lnTo>
                  <a:pt x="1415" y="2449"/>
                </a:lnTo>
                <a:lnTo>
                  <a:pt x="1414" y="2449"/>
                </a:lnTo>
                <a:lnTo>
                  <a:pt x="1413" y="2448"/>
                </a:lnTo>
                <a:lnTo>
                  <a:pt x="1413" y="2448"/>
                </a:lnTo>
                <a:lnTo>
                  <a:pt x="1412" y="2448"/>
                </a:lnTo>
                <a:lnTo>
                  <a:pt x="1411" y="2448"/>
                </a:lnTo>
                <a:lnTo>
                  <a:pt x="1411" y="2448"/>
                </a:lnTo>
                <a:lnTo>
                  <a:pt x="1411" y="2448"/>
                </a:lnTo>
                <a:lnTo>
                  <a:pt x="1410" y="2448"/>
                </a:lnTo>
                <a:lnTo>
                  <a:pt x="1409" y="2447"/>
                </a:lnTo>
                <a:lnTo>
                  <a:pt x="1409" y="2447"/>
                </a:lnTo>
                <a:lnTo>
                  <a:pt x="1408" y="2447"/>
                </a:lnTo>
                <a:lnTo>
                  <a:pt x="1407" y="2447"/>
                </a:lnTo>
                <a:lnTo>
                  <a:pt x="1407" y="2447"/>
                </a:lnTo>
                <a:lnTo>
                  <a:pt x="1406" y="2447"/>
                </a:lnTo>
                <a:lnTo>
                  <a:pt x="1406" y="2447"/>
                </a:lnTo>
                <a:lnTo>
                  <a:pt x="1405" y="2446"/>
                </a:lnTo>
                <a:lnTo>
                  <a:pt x="1405" y="2446"/>
                </a:lnTo>
                <a:lnTo>
                  <a:pt x="1404" y="2446"/>
                </a:lnTo>
                <a:lnTo>
                  <a:pt x="1403" y="2446"/>
                </a:lnTo>
                <a:lnTo>
                  <a:pt x="1403" y="2446"/>
                </a:lnTo>
                <a:lnTo>
                  <a:pt x="1402" y="2446"/>
                </a:lnTo>
                <a:lnTo>
                  <a:pt x="1399" y="2445"/>
                </a:lnTo>
                <a:lnTo>
                  <a:pt x="1399" y="2445"/>
                </a:lnTo>
                <a:lnTo>
                  <a:pt x="1398" y="2445"/>
                </a:lnTo>
                <a:lnTo>
                  <a:pt x="1397" y="2445"/>
                </a:lnTo>
                <a:lnTo>
                  <a:pt x="1395" y="2445"/>
                </a:lnTo>
                <a:lnTo>
                  <a:pt x="1393" y="2444"/>
                </a:lnTo>
                <a:lnTo>
                  <a:pt x="1392" y="2444"/>
                </a:lnTo>
                <a:lnTo>
                  <a:pt x="1391" y="2444"/>
                </a:lnTo>
                <a:lnTo>
                  <a:pt x="1391" y="2444"/>
                </a:lnTo>
                <a:lnTo>
                  <a:pt x="1390" y="2444"/>
                </a:lnTo>
                <a:lnTo>
                  <a:pt x="1389" y="2443"/>
                </a:lnTo>
                <a:lnTo>
                  <a:pt x="1388" y="2443"/>
                </a:lnTo>
                <a:lnTo>
                  <a:pt x="1387" y="2443"/>
                </a:lnTo>
                <a:lnTo>
                  <a:pt x="1387" y="2443"/>
                </a:lnTo>
                <a:lnTo>
                  <a:pt x="1386" y="2443"/>
                </a:lnTo>
                <a:lnTo>
                  <a:pt x="1385" y="2443"/>
                </a:lnTo>
                <a:lnTo>
                  <a:pt x="1384" y="2443"/>
                </a:lnTo>
                <a:lnTo>
                  <a:pt x="1383" y="2443"/>
                </a:lnTo>
                <a:lnTo>
                  <a:pt x="1382" y="2443"/>
                </a:lnTo>
                <a:lnTo>
                  <a:pt x="1382" y="2443"/>
                </a:lnTo>
                <a:lnTo>
                  <a:pt x="1381" y="2442"/>
                </a:lnTo>
                <a:lnTo>
                  <a:pt x="1380" y="2442"/>
                </a:lnTo>
                <a:lnTo>
                  <a:pt x="1380" y="2442"/>
                </a:lnTo>
                <a:lnTo>
                  <a:pt x="1378" y="2442"/>
                </a:lnTo>
                <a:lnTo>
                  <a:pt x="1367" y="2441"/>
                </a:lnTo>
                <a:lnTo>
                  <a:pt x="1356" y="2441"/>
                </a:lnTo>
                <a:lnTo>
                  <a:pt x="1346" y="2441"/>
                </a:lnTo>
                <a:lnTo>
                  <a:pt x="1334" y="2442"/>
                </a:lnTo>
                <a:lnTo>
                  <a:pt x="1324" y="2444"/>
                </a:lnTo>
                <a:lnTo>
                  <a:pt x="1312" y="2445"/>
                </a:lnTo>
                <a:lnTo>
                  <a:pt x="1302" y="2448"/>
                </a:lnTo>
                <a:lnTo>
                  <a:pt x="1292" y="2451"/>
                </a:lnTo>
                <a:lnTo>
                  <a:pt x="1282" y="2454"/>
                </a:lnTo>
                <a:lnTo>
                  <a:pt x="1272" y="2458"/>
                </a:lnTo>
                <a:lnTo>
                  <a:pt x="1253" y="2467"/>
                </a:lnTo>
                <a:lnTo>
                  <a:pt x="1235" y="2478"/>
                </a:lnTo>
                <a:lnTo>
                  <a:pt x="1218" y="2490"/>
                </a:lnTo>
                <a:lnTo>
                  <a:pt x="1204" y="2504"/>
                </a:lnTo>
                <a:lnTo>
                  <a:pt x="1189" y="2519"/>
                </a:lnTo>
                <a:lnTo>
                  <a:pt x="1177" y="2536"/>
                </a:lnTo>
                <a:lnTo>
                  <a:pt x="1166" y="2555"/>
                </a:lnTo>
                <a:lnTo>
                  <a:pt x="1157" y="2573"/>
                </a:lnTo>
                <a:lnTo>
                  <a:pt x="1153" y="2582"/>
                </a:lnTo>
                <a:lnTo>
                  <a:pt x="1150" y="2593"/>
                </a:lnTo>
                <a:lnTo>
                  <a:pt x="1146" y="2603"/>
                </a:lnTo>
                <a:lnTo>
                  <a:pt x="1144" y="2614"/>
                </a:lnTo>
                <a:lnTo>
                  <a:pt x="1142" y="2624"/>
                </a:lnTo>
                <a:lnTo>
                  <a:pt x="1140" y="2635"/>
                </a:lnTo>
                <a:lnTo>
                  <a:pt x="1140" y="2647"/>
                </a:lnTo>
                <a:lnTo>
                  <a:pt x="1139" y="2657"/>
                </a:lnTo>
                <a:lnTo>
                  <a:pt x="1140" y="2668"/>
                </a:lnTo>
                <a:lnTo>
                  <a:pt x="1140" y="2680"/>
                </a:lnTo>
                <a:lnTo>
                  <a:pt x="1142" y="2690"/>
                </a:lnTo>
                <a:lnTo>
                  <a:pt x="1144" y="2700"/>
                </a:lnTo>
                <a:lnTo>
                  <a:pt x="1146" y="2712"/>
                </a:lnTo>
                <a:lnTo>
                  <a:pt x="1150" y="2721"/>
                </a:lnTo>
                <a:lnTo>
                  <a:pt x="1153" y="2732"/>
                </a:lnTo>
                <a:lnTo>
                  <a:pt x="1157" y="2742"/>
                </a:lnTo>
                <a:lnTo>
                  <a:pt x="1166" y="2761"/>
                </a:lnTo>
                <a:lnTo>
                  <a:pt x="1177" y="2778"/>
                </a:lnTo>
                <a:lnTo>
                  <a:pt x="1189" y="2795"/>
                </a:lnTo>
                <a:lnTo>
                  <a:pt x="1204" y="2810"/>
                </a:lnTo>
                <a:lnTo>
                  <a:pt x="1218" y="2825"/>
                </a:lnTo>
                <a:lnTo>
                  <a:pt x="1235" y="2837"/>
                </a:lnTo>
                <a:lnTo>
                  <a:pt x="1253" y="2847"/>
                </a:lnTo>
                <a:lnTo>
                  <a:pt x="1272" y="2857"/>
                </a:lnTo>
                <a:lnTo>
                  <a:pt x="1282" y="2861"/>
                </a:lnTo>
                <a:lnTo>
                  <a:pt x="1292" y="2864"/>
                </a:lnTo>
                <a:lnTo>
                  <a:pt x="1302" y="2867"/>
                </a:lnTo>
                <a:lnTo>
                  <a:pt x="1312" y="2869"/>
                </a:lnTo>
                <a:lnTo>
                  <a:pt x="1324" y="2871"/>
                </a:lnTo>
                <a:lnTo>
                  <a:pt x="1334" y="2872"/>
                </a:lnTo>
                <a:lnTo>
                  <a:pt x="1346" y="2873"/>
                </a:lnTo>
                <a:lnTo>
                  <a:pt x="1356" y="2873"/>
                </a:lnTo>
                <a:lnTo>
                  <a:pt x="1367" y="2873"/>
                </a:lnTo>
                <a:lnTo>
                  <a:pt x="1379" y="2872"/>
                </a:lnTo>
                <a:lnTo>
                  <a:pt x="1389" y="2871"/>
                </a:lnTo>
                <a:lnTo>
                  <a:pt x="1401" y="2869"/>
                </a:lnTo>
                <a:lnTo>
                  <a:pt x="1411" y="2867"/>
                </a:lnTo>
                <a:lnTo>
                  <a:pt x="1421" y="2864"/>
                </a:lnTo>
                <a:lnTo>
                  <a:pt x="1431" y="2861"/>
                </a:lnTo>
                <a:lnTo>
                  <a:pt x="1441" y="2857"/>
                </a:lnTo>
                <a:lnTo>
                  <a:pt x="1460" y="2847"/>
                </a:lnTo>
                <a:lnTo>
                  <a:pt x="1477" y="2837"/>
                </a:lnTo>
                <a:lnTo>
                  <a:pt x="1494" y="2825"/>
                </a:lnTo>
                <a:lnTo>
                  <a:pt x="1510" y="2810"/>
                </a:lnTo>
                <a:lnTo>
                  <a:pt x="1524" y="2795"/>
                </a:lnTo>
                <a:lnTo>
                  <a:pt x="1537" y="2778"/>
                </a:lnTo>
                <a:lnTo>
                  <a:pt x="1547" y="2761"/>
                </a:lnTo>
                <a:lnTo>
                  <a:pt x="1556" y="2742"/>
                </a:lnTo>
                <a:lnTo>
                  <a:pt x="1560" y="2732"/>
                </a:lnTo>
                <a:lnTo>
                  <a:pt x="1564" y="2721"/>
                </a:lnTo>
                <a:lnTo>
                  <a:pt x="1567" y="2712"/>
                </a:lnTo>
                <a:lnTo>
                  <a:pt x="1569" y="2700"/>
                </a:lnTo>
                <a:lnTo>
                  <a:pt x="1571" y="2690"/>
                </a:lnTo>
                <a:lnTo>
                  <a:pt x="1573" y="2680"/>
                </a:lnTo>
                <a:lnTo>
                  <a:pt x="1573" y="2668"/>
                </a:lnTo>
                <a:lnTo>
                  <a:pt x="1574" y="2657"/>
                </a:lnTo>
                <a:lnTo>
                  <a:pt x="1573" y="2639"/>
                </a:lnTo>
                <a:lnTo>
                  <a:pt x="1571" y="2622"/>
                </a:lnTo>
                <a:lnTo>
                  <a:pt x="1567" y="2604"/>
                </a:lnTo>
                <a:lnTo>
                  <a:pt x="1563" y="2588"/>
                </a:lnTo>
                <a:lnTo>
                  <a:pt x="1556" y="2572"/>
                </a:lnTo>
                <a:lnTo>
                  <a:pt x="1549" y="2557"/>
                </a:lnTo>
                <a:lnTo>
                  <a:pt x="1541" y="2542"/>
                </a:lnTo>
                <a:lnTo>
                  <a:pt x="1530" y="2529"/>
                </a:lnTo>
                <a:lnTo>
                  <a:pt x="1520" y="2515"/>
                </a:lnTo>
                <a:lnTo>
                  <a:pt x="1509" y="2503"/>
                </a:lnTo>
                <a:lnTo>
                  <a:pt x="1496" y="2491"/>
                </a:lnTo>
                <a:lnTo>
                  <a:pt x="1483" y="2481"/>
                </a:lnTo>
                <a:lnTo>
                  <a:pt x="1469" y="2472"/>
                </a:lnTo>
                <a:lnTo>
                  <a:pt x="1454" y="2463"/>
                </a:lnTo>
                <a:lnTo>
                  <a:pt x="1438" y="2457"/>
                </a:lnTo>
                <a:lnTo>
                  <a:pt x="1422" y="2451"/>
                </a:lnTo>
                <a:close/>
                <a:moveTo>
                  <a:pt x="2758" y="749"/>
                </a:moveTo>
                <a:lnTo>
                  <a:pt x="2778" y="749"/>
                </a:lnTo>
                <a:lnTo>
                  <a:pt x="2799" y="751"/>
                </a:lnTo>
                <a:lnTo>
                  <a:pt x="2819" y="753"/>
                </a:lnTo>
                <a:lnTo>
                  <a:pt x="2839" y="757"/>
                </a:lnTo>
                <a:lnTo>
                  <a:pt x="2858" y="762"/>
                </a:lnTo>
                <a:lnTo>
                  <a:pt x="2877" y="767"/>
                </a:lnTo>
                <a:lnTo>
                  <a:pt x="2896" y="773"/>
                </a:lnTo>
                <a:lnTo>
                  <a:pt x="2914" y="780"/>
                </a:lnTo>
                <a:lnTo>
                  <a:pt x="2932" y="789"/>
                </a:lnTo>
                <a:lnTo>
                  <a:pt x="2950" y="797"/>
                </a:lnTo>
                <a:lnTo>
                  <a:pt x="2966" y="807"/>
                </a:lnTo>
                <a:lnTo>
                  <a:pt x="2983" y="818"/>
                </a:lnTo>
                <a:lnTo>
                  <a:pt x="2998" y="828"/>
                </a:lnTo>
                <a:lnTo>
                  <a:pt x="3013" y="840"/>
                </a:lnTo>
                <a:lnTo>
                  <a:pt x="3028" y="853"/>
                </a:lnTo>
                <a:lnTo>
                  <a:pt x="3042" y="866"/>
                </a:lnTo>
                <a:lnTo>
                  <a:pt x="3055" y="880"/>
                </a:lnTo>
                <a:lnTo>
                  <a:pt x="3068" y="894"/>
                </a:lnTo>
                <a:lnTo>
                  <a:pt x="3079" y="910"/>
                </a:lnTo>
                <a:lnTo>
                  <a:pt x="3091" y="925"/>
                </a:lnTo>
                <a:lnTo>
                  <a:pt x="3101" y="942"/>
                </a:lnTo>
                <a:lnTo>
                  <a:pt x="3111" y="958"/>
                </a:lnTo>
                <a:lnTo>
                  <a:pt x="3120" y="976"/>
                </a:lnTo>
                <a:lnTo>
                  <a:pt x="3128" y="994"/>
                </a:lnTo>
                <a:lnTo>
                  <a:pt x="3135" y="1011"/>
                </a:lnTo>
                <a:lnTo>
                  <a:pt x="3142" y="1030"/>
                </a:lnTo>
                <a:lnTo>
                  <a:pt x="3147" y="1049"/>
                </a:lnTo>
                <a:lnTo>
                  <a:pt x="3151" y="1069"/>
                </a:lnTo>
                <a:lnTo>
                  <a:pt x="3155" y="1089"/>
                </a:lnTo>
                <a:lnTo>
                  <a:pt x="3157" y="1108"/>
                </a:lnTo>
                <a:lnTo>
                  <a:pt x="3159" y="1129"/>
                </a:lnTo>
                <a:lnTo>
                  <a:pt x="3159" y="1150"/>
                </a:lnTo>
                <a:lnTo>
                  <a:pt x="3159" y="1170"/>
                </a:lnTo>
                <a:lnTo>
                  <a:pt x="3157" y="1190"/>
                </a:lnTo>
                <a:lnTo>
                  <a:pt x="3155" y="1211"/>
                </a:lnTo>
                <a:lnTo>
                  <a:pt x="3151" y="1231"/>
                </a:lnTo>
                <a:lnTo>
                  <a:pt x="3147" y="1249"/>
                </a:lnTo>
                <a:lnTo>
                  <a:pt x="3142" y="1269"/>
                </a:lnTo>
                <a:lnTo>
                  <a:pt x="3135" y="1288"/>
                </a:lnTo>
                <a:lnTo>
                  <a:pt x="3128" y="1305"/>
                </a:lnTo>
                <a:lnTo>
                  <a:pt x="3120" y="1323"/>
                </a:lnTo>
                <a:lnTo>
                  <a:pt x="3111" y="1340"/>
                </a:lnTo>
                <a:lnTo>
                  <a:pt x="3101" y="1357"/>
                </a:lnTo>
                <a:lnTo>
                  <a:pt x="3091" y="1373"/>
                </a:lnTo>
                <a:lnTo>
                  <a:pt x="3079" y="1389"/>
                </a:lnTo>
                <a:lnTo>
                  <a:pt x="3068" y="1404"/>
                </a:lnTo>
                <a:lnTo>
                  <a:pt x="3055" y="1419"/>
                </a:lnTo>
                <a:lnTo>
                  <a:pt x="3042" y="1432"/>
                </a:lnTo>
                <a:lnTo>
                  <a:pt x="3028" y="1446"/>
                </a:lnTo>
                <a:lnTo>
                  <a:pt x="3013" y="1458"/>
                </a:lnTo>
                <a:lnTo>
                  <a:pt x="2998" y="1471"/>
                </a:lnTo>
                <a:lnTo>
                  <a:pt x="2983" y="1482"/>
                </a:lnTo>
                <a:lnTo>
                  <a:pt x="2966" y="1492"/>
                </a:lnTo>
                <a:lnTo>
                  <a:pt x="2950" y="1502"/>
                </a:lnTo>
                <a:lnTo>
                  <a:pt x="2932" y="1510"/>
                </a:lnTo>
                <a:lnTo>
                  <a:pt x="2914" y="1518"/>
                </a:lnTo>
                <a:lnTo>
                  <a:pt x="2896" y="1526"/>
                </a:lnTo>
                <a:lnTo>
                  <a:pt x="2877" y="1532"/>
                </a:lnTo>
                <a:lnTo>
                  <a:pt x="2858" y="1537"/>
                </a:lnTo>
                <a:lnTo>
                  <a:pt x="2839" y="1542"/>
                </a:lnTo>
                <a:lnTo>
                  <a:pt x="2819" y="1545"/>
                </a:lnTo>
                <a:lnTo>
                  <a:pt x="2799" y="1548"/>
                </a:lnTo>
                <a:lnTo>
                  <a:pt x="2778" y="1549"/>
                </a:lnTo>
                <a:lnTo>
                  <a:pt x="2758" y="1550"/>
                </a:lnTo>
                <a:lnTo>
                  <a:pt x="2739" y="1549"/>
                </a:lnTo>
                <a:lnTo>
                  <a:pt x="2720" y="1548"/>
                </a:lnTo>
                <a:lnTo>
                  <a:pt x="2702" y="1546"/>
                </a:lnTo>
                <a:lnTo>
                  <a:pt x="2684" y="1543"/>
                </a:lnTo>
                <a:lnTo>
                  <a:pt x="2666" y="1539"/>
                </a:lnTo>
                <a:lnTo>
                  <a:pt x="2649" y="1535"/>
                </a:lnTo>
                <a:lnTo>
                  <a:pt x="2631" y="1530"/>
                </a:lnTo>
                <a:lnTo>
                  <a:pt x="2615" y="1524"/>
                </a:lnTo>
                <a:lnTo>
                  <a:pt x="2598" y="1517"/>
                </a:lnTo>
                <a:lnTo>
                  <a:pt x="2581" y="1509"/>
                </a:lnTo>
                <a:lnTo>
                  <a:pt x="2566" y="1501"/>
                </a:lnTo>
                <a:lnTo>
                  <a:pt x="2550" y="1492"/>
                </a:lnTo>
                <a:lnTo>
                  <a:pt x="2536" y="1483"/>
                </a:lnTo>
                <a:lnTo>
                  <a:pt x="2521" y="1473"/>
                </a:lnTo>
                <a:lnTo>
                  <a:pt x="2507" y="1462"/>
                </a:lnTo>
                <a:lnTo>
                  <a:pt x="2493" y="1451"/>
                </a:lnTo>
                <a:lnTo>
                  <a:pt x="2481" y="1439"/>
                </a:lnTo>
                <a:lnTo>
                  <a:pt x="2468" y="1426"/>
                </a:lnTo>
                <a:lnTo>
                  <a:pt x="2456" y="1414"/>
                </a:lnTo>
                <a:lnTo>
                  <a:pt x="2444" y="1400"/>
                </a:lnTo>
                <a:lnTo>
                  <a:pt x="2434" y="1386"/>
                </a:lnTo>
                <a:lnTo>
                  <a:pt x="2424" y="1371"/>
                </a:lnTo>
                <a:lnTo>
                  <a:pt x="2414" y="1357"/>
                </a:lnTo>
                <a:lnTo>
                  <a:pt x="2406" y="1341"/>
                </a:lnTo>
                <a:lnTo>
                  <a:pt x="2398" y="1326"/>
                </a:lnTo>
                <a:lnTo>
                  <a:pt x="2389" y="1309"/>
                </a:lnTo>
                <a:lnTo>
                  <a:pt x="2383" y="1293"/>
                </a:lnTo>
                <a:lnTo>
                  <a:pt x="2377" y="1276"/>
                </a:lnTo>
                <a:lnTo>
                  <a:pt x="2372" y="1259"/>
                </a:lnTo>
                <a:lnTo>
                  <a:pt x="2368" y="1241"/>
                </a:lnTo>
                <a:lnTo>
                  <a:pt x="2363" y="1223"/>
                </a:lnTo>
                <a:lnTo>
                  <a:pt x="2360" y="1206"/>
                </a:lnTo>
                <a:lnTo>
                  <a:pt x="2360" y="1205"/>
                </a:lnTo>
                <a:lnTo>
                  <a:pt x="2360" y="1204"/>
                </a:lnTo>
                <a:lnTo>
                  <a:pt x="2360" y="1204"/>
                </a:lnTo>
                <a:lnTo>
                  <a:pt x="2360" y="1203"/>
                </a:lnTo>
                <a:lnTo>
                  <a:pt x="2359" y="1199"/>
                </a:lnTo>
                <a:lnTo>
                  <a:pt x="2359" y="1199"/>
                </a:lnTo>
                <a:lnTo>
                  <a:pt x="2359" y="1197"/>
                </a:lnTo>
                <a:lnTo>
                  <a:pt x="2359" y="1197"/>
                </a:lnTo>
                <a:lnTo>
                  <a:pt x="2359" y="1196"/>
                </a:lnTo>
                <a:lnTo>
                  <a:pt x="2359" y="1195"/>
                </a:lnTo>
                <a:lnTo>
                  <a:pt x="2359" y="1195"/>
                </a:lnTo>
                <a:lnTo>
                  <a:pt x="2359" y="1194"/>
                </a:lnTo>
                <a:lnTo>
                  <a:pt x="2359" y="1194"/>
                </a:lnTo>
                <a:lnTo>
                  <a:pt x="2359" y="1193"/>
                </a:lnTo>
                <a:lnTo>
                  <a:pt x="2359" y="1192"/>
                </a:lnTo>
                <a:lnTo>
                  <a:pt x="2358" y="1189"/>
                </a:lnTo>
                <a:lnTo>
                  <a:pt x="2358" y="1188"/>
                </a:lnTo>
                <a:lnTo>
                  <a:pt x="2358" y="1187"/>
                </a:lnTo>
                <a:lnTo>
                  <a:pt x="2358" y="1187"/>
                </a:lnTo>
                <a:lnTo>
                  <a:pt x="2358" y="1186"/>
                </a:lnTo>
                <a:lnTo>
                  <a:pt x="2358" y="1185"/>
                </a:lnTo>
                <a:lnTo>
                  <a:pt x="2358" y="1185"/>
                </a:lnTo>
                <a:lnTo>
                  <a:pt x="2358" y="1184"/>
                </a:lnTo>
                <a:lnTo>
                  <a:pt x="2358" y="1184"/>
                </a:lnTo>
                <a:lnTo>
                  <a:pt x="2358" y="1183"/>
                </a:lnTo>
                <a:lnTo>
                  <a:pt x="2357" y="1178"/>
                </a:lnTo>
                <a:lnTo>
                  <a:pt x="2357" y="1177"/>
                </a:lnTo>
                <a:lnTo>
                  <a:pt x="2357" y="1177"/>
                </a:lnTo>
                <a:lnTo>
                  <a:pt x="2357" y="1176"/>
                </a:lnTo>
                <a:lnTo>
                  <a:pt x="2357" y="1175"/>
                </a:lnTo>
                <a:lnTo>
                  <a:pt x="2357" y="1175"/>
                </a:lnTo>
                <a:lnTo>
                  <a:pt x="2357" y="1174"/>
                </a:lnTo>
                <a:lnTo>
                  <a:pt x="2357" y="1174"/>
                </a:lnTo>
                <a:lnTo>
                  <a:pt x="2357" y="1173"/>
                </a:lnTo>
                <a:lnTo>
                  <a:pt x="2357" y="1172"/>
                </a:lnTo>
                <a:lnTo>
                  <a:pt x="2357" y="1172"/>
                </a:lnTo>
                <a:lnTo>
                  <a:pt x="2357" y="1168"/>
                </a:lnTo>
                <a:lnTo>
                  <a:pt x="2357" y="1167"/>
                </a:lnTo>
                <a:lnTo>
                  <a:pt x="2357" y="1166"/>
                </a:lnTo>
                <a:lnTo>
                  <a:pt x="2357" y="1166"/>
                </a:lnTo>
                <a:lnTo>
                  <a:pt x="2357" y="1165"/>
                </a:lnTo>
                <a:lnTo>
                  <a:pt x="2357" y="1164"/>
                </a:lnTo>
                <a:lnTo>
                  <a:pt x="2357" y="1164"/>
                </a:lnTo>
                <a:lnTo>
                  <a:pt x="2356" y="1157"/>
                </a:lnTo>
                <a:lnTo>
                  <a:pt x="2356" y="1150"/>
                </a:lnTo>
                <a:lnTo>
                  <a:pt x="2357" y="1129"/>
                </a:lnTo>
                <a:lnTo>
                  <a:pt x="2358" y="1108"/>
                </a:lnTo>
                <a:lnTo>
                  <a:pt x="2361" y="1089"/>
                </a:lnTo>
                <a:lnTo>
                  <a:pt x="2365" y="1069"/>
                </a:lnTo>
                <a:lnTo>
                  <a:pt x="2369" y="1049"/>
                </a:lnTo>
                <a:lnTo>
                  <a:pt x="2375" y="1030"/>
                </a:lnTo>
                <a:lnTo>
                  <a:pt x="2381" y="1011"/>
                </a:lnTo>
                <a:lnTo>
                  <a:pt x="2388" y="994"/>
                </a:lnTo>
                <a:lnTo>
                  <a:pt x="2396" y="976"/>
                </a:lnTo>
                <a:lnTo>
                  <a:pt x="2405" y="958"/>
                </a:lnTo>
                <a:lnTo>
                  <a:pt x="2414" y="942"/>
                </a:lnTo>
                <a:lnTo>
                  <a:pt x="2425" y="925"/>
                </a:lnTo>
                <a:lnTo>
                  <a:pt x="2436" y="910"/>
                </a:lnTo>
                <a:lnTo>
                  <a:pt x="2449" y="894"/>
                </a:lnTo>
                <a:lnTo>
                  <a:pt x="2461" y="880"/>
                </a:lnTo>
                <a:lnTo>
                  <a:pt x="2474" y="866"/>
                </a:lnTo>
                <a:lnTo>
                  <a:pt x="2488" y="853"/>
                </a:lnTo>
                <a:lnTo>
                  <a:pt x="2502" y="840"/>
                </a:lnTo>
                <a:lnTo>
                  <a:pt x="2518" y="828"/>
                </a:lnTo>
                <a:lnTo>
                  <a:pt x="2534" y="818"/>
                </a:lnTo>
                <a:lnTo>
                  <a:pt x="2550" y="807"/>
                </a:lnTo>
                <a:lnTo>
                  <a:pt x="2567" y="797"/>
                </a:lnTo>
                <a:lnTo>
                  <a:pt x="2584" y="789"/>
                </a:lnTo>
                <a:lnTo>
                  <a:pt x="2602" y="780"/>
                </a:lnTo>
                <a:lnTo>
                  <a:pt x="2620" y="773"/>
                </a:lnTo>
                <a:lnTo>
                  <a:pt x="2638" y="767"/>
                </a:lnTo>
                <a:lnTo>
                  <a:pt x="2658" y="762"/>
                </a:lnTo>
                <a:lnTo>
                  <a:pt x="2677" y="757"/>
                </a:lnTo>
                <a:lnTo>
                  <a:pt x="2697" y="753"/>
                </a:lnTo>
                <a:lnTo>
                  <a:pt x="2717" y="751"/>
                </a:lnTo>
                <a:lnTo>
                  <a:pt x="2737" y="749"/>
                </a:lnTo>
                <a:lnTo>
                  <a:pt x="2758" y="749"/>
                </a:lnTo>
                <a:close/>
                <a:moveTo>
                  <a:pt x="668" y="73"/>
                </a:moveTo>
                <a:lnTo>
                  <a:pt x="699" y="73"/>
                </a:lnTo>
                <a:lnTo>
                  <a:pt x="729" y="76"/>
                </a:lnTo>
                <a:lnTo>
                  <a:pt x="758" y="80"/>
                </a:lnTo>
                <a:lnTo>
                  <a:pt x="789" y="85"/>
                </a:lnTo>
                <a:lnTo>
                  <a:pt x="817" y="92"/>
                </a:lnTo>
                <a:lnTo>
                  <a:pt x="846" y="99"/>
                </a:lnTo>
                <a:lnTo>
                  <a:pt x="873" y="110"/>
                </a:lnTo>
                <a:lnTo>
                  <a:pt x="900" y="120"/>
                </a:lnTo>
                <a:lnTo>
                  <a:pt x="927" y="131"/>
                </a:lnTo>
                <a:lnTo>
                  <a:pt x="951" y="145"/>
                </a:lnTo>
                <a:lnTo>
                  <a:pt x="976" y="159"/>
                </a:lnTo>
                <a:lnTo>
                  <a:pt x="1001" y="175"/>
                </a:lnTo>
                <a:lnTo>
                  <a:pt x="1024" y="191"/>
                </a:lnTo>
                <a:lnTo>
                  <a:pt x="1047" y="209"/>
                </a:lnTo>
                <a:lnTo>
                  <a:pt x="1069" y="228"/>
                </a:lnTo>
                <a:lnTo>
                  <a:pt x="1089" y="247"/>
                </a:lnTo>
                <a:lnTo>
                  <a:pt x="1109" y="268"/>
                </a:lnTo>
                <a:lnTo>
                  <a:pt x="1128" y="289"/>
                </a:lnTo>
                <a:lnTo>
                  <a:pt x="1145" y="311"/>
                </a:lnTo>
                <a:lnTo>
                  <a:pt x="1162" y="335"/>
                </a:lnTo>
                <a:lnTo>
                  <a:pt x="1177" y="359"/>
                </a:lnTo>
                <a:lnTo>
                  <a:pt x="1191" y="384"/>
                </a:lnTo>
                <a:lnTo>
                  <a:pt x="1205" y="410"/>
                </a:lnTo>
                <a:lnTo>
                  <a:pt x="1216" y="436"/>
                </a:lnTo>
                <a:lnTo>
                  <a:pt x="1227" y="463"/>
                </a:lnTo>
                <a:lnTo>
                  <a:pt x="1237" y="490"/>
                </a:lnTo>
                <a:lnTo>
                  <a:pt x="1244" y="518"/>
                </a:lnTo>
                <a:lnTo>
                  <a:pt x="1251" y="547"/>
                </a:lnTo>
                <a:lnTo>
                  <a:pt x="1256" y="576"/>
                </a:lnTo>
                <a:lnTo>
                  <a:pt x="1261" y="606"/>
                </a:lnTo>
                <a:lnTo>
                  <a:pt x="1263" y="636"/>
                </a:lnTo>
                <a:lnTo>
                  <a:pt x="1263" y="666"/>
                </a:lnTo>
                <a:lnTo>
                  <a:pt x="1263" y="695"/>
                </a:lnTo>
                <a:lnTo>
                  <a:pt x="1261" y="723"/>
                </a:lnTo>
                <a:lnTo>
                  <a:pt x="1258" y="751"/>
                </a:lnTo>
                <a:lnTo>
                  <a:pt x="1252" y="778"/>
                </a:lnTo>
                <a:lnTo>
                  <a:pt x="1247" y="805"/>
                </a:lnTo>
                <a:lnTo>
                  <a:pt x="1240" y="832"/>
                </a:lnTo>
                <a:lnTo>
                  <a:pt x="1232" y="858"/>
                </a:lnTo>
                <a:lnTo>
                  <a:pt x="1222" y="883"/>
                </a:lnTo>
                <a:lnTo>
                  <a:pt x="1212" y="908"/>
                </a:lnTo>
                <a:lnTo>
                  <a:pt x="1200" y="932"/>
                </a:lnTo>
                <a:lnTo>
                  <a:pt x="1188" y="955"/>
                </a:lnTo>
                <a:lnTo>
                  <a:pt x="1175" y="979"/>
                </a:lnTo>
                <a:lnTo>
                  <a:pt x="1160" y="1001"/>
                </a:lnTo>
                <a:lnTo>
                  <a:pt x="1144" y="1023"/>
                </a:lnTo>
                <a:lnTo>
                  <a:pt x="1128" y="1043"/>
                </a:lnTo>
                <a:lnTo>
                  <a:pt x="1110" y="1064"/>
                </a:lnTo>
                <a:lnTo>
                  <a:pt x="1110" y="1064"/>
                </a:lnTo>
                <a:lnTo>
                  <a:pt x="1107" y="1067"/>
                </a:lnTo>
                <a:lnTo>
                  <a:pt x="1107" y="1067"/>
                </a:lnTo>
                <a:lnTo>
                  <a:pt x="1106" y="1068"/>
                </a:lnTo>
                <a:lnTo>
                  <a:pt x="1106" y="1068"/>
                </a:lnTo>
                <a:lnTo>
                  <a:pt x="1106" y="1069"/>
                </a:lnTo>
                <a:lnTo>
                  <a:pt x="1105" y="1070"/>
                </a:lnTo>
                <a:lnTo>
                  <a:pt x="1101" y="1074"/>
                </a:lnTo>
                <a:lnTo>
                  <a:pt x="1101" y="1074"/>
                </a:lnTo>
                <a:lnTo>
                  <a:pt x="1100" y="1075"/>
                </a:lnTo>
                <a:lnTo>
                  <a:pt x="1098" y="1077"/>
                </a:lnTo>
                <a:lnTo>
                  <a:pt x="1098" y="1077"/>
                </a:lnTo>
                <a:lnTo>
                  <a:pt x="1097" y="1078"/>
                </a:lnTo>
                <a:lnTo>
                  <a:pt x="1097" y="1078"/>
                </a:lnTo>
                <a:lnTo>
                  <a:pt x="1092" y="1084"/>
                </a:lnTo>
                <a:lnTo>
                  <a:pt x="1090" y="1085"/>
                </a:lnTo>
                <a:lnTo>
                  <a:pt x="1090" y="1086"/>
                </a:lnTo>
                <a:lnTo>
                  <a:pt x="1090" y="1086"/>
                </a:lnTo>
                <a:lnTo>
                  <a:pt x="1088" y="1087"/>
                </a:lnTo>
                <a:lnTo>
                  <a:pt x="1088" y="1088"/>
                </a:lnTo>
                <a:lnTo>
                  <a:pt x="1087" y="1088"/>
                </a:lnTo>
                <a:lnTo>
                  <a:pt x="1087" y="1089"/>
                </a:lnTo>
                <a:lnTo>
                  <a:pt x="1086" y="1089"/>
                </a:lnTo>
                <a:lnTo>
                  <a:pt x="1080" y="1095"/>
                </a:lnTo>
                <a:lnTo>
                  <a:pt x="1080" y="1095"/>
                </a:lnTo>
                <a:lnTo>
                  <a:pt x="1077" y="1098"/>
                </a:lnTo>
                <a:lnTo>
                  <a:pt x="1057" y="1116"/>
                </a:lnTo>
                <a:lnTo>
                  <a:pt x="1035" y="1133"/>
                </a:lnTo>
                <a:lnTo>
                  <a:pt x="1014" y="1150"/>
                </a:lnTo>
                <a:lnTo>
                  <a:pt x="991" y="1165"/>
                </a:lnTo>
                <a:lnTo>
                  <a:pt x="967" y="1180"/>
                </a:lnTo>
                <a:lnTo>
                  <a:pt x="943" y="1193"/>
                </a:lnTo>
                <a:lnTo>
                  <a:pt x="918" y="1206"/>
                </a:lnTo>
                <a:lnTo>
                  <a:pt x="892" y="1217"/>
                </a:lnTo>
                <a:lnTo>
                  <a:pt x="866" y="1226"/>
                </a:lnTo>
                <a:lnTo>
                  <a:pt x="839" y="1236"/>
                </a:lnTo>
                <a:lnTo>
                  <a:pt x="812" y="1243"/>
                </a:lnTo>
                <a:lnTo>
                  <a:pt x="784" y="1249"/>
                </a:lnTo>
                <a:lnTo>
                  <a:pt x="755" y="1254"/>
                </a:lnTo>
                <a:lnTo>
                  <a:pt x="727" y="1258"/>
                </a:lnTo>
                <a:lnTo>
                  <a:pt x="698" y="1260"/>
                </a:lnTo>
                <a:lnTo>
                  <a:pt x="668" y="1261"/>
                </a:lnTo>
                <a:lnTo>
                  <a:pt x="638" y="1260"/>
                </a:lnTo>
                <a:lnTo>
                  <a:pt x="607" y="1258"/>
                </a:lnTo>
                <a:lnTo>
                  <a:pt x="578" y="1253"/>
                </a:lnTo>
                <a:lnTo>
                  <a:pt x="548" y="1248"/>
                </a:lnTo>
                <a:lnTo>
                  <a:pt x="520" y="1242"/>
                </a:lnTo>
                <a:lnTo>
                  <a:pt x="492" y="1234"/>
                </a:lnTo>
                <a:lnTo>
                  <a:pt x="464" y="1224"/>
                </a:lnTo>
                <a:lnTo>
                  <a:pt x="437" y="1214"/>
                </a:lnTo>
                <a:lnTo>
                  <a:pt x="410" y="1202"/>
                </a:lnTo>
                <a:lnTo>
                  <a:pt x="385" y="1188"/>
                </a:lnTo>
                <a:lnTo>
                  <a:pt x="360" y="1175"/>
                </a:lnTo>
                <a:lnTo>
                  <a:pt x="335" y="1159"/>
                </a:lnTo>
                <a:lnTo>
                  <a:pt x="312" y="1143"/>
                </a:lnTo>
                <a:lnTo>
                  <a:pt x="290" y="1125"/>
                </a:lnTo>
                <a:lnTo>
                  <a:pt x="268" y="1106"/>
                </a:lnTo>
                <a:lnTo>
                  <a:pt x="248" y="1087"/>
                </a:lnTo>
                <a:lnTo>
                  <a:pt x="228" y="1066"/>
                </a:lnTo>
                <a:lnTo>
                  <a:pt x="210" y="1044"/>
                </a:lnTo>
                <a:lnTo>
                  <a:pt x="192" y="1021"/>
                </a:lnTo>
                <a:lnTo>
                  <a:pt x="175" y="999"/>
                </a:lnTo>
                <a:lnTo>
                  <a:pt x="160" y="975"/>
                </a:lnTo>
                <a:lnTo>
                  <a:pt x="145" y="950"/>
                </a:lnTo>
                <a:lnTo>
                  <a:pt x="132" y="924"/>
                </a:lnTo>
                <a:lnTo>
                  <a:pt x="120" y="897"/>
                </a:lnTo>
                <a:lnTo>
                  <a:pt x="109" y="870"/>
                </a:lnTo>
                <a:lnTo>
                  <a:pt x="100" y="843"/>
                </a:lnTo>
                <a:lnTo>
                  <a:pt x="92" y="816"/>
                </a:lnTo>
                <a:lnTo>
                  <a:pt x="85" y="787"/>
                </a:lnTo>
                <a:lnTo>
                  <a:pt x="80" y="758"/>
                </a:lnTo>
                <a:lnTo>
                  <a:pt x="77" y="728"/>
                </a:lnTo>
                <a:lnTo>
                  <a:pt x="74" y="698"/>
                </a:lnTo>
                <a:lnTo>
                  <a:pt x="74" y="666"/>
                </a:lnTo>
                <a:lnTo>
                  <a:pt x="74" y="636"/>
                </a:lnTo>
                <a:lnTo>
                  <a:pt x="77" y="606"/>
                </a:lnTo>
                <a:lnTo>
                  <a:pt x="80" y="576"/>
                </a:lnTo>
                <a:lnTo>
                  <a:pt x="85" y="547"/>
                </a:lnTo>
                <a:lnTo>
                  <a:pt x="92" y="518"/>
                </a:lnTo>
                <a:lnTo>
                  <a:pt x="100" y="490"/>
                </a:lnTo>
                <a:lnTo>
                  <a:pt x="109" y="463"/>
                </a:lnTo>
                <a:lnTo>
                  <a:pt x="120" y="436"/>
                </a:lnTo>
                <a:lnTo>
                  <a:pt x="132" y="410"/>
                </a:lnTo>
                <a:lnTo>
                  <a:pt x="145" y="384"/>
                </a:lnTo>
                <a:lnTo>
                  <a:pt x="160" y="359"/>
                </a:lnTo>
                <a:lnTo>
                  <a:pt x="175" y="335"/>
                </a:lnTo>
                <a:lnTo>
                  <a:pt x="191" y="311"/>
                </a:lnTo>
                <a:lnTo>
                  <a:pt x="210" y="289"/>
                </a:lnTo>
                <a:lnTo>
                  <a:pt x="228" y="268"/>
                </a:lnTo>
                <a:lnTo>
                  <a:pt x="248" y="247"/>
                </a:lnTo>
                <a:lnTo>
                  <a:pt x="268" y="228"/>
                </a:lnTo>
                <a:lnTo>
                  <a:pt x="290" y="209"/>
                </a:lnTo>
                <a:lnTo>
                  <a:pt x="312" y="191"/>
                </a:lnTo>
                <a:lnTo>
                  <a:pt x="335" y="175"/>
                </a:lnTo>
                <a:lnTo>
                  <a:pt x="360" y="159"/>
                </a:lnTo>
                <a:lnTo>
                  <a:pt x="385" y="145"/>
                </a:lnTo>
                <a:lnTo>
                  <a:pt x="410" y="131"/>
                </a:lnTo>
                <a:lnTo>
                  <a:pt x="437" y="120"/>
                </a:lnTo>
                <a:lnTo>
                  <a:pt x="464" y="110"/>
                </a:lnTo>
                <a:lnTo>
                  <a:pt x="492" y="99"/>
                </a:lnTo>
                <a:lnTo>
                  <a:pt x="520" y="92"/>
                </a:lnTo>
                <a:lnTo>
                  <a:pt x="548" y="85"/>
                </a:lnTo>
                <a:lnTo>
                  <a:pt x="578" y="80"/>
                </a:lnTo>
                <a:lnTo>
                  <a:pt x="607" y="76"/>
                </a:lnTo>
                <a:lnTo>
                  <a:pt x="638" y="73"/>
                </a:lnTo>
                <a:lnTo>
                  <a:pt x="668" y="73"/>
                </a:lnTo>
                <a:close/>
              </a:path>
            </a:pathLst>
          </a:custGeom>
          <a:solidFill>
            <a:srgbClr val="0070C0"/>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mn-ea"/>
            </a:endParaRPr>
          </a:p>
        </p:txBody>
      </p:sp>
      <p:grpSp>
        <p:nvGrpSpPr>
          <p:cNvPr id="126" name="Group 71"/>
          <p:cNvGrpSpPr/>
          <p:nvPr/>
        </p:nvGrpSpPr>
        <p:grpSpPr>
          <a:xfrm>
            <a:off x="3789157" y="2417104"/>
            <a:ext cx="607249" cy="606196"/>
            <a:chOff x="3810000" y="2265363"/>
            <a:chExt cx="915988" cy="914400"/>
          </a:xfrm>
          <a:solidFill>
            <a:srgbClr val="0070C0"/>
          </a:solidFill>
        </p:grpSpPr>
        <p:sp>
          <p:nvSpPr>
            <p:cNvPr id="127" name="Rectangle 118"/>
            <p:cNvSpPr>
              <a:spLocks noChangeArrowheads="1"/>
            </p:cNvSpPr>
            <p:nvPr/>
          </p:nvSpPr>
          <p:spPr bwMode="auto">
            <a:xfrm>
              <a:off x="4724400" y="26622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128" name="Freeform 119"/>
            <p:cNvSpPr/>
            <p:nvPr/>
          </p:nvSpPr>
          <p:spPr bwMode="auto">
            <a:xfrm>
              <a:off x="3844925" y="2951163"/>
              <a:ext cx="841375" cy="228600"/>
            </a:xfrm>
            <a:custGeom>
              <a:avLst/>
              <a:gdLst>
                <a:gd name="T0" fmla="*/ 334 w 530"/>
                <a:gd name="T1" fmla="*/ 0 h 144"/>
                <a:gd name="T2" fmla="*/ 196 w 530"/>
                <a:gd name="T3" fmla="*/ 0 h 144"/>
                <a:gd name="T4" fmla="*/ 184 w 530"/>
                <a:gd name="T5" fmla="*/ 10 h 144"/>
                <a:gd name="T6" fmla="*/ 0 w 530"/>
                <a:gd name="T7" fmla="*/ 144 h 144"/>
                <a:gd name="T8" fmla="*/ 530 w 530"/>
                <a:gd name="T9" fmla="*/ 144 h 144"/>
                <a:gd name="T10" fmla="*/ 348 w 530"/>
                <a:gd name="T11" fmla="*/ 10 h 144"/>
                <a:gd name="T12" fmla="*/ 334 w 530"/>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530" h="144">
                  <a:moveTo>
                    <a:pt x="334" y="0"/>
                  </a:moveTo>
                  <a:lnTo>
                    <a:pt x="196" y="0"/>
                  </a:lnTo>
                  <a:lnTo>
                    <a:pt x="184" y="10"/>
                  </a:lnTo>
                  <a:lnTo>
                    <a:pt x="0" y="144"/>
                  </a:lnTo>
                  <a:lnTo>
                    <a:pt x="530" y="144"/>
                  </a:lnTo>
                  <a:lnTo>
                    <a:pt x="348" y="10"/>
                  </a:lnTo>
                  <a:lnTo>
                    <a:pt x="3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129" name="Freeform 120"/>
            <p:cNvSpPr/>
            <p:nvPr/>
          </p:nvSpPr>
          <p:spPr bwMode="auto">
            <a:xfrm>
              <a:off x="4438650" y="2725738"/>
              <a:ext cx="285750" cy="419100"/>
            </a:xfrm>
            <a:custGeom>
              <a:avLst/>
              <a:gdLst>
                <a:gd name="T0" fmla="*/ 2 w 180"/>
                <a:gd name="T1" fmla="*/ 132 h 264"/>
                <a:gd name="T2" fmla="*/ 0 w 180"/>
                <a:gd name="T3" fmla="*/ 132 h 264"/>
                <a:gd name="T4" fmla="*/ 180 w 180"/>
                <a:gd name="T5" fmla="*/ 264 h 264"/>
                <a:gd name="T6" fmla="*/ 180 w 180"/>
                <a:gd name="T7" fmla="*/ 0 h 264"/>
                <a:gd name="T8" fmla="*/ 104 w 180"/>
                <a:gd name="T9" fmla="*/ 56 h 264"/>
                <a:gd name="T10" fmla="*/ 2 w 180"/>
                <a:gd name="T11" fmla="*/ 132 h 264"/>
              </a:gdLst>
              <a:ahLst/>
              <a:cxnLst>
                <a:cxn ang="0">
                  <a:pos x="T0" y="T1"/>
                </a:cxn>
                <a:cxn ang="0">
                  <a:pos x="T2" y="T3"/>
                </a:cxn>
                <a:cxn ang="0">
                  <a:pos x="T4" y="T5"/>
                </a:cxn>
                <a:cxn ang="0">
                  <a:pos x="T6" y="T7"/>
                </a:cxn>
                <a:cxn ang="0">
                  <a:pos x="T8" y="T9"/>
                </a:cxn>
                <a:cxn ang="0">
                  <a:pos x="T10" y="T11"/>
                </a:cxn>
              </a:cxnLst>
              <a:rect l="0" t="0" r="r" b="b"/>
              <a:pathLst>
                <a:path w="180" h="264">
                  <a:moveTo>
                    <a:pt x="2" y="132"/>
                  </a:moveTo>
                  <a:lnTo>
                    <a:pt x="0" y="132"/>
                  </a:lnTo>
                  <a:lnTo>
                    <a:pt x="180" y="264"/>
                  </a:lnTo>
                  <a:lnTo>
                    <a:pt x="180" y="0"/>
                  </a:lnTo>
                  <a:lnTo>
                    <a:pt x="104" y="56"/>
                  </a:lnTo>
                  <a:lnTo>
                    <a:pt x="2"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130" name="Freeform 121"/>
            <p:cNvSpPr/>
            <p:nvPr/>
          </p:nvSpPr>
          <p:spPr bwMode="auto">
            <a:xfrm>
              <a:off x="4603750" y="2576513"/>
              <a:ext cx="120650" cy="174625"/>
            </a:xfrm>
            <a:custGeom>
              <a:avLst/>
              <a:gdLst>
                <a:gd name="T0" fmla="*/ 76 w 76"/>
                <a:gd name="T1" fmla="*/ 54 h 110"/>
                <a:gd name="T2" fmla="*/ 76 w 76"/>
                <a:gd name="T3" fmla="*/ 54 h 110"/>
                <a:gd name="T4" fmla="*/ 76 w 76"/>
                <a:gd name="T5" fmla="*/ 54 h 110"/>
                <a:gd name="T6" fmla="*/ 0 w 76"/>
                <a:gd name="T7" fmla="*/ 0 h 110"/>
                <a:gd name="T8" fmla="*/ 0 w 76"/>
                <a:gd name="T9" fmla="*/ 110 h 110"/>
                <a:gd name="T10" fmla="*/ 76 w 76"/>
                <a:gd name="T11" fmla="*/ 56 h 110"/>
                <a:gd name="T12" fmla="*/ 76 w 76"/>
                <a:gd name="T13" fmla="*/ 56 h 110"/>
                <a:gd name="T14" fmla="*/ 76 w 76"/>
                <a:gd name="T15" fmla="*/ 56 h 110"/>
                <a:gd name="T16" fmla="*/ 76 w 76"/>
                <a:gd name="T17" fmla="*/ 56 h 110"/>
                <a:gd name="T18" fmla="*/ 76 w 76"/>
                <a:gd name="T19"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10">
                  <a:moveTo>
                    <a:pt x="76" y="54"/>
                  </a:moveTo>
                  <a:lnTo>
                    <a:pt x="76" y="54"/>
                  </a:lnTo>
                  <a:lnTo>
                    <a:pt x="76" y="54"/>
                  </a:lnTo>
                  <a:lnTo>
                    <a:pt x="0" y="0"/>
                  </a:lnTo>
                  <a:lnTo>
                    <a:pt x="0" y="110"/>
                  </a:lnTo>
                  <a:lnTo>
                    <a:pt x="76" y="56"/>
                  </a:lnTo>
                  <a:lnTo>
                    <a:pt x="76" y="56"/>
                  </a:lnTo>
                  <a:lnTo>
                    <a:pt x="76" y="56"/>
                  </a:lnTo>
                  <a:lnTo>
                    <a:pt x="76" y="56"/>
                  </a:lnTo>
                  <a:lnTo>
                    <a:pt x="7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131" name="Freeform 122"/>
            <p:cNvSpPr/>
            <p:nvPr/>
          </p:nvSpPr>
          <p:spPr bwMode="auto">
            <a:xfrm>
              <a:off x="3810000" y="2725738"/>
              <a:ext cx="282575" cy="419100"/>
            </a:xfrm>
            <a:custGeom>
              <a:avLst/>
              <a:gdLst>
                <a:gd name="T0" fmla="*/ 178 w 178"/>
                <a:gd name="T1" fmla="*/ 132 h 264"/>
                <a:gd name="T2" fmla="*/ 76 w 178"/>
                <a:gd name="T3" fmla="*/ 56 h 264"/>
                <a:gd name="T4" fmla="*/ 0 w 178"/>
                <a:gd name="T5" fmla="*/ 0 h 264"/>
                <a:gd name="T6" fmla="*/ 0 w 178"/>
                <a:gd name="T7" fmla="*/ 0 h 264"/>
                <a:gd name="T8" fmla="*/ 0 w 178"/>
                <a:gd name="T9" fmla="*/ 264 h 264"/>
                <a:gd name="T10" fmla="*/ 178 w 178"/>
                <a:gd name="T11" fmla="*/ 132 h 264"/>
                <a:gd name="T12" fmla="*/ 178 w 178"/>
                <a:gd name="T13" fmla="*/ 132 h 264"/>
              </a:gdLst>
              <a:ahLst/>
              <a:cxnLst>
                <a:cxn ang="0">
                  <a:pos x="T0" y="T1"/>
                </a:cxn>
                <a:cxn ang="0">
                  <a:pos x="T2" y="T3"/>
                </a:cxn>
                <a:cxn ang="0">
                  <a:pos x="T4" y="T5"/>
                </a:cxn>
                <a:cxn ang="0">
                  <a:pos x="T6" y="T7"/>
                </a:cxn>
                <a:cxn ang="0">
                  <a:pos x="T8" y="T9"/>
                </a:cxn>
                <a:cxn ang="0">
                  <a:pos x="T10" y="T11"/>
                </a:cxn>
                <a:cxn ang="0">
                  <a:pos x="T12" y="T13"/>
                </a:cxn>
              </a:cxnLst>
              <a:rect l="0" t="0" r="r" b="b"/>
              <a:pathLst>
                <a:path w="178" h="264">
                  <a:moveTo>
                    <a:pt x="178" y="132"/>
                  </a:moveTo>
                  <a:lnTo>
                    <a:pt x="76" y="56"/>
                  </a:lnTo>
                  <a:lnTo>
                    <a:pt x="0" y="0"/>
                  </a:lnTo>
                  <a:lnTo>
                    <a:pt x="0" y="0"/>
                  </a:lnTo>
                  <a:lnTo>
                    <a:pt x="0" y="264"/>
                  </a:lnTo>
                  <a:lnTo>
                    <a:pt x="178" y="132"/>
                  </a:lnTo>
                  <a:lnTo>
                    <a:pt x="178"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132" name="Freeform 123"/>
            <p:cNvSpPr/>
            <p:nvPr/>
          </p:nvSpPr>
          <p:spPr bwMode="auto">
            <a:xfrm>
              <a:off x="3810000" y="2576513"/>
              <a:ext cx="120650" cy="174625"/>
            </a:xfrm>
            <a:custGeom>
              <a:avLst/>
              <a:gdLst>
                <a:gd name="T0" fmla="*/ 76 w 76"/>
                <a:gd name="T1" fmla="*/ 0 h 110"/>
                <a:gd name="T2" fmla="*/ 0 w 76"/>
                <a:gd name="T3" fmla="*/ 54 h 110"/>
                <a:gd name="T4" fmla="*/ 76 w 76"/>
                <a:gd name="T5" fmla="*/ 110 h 110"/>
                <a:gd name="T6" fmla="*/ 76 w 76"/>
                <a:gd name="T7" fmla="*/ 0 h 110"/>
              </a:gdLst>
              <a:ahLst/>
              <a:cxnLst>
                <a:cxn ang="0">
                  <a:pos x="T0" y="T1"/>
                </a:cxn>
                <a:cxn ang="0">
                  <a:pos x="T2" y="T3"/>
                </a:cxn>
                <a:cxn ang="0">
                  <a:pos x="T4" y="T5"/>
                </a:cxn>
                <a:cxn ang="0">
                  <a:pos x="T6" y="T7"/>
                </a:cxn>
              </a:cxnLst>
              <a:rect l="0" t="0" r="r" b="b"/>
              <a:pathLst>
                <a:path w="76" h="110">
                  <a:moveTo>
                    <a:pt x="76" y="0"/>
                  </a:moveTo>
                  <a:lnTo>
                    <a:pt x="0" y="54"/>
                  </a:lnTo>
                  <a:lnTo>
                    <a:pt x="76" y="11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133" name="Freeform 124"/>
            <p:cNvSpPr/>
            <p:nvPr/>
          </p:nvSpPr>
          <p:spPr bwMode="auto">
            <a:xfrm>
              <a:off x="3981450" y="2265363"/>
              <a:ext cx="571500" cy="638175"/>
            </a:xfrm>
            <a:custGeom>
              <a:avLst/>
              <a:gdLst>
                <a:gd name="T0" fmla="*/ 104 w 360"/>
                <a:gd name="T1" fmla="*/ 72 h 402"/>
                <a:gd name="T2" fmla="*/ 104 w 360"/>
                <a:gd name="T3" fmla="*/ 104 h 402"/>
                <a:gd name="T4" fmla="*/ 72 w 360"/>
                <a:gd name="T5" fmla="*/ 104 h 402"/>
                <a:gd name="T6" fmla="*/ 0 w 360"/>
                <a:gd name="T7" fmla="*/ 104 h 402"/>
                <a:gd name="T8" fmla="*/ 0 w 360"/>
                <a:gd name="T9" fmla="*/ 330 h 402"/>
                <a:gd name="T10" fmla="*/ 98 w 360"/>
                <a:gd name="T11" fmla="*/ 402 h 402"/>
                <a:gd name="T12" fmla="*/ 262 w 360"/>
                <a:gd name="T13" fmla="*/ 402 h 402"/>
                <a:gd name="T14" fmla="*/ 360 w 360"/>
                <a:gd name="T15" fmla="*/ 330 h 402"/>
                <a:gd name="T16" fmla="*/ 360 w 360"/>
                <a:gd name="T17" fmla="*/ 0 h 402"/>
                <a:gd name="T18" fmla="*/ 104 w 360"/>
                <a:gd name="T19" fmla="*/ 0 h 402"/>
                <a:gd name="T20" fmla="*/ 104 w 360"/>
                <a:gd name="T21" fmla="*/ 0 h 402"/>
                <a:gd name="T22" fmla="*/ 104 w 360"/>
                <a:gd name="T23" fmla="*/ 7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402">
                  <a:moveTo>
                    <a:pt x="104" y="72"/>
                  </a:moveTo>
                  <a:lnTo>
                    <a:pt x="104" y="104"/>
                  </a:lnTo>
                  <a:lnTo>
                    <a:pt x="72" y="104"/>
                  </a:lnTo>
                  <a:lnTo>
                    <a:pt x="0" y="104"/>
                  </a:lnTo>
                  <a:lnTo>
                    <a:pt x="0" y="330"/>
                  </a:lnTo>
                  <a:lnTo>
                    <a:pt x="98" y="402"/>
                  </a:lnTo>
                  <a:lnTo>
                    <a:pt x="262" y="402"/>
                  </a:lnTo>
                  <a:lnTo>
                    <a:pt x="360" y="330"/>
                  </a:lnTo>
                  <a:lnTo>
                    <a:pt x="360" y="0"/>
                  </a:lnTo>
                  <a:lnTo>
                    <a:pt x="104" y="0"/>
                  </a:lnTo>
                  <a:lnTo>
                    <a:pt x="104" y="0"/>
                  </a:lnTo>
                  <a:lnTo>
                    <a:pt x="104"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134" name="Freeform 125"/>
            <p:cNvSpPr/>
            <p:nvPr/>
          </p:nvSpPr>
          <p:spPr bwMode="auto">
            <a:xfrm>
              <a:off x="3981450" y="2265363"/>
              <a:ext cx="114300" cy="114300"/>
            </a:xfrm>
            <a:custGeom>
              <a:avLst/>
              <a:gdLst>
                <a:gd name="T0" fmla="*/ 0 w 72"/>
                <a:gd name="T1" fmla="*/ 72 h 72"/>
                <a:gd name="T2" fmla="*/ 72 w 72"/>
                <a:gd name="T3" fmla="*/ 72 h 72"/>
                <a:gd name="T4" fmla="*/ 72 w 72"/>
                <a:gd name="T5" fmla="*/ 0 h 72"/>
                <a:gd name="T6" fmla="*/ 0 w 72"/>
                <a:gd name="T7" fmla="*/ 72 h 72"/>
              </a:gdLst>
              <a:ahLst/>
              <a:cxnLst>
                <a:cxn ang="0">
                  <a:pos x="T0" y="T1"/>
                </a:cxn>
                <a:cxn ang="0">
                  <a:pos x="T2" y="T3"/>
                </a:cxn>
                <a:cxn ang="0">
                  <a:pos x="T4" y="T5"/>
                </a:cxn>
                <a:cxn ang="0">
                  <a:pos x="T6" y="T7"/>
                </a:cxn>
              </a:cxnLst>
              <a:rect l="0" t="0" r="r" b="b"/>
              <a:pathLst>
                <a:path w="72" h="72">
                  <a:moveTo>
                    <a:pt x="0" y="72"/>
                  </a:moveTo>
                  <a:lnTo>
                    <a:pt x="72" y="72"/>
                  </a:lnTo>
                  <a:lnTo>
                    <a:pt x="72" y="0"/>
                  </a:lnTo>
                  <a:lnTo>
                    <a:pt x="0"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135" name="Group 173"/>
          <p:cNvGrpSpPr/>
          <p:nvPr/>
        </p:nvGrpSpPr>
        <p:grpSpPr>
          <a:xfrm>
            <a:off x="7946737" y="2321269"/>
            <a:ext cx="803718" cy="797865"/>
            <a:chOff x="6400800" y="1195388"/>
            <a:chExt cx="654050" cy="649287"/>
          </a:xfrm>
          <a:solidFill>
            <a:srgbClr val="0070C0"/>
          </a:solidFill>
        </p:grpSpPr>
        <p:sp>
          <p:nvSpPr>
            <p:cNvPr id="136" name="Freeform 289"/>
            <p:cNvSpPr>
              <a:spLocks noEditPoints="1"/>
            </p:cNvSpPr>
            <p:nvPr/>
          </p:nvSpPr>
          <p:spPr bwMode="auto">
            <a:xfrm>
              <a:off x="6400800" y="1195388"/>
              <a:ext cx="654050" cy="649287"/>
            </a:xfrm>
            <a:custGeom>
              <a:avLst/>
              <a:gdLst>
                <a:gd name="T0" fmla="*/ 361 w 412"/>
                <a:gd name="T1" fmla="*/ 47 h 409"/>
                <a:gd name="T2" fmla="*/ 359 w 412"/>
                <a:gd name="T3" fmla="*/ 39 h 409"/>
                <a:gd name="T4" fmla="*/ 355 w 412"/>
                <a:gd name="T5" fmla="*/ 23 h 409"/>
                <a:gd name="T6" fmla="*/ 343 w 412"/>
                <a:gd name="T7" fmla="*/ 10 h 409"/>
                <a:gd name="T8" fmla="*/ 328 w 412"/>
                <a:gd name="T9" fmla="*/ 1 h 409"/>
                <a:gd name="T10" fmla="*/ 66 w 412"/>
                <a:gd name="T11" fmla="*/ 0 h 409"/>
                <a:gd name="T12" fmla="*/ 60 w 412"/>
                <a:gd name="T13" fmla="*/ 0 h 409"/>
                <a:gd name="T14" fmla="*/ 40 w 412"/>
                <a:gd name="T15" fmla="*/ 4 h 409"/>
                <a:gd name="T16" fmla="*/ 29 w 412"/>
                <a:gd name="T17" fmla="*/ 13 h 409"/>
                <a:gd name="T18" fmla="*/ 21 w 412"/>
                <a:gd name="T19" fmla="*/ 20 h 409"/>
                <a:gd name="T20" fmla="*/ 11 w 412"/>
                <a:gd name="T21" fmla="*/ 37 h 409"/>
                <a:gd name="T22" fmla="*/ 4 w 412"/>
                <a:gd name="T23" fmla="*/ 59 h 409"/>
                <a:gd name="T24" fmla="*/ 1 w 412"/>
                <a:gd name="T25" fmla="*/ 86 h 409"/>
                <a:gd name="T26" fmla="*/ 0 w 412"/>
                <a:gd name="T27" fmla="*/ 113 h 409"/>
                <a:gd name="T28" fmla="*/ 52 w 412"/>
                <a:gd name="T29" fmla="*/ 366 h 409"/>
                <a:gd name="T30" fmla="*/ 52 w 412"/>
                <a:gd name="T31" fmla="*/ 378 h 409"/>
                <a:gd name="T32" fmla="*/ 59 w 412"/>
                <a:gd name="T33" fmla="*/ 395 h 409"/>
                <a:gd name="T34" fmla="*/ 63 w 412"/>
                <a:gd name="T35" fmla="*/ 400 h 409"/>
                <a:gd name="T36" fmla="*/ 73 w 412"/>
                <a:gd name="T37" fmla="*/ 408 h 409"/>
                <a:gd name="T38" fmla="*/ 82 w 412"/>
                <a:gd name="T39" fmla="*/ 409 h 409"/>
                <a:gd name="T40" fmla="*/ 348 w 412"/>
                <a:gd name="T41" fmla="*/ 409 h 409"/>
                <a:gd name="T42" fmla="*/ 365 w 412"/>
                <a:gd name="T43" fmla="*/ 408 h 409"/>
                <a:gd name="T44" fmla="*/ 379 w 412"/>
                <a:gd name="T45" fmla="*/ 400 h 409"/>
                <a:gd name="T46" fmla="*/ 391 w 412"/>
                <a:gd name="T47" fmla="*/ 392 h 409"/>
                <a:gd name="T48" fmla="*/ 405 w 412"/>
                <a:gd name="T49" fmla="*/ 368 h 409"/>
                <a:gd name="T50" fmla="*/ 411 w 412"/>
                <a:gd name="T51" fmla="*/ 342 h 409"/>
                <a:gd name="T52" fmla="*/ 412 w 412"/>
                <a:gd name="T53" fmla="*/ 317 h 409"/>
                <a:gd name="T54" fmla="*/ 26 w 412"/>
                <a:gd name="T55" fmla="*/ 87 h 409"/>
                <a:gd name="T56" fmla="*/ 29 w 412"/>
                <a:gd name="T57" fmla="*/ 67 h 409"/>
                <a:gd name="T58" fmla="*/ 39 w 412"/>
                <a:gd name="T59" fmla="*/ 41 h 409"/>
                <a:gd name="T60" fmla="*/ 44 w 412"/>
                <a:gd name="T61" fmla="*/ 33 h 409"/>
                <a:gd name="T62" fmla="*/ 49 w 412"/>
                <a:gd name="T63" fmla="*/ 41 h 409"/>
                <a:gd name="T64" fmla="*/ 52 w 412"/>
                <a:gd name="T65" fmla="*/ 60 h 409"/>
                <a:gd name="T66" fmla="*/ 26 w 412"/>
                <a:gd name="T67" fmla="*/ 87 h 409"/>
                <a:gd name="T68" fmla="*/ 103 w 412"/>
                <a:gd name="T69" fmla="*/ 330 h 409"/>
                <a:gd name="T70" fmla="*/ 102 w 412"/>
                <a:gd name="T71" fmla="*/ 356 h 409"/>
                <a:gd name="T72" fmla="*/ 96 w 412"/>
                <a:gd name="T73" fmla="*/ 372 h 409"/>
                <a:gd name="T74" fmla="*/ 90 w 412"/>
                <a:gd name="T75" fmla="*/ 380 h 409"/>
                <a:gd name="T76" fmla="*/ 83 w 412"/>
                <a:gd name="T77" fmla="*/ 385 h 409"/>
                <a:gd name="T78" fmla="*/ 82 w 412"/>
                <a:gd name="T79" fmla="*/ 383 h 409"/>
                <a:gd name="T80" fmla="*/ 77 w 412"/>
                <a:gd name="T81" fmla="*/ 375 h 409"/>
                <a:gd name="T82" fmla="*/ 77 w 412"/>
                <a:gd name="T83" fmla="*/ 60 h 409"/>
                <a:gd name="T84" fmla="*/ 76 w 412"/>
                <a:gd name="T85" fmla="*/ 49 h 409"/>
                <a:gd name="T86" fmla="*/ 72 w 412"/>
                <a:gd name="T87" fmla="*/ 31 h 409"/>
                <a:gd name="T88" fmla="*/ 316 w 412"/>
                <a:gd name="T89" fmla="*/ 26 h 409"/>
                <a:gd name="T90" fmla="*/ 322 w 412"/>
                <a:gd name="T91" fmla="*/ 26 h 409"/>
                <a:gd name="T92" fmla="*/ 329 w 412"/>
                <a:gd name="T93" fmla="*/ 30 h 409"/>
                <a:gd name="T94" fmla="*/ 333 w 412"/>
                <a:gd name="T95" fmla="*/ 41 h 409"/>
                <a:gd name="T96" fmla="*/ 335 w 412"/>
                <a:gd name="T97" fmla="*/ 317 h 409"/>
                <a:gd name="T98" fmla="*/ 103 w 412"/>
                <a:gd name="T99" fmla="*/ 330 h 409"/>
                <a:gd name="T100" fmla="*/ 119 w 412"/>
                <a:gd name="T101" fmla="*/ 385 h 409"/>
                <a:gd name="T102" fmla="*/ 122 w 412"/>
                <a:gd name="T103" fmla="*/ 376 h 409"/>
                <a:gd name="T104" fmla="*/ 127 w 412"/>
                <a:gd name="T105" fmla="*/ 356 h 409"/>
                <a:gd name="T106" fmla="*/ 385 w 412"/>
                <a:gd name="T107" fmla="*/ 343 h 409"/>
                <a:gd name="T108" fmla="*/ 382 w 412"/>
                <a:gd name="T109" fmla="*/ 356 h 409"/>
                <a:gd name="T110" fmla="*/ 376 w 412"/>
                <a:gd name="T111" fmla="*/ 369 h 409"/>
                <a:gd name="T112" fmla="*/ 365 w 412"/>
                <a:gd name="T113" fmla="*/ 380 h 409"/>
                <a:gd name="T114" fmla="*/ 348 w 412"/>
                <a:gd name="T115" fmla="*/ 3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2" h="409">
                  <a:moveTo>
                    <a:pt x="361" y="317"/>
                  </a:moveTo>
                  <a:lnTo>
                    <a:pt x="361" y="47"/>
                  </a:lnTo>
                  <a:lnTo>
                    <a:pt x="361" y="47"/>
                  </a:lnTo>
                  <a:lnTo>
                    <a:pt x="359" y="39"/>
                  </a:lnTo>
                  <a:lnTo>
                    <a:pt x="358" y="31"/>
                  </a:lnTo>
                  <a:lnTo>
                    <a:pt x="355" y="23"/>
                  </a:lnTo>
                  <a:lnTo>
                    <a:pt x="350" y="16"/>
                  </a:lnTo>
                  <a:lnTo>
                    <a:pt x="343" y="10"/>
                  </a:lnTo>
                  <a:lnTo>
                    <a:pt x="336" y="4"/>
                  </a:lnTo>
                  <a:lnTo>
                    <a:pt x="328" y="1"/>
                  </a:lnTo>
                  <a:lnTo>
                    <a:pt x="316" y="0"/>
                  </a:lnTo>
                  <a:lnTo>
                    <a:pt x="66" y="0"/>
                  </a:lnTo>
                  <a:lnTo>
                    <a:pt x="66" y="0"/>
                  </a:lnTo>
                  <a:lnTo>
                    <a:pt x="60" y="0"/>
                  </a:lnTo>
                  <a:lnTo>
                    <a:pt x="52" y="1"/>
                  </a:lnTo>
                  <a:lnTo>
                    <a:pt x="40" y="4"/>
                  </a:lnTo>
                  <a:lnTo>
                    <a:pt x="34" y="9"/>
                  </a:lnTo>
                  <a:lnTo>
                    <a:pt x="29" y="13"/>
                  </a:lnTo>
                  <a:lnTo>
                    <a:pt x="29" y="13"/>
                  </a:lnTo>
                  <a:lnTo>
                    <a:pt x="21" y="20"/>
                  </a:lnTo>
                  <a:lnTo>
                    <a:pt x="16" y="27"/>
                  </a:lnTo>
                  <a:lnTo>
                    <a:pt x="11" y="37"/>
                  </a:lnTo>
                  <a:lnTo>
                    <a:pt x="7" y="47"/>
                  </a:lnTo>
                  <a:lnTo>
                    <a:pt x="4" y="59"/>
                  </a:lnTo>
                  <a:lnTo>
                    <a:pt x="1" y="72"/>
                  </a:lnTo>
                  <a:lnTo>
                    <a:pt x="1" y="86"/>
                  </a:lnTo>
                  <a:lnTo>
                    <a:pt x="0" y="100"/>
                  </a:lnTo>
                  <a:lnTo>
                    <a:pt x="0" y="113"/>
                  </a:lnTo>
                  <a:lnTo>
                    <a:pt x="52" y="113"/>
                  </a:lnTo>
                  <a:lnTo>
                    <a:pt x="52" y="366"/>
                  </a:lnTo>
                  <a:lnTo>
                    <a:pt x="52" y="366"/>
                  </a:lnTo>
                  <a:lnTo>
                    <a:pt x="52" y="378"/>
                  </a:lnTo>
                  <a:lnTo>
                    <a:pt x="54" y="386"/>
                  </a:lnTo>
                  <a:lnTo>
                    <a:pt x="59" y="395"/>
                  </a:lnTo>
                  <a:lnTo>
                    <a:pt x="63" y="400"/>
                  </a:lnTo>
                  <a:lnTo>
                    <a:pt x="63" y="400"/>
                  </a:lnTo>
                  <a:lnTo>
                    <a:pt x="69" y="405"/>
                  </a:lnTo>
                  <a:lnTo>
                    <a:pt x="73" y="408"/>
                  </a:lnTo>
                  <a:lnTo>
                    <a:pt x="82" y="409"/>
                  </a:lnTo>
                  <a:lnTo>
                    <a:pt x="82" y="409"/>
                  </a:lnTo>
                  <a:lnTo>
                    <a:pt x="348" y="409"/>
                  </a:lnTo>
                  <a:lnTo>
                    <a:pt x="348" y="409"/>
                  </a:lnTo>
                  <a:lnTo>
                    <a:pt x="358" y="409"/>
                  </a:lnTo>
                  <a:lnTo>
                    <a:pt x="365" y="408"/>
                  </a:lnTo>
                  <a:lnTo>
                    <a:pt x="373" y="405"/>
                  </a:lnTo>
                  <a:lnTo>
                    <a:pt x="379" y="400"/>
                  </a:lnTo>
                  <a:lnTo>
                    <a:pt x="385" y="396"/>
                  </a:lnTo>
                  <a:lnTo>
                    <a:pt x="391" y="392"/>
                  </a:lnTo>
                  <a:lnTo>
                    <a:pt x="399" y="380"/>
                  </a:lnTo>
                  <a:lnTo>
                    <a:pt x="405" y="368"/>
                  </a:lnTo>
                  <a:lnTo>
                    <a:pt x="409" y="355"/>
                  </a:lnTo>
                  <a:lnTo>
                    <a:pt x="411" y="342"/>
                  </a:lnTo>
                  <a:lnTo>
                    <a:pt x="412" y="330"/>
                  </a:lnTo>
                  <a:lnTo>
                    <a:pt x="412" y="317"/>
                  </a:lnTo>
                  <a:lnTo>
                    <a:pt x="361" y="317"/>
                  </a:lnTo>
                  <a:close/>
                  <a:moveTo>
                    <a:pt x="26" y="87"/>
                  </a:moveTo>
                  <a:lnTo>
                    <a:pt x="26" y="87"/>
                  </a:lnTo>
                  <a:lnTo>
                    <a:pt x="29" y="67"/>
                  </a:lnTo>
                  <a:lnTo>
                    <a:pt x="33" y="51"/>
                  </a:lnTo>
                  <a:lnTo>
                    <a:pt x="39" y="41"/>
                  </a:lnTo>
                  <a:lnTo>
                    <a:pt x="44" y="33"/>
                  </a:lnTo>
                  <a:lnTo>
                    <a:pt x="44" y="33"/>
                  </a:lnTo>
                  <a:lnTo>
                    <a:pt x="47" y="37"/>
                  </a:lnTo>
                  <a:lnTo>
                    <a:pt x="49" y="41"/>
                  </a:lnTo>
                  <a:lnTo>
                    <a:pt x="50" y="49"/>
                  </a:lnTo>
                  <a:lnTo>
                    <a:pt x="52" y="60"/>
                  </a:lnTo>
                  <a:lnTo>
                    <a:pt x="52" y="87"/>
                  </a:lnTo>
                  <a:lnTo>
                    <a:pt x="26" y="87"/>
                  </a:lnTo>
                  <a:close/>
                  <a:moveTo>
                    <a:pt x="103" y="330"/>
                  </a:moveTo>
                  <a:lnTo>
                    <a:pt x="103" y="330"/>
                  </a:lnTo>
                  <a:lnTo>
                    <a:pt x="103" y="345"/>
                  </a:lnTo>
                  <a:lnTo>
                    <a:pt x="102" y="356"/>
                  </a:lnTo>
                  <a:lnTo>
                    <a:pt x="99" y="365"/>
                  </a:lnTo>
                  <a:lnTo>
                    <a:pt x="96" y="372"/>
                  </a:lnTo>
                  <a:lnTo>
                    <a:pt x="93" y="378"/>
                  </a:lnTo>
                  <a:lnTo>
                    <a:pt x="90" y="380"/>
                  </a:lnTo>
                  <a:lnTo>
                    <a:pt x="87" y="383"/>
                  </a:lnTo>
                  <a:lnTo>
                    <a:pt x="83" y="385"/>
                  </a:lnTo>
                  <a:lnTo>
                    <a:pt x="83" y="385"/>
                  </a:lnTo>
                  <a:lnTo>
                    <a:pt x="82" y="383"/>
                  </a:lnTo>
                  <a:lnTo>
                    <a:pt x="79" y="379"/>
                  </a:lnTo>
                  <a:lnTo>
                    <a:pt x="77" y="375"/>
                  </a:lnTo>
                  <a:lnTo>
                    <a:pt x="77" y="366"/>
                  </a:lnTo>
                  <a:lnTo>
                    <a:pt x="77" y="60"/>
                  </a:lnTo>
                  <a:lnTo>
                    <a:pt x="77" y="60"/>
                  </a:lnTo>
                  <a:lnTo>
                    <a:pt x="76" y="49"/>
                  </a:lnTo>
                  <a:lnTo>
                    <a:pt x="74" y="40"/>
                  </a:lnTo>
                  <a:lnTo>
                    <a:pt x="72" y="31"/>
                  </a:lnTo>
                  <a:lnTo>
                    <a:pt x="69" y="24"/>
                  </a:lnTo>
                  <a:lnTo>
                    <a:pt x="316" y="26"/>
                  </a:lnTo>
                  <a:lnTo>
                    <a:pt x="316" y="26"/>
                  </a:lnTo>
                  <a:lnTo>
                    <a:pt x="322" y="26"/>
                  </a:lnTo>
                  <a:lnTo>
                    <a:pt x="326" y="27"/>
                  </a:lnTo>
                  <a:lnTo>
                    <a:pt x="329" y="30"/>
                  </a:lnTo>
                  <a:lnTo>
                    <a:pt x="332" y="34"/>
                  </a:lnTo>
                  <a:lnTo>
                    <a:pt x="333" y="41"/>
                  </a:lnTo>
                  <a:lnTo>
                    <a:pt x="335" y="47"/>
                  </a:lnTo>
                  <a:lnTo>
                    <a:pt x="335" y="317"/>
                  </a:lnTo>
                  <a:lnTo>
                    <a:pt x="103" y="319"/>
                  </a:lnTo>
                  <a:lnTo>
                    <a:pt x="103" y="330"/>
                  </a:lnTo>
                  <a:close/>
                  <a:moveTo>
                    <a:pt x="348" y="385"/>
                  </a:moveTo>
                  <a:lnTo>
                    <a:pt x="119" y="385"/>
                  </a:lnTo>
                  <a:lnTo>
                    <a:pt x="119" y="385"/>
                  </a:lnTo>
                  <a:lnTo>
                    <a:pt x="122" y="376"/>
                  </a:lnTo>
                  <a:lnTo>
                    <a:pt x="124" y="368"/>
                  </a:lnTo>
                  <a:lnTo>
                    <a:pt x="127" y="356"/>
                  </a:lnTo>
                  <a:lnTo>
                    <a:pt x="129" y="343"/>
                  </a:lnTo>
                  <a:lnTo>
                    <a:pt x="385" y="343"/>
                  </a:lnTo>
                  <a:lnTo>
                    <a:pt x="385" y="343"/>
                  </a:lnTo>
                  <a:lnTo>
                    <a:pt x="382" y="356"/>
                  </a:lnTo>
                  <a:lnTo>
                    <a:pt x="379" y="363"/>
                  </a:lnTo>
                  <a:lnTo>
                    <a:pt x="376" y="369"/>
                  </a:lnTo>
                  <a:lnTo>
                    <a:pt x="371" y="375"/>
                  </a:lnTo>
                  <a:lnTo>
                    <a:pt x="365" y="380"/>
                  </a:lnTo>
                  <a:lnTo>
                    <a:pt x="358" y="383"/>
                  </a:lnTo>
                  <a:lnTo>
                    <a:pt x="348" y="385"/>
                  </a:lnTo>
                  <a:lnTo>
                    <a:pt x="348" y="3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137" name="Rectangle 290"/>
            <p:cNvSpPr>
              <a:spLocks noChangeArrowheads="1"/>
            </p:cNvSpPr>
            <p:nvPr/>
          </p:nvSpPr>
          <p:spPr bwMode="auto">
            <a:xfrm>
              <a:off x="6597650" y="1320800"/>
              <a:ext cx="2682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138" name="Rectangle 291"/>
            <p:cNvSpPr>
              <a:spLocks noChangeArrowheads="1"/>
            </p:cNvSpPr>
            <p:nvPr/>
          </p:nvSpPr>
          <p:spPr bwMode="auto">
            <a:xfrm>
              <a:off x="6597650" y="1408113"/>
              <a:ext cx="2682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139" name="Rectangle 292"/>
            <p:cNvSpPr>
              <a:spLocks noChangeArrowheads="1"/>
            </p:cNvSpPr>
            <p:nvPr/>
          </p:nvSpPr>
          <p:spPr bwMode="auto">
            <a:xfrm>
              <a:off x="6597650" y="1500188"/>
              <a:ext cx="268288"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140" name="Rectangle 293"/>
            <p:cNvSpPr>
              <a:spLocks noChangeArrowheads="1"/>
            </p:cNvSpPr>
            <p:nvPr/>
          </p:nvSpPr>
          <p:spPr bwMode="auto">
            <a:xfrm>
              <a:off x="6597650" y="1587500"/>
              <a:ext cx="2682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141" name="Group 162"/>
          <p:cNvGrpSpPr/>
          <p:nvPr/>
        </p:nvGrpSpPr>
        <p:grpSpPr>
          <a:xfrm>
            <a:off x="1672177" y="2351524"/>
            <a:ext cx="628107" cy="671776"/>
            <a:chOff x="4267200" y="1196975"/>
            <a:chExt cx="593725" cy="635001"/>
          </a:xfrm>
          <a:solidFill>
            <a:schemeClr val="accent1"/>
          </a:solidFill>
        </p:grpSpPr>
        <p:sp>
          <p:nvSpPr>
            <p:cNvPr id="142" name="Freeform 272"/>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143" name="Rectangle 273"/>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144" name="Freeform 274"/>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10"/>
                                        </p:tgtEl>
                                        <p:attrNameLst>
                                          <p:attrName>style.visibility</p:attrName>
                                        </p:attrNameLst>
                                      </p:cBhvr>
                                      <p:to>
                                        <p:strVal val="visible"/>
                                      </p:to>
                                    </p:set>
                                    <p:anim calcmode="lin" valueType="num">
                                      <p:cBhvr>
                                        <p:cTn id="14" dur="500" fill="hold"/>
                                        <p:tgtEl>
                                          <p:spTgt spid="110"/>
                                        </p:tgtEl>
                                        <p:attrNameLst>
                                          <p:attrName>ppt_w</p:attrName>
                                        </p:attrNameLst>
                                      </p:cBhvr>
                                      <p:tavLst>
                                        <p:tav tm="0">
                                          <p:val>
                                            <p:fltVal val="0"/>
                                          </p:val>
                                        </p:tav>
                                        <p:tav tm="100000">
                                          <p:val>
                                            <p:strVal val="#ppt_w"/>
                                          </p:val>
                                        </p:tav>
                                      </p:tavLst>
                                    </p:anim>
                                    <p:anim calcmode="lin" valueType="num">
                                      <p:cBhvr>
                                        <p:cTn id="15" dur="500" fill="hold"/>
                                        <p:tgtEl>
                                          <p:spTgt spid="110"/>
                                        </p:tgtEl>
                                        <p:attrNameLst>
                                          <p:attrName>ppt_h</p:attrName>
                                        </p:attrNameLst>
                                      </p:cBhvr>
                                      <p:tavLst>
                                        <p:tav tm="0">
                                          <p:val>
                                            <p:fltVal val="0"/>
                                          </p:val>
                                        </p:tav>
                                        <p:tav tm="100000">
                                          <p:val>
                                            <p:strVal val="#ppt_h"/>
                                          </p:val>
                                        </p:tav>
                                      </p:tavLst>
                                    </p:anim>
                                    <p:animEffect transition="in" filter="fade">
                                      <p:cBhvr>
                                        <p:cTn id="16" dur="500"/>
                                        <p:tgtEl>
                                          <p:spTgt spid="110"/>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 calcmode="lin" valueType="num">
                                      <p:cBhvr>
                                        <p:cTn id="20" dur="500" fill="hold"/>
                                        <p:tgtEl>
                                          <p:spTgt spid="141"/>
                                        </p:tgtEl>
                                        <p:attrNameLst>
                                          <p:attrName>ppt_w</p:attrName>
                                        </p:attrNameLst>
                                      </p:cBhvr>
                                      <p:tavLst>
                                        <p:tav tm="0">
                                          <p:val>
                                            <p:fltVal val="0"/>
                                          </p:val>
                                        </p:tav>
                                        <p:tav tm="100000">
                                          <p:val>
                                            <p:strVal val="#ppt_w"/>
                                          </p:val>
                                        </p:tav>
                                      </p:tavLst>
                                    </p:anim>
                                    <p:anim calcmode="lin" valueType="num">
                                      <p:cBhvr>
                                        <p:cTn id="21" dur="500" fill="hold"/>
                                        <p:tgtEl>
                                          <p:spTgt spid="141"/>
                                        </p:tgtEl>
                                        <p:attrNameLst>
                                          <p:attrName>ppt_h</p:attrName>
                                        </p:attrNameLst>
                                      </p:cBhvr>
                                      <p:tavLst>
                                        <p:tav tm="0">
                                          <p:val>
                                            <p:fltVal val="0"/>
                                          </p:val>
                                        </p:tav>
                                        <p:tav tm="100000">
                                          <p:val>
                                            <p:strVal val="#ppt_h"/>
                                          </p:val>
                                        </p:tav>
                                      </p:tavLst>
                                    </p:anim>
                                    <p:animEffect transition="in" filter="fade">
                                      <p:cBhvr>
                                        <p:cTn id="22" dur="500"/>
                                        <p:tgtEl>
                                          <p:spTgt spid="141"/>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fade">
                                      <p:cBhvr>
                                        <p:cTn id="26" dur="500"/>
                                        <p:tgtEl>
                                          <p:spTgt spid="117"/>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fade">
                                      <p:cBhvr>
                                        <p:cTn id="30" dur="500"/>
                                        <p:tgtEl>
                                          <p:spTgt spid="118"/>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14"/>
                                        </p:tgtEl>
                                        <p:attrNameLst>
                                          <p:attrName>style.visibility</p:attrName>
                                        </p:attrNameLst>
                                      </p:cBhvr>
                                      <p:to>
                                        <p:strVal val="visible"/>
                                      </p:to>
                                    </p:set>
                                    <p:anim calcmode="lin" valueType="num">
                                      <p:cBhvr>
                                        <p:cTn id="34" dur="500" fill="hold"/>
                                        <p:tgtEl>
                                          <p:spTgt spid="114"/>
                                        </p:tgtEl>
                                        <p:attrNameLst>
                                          <p:attrName>ppt_w</p:attrName>
                                        </p:attrNameLst>
                                      </p:cBhvr>
                                      <p:tavLst>
                                        <p:tav tm="0">
                                          <p:val>
                                            <p:fltVal val="0"/>
                                          </p:val>
                                        </p:tav>
                                        <p:tav tm="100000">
                                          <p:val>
                                            <p:strVal val="#ppt_w"/>
                                          </p:val>
                                        </p:tav>
                                      </p:tavLst>
                                    </p:anim>
                                    <p:anim calcmode="lin" valueType="num">
                                      <p:cBhvr>
                                        <p:cTn id="35" dur="500" fill="hold"/>
                                        <p:tgtEl>
                                          <p:spTgt spid="114"/>
                                        </p:tgtEl>
                                        <p:attrNameLst>
                                          <p:attrName>ppt_h</p:attrName>
                                        </p:attrNameLst>
                                      </p:cBhvr>
                                      <p:tavLst>
                                        <p:tav tm="0">
                                          <p:val>
                                            <p:fltVal val="0"/>
                                          </p:val>
                                        </p:tav>
                                        <p:tav tm="100000">
                                          <p:val>
                                            <p:strVal val="#ppt_h"/>
                                          </p:val>
                                        </p:tav>
                                      </p:tavLst>
                                    </p:anim>
                                    <p:animEffect transition="in" filter="fade">
                                      <p:cBhvr>
                                        <p:cTn id="36" dur="500"/>
                                        <p:tgtEl>
                                          <p:spTgt spid="114"/>
                                        </p:tgtEl>
                                      </p:cBhvr>
                                    </p:animEffect>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11"/>
                                        </p:tgtEl>
                                        <p:attrNameLst>
                                          <p:attrName>style.visibility</p:attrName>
                                        </p:attrNameLst>
                                      </p:cBhvr>
                                      <p:to>
                                        <p:strVal val="visible"/>
                                      </p:to>
                                    </p:set>
                                    <p:anim calcmode="lin" valueType="num">
                                      <p:cBhvr>
                                        <p:cTn id="40" dur="500" fill="hold"/>
                                        <p:tgtEl>
                                          <p:spTgt spid="111"/>
                                        </p:tgtEl>
                                        <p:attrNameLst>
                                          <p:attrName>ppt_w</p:attrName>
                                        </p:attrNameLst>
                                      </p:cBhvr>
                                      <p:tavLst>
                                        <p:tav tm="0">
                                          <p:val>
                                            <p:fltVal val="0"/>
                                          </p:val>
                                        </p:tav>
                                        <p:tav tm="100000">
                                          <p:val>
                                            <p:strVal val="#ppt_w"/>
                                          </p:val>
                                        </p:tav>
                                      </p:tavLst>
                                    </p:anim>
                                    <p:anim calcmode="lin" valueType="num">
                                      <p:cBhvr>
                                        <p:cTn id="41" dur="500" fill="hold"/>
                                        <p:tgtEl>
                                          <p:spTgt spid="111"/>
                                        </p:tgtEl>
                                        <p:attrNameLst>
                                          <p:attrName>ppt_h</p:attrName>
                                        </p:attrNameLst>
                                      </p:cBhvr>
                                      <p:tavLst>
                                        <p:tav tm="0">
                                          <p:val>
                                            <p:fltVal val="0"/>
                                          </p:val>
                                        </p:tav>
                                        <p:tav tm="100000">
                                          <p:val>
                                            <p:strVal val="#ppt_h"/>
                                          </p:val>
                                        </p:tav>
                                      </p:tavLst>
                                    </p:anim>
                                    <p:animEffect transition="in" filter="fade">
                                      <p:cBhvr>
                                        <p:cTn id="42" dur="500"/>
                                        <p:tgtEl>
                                          <p:spTgt spid="111"/>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126"/>
                                        </p:tgtEl>
                                        <p:attrNameLst>
                                          <p:attrName>style.visibility</p:attrName>
                                        </p:attrNameLst>
                                      </p:cBhvr>
                                      <p:to>
                                        <p:strVal val="visible"/>
                                      </p:to>
                                    </p:set>
                                    <p:anim calcmode="lin" valueType="num">
                                      <p:cBhvr>
                                        <p:cTn id="46" dur="500" fill="hold"/>
                                        <p:tgtEl>
                                          <p:spTgt spid="126"/>
                                        </p:tgtEl>
                                        <p:attrNameLst>
                                          <p:attrName>ppt_w</p:attrName>
                                        </p:attrNameLst>
                                      </p:cBhvr>
                                      <p:tavLst>
                                        <p:tav tm="0">
                                          <p:val>
                                            <p:fltVal val="0"/>
                                          </p:val>
                                        </p:tav>
                                        <p:tav tm="100000">
                                          <p:val>
                                            <p:strVal val="#ppt_w"/>
                                          </p:val>
                                        </p:tav>
                                      </p:tavLst>
                                    </p:anim>
                                    <p:anim calcmode="lin" valueType="num">
                                      <p:cBhvr>
                                        <p:cTn id="47" dur="500" fill="hold"/>
                                        <p:tgtEl>
                                          <p:spTgt spid="126"/>
                                        </p:tgtEl>
                                        <p:attrNameLst>
                                          <p:attrName>ppt_h</p:attrName>
                                        </p:attrNameLst>
                                      </p:cBhvr>
                                      <p:tavLst>
                                        <p:tav tm="0">
                                          <p:val>
                                            <p:fltVal val="0"/>
                                          </p:val>
                                        </p:tav>
                                        <p:tav tm="100000">
                                          <p:val>
                                            <p:strVal val="#ppt_h"/>
                                          </p:val>
                                        </p:tav>
                                      </p:tavLst>
                                    </p:anim>
                                    <p:animEffect transition="in" filter="fade">
                                      <p:cBhvr>
                                        <p:cTn id="48" dur="500"/>
                                        <p:tgtEl>
                                          <p:spTgt spid="126"/>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19"/>
                                        </p:tgtEl>
                                        <p:attrNameLst>
                                          <p:attrName>style.visibility</p:attrName>
                                        </p:attrNameLst>
                                      </p:cBhvr>
                                      <p:to>
                                        <p:strVal val="visible"/>
                                      </p:to>
                                    </p:set>
                                    <p:animEffect transition="in" filter="fade">
                                      <p:cBhvr>
                                        <p:cTn id="52" dur="500"/>
                                        <p:tgtEl>
                                          <p:spTgt spid="119"/>
                                        </p:tgtEl>
                                      </p:cBhvr>
                                    </p:animEffect>
                                  </p:childTnLst>
                                </p:cTn>
                              </p:par>
                            </p:childTnLst>
                          </p:cTn>
                        </p:par>
                        <p:par>
                          <p:cTn id="53" fill="hold">
                            <p:stCondLst>
                              <p:cond delay="4500"/>
                            </p:stCondLst>
                            <p:childTnLst>
                              <p:par>
                                <p:cTn id="54" presetID="10" presetClass="entr" presetSubtype="0" fill="hold" grpId="0" nodeType="afterEffect">
                                  <p:stCondLst>
                                    <p:cond delay="0"/>
                                  </p:stCondLst>
                                  <p:childTnLst>
                                    <p:set>
                                      <p:cBhvr>
                                        <p:cTn id="55" dur="1" fill="hold">
                                          <p:stCondLst>
                                            <p:cond delay="0"/>
                                          </p:stCondLst>
                                        </p:cTn>
                                        <p:tgtEl>
                                          <p:spTgt spid="120"/>
                                        </p:tgtEl>
                                        <p:attrNameLst>
                                          <p:attrName>style.visibility</p:attrName>
                                        </p:attrNameLst>
                                      </p:cBhvr>
                                      <p:to>
                                        <p:strVal val="visible"/>
                                      </p:to>
                                    </p:set>
                                    <p:animEffect transition="in" filter="fade">
                                      <p:cBhvr>
                                        <p:cTn id="56" dur="500"/>
                                        <p:tgtEl>
                                          <p:spTgt spid="120"/>
                                        </p:tgtEl>
                                      </p:cBhvr>
                                    </p:animEffect>
                                  </p:childTnLst>
                                </p:cTn>
                              </p:par>
                            </p:childTnLst>
                          </p:cTn>
                        </p:par>
                        <p:par>
                          <p:cTn id="57" fill="hold">
                            <p:stCondLst>
                              <p:cond delay="5000"/>
                            </p:stCondLst>
                            <p:childTnLst>
                              <p:par>
                                <p:cTn id="58" presetID="53" presetClass="entr" presetSubtype="16" fill="hold" grpId="0" nodeType="afterEffect">
                                  <p:stCondLst>
                                    <p:cond delay="0"/>
                                  </p:stCondLst>
                                  <p:childTnLst>
                                    <p:set>
                                      <p:cBhvr>
                                        <p:cTn id="59" dur="1" fill="hold">
                                          <p:stCondLst>
                                            <p:cond delay="0"/>
                                          </p:stCondLst>
                                        </p:cTn>
                                        <p:tgtEl>
                                          <p:spTgt spid="115"/>
                                        </p:tgtEl>
                                        <p:attrNameLst>
                                          <p:attrName>style.visibility</p:attrName>
                                        </p:attrNameLst>
                                      </p:cBhvr>
                                      <p:to>
                                        <p:strVal val="visible"/>
                                      </p:to>
                                    </p:set>
                                    <p:anim calcmode="lin" valueType="num">
                                      <p:cBhvr>
                                        <p:cTn id="60" dur="500" fill="hold"/>
                                        <p:tgtEl>
                                          <p:spTgt spid="115"/>
                                        </p:tgtEl>
                                        <p:attrNameLst>
                                          <p:attrName>ppt_w</p:attrName>
                                        </p:attrNameLst>
                                      </p:cBhvr>
                                      <p:tavLst>
                                        <p:tav tm="0">
                                          <p:val>
                                            <p:fltVal val="0"/>
                                          </p:val>
                                        </p:tav>
                                        <p:tav tm="100000">
                                          <p:val>
                                            <p:strVal val="#ppt_w"/>
                                          </p:val>
                                        </p:tav>
                                      </p:tavLst>
                                    </p:anim>
                                    <p:anim calcmode="lin" valueType="num">
                                      <p:cBhvr>
                                        <p:cTn id="61" dur="500" fill="hold"/>
                                        <p:tgtEl>
                                          <p:spTgt spid="115"/>
                                        </p:tgtEl>
                                        <p:attrNameLst>
                                          <p:attrName>ppt_h</p:attrName>
                                        </p:attrNameLst>
                                      </p:cBhvr>
                                      <p:tavLst>
                                        <p:tav tm="0">
                                          <p:val>
                                            <p:fltVal val="0"/>
                                          </p:val>
                                        </p:tav>
                                        <p:tav tm="100000">
                                          <p:val>
                                            <p:strVal val="#ppt_h"/>
                                          </p:val>
                                        </p:tav>
                                      </p:tavLst>
                                    </p:anim>
                                    <p:animEffect transition="in" filter="fade">
                                      <p:cBhvr>
                                        <p:cTn id="62" dur="500"/>
                                        <p:tgtEl>
                                          <p:spTgt spid="115"/>
                                        </p:tgtEl>
                                      </p:cBhvr>
                                    </p:animEffect>
                                  </p:childTnLst>
                                </p:cTn>
                              </p:par>
                            </p:childTnLst>
                          </p:cTn>
                        </p:par>
                        <p:par>
                          <p:cTn id="63" fill="hold">
                            <p:stCondLst>
                              <p:cond delay="5500"/>
                            </p:stCondLst>
                            <p:childTnLst>
                              <p:par>
                                <p:cTn id="64" presetID="53" presetClass="entr" presetSubtype="16" fill="hold" grpId="0" nodeType="afterEffect">
                                  <p:stCondLst>
                                    <p:cond delay="0"/>
                                  </p:stCondLst>
                                  <p:childTnLst>
                                    <p:set>
                                      <p:cBhvr>
                                        <p:cTn id="65" dur="1" fill="hold">
                                          <p:stCondLst>
                                            <p:cond delay="0"/>
                                          </p:stCondLst>
                                        </p:cTn>
                                        <p:tgtEl>
                                          <p:spTgt spid="112"/>
                                        </p:tgtEl>
                                        <p:attrNameLst>
                                          <p:attrName>style.visibility</p:attrName>
                                        </p:attrNameLst>
                                      </p:cBhvr>
                                      <p:to>
                                        <p:strVal val="visible"/>
                                      </p:to>
                                    </p:set>
                                    <p:anim calcmode="lin" valueType="num">
                                      <p:cBhvr>
                                        <p:cTn id="66" dur="500" fill="hold"/>
                                        <p:tgtEl>
                                          <p:spTgt spid="112"/>
                                        </p:tgtEl>
                                        <p:attrNameLst>
                                          <p:attrName>ppt_w</p:attrName>
                                        </p:attrNameLst>
                                      </p:cBhvr>
                                      <p:tavLst>
                                        <p:tav tm="0">
                                          <p:val>
                                            <p:fltVal val="0"/>
                                          </p:val>
                                        </p:tav>
                                        <p:tav tm="100000">
                                          <p:val>
                                            <p:strVal val="#ppt_w"/>
                                          </p:val>
                                        </p:tav>
                                      </p:tavLst>
                                    </p:anim>
                                    <p:anim calcmode="lin" valueType="num">
                                      <p:cBhvr>
                                        <p:cTn id="67" dur="500" fill="hold"/>
                                        <p:tgtEl>
                                          <p:spTgt spid="112"/>
                                        </p:tgtEl>
                                        <p:attrNameLst>
                                          <p:attrName>ppt_h</p:attrName>
                                        </p:attrNameLst>
                                      </p:cBhvr>
                                      <p:tavLst>
                                        <p:tav tm="0">
                                          <p:val>
                                            <p:fltVal val="0"/>
                                          </p:val>
                                        </p:tav>
                                        <p:tav tm="100000">
                                          <p:val>
                                            <p:strVal val="#ppt_h"/>
                                          </p:val>
                                        </p:tav>
                                      </p:tavLst>
                                    </p:anim>
                                    <p:animEffect transition="in" filter="fade">
                                      <p:cBhvr>
                                        <p:cTn id="68" dur="500"/>
                                        <p:tgtEl>
                                          <p:spTgt spid="112"/>
                                        </p:tgtEl>
                                      </p:cBhvr>
                                    </p:animEffect>
                                  </p:childTnLst>
                                </p:cTn>
                              </p:par>
                            </p:childTnLst>
                          </p:cTn>
                        </p:par>
                        <p:par>
                          <p:cTn id="69" fill="hold">
                            <p:stCondLst>
                              <p:cond delay="6000"/>
                            </p:stCondLst>
                            <p:childTnLst>
                              <p:par>
                                <p:cTn id="70" presetID="53" presetClass="entr" presetSubtype="16" fill="hold" grpId="0" nodeType="afterEffect">
                                  <p:stCondLst>
                                    <p:cond delay="0"/>
                                  </p:stCondLst>
                                  <p:childTnLst>
                                    <p:set>
                                      <p:cBhvr>
                                        <p:cTn id="71" dur="1" fill="hold">
                                          <p:stCondLst>
                                            <p:cond delay="0"/>
                                          </p:stCondLst>
                                        </p:cTn>
                                        <p:tgtEl>
                                          <p:spTgt spid="125"/>
                                        </p:tgtEl>
                                        <p:attrNameLst>
                                          <p:attrName>style.visibility</p:attrName>
                                        </p:attrNameLst>
                                      </p:cBhvr>
                                      <p:to>
                                        <p:strVal val="visible"/>
                                      </p:to>
                                    </p:set>
                                    <p:anim calcmode="lin" valueType="num">
                                      <p:cBhvr>
                                        <p:cTn id="72" dur="500" fill="hold"/>
                                        <p:tgtEl>
                                          <p:spTgt spid="125"/>
                                        </p:tgtEl>
                                        <p:attrNameLst>
                                          <p:attrName>ppt_w</p:attrName>
                                        </p:attrNameLst>
                                      </p:cBhvr>
                                      <p:tavLst>
                                        <p:tav tm="0">
                                          <p:val>
                                            <p:fltVal val="0"/>
                                          </p:val>
                                        </p:tav>
                                        <p:tav tm="100000">
                                          <p:val>
                                            <p:strVal val="#ppt_w"/>
                                          </p:val>
                                        </p:tav>
                                      </p:tavLst>
                                    </p:anim>
                                    <p:anim calcmode="lin" valueType="num">
                                      <p:cBhvr>
                                        <p:cTn id="73" dur="500" fill="hold"/>
                                        <p:tgtEl>
                                          <p:spTgt spid="125"/>
                                        </p:tgtEl>
                                        <p:attrNameLst>
                                          <p:attrName>ppt_h</p:attrName>
                                        </p:attrNameLst>
                                      </p:cBhvr>
                                      <p:tavLst>
                                        <p:tav tm="0">
                                          <p:val>
                                            <p:fltVal val="0"/>
                                          </p:val>
                                        </p:tav>
                                        <p:tav tm="100000">
                                          <p:val>
                                            <p:strVal val="#ppt_h"/>
                                          </p:val>
                                        </p:tav>
                                      </p:tavLst>
                                    </p:anim>
                                    <p:animEffect transition="in" filter="fade">
                                      <p:cBhvr>
                                        <p:cTn id="74" dur="500"/>
                                        <p:tgtEl>
                                          <p:spTgt spid="125"/>
                                        </p:tgtEl>
                                      </p:cBhvr>
                                    </p:animEffect>
                                  </p:childTnLst>
                                </p:cTn>
                              </p:par>
                            </p:childTnLst>
                          </p:cTn>
                        </p:par>
                        <p:par>
                          <p:cTn id="75" fill="hold">
                            <p:stCondLst>
                              <p:cond delay="6500"/>
                            </p:stCondLst>
                            <p:childTnLst>
                              <p:par>
                                <p:cTn id="76" presetID="10" presetClass="entr" presetSubtype="0" fill="hold" grpId="0" nodeType="afterEffect">
                                  <p:stCondLst>
                                    <p:cond delay="0"/>
                                  </p:stCondLst>
                                  <p:childTnLst>
                                    <p:set>
                                      <p:cBhvr>
                                        <p:cTn id="77" dur="1" fill="hold">
                                          <p:stCondLst>
                                            <p:cond delay="0"/>
                                          </p:stCondLst>
                                        </p:cTn>
                                        <p:tgtEl>
                                          <p:spTgt spid="121"/>
                                        </p:tgtEl>
                                        <p:attrNameLst>
                                          <p:attrName>style.visibility</p:attrName>
                                        </p:attrNameLst>
                                      </p:cBhvr>
                                      <p:to>
                                        <p:strVal val="visible"/>
                                      </p:to>
                                    </p:set>
                                    <p:animEffect transition="in" filter="fade">
                                      <p:cBhvr>
                                        <p:cTn id="78" dur="500"/>
                                        <p:tgtEl>
                                          <p:spTgt spid="121"/>
                                        </p:tgtEl>
                                      </p:cBhvr>
                                    </p:animEffect>
                                  </p:childTnLst>
                                </p:cTn>
                              </p:par>
                            </p:childTnLst>
                          </p:cTn>
                        </p:par>
                        <p:par>
                          <p:cTn id="79" fill="hold">
                            <p:stCondLst>
                              <p:cond delay="7000"/>
                            </p:stCondLst>
                            <p:childTnLst>
                              <p:par>
                                <p:cTn id="80" presetID="10" presetClass="entr" presetSubtype="0" fill="hold" grpId="0" nodeType="afterEffect">
                                  <p:stCondLst>
                                    <p:cond delay="0"/>
                                  </p:stCondLst>
                                  <p:childTnLst>
                                    <p:set>
                                      <p:cBhvr>
                                        <p:cTn id="81" dur="1" fill="hold">
                                          <p:stCondLst>
                                            <p:cond delay="0"/>
                                          </p:stCondLst>
                                        </p:cTn>
                                        <p:tgtEl>
                                          <p:spTgt spid="122"/>
                                        </p:tgtEl>
                                        <p:attrNameLst>
                                          <p:attrName>style.visibility</p:attrName>
                                        </p:attrNameLst>
                                      </p:cBhvr>
                                      <p:to>
                                        <p:strVal val="visible"/>
                                      </p:to>
                                    </p:set>
                                    <p:animEffect transition="in" filter="fade">
                                      <p:cBhvr>
                                        <p:cTn id="82" dur="500"/>
                                        <p:tgtEl>
                                          <p:spTgt spid="122"/>
                                        </p:tgtEl>
                                      </p:cBhvr>
                                    </p:animEffect>
                                  </p:childTnLst>
                                </p:cTn>
                              </p:par>
                            </p:childTnLst>
                          </p:cTn>
                        </p:par>
                        <p:par>
                          <p:cTn id="83" fill="hold">
                            <p:stCondLst>
                              <p:cond delay="7500"/>
                            </p:stCondLst>
                            <p:childTnLst>
                              <p:par>
                                <p:cTn id="84" presetID="53" presetClass="entr" presetSubtype="16" fill="hold" grpId="0" nodeType="afterEffect">
                                  <p:stCondLst>
                                    <p:cond delay="0"/>
                                  </p:stCondLst>
                                  <p:childTnLst>
                                    <p:set>
                                      <p:cBhvr>
                                        <p:cTn id="85" dur="1" fill="hold">
                                          <p:stCondLst>
                                            <p:cond delay="0"/>
                                          </p:stCondLst>
                                        </p:cTn>
                                        <p:tgtEl>
                                          <p:spTgt spid="116"/>
                                        </p:tgtEl>
                                        <p:attrNameLst>
                                          <p:attrName>style.visibility</p:attrName>
                                        </p:attrNameLst>
                                      </p:cBhvr>
                                      <p:to>
                                        <p:strVal val="visible"/>
                                      </p:to>
                                    </p:set>
                                    <p:anim calcmode="lin" valueType="num">
                                      <p:cBhvr>
                                        <p:cTn id="86" dur="500" fill="hold"/>
                                        <p:tgtEl>
                                          <p:spTgt spid="116"/>
                                        </p:tgtEl>
                                        <p:attrNameLst>
                                          <p:attrName>ppt_w</p:attrName>
                                        </p:attrNameLst>
                                      </p:cBhvr>
                                      <p:tavLst>
                                        <p:tav tm="0">
                                          <p:val>
                                            <p:fltVal val="0"/>
                                          </p:val>
                                        </p:tav>
                                        <p:tav tm="100000">
                                          <p:val>
                                            <p:strVal val="#ppt_w"/>
                                          </p:val>
                                        </p:tav>
                                      </p:tavLst>
                                    </p:anim>
                                    <p:anim calcmode="lin" valueType="num">
                                      <p:cBhvr>
                                        <p:cTn id="87" dur="500" fill="hold"/>
                                        <p:tgtEl>
                                          <p:spTgt spid="116"/>
                                        </p:tgtEl>
                                        <p:attrNameLst>
                                          <p:attrName>ppt_h</p:attrName>
                                        </p:attrNameLst>
                                      </p:cBhvr>
                                      <p:tavLst>
                                        <p:tav tm="0">
                                          <p:val>
                                            <p:fltVal val="0"/>
                                          </p:val>
                                        </p:tav>
                                        <p:tav tm="100000">
                                          <p:val>
                                            <p:strVal val="#ppt_h"/>
                                          </p:val>
                                        </p:tav>
                                      </p:tavLst>
                                    </p:anim>
                                    <p:animEffect transition="in" filter="fade">
                                      <p:cBhvr>
                                        <p:cTn id="88" dur="500"/>
                                        <p:tgtEl>
                                          <p:spTgt spid="116"/>
                                        </p:tgtEl>
                                      </p:cBhvr>
                                    </p:animEffect>
                                  </p:childTnLst>
                                </p:cTn>
                              </p:par>
                            </p:childTnLst>
                          </p:cTn>
                        </p:par>
                        <p:par>
                          <p:cTn id="89" fill="hold">
                            <p:stCondLst>
                              <p:cond delay="8000"/>
                            </p:stCondLst>
                            <p:childTnLst>
                              <p:par>
                                <p:cTn id="90" presetID="53" presetClass="entr" presetSubtype="16" fill="hold" grpId="0" nodeType="afterEffect">
                                  <p:stCondLst>
                                    <p:cond delay="0"/>
                                  </p:stCondLst>
                                  <p:childTnLst>
                                    <p:set>
                                      <p:cBhvr>
                                        <p:cTn id="91" dur="1" fill="hold">
                                          <p:stCondLst>
                                            <p:cond delay="0"/>
                                          </p:stCondLst>
                                        </p:cTn>
                                        <p:tgtEl>
                                          <p:spTgt spid="113"/>
                                        </p:tgtEl>
                                        <p:attrNameLst>
                                          <p:attrName>style.visibility</p:attrName>
                                        </p:attrNameLst>
                                      </p:cBhvr>
                                      <p:to>
                                        <p:strVal val="visible"/>
                                      </p:to>
                                    </p:set>
                                    <p:anim calcmode="lin" valueType="num">
                                      <p:cBhvr>
                                        <p:cTn id="92" dur="500" fill="hold"/>
                                        <p:tgtEl>
                                          <p:spTgt spid="113"/>
                                        </p:tgtEl>
                                        <p:attrNameLst>
                                          <p:attrName>ppt_w</p:attrName>
                                        </p:attrNameLst>
                                      </p:cBhvr>
                                      <p:tavLst>
                                        <p:tav tm="0">
                                          <p:val>
                                            <p:fltVal val="0"/>
                                          </p:val>
                                        </p:tav>
                                        <p:tav tm="100000">
                                          <p:val>
                                            <p:strVal val="#ppt_w"/>
                                          </p:val>
                                        </p:tav>
                                      </p:tavLst>
                                    </p:anim>
                                    <p:anim calcmode="lin" valueType="num">
                                      <p:cBhvr>
                                        <p:cTn id="93" dur="500" fill="hold"/>
                                        <p:tgtEl>
                                          <p:spTgt spid="113"/>
                                        </p:tgtEl>
                                        <p:attrNameLst>
                                          <p:attrName>ppt_h</p:attrName>
                                        </p:attrNameLst>
                                      </p:cBhvr>
                                      <p:tavLst>
                                        <p:tav tm="0">
                                          <p:val>
                                            <p:fltVal val="0"/>
                                          </p:val>
                                        </p:tav>
                                        <p:tav tm="100000">
                                          <p:val>
                                            <p:strVal val="#ppt_h"/>
                                          </p:val>
                                        </p:tav>
                                      </p:tavLst>
                                    </p:anim>
                                    <p:animEffect transition="in" filter="fade">
                                      <p:cBhvr>
                                        <p:cTn id="94" dur="500"/>
                                        <p:tgtEl>
                                          <p:spTgt spid="113"/>
                                        </p:tgtEl>
                                      </p:cBhvr>
                                    </p:animEffect>
                                  </p:childTnLst>
                                </p:cTn>
                              </p:par>
                            </p:childTnLst>
                          </p:cTn>
                        </p:par>
                        <p:par>
                          <p:cTn id="95" fill="hold">
                            <p:stCondLst>
                              <p:cond delay="8500"/>
                            </p:stCondLst>
                            <p:childTnLst>
                              <p:par>
                                <p:cTn id="96" presetID="53" presetClass="entr" presetSubtype="16" fill="hold" nodeType="afterEffect">
                                  <p:stCondLst>
                                    <p:cond delay="0"/>
                                  </p:stCondLst>
                                  <p:childTnLst>
                                    <p:set>
                                      <p:cBhvr>
                                        <p:cTn id="97" dur="1" fill="hold">
                                          <p:stCondLst>
                                            <p:cond delay="0"/>
                                          </p:stCondLst>
                                        </p:cTn>
                                        <p:tgtEl>
                                          <p:spTgt spid="135"/>
                                        </p:tgtEl>
                                        <p:attrNameLst>
                                          <p:attrName>style.visibility</p:attrName>
                                        </p:attrNameLst>
                                      </p:cBhvr>
                                      <p:to>
                                        <p:strVal val="visible"/>
                                      </p:to>
                                    </p:set>
                                    <p:anim calcmode="lin" valueType="num">
                                      <p:cBhvr>
                                        <p:cTn id="98" dur="500" fill="hold"/>
                                        <p:tgtEl>
                                          <p:spTgt spid="135"/>
                                        </p:tgtEl>
                                        <p:attrNameLst>
                                          <p:attrName>ppt_w</p:attrName>
                                        </p:attrNameLst>
                                      </p:cBhvr>
                                      <p:tavLst>
                                        <p:tav tm="0">
                                          <p:val>
                                            <p:fltVal val="0"/>
                                          </p:val>
                                        </p:tav>
                                        <p:tav tm="100000">
                                          <p:val>
                                            <p:strVal val="#ppt_w"/>
                                          </p:val>
                                        </p:tav>
                                      </p:tavLst>
                                    </p:anim>
                                    <p:anim calcmode="lin" valueType="num">
                                      <p:cBhvr>
                                        <p:cTn id="99" dur="500" fill="hold"/>
                                        <p:tgtEl>
                                          <p:spTgt spid="135"/>
                                        </p:tgtEl>
                                        <p:attrNameLst>
                                          <p:attrName>ppt_h</p:attrName>
                                        </p:attrNameLst>
                                      </p:cBhvr>
                                      <p:tavLst>
                                        <p:tav tm="0">
                                          <p:val>
                                            <p:fltVal val="0"/>
                                          </p:val>
                                        </p:tav>
                                        <p:tav tm="100000">
                                          <p:val>
                                            <p:strVal val="#ppt_h"/>
                                          </p:val>
                                        </p:tav>
                                      </p:tavLst>
                                    </p:anim>
                                    <p:animEffect transition="in" filter="fade">
                                      <p:cBhvr>
                                        <p:cTn id="100" dur="500"/>
                                        <p:tgtEl>
                                          <p:spTgt spid="135"/>
                                        </p:tgtEl>
                                      </p:cBhvr>
                                    </p:animEffect>
                                  </p:childTnLst>
                                </p:cTn>
                              </p:par>
                            </p:childTnLst>
                          </p:cTn>
                        </p:par>
                        <p:par>
                          <p:cTn id="101" fill="hold">
                            <p:stCondLst>
                              <p:cond delay="9000"/>
                            </p:stCondLst>
                            <p:childTnLst>
                              <p:par>
                                <p:cTn id="102" presetID="10" presetClass="entr" presetSubtype="0" fill="hold" grpId="0" nodeType="afterEffect">
                                  <p:stCondLst>
                                    <p:cond delay="0"/>
                                  </p:stCondLst>
                                  <p:childTnLst>
                                    <p:set>
                                      <p:cBhvr>
                                        <p:cTn id="103" dur="1" fill="hold">
                                          <p:stCondLst>
                                            <p:cond delay="0"/>
                                          </p:stCondLst>
                                        </p:cTn>
                                        <p:tgtEl>
                                          <p:spTgt spid="123"/>
                                        </p:tgtEl>
                                        <p:attrNameLst>
                                          <p:attrName>style.visibility</p:attrName>
                                        </p:attrNameLst>
                                      </p:cBhvr>
                                      <p:to>
                                        <p:strVal val="visible"/>
                                      </p:to>
                                    </p:set>
                                    <p:animEffect transition="in" filter="fade">
                                      <p:cBhvr>
                                        <p:cTn id="104" dur="500"/>
                                        <p:tgtEl>
                                          <p:spTgt spid="123"/>
                                        </p:tgtEl>
                                      </p:cBhvr>
                                    </p:animEffect>
                                  </p:childTnLst>
                                </p:cTn>
                              </p:par>
                            </p:childTnLst>
                          </p:cTn>
                        </p:par>
                        <p:par>
                          <p:cTn id="105" fill="hold">
                            <p:stCondLst>
                              <p:cond delay="9500"/>
                            </p:stCondLst>
                            <p:childTnLst>
                              <p:par>
                                <p:cTn id="106" presetID="10" presetClass="entr" presetSubtype="0" fill="hold" grpId="0" nodeType="afterEffect">
                                  <p:stCondLst>
                                    <p:cond delay="0"/>
                                  </p:stCondLst>
                                  <p:childTnLst>
                                    <p:set>
                                      <p:cBhvr>
                                        <p:cTn id="107" dur="1" fill="hold">
                                          <p:stCondLst>
                                            <p:cond delay="0"/>
                                          </p:stCondLst>
                                        </p:cTn>
                                        <p:tgtEl>
                                          <p:spTgt spid="124"/>
                                        </p:tgtEl>
                                        <p:attrNameLst>
                                          <p:attrName>style.visibility</p:attrName>
                                        </p:attrNameLst>
                                      </p:cBhvr>
                                      <p:to>
                                        <p:strVal val="visible"/>
                                      </p:to>
                                    </p:set>
                                    <p:animEffect transition="in" filter="fade">
                                      <p:cBhvr>
                                        <p:cTn id="108"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110" grpId="0" animBg="1"/>
      <p:bldP spid="111" grpId="0" animBg="1"/>
      <p:bldP spid="112" grpId="0" animBg="1"/>
      <p:bldP spid="113" grpId="0" animBg="1"/>
      <p:bldP spid="114" grpId="0"/>
      <p:bldP spid="115" grpId="0"/>
      <p:bldP spid="116" grpId="0"/>
      <p:bldP spid="117" grpId="0"/>
      <p:bldP spid="118" grpId="0"/>
      <p:bldP spid="119" grpId="0"/>
      <p:bldP spid="120" grpId="0"/>
      <p:bldP spid="121" grpId="0"/>
      <p:bldP spid="122" grpId="0"/>
      <p:bldP spid="123" grpId="0"/>
      <p:bldP spid="124" grpId="0"/>
      <p:bldP spid="1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450384" y="495300"/>
            <a:ext cx="2287806"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a:solidFill>
                  <a:srgbClr val="0070C0"/>
                </a:solidFill>
                <a:latin typeface="微软雅黑" panose="020B0503020204020204" pitchFamily="34" charset="-122"/>
                <a:ea typeface="微软雅黑" panose="020B0503020204020204" pitchFamily="34" charset="-122"/>
              </a:rPr>
              <a:t>产业</a:t>
            </a:r>
            <a:r>
              <a:rPr lang="zh-CN" altLang="en-US" sz="3200" dirty="0" smtClean="0">
                <a:solidFill>
                  <a:srgbClr val="0070C0"/>
                </a:solidFill>
                <a:latin typeface="微软雅黑" panose="020B0503020204020204" pitchFamily="34" charset="-122"/>
                <a:ea typeface="微软雅黑" panose="020B0503020204020204" pitchFamily="34" charset="-122"/>
              </a:rPr>
              <a:t>架构</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3" name="TextBox 6"/>
          <p:cNvSpPr txBox="1"/>
          <p:nvPr/>
        </p:nvSpPr>
        <p:spPr>
          <a:xfrm>
            <a:off x="725564" y="997048"/>
            <a:ext cx="2396490" cy="400110"/>
          </a:xfrm>
          <a:prstGeom prst="rect">
            <a:avLst/>
          </a:prstGeom>
          <a:noFill/>
        </p:spPr>
        <p:txBody>
          <a:bodyPr wrap="none" rtlCol="0">
            <a:spAutoFit/>
          </a:bodyPr>
          <a:lstStyle/>
          <a:p>
            <a:r>
              <a:rPr lang="en-US" altLang="zh-CN" sz="2000" dirty="0">
                <a:solidFill>
                  <a:schemeClr val="bg1">
                    <a:lumMod val="65000"/>
                  </a:schemeClr>
                </a:solidFill>
              </a:rPr>
              <a:t>Industry Architecture</a:t>
            </a:r>
            <a:endParaRPr lang="zh-CN" altLang="en-US" sz="2000" dirty="0">
              <a:solidFill>
                <a:schemeClr val="bg1">
                  <a:lumMod val="65000"/>
                </a:schemeClr>
              </a:solidFill>
            </a:endParaRPr>
          </a:p>
        </p:txBody>
      </p:sp>
      <p:sp>
        <p:nvSpPr>
          <p:cNvPr id="61" name="箭头3"/>
          <p:cNvSpPr/>
          <p:nvPr/>
        </p:nvSpPr>
        <p:spPr bwMode="gray">
          <a:xfrm flipV="1">
            <a:off x="2414237" y="3053793"/>
            <a:ext cx="1206386" cy="1406586"/>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defRPr/>
            </a:pPr>
            <a:endParaRPr lang="zh-CN" altLang="en-US" sz="1350">
              <a:solidFill>
                <a:sysClr val="windowText" lastClr="000000"/>
              </a:solidFill>
              <a:latin typeface="Calibri" panose="020F0502020204030204"/>
              <a:ea typeface="宋体" panose="02010600030101010101" pitchFamily="2" charset="-122"/>
            </a:endParaRPr>
          </a:p>
        </p:txBody>
      </p:sp>
      <p:sp>
        <p:nvSpPr>
          <p:cNvPr id="62" name="箭头2"/>
          <p:cNvSpPr/>
          <p:nvPr/>
        </p:nvSpPr>
        <p:spPr bwMode="gray">
          <a:xfrm rot="16200000">
            <a:off x="2732306" y="2535563"/>
            <a:ext cx="358192" cy="1433957"/>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defRPr/>
            </a:pPr>
            <a:endParaRPr lang="zh-CN" altLang="en-US" sz="1350">
              <a:solidFill>
                <a:sysClr val="windowText" lastClr="000000"/>
              </a:solidFill>
              <a:latin typeface="Calibri" panose="020F0502020204030204"/>
              <a:ea typeface="宋体" panose="02010600030101010101" pitchFamily="2" charset="-122"/>
            </a:endParaRPr>
          </a:p>
        </p:txBody>
      </p:sp>
      <p:sp>
        <p:nvSpPr>
          <p:cNvPr id="63" name="箭头1"/>
          <p:cNvSpPr/>
          <p:nvPr/>
        </p:nvSpPr>
        <p:spPr bwMode="gray">
          <a:xfrm>
            <a:off x="2406478" y="1971074"/>
            <a:ext cx="1206386" cy="1406586"/>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defRPr/>
            </a:pPr>
            <a:endParaRPr lang="zh-CN" altLang="en-US" sz="1350">
              <a:solidFill>
                <a:sysClr val="windowText" lastClr="000000"/>
              </a:solidFill>
              <a:latin typeface="Calibri" panose="020F0502020204030204"/>
              <a:ea typeface="宋体" panose="02010600030101010101" pitchFamily="2" charset="-122"/>
            </a:endParaRPr>
          </a:p>
        </p:txBody>
      </p:sp>
      <p:sp>
        <p:nvSpPr>
          <p:cNvPr id="64" name="文本1"/>
          <p:cNvSpPr>
            <a:spLocks noChangeArrowheads="1"/>
          </p:cNvSpPr>
          <p:nvPr/>
        </p:nvSpPr>
        <p:spPr bwMode="gray">
          <a:xfrm>
            <a:off x="5689600" y="1704345"/>
            <a:ext cx="2534581" cy="866249"/>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200" dirty="0">
                <a:solidFill>
                  <a:srgbClr val="4D4D4D"/>
                </a:solidFill>
                <a:latin typeface="微软雅黑" panose="020B0503020204020204" pitchFamily="34" charset="-122"/>
                <a:ea typeface="微软雅黑" panose="020B0503020204020204" pitchFamily="34" charset="-122"/>
              </a:rPr>
              <a:t>    点击添加文字，点击添加文字</a:t>
            </a:r>
            <a:endParaRPr lang="zh-CN" altLang="zh-CN" sz="1200" dirty="0">
              <a:solidFill>
                <a:srgbClr val="4D4D4D"/>
              </a:solidFill>
              <a:latin typeface="微软雅黑" panose="020B0503020204020204" pitchFamily="34" charset="-122"/>
              <a:ea typeface="微软雅黑" panose="020B0503020204020204" pitchFamily="34" charset="-122"/>
            </a:endParaRPr>
          </a:p>
        </p:txBody>
      </p:sp>
      <p:sp>
        <p:nvSpPr>
          <p:cNvPr id="65" name="标题1"/>
          <p:cNvSpPr>
            <a:spLocks noChangeArrowheads="1"/>
          </p:cNvSpPr>
          <p:nvPr/>
        </p:nvSpPr>
        <p:spPr bwMode="gray">
          <a:xfrm>
            <a:off x="3696210" y="1704345"/>
            <a:ext cx="1993390" cy="866249"/>
          </a:xfrm>
          <a:prstGeom prst="roundRect">
            <a:avLst>
              <a:gd name="adj" fmla="val 11921"/>
            </a:avLst>
          </a:prstGeom>
          <a:solidFill>
            <a:srgbClr val="005DA2"/>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200" b="1" dirty="0">
                <a:solidFill>
                  <a:sysClr val="window" lastClr="FFFFFF">
                    <a:lumMod val="95000"/>
                  </a:sysClr>
                </a:solidFill>
                <a:latin typeface="微软雅黑" panose="020B0503020204020204" pitchFamily="34" charset="-122"/>
                <a:ea typeface="微软雅黑" panose="020B0503020204020204" pitchFamily="34" charset="-122"/>
              </a:rPr>
              <a:t>          点击添加文本</a:t>
            </a:r>
            <a:endParaRPr lang="zh-CN" altLang="zh-CN" sz="1200" b="1"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66" name="文本2"/>
          <p:cNvSpPr>
            <a:spLocks noChangeArrowheads="1"/>
          </p:cNvSpPr>
          <p:nvPr/>
        </p:nvSpPr>
        <p:spPr bwMode="gray">
          <a:xfrm>
            <a:off x="5689600" y="2781300"/>
            <a:ext cx="2534581" cy="866249"/>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endParaRPr lang="en-US" altLang="zh-CN" sz="1200" dirty="0">
              <a:solidFill>
                <a:srgbClr val="4D4D4D"/>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defRPr/>
            </a:pPr>
            <a:r>
              <a:rPr lang="en-US" altLang="zh-CN" sz="1200" dirty="0">
                <a:solidFill>
                  <a:srgbClr val="4D4D4D"/>
                </a:solidFill>
                <a:latin typeface="微软雅黑" panose="020B0503020204020204" pitchFamily="34" charset="-122"/>
                <a:ea typeface="微软雅黑" panose="020B0503020204020204" pitchFamily="34" charset="-122"/>
              </a:rPr>
              <a:t>    </a:t>
            </a:r>
            <a:r>
              <a:rPr lang="zh-CN" altLang="en-US" sz="1200" dirty="0">
                <a:solidFill>
                  <a:srgbClr val="4D4D4D"/>
                </a:solidFill>
                <a:latin typeface="微软雅黑" panose="020B0503020204020204" pitchFamily="34" charset="-122"/>
                <a:ea typeface="微软雅黑" panose="020B0503020204020204" pitchFamily="34" charset="-122"/>
              </a:rPr>
              <a:t>点击添加文字，点击添加文字</a:t>
            </a:r>
            <a:endParaRPr lang="zh-CN" altLang="zh-CN" sz="1200" dirty="0">
              <a:solidFill>
                <a:srgbClr val="4D4D4D"/>
              </a:solidFill>
              <a:latin typeface="微软雅黑" panose="020B0503020204020204" pitchFamily="34" charset="-122"/>
              <a:ea typeface="微软雅黑" panose="020B0503020204020204" pitchFamily="34" charset="-122"/>
            </a:endParaRPr>
          </a:p>
          <a:p>
            <a:pPr lvl="0" fontAlgn="base">
              <a:lnSpc>
                <a:spcPct val="120000"/>
              </a:lnSpc>
              <a:spcBef>
                <a:spcPct val="0"/>
              </a:spcBef>
              <a:spcAft>
                <a:spcPct val="0"/>
              </a:spcAft>
              <a:defRPr/>
            </a:pPr>
            <a:endParaRPr lang="zh-CN" altLang="zh-CN" sz="1200" dirty="0">
              <a:solidFill>
                <a:srgbClr val="4D4D4D"/>
              </a:solidFill>
              <a:latin typeface="微软雅黑" panose="020B0503020204020204" pitchFamily="34" charset="-122"/>
              <a:ea typeface="微软雅黑" panose="020B0503020204020204" pitchFamily="34" charset="-122"/>
            </a:endParaRPr>
          </a:p>
        </p:txBody>
      </p:sp>
      <p:sp>
        <p:nvSpPr>
          <p:cNvPr id="67" name="标题2"/>
          <p:cNvSpPr>
            <a:spLocks noChangeArrowheads="1"/>
          </p:cNvSpPr>
          <p:nvPr/>
        </p:nvSpPr>
        <p:spPr bwMode="gray">
          <a:xfrm>
            <a:off x="3705731" y="2781300"/>
            <a:ext cx="1983869" cy="866249"/>
          </a:xfrm>
          <a:prstGeom prst="roundRect">
            <a:avLst>
              <a:gd name="adj" fmla="val 11921"/>
            </a:avLst>
          </a:prstGeom>
          <a:solidFill>
            <a:srgbClr val="005DA2"/>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lang="zh-CN" altLang="en-US" sz="1200" b="1" dirty="0">
                <a:solidFill>
                  <a:sysClr val="window" lastClr="FFFFFF">
                    <a:lumMod val="95000"/>
                  </a:sysClr>
                </a:solidFill>
                <a:latin typeface="微软雅黑" panose="020B0503020204020204" pitchFamily="34" charset="-122"/>
                <a:ea typeface="微软雅黑" panose="020B0503020204020204" pitchFamily="34" charset="-122"/>
              </a:rPr>
              <a:t>点击添加文本</a:t>
            </a:r>
            <a:endParaRPr lang="zh-CN" altLang="zh-CN" sz="1200" b="1"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68" name="文本3"/>
          <p:cNvSpPr>
            <a:spLocks noChangeArrowheads="1"/>
          </p:cNvSpPr>
          <p:nvPr/>
        </p:nvSpPr>
        <p:spPr bwMode="ltGray">
          <a:xfrm>
            <a:off x="5689600" y="3868779"/>
            <a:ext cx="2536961" cy="858328"/>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200" dirty="0">
                <a:solidFill>
                  <a:srgbClr val="4D4D4D"/>
                </a:solidFill>
                <a:latin typeface="微软雅黑" panose="020B0503020204020204" pitchFamily="34" charset="-122"/>
                <a:ea typeface="微软雅黑" panose="020B0503020204020204" pitchFamily="34" charset="-122"/>
              </a:rPr>
              <a:t>    点击添加文字，点击添加文字</a:t>
            </a:r>
            <a:endParaRPr lang="zh-CN" altLang="zh-CN" sz="1200" dirty="0">
              <a:solidFill>
                <a:srgbClr val="4D4D4D"/>
              </a:solidFill>
              <a:latin typeface="微软雅黑" panose="020B0503020204020204" pitchFamily="34" charset="-122"/>
              <a:ea typeface="微软雅黑" panose="020B0503020204020204" pitchFamily="34" charset="-122"/>
            </a:endParaRPr>
          </a:p>
        </p:txBody>
      </p:sp>
      <p:sp>
        <p:nvSpPr>
          <p:cNvPr id="69" name="标题3"/>
          <p:cNvSpPr>
            <a:spLocks noChangeArrowheads="1"/>
          </p:cNvSpPr>
          <p:nvPr/>
        </p:nvSpPr>
        <p:spPr bwMode="gray">
          <a:xfrm>
            <a:off x="3691450" y="3861639"/>
            <a:ext cx="1998150" cy="865468"/>
          </a:xfrm>
          <a:prstGeom prst="roundRect">
            <a:avLst>
              <a:gd name="adj" fmla="val 11921"/>
            </a:avLst>
          </a:prstGeom>
          <a:solidFill>
            <a:srgbClr val="005DA2"/>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lang="zh-CN" altLang="en-US" sz="1200" b="1" dirty="0">
                <a:solidFill>
                  <a:sysClr val="window" lastClr="FFFFFF">
                    <a:lumMod val="95000"/>
                  </a:sysClr>
                </a:solidFill>
                <a:latin typeface="微软雅黑" panose="020B0503020204020204" pitchFamily="34" charset="-122"/>
                <a:ea typeface="微软雅黑" panose="020B0503020204020204" pitchFamily="34" charset="-122"/>
              </a:rPr>
              <a:t>点击添加文本</a:t>
            </a:r>
            <a:endParaRPr lang="zh-CN" altLang="zh-CN" sz="1200" b="1"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70" name="Oval 19"/>
          <p:cNvSpPr>
            <a:spLocks noChangeArrowheads="1"/>
          </p:cNvSpPr>
          <p:nvPr/>
        </p:nvSpPr>
        <p:spPr bwMode="auto">
          <a:xfrm>
            <a:off x="2019223" y="2676067"/>
            <a:ext cx="1079438" cy="1079438"/>
          </a:xfrm>
          <a:prstGeom prst="roundRect">
            <a:avLst/>
          </a:prstGeom>
          <a:solidFill>
            <a:srgbClr val="005DA2"/>
          </a:solidFill>
          <a:ln w="3175" cap="flat" cmpd="sng" algn="ctr">
            <a:solidFill>
              <a:srgbClr val="D7D7D7"/>
            </a:solidFill>
            <a:prstDash val="solid"/>
          </a:ln>
          <a:effectLst>
            <a:outerShdw blurRad="50800" dist="38100" dir="2700000" algn="tl" rotWithShape="0">
              <a:prstClr val="black">
                <a:alpha val="40000"/>
              </a:prstClr>
            </a:outerShdw>
          </a:effectLst>
        </p:spPr>
        <p:txBody>
          <a:bodyPr lIns="94451" rIns="94451" bIns="134930" anchor="ctr"/>
          <a:lstStyle/>
          <a:p>
            <a:pPr algn="ctr">
              <a:lnSpc>
                <a:spcPct val="120000"/>
              </a:lnSpc>
            </a:pPr>
            <a:r>
              <a:rPr lang="zh-CN" altLang="en-US" sz="1500" b="1" kern="0" dirty="0">
                <a:solidFill>
                  <a:srgbClr val="F9F9F9"/>
                </a:solidFill>
                <a:latin typeface="微软雅黑" panose="020B0503020204020204" pitchFamily="34" charset="-122"/>
                <a:ea typeface="微软雅黑" panose="020B0503020204020204" pitchFamily="34" charset="-122"/>
              </a:rPr>
              <a:t>添加内容</a:t>
            </a:r>
            <a:endParaRPr lang="zh-CN" altLang="en-US" sz="1500" b="1" kern="0" dirty="0">
              <a:solidFill>
                <a:srgbClr val="F9F9F9"/>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wheel(1)">
                                      <p:cBhvr>
                                        <p:cTn id="19" dur="500"/>
                                        <p:tgtEl>
                                          <p:spTgt spid="7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left)">
                                      <p:cBhvr>
                                        <p:cTn id="23" dur="500"/>
                                        <p:tgtEl>
                                          <p:spTgt spid="6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
                                        <p:tgtEl>
                                          <p:spTgt spid="6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500"/>
                                        <p:tgtEl>
                                          <p:spTgt spid="6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left)">
                                      <p:cBhvr>
                                        <p:cTn id="34" dur="500"/>
                                        <p:tgtEl>
                                          <p:spTgt spid="62"/>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wipe(left)">
                                      <p:cBhvr>
                                        <p:cTn id="38" dur="500"/>
                                        <p:tgtEl>
                                          <p:spTgt spid="67"/>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left)">
                                      <p:cBhvr>
                                        <p:cTn id="42" dur="500"/>
                                        <p:tgtEl>
                                          <p:spTgt spid="6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ipe(left)">
                                      <p:cBhvr>
                                        <p:cTn id="45" dur="500"/>
                                        <p:tgtEl>
                                          <p:spTgt spid="61"/>
                                        </p:tgtEl>
                                      </p:cBhvr>
                                    </p:animEffect>
                                  </p:childTnLst>
                                </p:cTn>
                              </p:par>
                            </p:childTnLst>
                          </p:cTn>
                        </p:par>
                        <p:par>
                          <p:cTn id="46" fill="hold">
                            <p:stCondLst>
                              <p:cond delay="4500"/>
                            </p:stCondLst>
                            <p:childTnLst>
                              <p:par>
                                <p:cTn id="47" presetID="22" presetClass="entr" presetSubtype="8" fill="hold" grpId="0" nodeType="after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wipe(left)">
                                      <p:cBhvr>
                                        <p:cTn id="49" dur="500"/>
                                        <p:tgtEl>
                                          <p:spTgt spid="69"/>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left)">
                                      <p:cBhvr>
                                        <p:cTn id="5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5"/>
          <p:cNvSpPr txBox="1"/>
          <p:nvPr/>
        </p:nvSpPr>
        <p:spPr>
          <a:xfrm>
            <a:off x="450384" y="495300"/>
            <a:ext cx="2287806"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smtClean="0">
                <a:solidFill>
                  <a:srgbClr val="0070C0"/>
                </a:solidFill>
                <a:latin typeface="微软雅黑" panose="020B0503020204020204" pitchFamily="34" charset="-122"/>
                <a:ea typeface="微软雅黑" panose="020B0503020204020204" pitchFamily="34" charset="-122"/>
              </a:rPr>
              <a:t>运作流程</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44" name="TextBox 6"/>
          <p:cNvSpPr txBox="1"/>
          <p:nvPr/>
        </p:nvSpPr>
        <p:spPr>
          <a:xfrm>
            <a:off x="725564" y="997048"/>
            <a:ext cx="2449710" cy="400110"/>
          </a:xfrm>
          <a:prstGeom prst="rect">
            <a:avLst/>
          </a:prstGeom>
          <a:noFill/>
        </p:spPr>
        <p:txBody>
          <a:bodyPr wrap="none" rtlCol="0">
            <a:spAutoFit/>
          </a:bodyPr>
          <a:lstStyle/>
          <a:p>
            <a:r>
              <a:rPr lang="en-US" altLang="zh-CN" sz="2000" dirty="0">
                <a:solidFill>
                  <a:srgbClr val="A6A6A6"/>
                </a:solidFill>
              </a:rPr>
              <a:t>Operation process</a:t>
            </a:r>
            <a:endParaRPr lang="zh-CN" altLang="en-US" sz="2000" dirty="0">
              <a:solidFill>
                <a:srgbClr val="A6A6A6"/>
              </a:solidFill>
            </a:endParaRPr>
          </a:p>
        </p:txBody>
      </p:sp>
      <p:grpSp>
        <p:nvGrpSpPr>
          <p:cNvPr id="45" name="组合 44"/>
          <p:cNvGrpSpPr/>
          <p:nvPr/>
        </p:nvGrpSpPr>
        <p:grpSpPr>
          <a:xfrm>
            <a:off x="7745889" y="2530012"/>
            <a:ext cx="1677511" cy="1374579"/>
            <a:chOff x="7737176" y="3044094"/>
            <a:chExt cx="1677511" cy="1374579"/>
          </a:xfrm>
        </p:grpSpPr>
        <p:grpSp>
          <p:nvGrpSpPr>
            <p:cNvPr id="46" name="组合 45"/>
            <p:cNvGrpSpPr/>
            <p:nvPr/>
          </p:nvGrpSpPr>
          <p:grpSpPr>
            <a:xfrm>
              <a:off x="7737176" y="3044094"/>
              <a:ext cx="1677511" cy="1374579"/>
              <a:chOff x="7647017" y="2699415"/>
              <a:chExt cx="2617944" cy="2145185"/>
            </a:xfrm>
          </p:grpSpPr>
          <p:sp>
            <p:nvSpPr>
              <p:cNvPr id="48" name="Oval 8"/>
              <p:cNvSpPr>
                <a:spLocks noChangeArrowheads="1"/>
              </p:cNvSpPr>
              <p:nvPr/>
            </p:nvSpPr>
            <p:spPr bwMode="auto">
              <a:xfrm flipV="1">
                <a:off x="7647017" y="4399449"/>
                <a:ext cx="2617944" cy="445151"/>
              </a:xfrm>
              <a:prstGeom prst="ellipse">
                <a:avLst/>
              </a:prstGeom>
              <a:gradFill rotWithShape="1">
                <a:gsLst>
                  <a:gs pos="0">
                    <a:srgbClr val="000000">
                      <a:alpha val="70000"/>
                    </a:srgbClr>
                  </a:gs>
                  <a:gs pos="100000">
                    <a:srgbClr val="FFFFFF">
                      <a:alpha val="0"/>
                    </a:srgbClr>
                  </a:gs>
                </a:gsLst>
                <a:path path="shape">
                  <a:fillToRect l="50000" t="50000" r="50000" b="50000"/>
                </a:path>
              </a:gra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微软雅黑" panose="020B0503020204020204" pitchFamily="34" charset="-122"/>
                </a:endParaRPr>
              </a:p>
            </p:txBody>
          </p:sp>
          <p:sp>
            <p:nvSpPr>
              <p:cNvPr id="49" name="Oval 19"/>
              <p:cNvSpPr>
                <a:spLocks noChangeArrowheads="1"/>
              </p:cNvSpPr>
              <p:nvPr/>
            </p:nvSpPr>
            <p:spPr bwMode="auto">
              <a:xfrm>
                <a:off x="8011516" y="2699415"/>
                <a:ext cx="1931237" cy="1931674"/>
              </a:xfrm>
              <a:prstGeom prst="ellipse">
                <a:avLst/>
              </a:prstGeom>
              <a:solidFill>
                <a:srgbClr val="0070C0"/>
              </a:solidFill>
              <a:ln w="25400" cap="flat" cmpd="sng" algn="ctr">
                <a:noFill/>
                <a:prstDash val="solid"/>
              </a:ln>
              <a:effectLst/>
            </p:spPr>
            <p:txBody>
              <a:bodyPr rtlCol="0" anchor="ctr"/>
              <a:lstStyle/>
              <a:p>
                <a:pPr algn="ctr"/>
                <a:endParaRPr lang="zh-CN" altLang="en-US" sz="2000" b="1" kern="0" dirty="0">
                  <a:solidFill>
                    <a:sysClr val="window" lastClr="FFFFFF"/>
                  </a:solidFill>
                  <a:latin typeface="微软雅黑" panose="020B0503020204020204" pitchFamily="34" charset="-122"/>
                  <a:ea typeface="微软雅黑" panose="020B0503020204020204" pitchFamily="34" charset="-122"/>
                </a:endParaRPr>
              </a:p>
            </p:txBody>
          </p:sp>
          <p:sp>
            <p:nvSpPr>
              <p:cNvPr id="50" name="未知"/>
              <p:cNvSpPr/>
              <p:nvPr/>
            </p:nvSpPr>
            <p:spPr bwMode="auto">
              <a:xfrm>
                <a:off x="8233034" y="2743729"/>
                <a:ext cx="1490214" cy="727147"/>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endParaRPr>
              </a:p>
            </p:txBody>
          </p:sp>
        </p:grpSp>
        <p:sp>
          <p:nvSpPr>
            <p:cNvPr id="47" name="TextBox 90"/>
            <p:cNvSpPr txBox="1"/>
            <p:nvPr/>
          </p:nvSpPr>
          <p:spPr>
            <a:xfrm>
              <a:off x="8036109" y="3341756"/>
              <a:ext cx="1107996"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600" b="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panose="020B0503020204020204" pitchFamily="34" charset="-122"/>
                </a:rPr>
                <a:t>文字</a:t>
              </a:r>
              <a:endParaRPr kumimoji="0" lang="zh-CN" altLang="en-US" sz="3600" b="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pitchFamily="34" charset="-122"/>
              </a:endParaRPr>
            </a:p>
          </p:txBody>
        </p:sp>
      </p:grpSp>
      <p:sp>
        <p:nvSpPr>
          <p:cNvPr id="51" name="AutoShape 7"/>
          <p:cNvSpPr>
            <a:spLocks noChangeArrowheads="1"/>
          </p:cNvSpPr>
          <p:nvPr/>
        </p:nvSpPr>
        <p:spPr bwMode="auto">
          <a:xfrm>
            <a:off x="279400" y="2732169"/>
            <a:ext cx="7130980" cy="915987"/>
          </a:xfrm>
          <a:prstGeom prst="homePlate">
            <a:avLst>
              <a:gd name="adj" fmla="val 40030"/>
            </a:avLst>
          </a:prstGeom>
          <a:gradFill rotWithShape="1">
            <a:gsLst>
              <a:gs pos="0">
                <a:srgbClr val="B2B2B2">
                  <a:gamma/>
                  <a:tint val="5882"/>
                  <a:invGamma/>
                </a:srgbClr>
              </a:gs>
              <a:gs pos="100000">
                <a:srgbClr val="EAEAEA"/>
              </a:gs>
            </a:gsLst>
            <a:lin ang="5400000" scaled="1"/>
          </a:gradFill>
          <a:ln w="9525">
            <a:solidFill>
              <a:srgbClr val="EAEAEA"/>
            </a:solidFill>
            <a:miter lim="800000"/>
          </a:ln>
          <a:effectLst/>
        </p:spPr>
        <p:txBody>
          <a:bodyPr wrap="none" anchor="ctr"/>
          <a:lstStyle/>
          <a:p>
            <a:pPr marL="357505" indent="-357505">
              <a:lnSpc>
                <a:spcPct val="120000"/>
              </a:lnSpc>
              <a:defRPr/>
            </a:pPr>
            <a:endParaRPr lang="zh-CN" altLang="en-US" sz="1200" kern="0" dirty="0">
              <a:solidFill>
                <a:srgbClr val="646464"/>
              </a:solidFill>
              <a:latin typeface="Arial" panose="020B0604020202020204" pitchFamily="34" charset="0"/>
              <a:ea typeface="微软雅黑" panose="020B0503020204020204" pitchFamily="34" charset="-122"/>
            </a:endParaRPr>
          </a:p>
        </p:txBody>
      </p:sp>
      <p:sp>
        <p:nvSpPr>
          <p:cNvPr id="52" name="AutoShape 8"/>
          <p:cNvSpPr>
            <a:spLocks noChangeArrowheads="1"/>
          </p:cNvSpPr>
          <p:nvPr/>
        </p:nvSpPr>
        <p:spPr bwMode="auto">
          <a:xfrm>
            <a:off x="5250345" y="2719088"/>
            <a:ext cx="567329" cy="938212"/>
          </a:xfrm>
          <a:prstGeom prst="chevron">
            <a:avLst>
              <a:gd name="adj" fmla="val 55472"/>
            </a:avLst>
          </a:prstGeom>
          <a:solidFill>
            <a:srgbClr val="0070C0"/>
          </a:solidFill>
          <a:ln w="25400" cap="flat" cmpd="sng" algn="ctr">
            <a:noFill/>
            <a:prstDash val="solid"/>
          </a:ln>
          <a:effectLst/>
        </p:spPr>
        <p:txBody>
          <a:bodyPr rtlCol="0" anchor="ctr"/>
          <a:lstStyle/>
          <a:p>
            <a:pPr algn="ctr"/>
            <a:endParaRPr lang="zh-CN" altLang="en-US" sz="2000" b="1" kern="0" dirty="0">
              <a:solidFill>
                <a:sysClr val="window" lastClr="FFFFFF"/>
              </a:solidFill>
              <a:latin typeface="微软雅黑" panose="020B0503020204020204" pitchFamily="34" charset="-122"/>
              <a:ea typeface="微软雅黑" panose="020B0503020204020204" pitchFamily="34" charset="-122"/>
            </a:endParaRPr>
          </a:p>
        </p:txBody>
      </p:sp>
      <p:sp>
        <p:nvSpPr>
          <p:cNvPr id="53" name="AutoShape 8"/>
          <p:cNvSpPr>
            <a:spLocks noChangeArrowheads="1"/>
          </p:cNvSpPr>
          <p:nvPr/>
        </p:nvSpPr>
        <p:spPr bwMode="auto">
          <a:xfrm>
            <a:off x="3465075" y="2719088"/>
            <a:ext cx="567329" cy="938212"/>
          </a:xfrm>
          <a:prstGeom prst="chevron">
            <a:avLst>
              <a:gd name="adj" fmla="val 55472"/>
            </a:avLst>
          </a:prstGeom>
          <a:solidFill>
            <a:srgbClr val="0070C0"/>
          </a:solidFill>
          <a:ln w="25400" cap="flat" cmpd="sng" algn="ctr">
            <a:noFill/>
            <a:prstDash val="solid"/>
          </a:ln>
          <a:effectLst/>
        </p:spPr>
        <p:txBody>
          <a:bodyPr rtlCol="0" anchor="ctr"/>
          <a:lstStyle/>
          <a:p>
            <a:pPr algn="ctr"/>
            <a:endParaRPr lang="zh-CN" altLang="en-US" sz="2000" b="1" kern="0" dirty="0">
              <a:solidFill>
                <a:sysClr val="window" lastClr="FFFFFF"/>
              </a:solidFill>
              <a:latin typeface="微软雅黑" panose="020B0503020204020204" pitchFamily="34" charset="-122"/>
              <a:ea typeface="微软雅黑" panose="020B0503020204020204" pitchFamily="34" charset="-122"/>
            </a:endParaRPr>
          </a:p>
        </p:txBody>
      </p:sp>
      <p:sp>
        <p:nvSpPr>
          <p:cNvPr id="54" name="AutoShape 8"/>
          <p:cNvSpPr>
            <a:spLocks noChangeArrowheads="1"/>
          </p:cNvSpPr>
          <p:nvPr/>
        </p:nvSpPr>
        <p:spPr bwMode="auto">
          <a:xfrm>
            <a:off x="1679805" y="2719088"/>
            <a:ext cx="567329" cy="938212"/>
          </a:xfrm>
          <a:prstGeom prst="chevron">
            <a:avLst>
              <a:gd name="adj" fmla="val 55472"/>
            </a:avLst>
          </a:prstGeom>
          <a:solidFill>
            <a:srgbClr val="0070C0"/>
          </a:solidFill>
          <a:ln w="25400" cap="flat" cmpd="sng" algn="ctr">
            <a:noFill/>
            <a:prstDash val="solid"/>
          </a:ln>
          <a:effectLst/>
        </p:spPr>
        <p:txBody>
          <a:bodyPr rtlCol="0" anchor="ctr"/>
          <a:lstStyle/>
          <a:p>
            <a:pPr algn="ctr"/>
            <a:endParaRPr lang="zh-CN" altLang="en-US" sz="2000" b="1" kern="0" dirty="0">
              <a:solidFill>
                <a:sysClr val="window" lastClr="FFFFFF"/>
              </a:solidFill>
              <a:latin typeface="微软雅黑" panose="020B0503020204020204" pitchFamily="34" charset="-122"/>
              <a:ea typeface="微软雅黑" panose="020B0503020204020204" pitchFamily="34" charset="-122"/>
            </a:endParaRPr>
          </a:p>
        </p:txBody>
      </p:sp>
      <p:sp>
        <p:nvSpPr>
          <p:cNvPr id="55" name="AutoShape 8"/>
          <p:cNvSpPr>
            <a:spLocks noChangeArrowheads="1"/>
          </p:cNvSpPr>
          <p:nvPr/>
        </p:nvSpPr>
        <p:spPr bwMode="auto">
          <a:xfrm>
            <a:off x="7035617" y="2719088"/>
            <a:ext cx="567329" cy="938212"/>
          </a:xfrm>
          <a:prstGeom prst="chevron">
            <a:avLst>
              <a:gd name="adj" fmla="val 55472"/>
            </a:avLst>
          </a:prstGeom>
          <a:solidFill>
            <a:srgbClr val="0070C0"/>
          </a:solidFill>
          <a:ln w="25400" cap="flat" cmpd="sng" algn="ctr">
            <a:noFill/>
            <a:prstDash val="solid"/>
          </a:ln>
          <a:effectLst/>
        </p:spPr>
        <p:txBody>
          <a:bodyPr rtlCol="0" anchor="ctr"/>
          <a:lstStyle/>
          <a:p>
            <a:pPr algn="ctr"/>
            <a:endParaRPr lang="zh-CN" altLang="en-US" sz="2000" b="1" kern="0" dirty="0">
              <a:solidFill>
                <a:sysClr val="window" lastClr="FFFFFF"/>
              </a:solidFill>
              <a:latin typeface="微软雅黑" panose="020B0503020204020204" pitchFamily="34" charset="-122"/>
              <a:ea typeface="微软雅黑" panose="020B0503020204020204" pitchFamily="34" charset="-122"/>
            </a:endParaRPr>
          </a:p>
        </p:txBody>
      </p:sp>
      <p:sp>
        <p:nvSpPr>
          <p:cNvPr id="57" name="TextBox 99"/>
          <p:cNvSpPr txBox="1"/>
          <p:nvPr/>
        </p:nvSpPr>
        <p:spPr>
          <a:xfrm>
            <a:off x="744463" y="3005496"/>
            <a:ext cx="646331" cy="369332"/>
          </a:xfrm>
          <a:prstGeom prst="rect">
            <a:avLst/>
          </a:prstGeom>
          <a:noFill/>
        </p:spPr>
        <p:txBody>
          <a:bodyPr wrap="none" rtlCol="0">
            <a:spAutoFit/>
          </a:bodyPr>
          <a:lstStyle>
            <a:defPPr>
              <a:defRPr lang="zh-CN"/>
            </a:defPPr>
            <a:lvl1pPr>
              <a:defRPr i="1">
                <a:solidFill>
                  <a:srgbClr val="646464"/>
                </a:solidFill>
              </a:defRPr>
            </a:lvl1pPr>
          </a:lstStyle>
          <a:p>
            <a:pPr>
              <a:defRPr/>
            </a:pPr>
            <a:r>
              <a:rPr lang="zh-CN" altLang="en-US" i="0" kern="0" dirty="0" smtClean="0">
                <a:latin typeface="Impact" panose="020B0806030902050204" pitchFamily="34" charset="0"/>
                <a:ea typeface="微软雅黑" panose="020B0503020204020204" pitchFamily="34" charset="-122"/>
              </a:rPr>
              <a:t>文字</a:t>
            </a:r>
            <a:endParaRPr lang="zh-CN" altLang="en-US" i="0" kern="0" dirty="0">
              <a:latin typeface="Impact" panose="020B0806030902050204" pitchFamily="34" charset="0"/>
              <a:ea typeface="微软雅黑" panose="020B0503020204020204" pitchFamily="34" charset="-122"/>
            </a:endParaRPr>
          </a:p>
        </p:txBody>
      </p:sp>
      <p:sp>
        <p:nvSpPr>
          <p:cNvPr id="58" name="TextBox 100"/>
          <p:cNvSpPr txBox="1"/>
          <p:nvPr/>
        </p:nvSpPr>
        <p:spPr>
          <a:xfrm>
            <a:off x="2529733" y="3005496"/>
            <a:ext cx="646331" cy="369332"/>
          </a:xfrm>
          <a:prstGeom prst="rect">
            <a:avLst/>
          </a:prstGeom>
          <a:noFill/>
        </p:spPr>
        <p:txBody>
          <a:bodyPr wrap="none" rtlCol="0">
            <a:spAutoFit/>
          </a:bodyPr>
          <a:lstStyle>
            <a:defPPr>
              <a:defRPr lang="zh-CN"/>
            </a:defPPr>
            <a:lvl1pPr>
              <a:defRPr i="1">
                <a:solidFill>
                  <a:srgbClr val="646464"/>
                </a:solidFill>
              </a:defRPr>
            </a:lvl1pPr>
          </a:lstStyle>
          <a:p>
            <a:pPr>
              <a:defRPr/>
            </a:pPr>
            <a:r>
              <a:rPr lang="zh-CN" altLang="en-US" i="0" kern="0" dirty="0" smtClean="0">
                <a:latin typeface="Impact" panose="020B0806030902050204" pitchFamily="34" charset="0"/>
                <a:ea typeface="微软雅黑" panose="020B0503020204020204" pitchFamily="34" charset="-122"/>
              </a:rPr>
              <a:t>文字</a:t>
            </a:r>
            <a:endParaRPr lang="zh-CN" altLang="en-US" i="0" kern="0" dirty="0">
              <a:latin typeface="Impact" panose="020B0806030902050204" pitchFamily="34" charset="0"/>
              <a:ea typeface="微软雅黑" panose="020B0503020204020204" pitchFamily="34" charset="-122"/>
            </a:endParaRPr>
          </a:p>
        </p:txBody>
      </p:sp>
      <p:sp>
        <p:nvSpPr>
          <p:cNvPr id="59" name="TextBox 101"/>
          <p:cNvSpPr txBox="1"/>
          <p:nvPr/>
        </p:nvSpPr>
        <p:spPr>
          <a:xfrm>
            <a:off x="4315003" y="3005496"/>
            <a:ext cx="646331" cy="369332"/>
          </a:xfrm>
          <a:prstGeom prst="rect">
            <a:avLst/>
          </a:prstGeom>
          <a:noFill/>
        </p:spPr>
        <p:txBody>
          <a:bodyPr wrap="none" rtlCol="0">
            <a:spAutoFit/>
          </a:bodyPr>
          <a:lstStyle/>
          <a:p>
            <a:pPr>
              <a:defRPr/>
            </a:pPr>
            <a:r>
              <a:rPr lang="zh-CN" altLang="en-US" kern="0" dirty="0" smtClean="0">
                <a:solidFill>
                  <a:srgbClr val="646464"/>
                </a:solidFill>
                <a:latin typeface="Impact" panose="020B0806030902050204" pitchFamily="34" charset="0"/>
                <a:ea typeface="微软雅黑" panose="020B0503020204020204" pitchFamily="34" charset="-122"/>
              </a:rPr>
              <a:t>文字</a:t>
            </a:r>
            <a:endParaRPr lang="zh-CN" altLang="en-US" kern="0" dirty="0">
              <a:solidFill>
                <a:srgbClr val="646464"/>
              </a:solidFill>
              <a:latin typeface="Impact" panose="020B0806030902050204" pitchFamily="34" charset="0"/>
              <a:ea typeface="微软雅黑" panose="020B0503020204020204" pitchFamily="34" charset="-122"/>
            </a:endParaRPr>
          </a:p>
        </p:txBody>
      </p:sp>
      <p:sp>
        <p:nvSpPr>
          <p:cNvPr id="60" name="TextBox 102"/>
          <p:cNvSpPr txBox="1"/>
          <p:nvPr/>
        </p:nvSpPr>
        <p:spPr>
          <a:xfrm>
            <a:off x="6100273" y="3005496"/>
            <a:ext cx="646331" cy="369332"/>
          </a:xfrm>
          <a:prstGeom prst="rect">
            <a:avLst/>
          </a:prstGeom>
          <a:noFill/>
        </p:spPr>
        <p:txBody>
          <a:bodyPr wrap="none" rtlCol="0">
            <a:spAutoFit/>
          </a:bodyPr>
          <a:lstStyle>
            <a:defPPr>
              <a:defRPr lang="zh-CN"/>
            </a:defPPr>
            <a:lvl1pPr>
              <a:defRPr i="1">
                <a:solidFill>
                  <a:srgbClr val="646464"/>
                </a:solidFill>
              </a:defRPr>
            </a:lvl1pPr>
          </a:lstStyle>
          <a:p>
            <a:pPr>
              <a:defRPr/>
            </a:pPr>
            <a:r>
              <a:rPr lang="zh-CN" altLang="en-US" i="0" kern="0" dirty="0" smtClean="0">
                <a:latin typeface="Impact" panose="020B0806030902050204" pitchFamily="34" charset="0"/>
                <a:ea typeface="微软雅黑" panose="020B0503020204020204" pitchFamily="34" charset="-122"/>
              </a:rPr>
              <a:t>文字</a:t>
            </a:r>
            <a:endParaRPr lang="zh-CN" altLang="en-US" i="0" kern="0" dirty="0">
              <a:latin typeface="Impact" panose="020B0806030902050204" pitchFamily="34" charset="0"/>
              <a:ea typeface="微软雅黑" panose="020B0503020204020204" pitchFamily="34" charset="-122"/>
            </a:endParaRPr>
          </a:p>
        </p:txBody>
      </p:sp>
      <p:grpSp>
        <p:nvGrpSpPr>
          <p:cNvPr id="61" name="组合 60"/>
          <p:cNvGrpSpPr/>
          <p:nvPr/>
        </p:nvGrpSpPr>
        <p:grpSpPr>
          <a:xfrm>
            <a:off x="1007478" y="3494788"/>
            <a:ext cx="1925931" cy="1471632"/>
            <a:chOff x="941884" y="3983470"/>
            <a:chExt cx="1925931" cy="1471632"/>
          </a:xfrm>
        </p:grpSpPr>
        <p:cxnSp>
          <p:nvCxnSpPr>
            <p:cNvPr id="62" name="直接连接符 61"/>
            <p:cNvCxnSpPr/>
            <p:nvPr/>
          </p:nvCxnSpPr>
          <p:spPr>
            <a:xfrm>
              <a:off x="941884" y="3983470"/>
              <a:ext cx="0" cy="1358533"/>
            </a:xfrm>
            <a:prstGeom prst="line">
              <a:avLst/>
            </a:prstGeom>
            <a:noFill/>
            <a:ln w="9525" cap="flat" cmpd="sng" algn="ctr">
              <a:solidFill>
                <a:srgbClr val="888888"/>
              </a:solidFill>
              <a:prstDash val="solid"/>
              <a:headEnd type="oval" w="med" len="med"/>
              <a:tailEnd type="oval" w="med" len="med"/>
            </a:ln>
            <a:effectLst/>
          </p:spPr>
        </p:cxnSp>
        <p:sp>
          <p:nvSpPr>
            <p:cNvPr id="63" name="TextBox 105"/>
            <p:cNvSpPr txBox="1"/>
            <p:nvPr/>
          </p:nvSpPr>
          <p:spPr>
            <a:xfrm>
              <a:off x="941884" y="4393273"/>
              <a:ext cx="1925931" cy="1061829"/>
            </a:xfrm>
            <a:prstGeom prst="rect">
              <a:avLst/>
            </a:prstGeom>
            <a:noFill/>
          </p:spPr>
          <p:txBody>
            <a:bodyPr wrap="square" rtlCol="0">
              <a:spAutoFit/>
            </a:bodyPr>
            <a:lstStyle/>
            <a:p>
              <a:pPr>
                <a:lnSpc>
                  <a:spcPct val="150000"/>
                </a:lnSpc>
                <a:defRPr/>
              </a:pPr>
              <a:r>
                <a:rPr lang="zh-CN" altLang="en-US" b="1" kern="0" dirty="0" smtClean="0">
                  <a:solidFill>
                    <a:srgbClr val="646464"/>
                  </a:solidFill>
                  <a:latin typeface="Arial" panose="020B0604020202020204" pitchFamily="34" charset="0"/>
                  <a:ea typeface="微软雅黑" panose="020B0503020204020204" pitchFamily="34" charset="-122"/>
                </a:rPr>
                <a:t>此处添加</a:t>
              </a:r>
              <a:r>
                <a:rPr lang="zh-CN" altLang="en-US" b="1" kern="0" dirty="0">
                  <a:solidFill>
                    <a:srgbClr val="646464"/>
                  </a:solidFill>
                  <a:latin typeface="Arial" panose="020B0604020202020204" pitchFamily="34" charset="0"/>
                  <a:ea typeface="微软雅黑" panose="020B0503020204020204" pitchFamily="34" charset="-122"/>
                </a:rPr>
                <a:t>标题</a:t>
              </a:r>
              <a:endParaRPr lang="en-US" altLang="zh-CN" b="1" kern="0" dirty="0" smtClean="0">
                <a:solidFill>
                  <a:srgbClr val="646464"/>
                </a:solidFill>
                <a:latin typeface="Arial" panose="020B0604020202020204" pitchFamily="34" charset="0"/>
                <a:ea typeface="微软雅黑" panose="020B0503020204020204" pitchFamily="34" charset="-122"/>
              </a:endParaRPr>
            </a:p>
            <a:p>
              <a:pPr>
                <a:lnSpc>
                  <a:spcPct val="150000"/>
                </a:lnSpc>
                <a:defRPr/>
              </a:pPr>
              <a:r>
                <a:rPr lang="zh-CN" altLang="en-US" sz="1200" kern="0" dirty="0" smtClean="0">
                  <a:solidFill>
                    <a:srgbClr val="646464"/>
                  </a:solidFill>
                  <a:latin typeface="Arial" panose="020B0604020202020204" pitchFamily="34" charset="0"/>
                  <a:ea typeface="微软雅黑" panose="020B0503020204020204" pitchFamily="34" charset="-122"/>
                </a:rPr>
                <a:t>点击</a:t>
              </a:r>
              <a:r>
                <a:rPr lang="zh-CN" altLang="en-US" sz="1200" kern="0" dirty="0">
                  <a:solidFill>
                    <a:srgbClr val="646464"/>
                  </a:solidFill>
                  <a:latin typeface="Arial" panose="020B0604020202020204" pitchFamily="34" charset="0"/>
                  <a:ea typeface="微软雅黑" panose="020B0503020204020204" pitchFamily="34" charset="-122"/>
                </a:rPr>
                <a:t>此处添加段落文本</a:t>
              </a:r>
              <a:endParaRPr lang="zh-CN" altLang="en-US" sz="1200" kern="0" dirty="0">
                <a:solidFill>
                  <a:srgbClr val="646464"/>
                </a:solidFill>
                <a:latin typeface="Arial" panose="020B0604020202020204" pitchFamily="34" charset="0"/>
                <a:ea typeface="微软雅黑" panose="020B0503020204020204" pitchFamily="34" charset="-122"/>
              </a:endParaRPr>
            </a:p>
            <a:p>
              <a:pPr>
                <a:lnSpc>
                  <a:spcPct val="150000"/>
                </a:lnSpc>
                <a:defRPr/>
              </a:pPr>
              <a:r>
                <a:rPr lang="zh-CN" altLang="en-US" sz="1200" kern="0" dirty="0" smtClean="0">
                  <a:solidFill>
                    <a:srgbClr val="646464"/>
                  </a:solidFill>
                  <a:latin typeface="Arial" panose="020B0604020202020204" pitchFamily="34" charset="0"/>
                  <a:ea typeface="微软雅黑" panose="020B0503020204020204" pitchFamily="34" charset="-122"/>
                </a:rPr>
                <a:t>点击</a:t>
              </a:r>
              <a:r>
                <a:rPr lang="zh-CN" altLang="en-US" sz="1200" kern="0" dirty="0">
                  <a:solidFill>
                    <a:srgbClr val="646464"/>
                  </a:solidFill>
                  <a:latin typeface="Arial" panose="020B0604020202020204" pitchFamily="34" charset="0"/>
                  <a:ea typeface="微软雅黑" panose="020B0503020204020204" pitchFamily="34" charset="-122"/>
                </a:rPr>
                <a:t>此处添加段落</a:t>
              </a:r>
              <a:r>
                <a:rPr lang="zh-CN" altLang="en-US" sz="1200" kern="0" dirty="0" smtClean="0">
                  <a:solidFill>
                    <a:srgbClr val="646464"/>
                  </a:solidFill>
                  <a:latin typeface="Arial" panose="020B0604020202020204" pitchFamily="34" charset="0"/>
                  <a:ea typeface="微软雅黑" panose="020B0503020204020204" pitchFamily="34" charset="-122"/>
                </a:rPr>
                <a:t>文本</a:t>
              </a:r>
              <a:endParaRPr lang="zh-CN" altLang="en-US" sz="1200" kern="0" dirty="0">
                <a:solidFill>
                  <a:srgbClr val="646464"/>
                </a:solidFill>
                <a:latin typeface="Arial" panose="020B0604020202020204" pitchFamily="34" charset="0"/>
                <a:ea typeface="微软雅黑" panose="020B0503020204020204" pitchFamily="34" charset="-122"/>
              </a:endParaRPr>
            </a:p>
          </p:txBody>
        </p:sp>
      </p:grpSp>
      <p:grpSp>
        <p:nvGrpSpPr>
          <p:cNvPr id="64" name="组合 63"/>
          <p:cNvGrpSpPr/>
          <p:nvPr/>
        </p:nvGrpSpPr>
        <p:grpSpPr>
          <a:xfrm>
            <a:off x="2795107" y="1428150"/>
            <a:ext cx="1925931" cy="1502549"/>
            <a:chOff x="2293144" y="1916832"/>
            <a:chExt cx="1925931" cy="1502549"/>
          </a:xfrm>
        </p:grpSpPr>
        <p:cxnSp>
          <p:nvCxnSpPr>
            <p:cNvPr id="65" name="直接连接符 64"/>
            <p:cNvCxnSpPr/>
            <p:nvPr/>
          </p:nvCxnSpPr>
          <p:spPr>
            <a:xfrm>
              <a:off x="2293144" y="2060848"/>
              <a:ext cx="0" cy="1358533"/>
            </a:xfrm>
            <a:prstGeom prst="line">
              <a:avLst/>
            </a:prstGeom>
            <a:noFill/>
            <a:ln w="9525" cap="flat" cmpd="sng" algn="ctr">
              <a:solidFill>
                <a:srgbClr val="888888"/>
              </a:solidFill>
              <a:prstDash val="solid"/>
              <a:headEnd type="oval" w="med" len="med"/>
              <a:tailEnd type="oval" w="med" len="med"/>
            </a:ln>
            <a:effectLst/>
          </p:spPr>
        </p:cxnSp>
        <p:sp>
          <p:nvSpPr>
            <p:cNvPr id="66" name="TextBox 108"/>
            <p:cNvSpPr txBox="1"/>
            <p:nvPr/>
          </p:nvSpPr>
          <p:spPr>
            <a:xfrm>
              <a:off x="2293144" y="1916832"/>
              <a:ext cx="1925931" cy="1061829"/>
            </a:xfrm>
            <a:prstGeom prst="rect">
              <a:avLst/>
            </a:prstGeom>
            <a:noFill/>
          </p:spPr>
          <p:txBody>
            <a:bodyPr wrap="square" rtlCol="0">
              <a:spAutoFit/>
            </a:bodyPr>
            <a:lstStyle/>
            <a:p>
              <a:pPr>
                <a:lnSpc>
                  <a:spcPct val="150000"/>
                </a:lnSpc>
                <a:defRPr/>
              </a:pPr>
              <a:r>
                <a:rPr lang="zh-CN" altLang="en-US" b="1" kern="0" dirty="0" smtClean="0">
                  <a:solidFill>
                    <a:srgbClr val="646464"/>
                  </a:solidFill>
                  <a:latin typeface="Arial" panose="020B0604020202020204" pitchFamily="34" charset="0"/>
                  <a:ea typeface="微软雅黑" panose="020B0503020204020204" pitchFamily="34" charset="-122"/>
                </a:rPr>
                <a:t>此处添加</a:t>
              </a:r>
              <a:r>
                <a:rPr lang="zh-CN" altLang="en-US" b="1" kern="0" dirty="0">
                  <a:solidFill>
                    <a:srgbClr val="646464"/>
                  </a:solidFill>
                  <a:latin typeface="Arial" panose="020B0604020202020204" pitchFamily="34" charset="0"/>
                  <a:ea typeface="微软雅黑" panose="020B0503020204020204" pitchFamily="34" charset="-122"/>
                </a:rPr>
                <a:t>标题</a:t>
              </a:r>
              <a:endParaRPr lang="en-US" altLang="zh-CN" b="1" kern="0" dirty="0" smtClean="0">
                <a:solidFill>
                  <a:srgbClr val="646464"/>
                </a:solidFill>
                <a:latin typeface="Arial" panose="020B0604020202020204" pitchFamily="34" charset="0"/>
                <a:ea typeface="微软雅黑" panose="020B0503020204020204" pitchFamily="34" charset="-122"/>
              </a:endParaRPr>
            </a:p>
            <a:p>
              <a:pPr>
                <a:lnSpc>
                  <a:spcPct val="150000"/>
                </a:lnSpc>
                <a:defRPr/>
              </a:pPr>
              <a:r>
                <a:rPr lang="zh-CN" altLang="en-US" sz="1200" kern="0" dirty="0" smtClean="0">
                  <a:solidFill>
                    <a:srgbClr val="646464"/>
                  </a:solidFill>
                  <a:latin typeface="Arial" panose="020B0604020202020204" pitchFamily="34" charset="0"/>
                  <a:ea typeface="微软雅黑" panose="020B0503020204020204" pitchFamily="34" charset="-122"/>
                </a:rPr>
                <a:t>点击</a:t>
              </a:r>
              <a:r>
                <a:rPr lang="zh-CN" altLang="en-US" sz="1200" kern="0" dirty="0">
                  <a:solidFill>
                    <a:srgbClr val="646464"/>
                  </a:solidFill>
                  <a:latin typeface="Arial" panose="020B0604020202020204" pitchFamily="34" charset="0"/>
                  <a:ea typeface="微软雅黑" panose="020B0503020204020204" pitchFamily="34" charset="-122"/>
                </a:rPr>
                <a:t>此处添加段落文本</a:t>
              </a:r>
              <a:endParaRPr lang="zh-CN" altLang="en-US" sz="1200" kern="0" dirty="0">
                <a:solidFill>
                  <a:srgbClr val="646464"/>
                </a:solidFill>
                <a:latin typeface="Arial" panose="020B0604020202020204" pitchFamily="34" charset="0"/>
                <a:ea typeface="微软雅黑" panose="020B0503020204020204" pitchFamily="34" charset="-122"/>
              </a:endParaRPr>
            </a:p>
            <a:p>
              <a:pPr>
                <a:lnSpc>
                  <a:spcPct val="150000"/>
                </a:lnSpc>
                <a:defRPr/>
              </a:pPr>
              <a:r>
                <a:rPr lang="zh-CN" altLang="en-US" sz="1200" kern="0" dirty="0" smtClean="0">
                  <a:solidFill>
                    <a:srgbClr val="646464"/>
                  </a:solidFill>
                  <a:latin typeface="Arial" panose="020B0604020202020204" pitchFamily="34" charset="0"/>
                  <a:ea typeface="微软雅黑" panose="020B0503020204020204" pitchFamily="34" charset="-122"/>
                </a:rPr>
                <a:t>点击</a:t>
              </a:r>
              <a:r>
                <a:rPr lang="zh-CN" altLang="en-US" sz="1200" kern="0" dirty="0">
                  <a:solidFill>
                    <a:srgbClr val="646464"/>
                  </a:solidFill>
                  <a:latin typeface="Arial" panose="020B0604020202020204" pitchFamily="34" charset="0"/>
                  <a:ea typeface="微软雅黑" panose="020B0503020204020204" pitchFamily="34" charset="-122"/>
                </a:rPr>
                <a:t>此处添加段落</a:t>
              </a:r>
              <a:r>
                <a:rPr lang="zh-CN" altLang="en-US" sz="1200" kern="0" dirty="0" smtClean="0">
                  <a:solidFill>
                    <a:srgbClr val="646464"/>
                  </a:solidFill>
                  <a:latin typeface="Arial" panose="020B0604020202020204" pitchFamily="34" charset="0"/>
                  <a:ea typeface="微软雅黑" panose="020B0503020204020204" pitchFamily="34" charset="-122"/>
                </a:rPr>
                <a:t>文本</a:t>
              </a:r>
              <a:endParaRPr lang="zh-CN" altLang="en-US" sz="1200" kern="0" dirty="0">
                <a:solidFill>
                  <a:srgbClr val="646464"/>
                </a:solidFill>
                <a:latin typeface="Arial" panose="020B0604020202020204" pitchFamily="34" charset="0"/>
                <a:ea typeface="微软雅黑" panose="020B0503020204020204" pitchFamily="34" charset="-122"/>
              </a:endParaRPr>
            </a:p>
          </p:txBody>
        </p:sp>
      </p:grpSp>
      <p:grpSp>
        <p:nvGrpSpPr>
          <p:cNvPr id="67" name="组合 66"/>
          <p:cNvGrpSpPr/>
          <p:nvPr/>
        </p:nvGrpSpPr>
        <p:grpSpPr>
          <a:xfrm>
            <a:off x="4543114" y="3516382"/>
            <a:ext cx="1925931" cy="1474718"/>
            <a:chOff x="3641104" y="3980384"/>
            <a:chExt cx="1925931" cy="1474718"/>
          </a:xfrm>
        </p:grpSpPr>
        <p:cxnSp>
          <p:nvCxnSpPr>
            <p:cNvPr id="68" name="直接连接符 67"/>
            <p:cNvCxnSpPr/>
            <p:nvPr/>
          </p:nvCxnSpPr>
          <p:spPr>
            <a:xfrm>
              <a:off x="3648596" y="3980384"/>
              <a:ext cx="0" cy="1358533"/>
            </a:xfrm>
            <a:prstGeom prst="line">
              <a:avLst/>
            </a:prstGeom>
            <a:noFill/>
            <a:ln w="9525" cap="flat" cmpd="sng" algn="ctr">
              <a:solidFill>
                <a:srgbClr val="888888"/>
              </a:solidFill>
              <a:prstDash val="solid"/>
              <a:headEnd type="oval" w="med" len="med"/>
              <a:tailEnd type="oval" w="med" len="med"/>
            </a:ln>
            <a:effectLst/>
          </p:spPr>
        </p:cxnSp>
        <p:sp>
          <p:nvSpPr>
            <p:cNvPr id="69" name="TextBox 111"/>
            <p:cNvSpPr txBox="1"/>
            <p:nvPr/>
          </p:nvSpPr>
          <p:spPr>
            <a:xfrm>
              <a:off x="3641104" y="4393273"/>
              <a:ext cx="1925931" cy="1061829"/>
            </a:xfrm>
            <a:prstGeom prst="rect">
              <a:avLst/>
            </a:prstGeom>
            <a:noFill/>
          </p:spPr>
          <p:txBody>
            <a:bodyPr wrap="square" rtlCol="0">
              <a:spAutoFit/>
            </a:bodyPr>
            <a:lstStyle/>
            <a:p>
              <a:pPr>
                <a:lnSpc>
                  <a:spcPct val="150000"/>
                </a:lnSpc>
                <a:defRPr/>
              </a:pPr>
              <a:r>
                <a:rPr lang="zh-CN" altLang="en-US" b="1" kern="0" dirty="0" smtClean="0">
                  <a:solidFill>
                    <a:srgbClr val="0070C0"/>
                  </a:solidFill>
                  <a:latin typeface="Arial" panose="020B0604020202020204" pitchFamily="34" charset="0"/>
                  <a:ea typeface="微软雅黑" panose="020B0503020204020204" pitchFamily="34" charset="-122"/>
                </a:rPr>
                <a:t>此处添加</a:t>
              </a:r>
              <a:r>
                <a:rPr lang="zh-CN" altLang="en-US" b="1" kern="0" dirty="0">
                  <a:solidFill>
                    <a:srgbClr val="0070C0"/>
                  </a:solidFill>
                  <a:latin typeface="Arial" panose="020B0604020202020204" pitchFamily="34" charset="0"/>
                  <a:ea typeface="微软雅黑" panose="020B0503020204020204" pitchFamily="34" charset="-122"/>
                </a:rPr>
                <a:t>标题</a:t>
              </a:r>
              <a:endParaRPr lang="en-US" altLang="zh-CN" b="1" kern="0" dirty="0" smtClean="0">
                <a:solidFill>
                  <a:srgbClr val="0070C0"/>
                </a:solidFill>
                <a:latin typeface="Arial" panose="020B0604020202020204" pitchFamily="34" charset="0"/>
                <a:ea typeface="微软雅黑" panose="020B0503020204020204" pitchFamily="34" charset="-122"/>
              </a:endParaRPr>
            </a:p>
            <a:p>
              <a:pPr>
                <a:lnSpc>
                  <a:spcPct val="150000"/>
                </a:lnSpc>
                <a:defRPr/>
              </a:pPr>
              <a:r>
                <a:rPr lang="zh-CN" altLang="en-US" sz="1200" kern="0" dirty="0" smtClean="0">
                  <a:solidFill>
                    <a:srgbClr val="0070C0"/>
                  </a:solidFill>
                  <a:latin typeface="Arial" panose="020B0604020202020204" pitchFamily="34" charset="0"/>
                  <a:ea typeface="微软雅黑" panose="020B0503020204020204" pitchFamily="34" charset="-122"/>
                </a:rPr>
                <a:t>点击</a:t>
              </a:r>
              <a:r>
                <a:rPr lang="zh-CN" altLang="en-US" sz="1200" kern="0" dirty="0">
                  <a:solidFill>
                    <a:srgbClr val="0070C0"/>
                  </a:solidFill>
                  <a:latin typeface="Arial" panose="020B0604020202020204" pitchFamily="34" charset="0"/>
                  <a:ea typeface="微软雅黑" panose="020B0503020204020204" pitchFamily="34" charset="-122"/>
                </a:rPr>
                <a:t>此处添加段落文本</a:t>
              </a:r>
              <a:endParaRPr lang="zh-CN" altLang="en-US" sz="1200" kern="0" dirty="0">
                <a:solidFill>
                  <a:srgbClr val="0070C0"/>
                </a:solidFill>
                <a:latin typeface="Arial" panose="020B0604020202020204" pitchFamily="34" charset="0"/>
                <a:ea typeface="微软雅黑" panose="020B0503020204020204" pitchFamily="34" charset="-122"/>
              </a:endParaRPr>
            </a:p>
            <a:p>
              <a:pPr>
                <a:lnSpc>
                  <a:spcPct val="150000"/>
                </a:lnSpc>
                <a:defRPr/>
              </a:pPr>
              <a:r>
                <a:rPr lang="zh-CN" altLang="en-US" sz="1200" kern="0" dirty="0" smtClean="0">
                  <a:solidFill>
                    <a:srgbClr val="0070C0"/>
                  </a:solidFill>
                  <a:latin typeface="Arial" panose="020B0604020202020204" pitchFamily="34" charset="0"/>
                  <a:ea typeface="微软雅黑" panose="020B0503020204020204" pitchFamily="34" charset="-122"/>
                </a:rPr>
                <a:t>点击</a:t>
              </a:r>
              <a:r>
                <a:rPr lang="zh-CN" altLang="en-US" sz="1200" kern="0" dirty="0">
                  <a:solidFill>
                    <a:srgbClr val="0070C0"/>
                  </a:solidFill>
                  <a:latin typeface="Arial" panose="020B0604020202020204" pitchFamily="34" charset="0"/>
                  <a:ea typeface="微软雅黑" panose="020B0503020204020204" pitchFamily="34" charset="-122"/>
                </a:rPr>
                <a:t>此处添加段落</a:t>
              </a:r>
              <a:r>
                <a:rPr lang="zh-CN" altLang="en-US" sz="1200" kern="0" dirty="0" smtClean="0">
                  <a:solidFill>
                    <a:srgbClr val="0070C0"/>
                  </a:solidFill>
                  <a:latin typeface="Arial" panose="020B0604020202020204" pitchFamily="34" charset="0"/>
                  <a:ea typeface="微软雅黑" panose="020B0503020204020204" pitchFamily="34" charset="-122"/>
                </a:rPr>
                <a:t>文本</a:t>
              </a:r>
              <a:endParaRPr lang="zh-CN" altLang="en-US" sz="1200" kern="0" dirty="0">
                <a:solidFill>
                  <a:srgbClr val="0070C0"/>
                </a:solidFill>
                <a:latin typeface="Arial" panose="020B0604020202020204" pitchFamily="34" charset="0"/>
                <a:ea typeface="微软雅黑" panose="020B0503020204020204" pitchFamily="34" charset="-122"/>
              </a:endParaRPr>
            </a:p>
          </p:txBody>
        </p:sp>
      </p:grpSp>
      <p:grpSp>
        <p:nvGrpSpPr>
          <p:cNvPr id="70" name="组合 69"/>
          <p:cNvGrpSpPr/>
          <p:nvPr/>
        </p:nvGrpSpPr>
        <p:grpSpPr>
          <a:xfrm>
            <a:off x="6361599" y="1428150"/>
            <a:ext cx="1925931" cy="1502549"/>
            <a:chOff x="5044092" y="1916832"/>
            <a:chExt cx="1925931" cy="1502549"/>
          </a:xfrm>
        </p:grpSpPr>
        <p:cxnSp>
          <p:nvCxnSpPr>
            <p:cNvPr id="71" name="直接连接符 70"/>
            <p:cNvCxnSpPr/>
            <p:nvPr/>
          </p:nvCxnSpPr>
          <p:spPr>
            <a:xfrm>
              <a:off x="5044092" y="2060848"/>
              <a:ext cx="0" cy="1358533"/>
            </a:xfrm>
            <a:prstGeom prst="line">
              <a:avLst/>
            </a:prstGeom>
            <a:noFill/>
            <a:ln w="9525" cap="flat" cmpd="sng" algn="ctr">
              <a:solidFill>
                <a:srgbClr val="888888"/>
              </a:solidFill>
              <a:prstDash val="solid"/>
              <a:headEnd type="oval" w="med" len="med"/>
              <a:tailEnd type="oval" w="med" len="med"/>
            </a:ln>
            <a:effectLst/>
          </p:spPr>
        </p:cxnSp>
        <p:sp>
          <p:nvSpPr>
            <p:cNvPr id="72" name="TextBox 114"/>
            <p:cNvSpPr txBox="1"/>
            <p:nvPr/>
          </p:nvSpPr>
          <p:spPr>
            <a:xfrm>
              <a:off x="5044092" y="1916832"/>
              <a:ext cx="1925931" cy="1061829"/>
            </a:xfrm>
            <a:prstGeom prst="rect">
              <a:avLst/>
            </a:prstGeom>
            <a:noFill/>
          </p:spPr>
          <p:txBody>
            <a:bodyPr wrap="square" rtlCol="0">
              <a:spAutoFit/>
            </a:bodyPr>
            <a:lstStyle/>
            <a:p>
              <a:pPr>
                <a:lnSpc>
                  <a:spcPct val="150000"/>
                </a:lnSpc>
                <a:defRPr/>
              </a:pPr>
              <a:r>
                <a:rPr lang="zh-CN" altLang="en-US" b="1" kern="0" dirty="0" smtClean="0">
                  <a:solidFill>
                    <a:srgbClr val="646464"/>
                  </a:solidFill>
                  <a:latin typeface="Arial" panose="020B0604020202020204" pitchFamily="34" charset="0"/>
                  <a:ea typeface="微软雅黑" panose="020B0503020204020204" pitchFamily="34" charset="-122"/>
                </a:rPr>
                <a:t>此处添加</a:t>
              </a:r>
              <a:r>
                <a:rPr lang="zh-CN" altLang="en-US" b="1" kern="0" dirty="0">
                  <a:solidFill>
                    <a:srgbClr val="646464"/>
                  </a:solidFill>
                  <a:latin typeface="Arial" panose="020B0604020202020204" pitchFamily="34" charset="0"/>
                  <a:ea typeface="微软雅黑" panose="020B0503020204020204" pitchFamily="34" charset="-122"/>
                </a:rPr>
                <a:t>标题</a:t>
              </a:r>
              <a:endParaRPr lang="en-US" altLang="zh-CN" b="1" kern="0" dirty="0" smtClean="0">
                <a:solidFill>
                  <a:srgbClr val="646464"/>
                </a:solidFill>
                <a:latin typeface="Arial" panose="020B0604020202020204" pitchFamily="34" charset="0"/>
                <a:ea typeface="微软雅黑" panose="020B0503020204020204" pitchFamily="34" charset="-122"/>
              </a:endParaRPr>
            </a:p>
            <a:p>
              <a:pPr>
                <a:lnSpc>
                  <a:spcPct val="150000"/>
                </a:lnSpc>
                <a:defRPr/>
              </a:pPr>
              <a:r>
                <a:rPr lang="zh-CN" altLang="en-US" sz="1200" kern="0" dirty="0" smtClean="0">
                  <a:solidFill>
                    <a:srgbClr val="646464"/>
                  </a:solidFill>
                  <a:latin typeface="Arial" panose="020B0604020202020204" pitchFamily="34" charset="0"/>
                  <a:ea typeface="微软雅黑" panose="020B0503020204020204" pitchFamily="34" charset="-122"/>
                </a:rPr>
                <a:t>点击</a:t>
              </a:r>
              <a:r>
                <a:rPr lang="zh-CN" altLang="en-US" sz="1200" kern="0" dirty="0">
                  <a:solidFill>
                    <a:srgbClr val="646464"/>
                  </a:solidFill>
                  <a:latin typeface="Arial" panose="020B0604020202020204" pitchFamily="34" charset="0"/>
                  <a:ea typeface="微软雅黑" panose="020B0503020204020204" pitchFamily="34" charset="-122"/>
                </a:rPr>
                <a:t>此处添加段落文本</a:t>
              </a:r>
              <a:endParaRPr lang="zh-CN" altLang="en-US" sz="1200" kern="0" dirty="0">
                <a:solidFill>
                  <a:srgbClr val="646464"/>
                </a:solidFill>
                <a:latin typeface="Arial" panose="020B0604020202020204" pitchFamily="34" charset="0"/>
                <a:ea typeface="微软雅黑" panose="020B0503020204020204" pitchFamily="34" charset="-122"/>
              </a:endParaRPr>
            </a:p>
            <a:p>
              <a:pPr>
                <a:lnSpc>
                  <a:spcPct val="150000"/>
                </a:lnSpc>
                <a:defRPr/>
              </a:pPr>
              <a:r>
                <a:rPr lang="zh-CN" altLang="en-US" sz="1200" kern="0" dirty="0" smtClean="0">
                  <a:solidFill>
                    <a:srgbClr val="646464"/>
                  </a:solidFill>
                  <a:latin typeface="Arial" panose="020B0604020202020204" pitchFamily="34" charset="0"/>
                  <a:ea typeface="微软雅黑" panose="020B0503020204020204" pitchFamily="34" charset="-122"/>
                </a:rPr>
                <a:t>点击</a:t>
              </a:r>
              <a:r>
                <a:rPr lang="zh-CN" altLang="en-US" sz="1200" kern="0" dirty="0">
                  <a:solidFill>
                    <a:srgbClr val="646464"/>
                  </a:solidFill>
                  <a:latin typeface="Arial" panose="020B0604020202020204" pitchFamily="34" charset="0"/>
                  <a:ea typeface="微软雅黑" panose="020B0503020204020204" pitchFamily="34" charset="-122"/>
                </a:rPr>
                <a:t>此处添加段落</a:t>
              </a:r>
              <a:r>
                <a:rPr lang="zh-CN" altLang="en-US" sz="1200" kern="0" dirty="0" smtClean="0">
                  <a:solidFill>
                    <a:srgbClr val="646464"/>
                  </a:solidFill>
                  <a:latin typeface="Arial" panose="020B0604020202020204" pitchFamily="34" charset="0"/>
                  <a:ea typeface="微软雅黑" panose="020B0503020204020204" pitchFamily="34" charset="-122"/>
                </a:rPr>
                <a:t>文本</a:t>
              </a:r>
              <a:endParaRPr lang="zh-CN" altLang="en-US" sz="1200" kern="0" dirty="0">
                <a:solidFill>
                  <a:srgbClr val="646464"/>
                </a:solidFill>
                <a:latin typeface="Arial" panose="020B0604020202020204" pitchFamily="34" charset="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900" decel="100000" fill="hold"/>
                                        <p:tgtEl>
                                          <p:spTgt spid="4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3" presetClass="entr" presetSubtype="16"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p:cTn id="14" dur="500" fill="hold"/>
                                        <p:tgtEl>
                                          <p:spTgt spid="44"/>
                                        </p:tgtEl>
                                        <p:attrNameLst>
                                          <p:attrName>ppt_w</p:attrName>
                                        </p:attrNameLst>
                                      </p:cBhvr>
                                      <p:tavLst>
                                        <p:tav tm="0">
                                          <p:val>
                                            <p:fltVal val="0"/>
                                          </p:val>
                                        </p:tav>
                                        <p:tav tm="100000">
                                          <p:val>
                                            <p:strVal val="#ppt_w"/>
                                          </p:val>
                                        </p:tav>
                                      </p:tavLst>
                                    </p:anim>
                                    <p:anim calcmode="lin" valueType="num">
                                      <p:cBhvr>
                                        <p:cTn id="15" dur="500" fill="hold"/>
                                        <p:tgtEl>
                                          <p:spTgt spid="44"/>
                                        </p:tgtEl>
                                        <p:attrNameLst>
                                          <p:attrName>ppt_h</p:attrName>
                                        </p:attrNameLst>
                                      </p:cBhvr>
                                      <p:tavLst>
                                        <p:tav tm="0">
                                          <p:val>
                                            <p:fltVal val="0"/>
                                          </p:val>
                                        </p:tav>
                                        <p:tav tm="100000">
                                          <p:val>
                                            <p:strVal val="#ppt_h"/>
                                          </p:val>
                                        </p:tav>
                                      </p:tavLst>
                                    </p:anim>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0-#ppt_w/2"/>
                                          </p:val>
                                        </p:tav>
                                        <p:tav tm="100000">
                                          <p:val>
                                            <p:strVal val="#ppt_x"/>
                                          </p:val>
                                        </p:tav>
                                      </p:tavLst>
                                    </p:anim>
                                    <p:anim calcmode="lin" valueType="num">
                                      <p:cBhvr additive="base">
                                        <p:cTn id="20" dur="500" fill="hold"/>
                                        <p:tgtEl>
                                          <p:spTgt spid="51"/>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250" fill="hold"/>
                                        <p:tgtEl>
                                          <p:spTgt spid="54"/>
                                        </p:tgtEl>
                                        <p:attrNameLst>
                                          <p:attrName>ppt_x</p:attrName>
                                        </p:attrNameLst>
                                      </p:cBhvr>
                                      <p:tavLst>
                                        <p:tav tm="0">
                                          <p:val>
                                            <p:strVal val="0-#ppt_w/2"/>
                                          </p:val>
                                        </p:tav>
                                        <p:tav tm="100000">
                                          <p:val>
                                            <p:strVal val="#ppt_x"/>
                                          </p:val>
                                        </p:tav>
                                      </p:tavLst>
                                    </p:anim>
                                    <p:anim calcmode="lin" valueType="num">
                                      <p:cBhvr additive="base">
                                        <p:cTn id="25" dur="250" fill="hold"/>
                                        <p:tgtEl>
                                          <p:spTgt spid="54"/>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25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250" fill="hold"/>
                                        <p:tgtEl>
                                          <p:spTgt spid="53"/>
                                        </p:tgtEl>
                                        <p:attrNameLst>
                                          <p:attrName>ppt_x</p:attrName>
                                        </p:attrNameLst>
                                      </p:cBhvr>
                                      <p:tavLst>
                                        <p:tav tm="0">
                                          <p:val>
                                            <p:strVal val="0-#ppt_w/2"/>
                                          </p:val>
                                        </p:tav>
                                        <p:tav tm="100000">
                                          <p:val>
                                            <p:strVal val="#ppt_x"/>
                                          </p:val>
                                        </p:tav>
                                      </p:tavLst>
                                    </p:anim>
                                    <p:anim calcmode="lin" valueType="num">
                                      <p:cBhvr additive="base">
                                        <p:cTn id="29" dur="250" fill="hold"/>
                                        <p:tgtEl>
                                          <p:spTgt spid="53"/>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500"/>
                                  </p:stCondLst>
                                  <p:childTnLst>
                                    <p:set>
                                      <p:cBhvr>
                                        <p:cTn id="31" dur="1" fill="hold">
                                          <p:stCondLst>
                                            <p:cond delay="0"/>
                                          </p:stCondLst>
                                        </p:cTn>
                                        <p:tgtEl>
                                          <p:spTgt spid="52"/>
                                        </p:tgtEl>
                                        <p:attrNameLst>
                                          <p:attrName>style.visibility</p:attrName>
                                        </p:attrNameLst>
                                      </p:cBhvr>
                                      <p:to>
                                        <p:strVal val="visible"/>
                                      </p:to>
                                    </p:set>
                                    <p:anim calcmode="lin" valueType="num">
                                      <p:cBhvr additive="base">
                                        <p:cTn id="32" dur="250" fill="hold"/>
                                        <p:tgtEl>
                                          <p:spTgt spid="52"/>
                                        </p:tgtEl>
                                        <p:attrNameLst>
                                          <p:attrName>ppt_x</p:attrName>
                                        </p:attrNameLst>
                                      </p:cBhvr>
                                      <p:tavLst>
                                        <p:tav tm="0">
                                          <p:val>
                                            <p:strVal val="0-#ppt_w/2"/>
                                          </p:val>
                                        </p:tav>
                                        <p:tav tm="100000">
                                          <p:val>
                                            <p:strVal val="#ppt_x"/>
                                          </p:val>
                                        </p:tav>
                                      </p:tavLst>
                                    </p:anim>
                                    <p:anim calcmode="lin" valueType="num">
                                      <p:cBhvr additive="base">
                                        <p:cTn id="33" dur="250" fill="hold"/>
                                        <p:tgtEl>
                                          <p:spTgt spid="52"/>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750"/>
                                  </p:stCondLst>
                                  <p:childTnLst>
                                    <p:set>
                                      <p:cBhvr>
                                        <p:cTn id="35" dur="1" fill="hold">
                                          <p:stCondLst>
                                            <p:cond delay="0"/>
                                          </p:stCondLst>
                                        </p:cTn>
                                        <p:tgtEl>
                                          <p:spTgt spid="55"/>
                                        </p:tgtEl>
                                        <p:attrNameLst>
                                          <p:attrName>style.visibility</p:attrName>
                                        </p:attrNameLst>
                                      </p:cBhvr>
                                      <p:to>
                                        <p:strVal val="visible"/>
                                      </p:to>
                                    </p:set>
                                    <p:anim calcmode="lin" valueType="num">
                                      <p:cBhvr additive="base">
                                        <p:cTn id="36" dur="250" fill="hold"/>
                                        <p:tgtEl>
                                          <p:spTgt spid="55"/>
                                        </p:tgtEl>
                                        <p:attrNameLst>
                                          <p:attrName>ppt_x</p:attrName>
                                        </p:attrNameLst>
                                      </p:cBhvr>
                                      <p:tavLst>
                                        <p:tav tm="0">
                                          <p:val>
                                            <p:strVal val="0-#ppt_w/2"/>
                                          </p:val>
                                        </p:tav>
                                        <p:tav tm="100000">
                                          <p:val>
                                            <p:strVal val="#ppt_x"/>
                                          </p:val>
                                        </p:tav>
                                      </p:tavLst>
                                    </p:anim>
                                    <p:anim calcmode="lin" valueType="num">
                                      <p:cBhvr additive="base">
                                        <p:cTn id="37" dur="250" fill="hold"/>
                                        <p:tgtEl>
                                          <p:spTgt spid="55"/>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47" presetClass="entr" presetSubtype="0"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500"/>
                                        <p:tgtEl>
                                          <p:spTgt spid="57"/>
                                        </p:tgtEl>
                                      </p:cBhvr>
                                    </p:animEffect>
                                    <p:anim calcmode="lin" valueType="num">
                                      <p:cBhvr>
                                        <p:cTn id="42" dur="500" fill="hold"/>
                                        <p:tgtEl>
                                          <p:spTgt spid="57"/>
                                        </p:tgtEl>
                                        <p:attrNameLst>
                                          <p:attrName>ppt_x</p:attrName>
                                        </p:attrNameLst>
                                      </p:cBhvr>
                                      <p:tavLst>
                                        <p:tav tm="0">
                                          <p:val>
                                            <p:strVal val="#ppt_x"/>
                                          </p:val>
                                        </p:tav>
                                        <p:tav tm="100000">
                                          <p:val>
                                            <p:strVal val="#ppt_x"/>
                                          </p:val>
                                        </p:tav>
                                      </p:tavLst>
                                    </p:anim>
                                    <p:anim calcmode="lin" valueType="num">
                                      <p:cBhvr>
                                        <p:cTn id="43" dur="500" fill="hold"/>
                                        <p:tgtEl>
                                          <p:spTgt spid="5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anim calcmode="lin" valueType="num">
                                      <p:cBhvr>
                                        <p:cTn id="47" dur="500" fill="hold"/>
                                        <p:tgtEl>
                                          <p:spTgt spid="58"/>
                                        </p:tgtEl>
                                        <p:attrNameLst>
                                          <p:attrName>ppt_x</p:attrName>
                                        </p:attrNameLst>
                                      </p:cBhvr>
                                      <p:tavLst>
                                        <p:tav tm="0">
                                          <p:val>
                                            <p:strVal val="#ppt_x"/>
                                          </p:val>
                                        </p:tav>
                                        <p:tav tm="100000">
                                          <p:val>
                                            <p:strVal val="#ppt_x"/>
                                          </p:val>
                                        </p:tav>
                                      </p:tavLst>
                                    </p:anim>
                                    <p:anim calcmode="lin" valueType="num">
                                      <p:cBhvr>
                                        <p:cTn id="48" dur="500" fill="hold"/>
                                        <p:tgtEl>
                                          <p:spTgt spid="58"/>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anim calcmode="lin" valueType="num">
                                      <p:cBhvr>
                                        <p:cTn id="52" dur="500" fill="hold"/>
                                        <p:tgtEl>
                                          <p:spTgt spid="59"/>
                                        </p:tgtEl>
                                        <p:attrNameLst>
                                          <p:attrName>ppt_x</p:attrName>
                                        </p:attrNameLst>
                                      </p:cBhvr>
                                      <p:tavLst>
                                        <p:tav tm="0">
                                          <p:val>
                                            <p:strVal val="#ppt_x"/>
                                          </p:val>
                                        </p:tav>
                                        <p:tav tm="100000">
                                          <p:val>
                                            <p:strVal val="#ppt_x"/>
                                          </p:val>
                                        </p:tav>
                                      </p:tavLst>
                                    </p:anim>
                                    <p:anim calcmode="lin" valueType="num">
                                      <p:cBhvr>
                                        <p:cTn id="53" dur="500" fill="hold"/>
                                        <p:tgtEl>
                                          <p:spTgt spid="5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500"/>
                                        <p:tgtEl>
                                          <p:spTgt spid="60"/>
                                        </p:tgtEl>
                                      </p:cBhvr>
                                    </p:animEffect>
                                    <p:anim calcmode="lin" valueType="num">
                                      <p:cBhvr>
                                        <p:cTn id="57" dur="500" fill="hold"/>
                                        <p:tgtEl>
                                          <p:spTgt spid="60"/>
                                        </p:tgtEl>
                                        <p:attrNameLst>
                                          <p:attrName>ppt_x</p:attrName>
                                        </p:attrNameLst>
                                      </p:cBhvr>
                                      <p:tavLst>
                                        <p:tav tm="0">
                                          <p:val>
                                            <p:strVal val="#ppt_x"/>
                                          </p:val>
                                        </p:tav>
                                        <p:tav tm="100000">
                                          <p:val>
                                            <p:strVal val="#ppt_x"/>
                                          </p:val>
                                        </p:tav>
                                      </p:tavLst>
                                    </p:anim>
                                    <p:anim calcmode="lin" valueType="num">
                                      <p:cBhvr>
                                        <p:cTn id="58" dur="500" fill="hold"/>
                                        <p:tgtEl>
                                          <p:spTgt spid="60"/>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42" presetClass="entr" presetSubtype="0" fill="hold"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1000"/>
                                        <p:tgtEl>
                                          <p:spTgt spid="45"/>
                                        </p:tgtEl>
                                      </p:cBhvr>
                                    </p:animEffect>
                                    <p:anim calcmode="lin" valueType="num">
                                      <p:cBhvr>
                                        <p:cTn id="63" dur="1000" fill="hold"/>
                                        <p:tgtEl>
                                          <p:spTgt spid="45"/>
                                        </p:tgtEl>
                                        <p:attrNameLst>
                                          <p:attrName>ppt_x</p:attrName>
                                        </p:attrNameLst>
                                      </p:cBhvr>
                                      <p:tavLst>
                                        <p:tav tm="0">
                                          <p:val>
                                            <p:strVal val="#ppt_x"/>
                                          </p:val>
                                        </p:tav>
                                        <p:tav tm="100000">
                                          <p:val>
                                            <p:strVal val="#ppt_x"/>
                                          </p:val>
                                        </p:tav>
                                      </p:tavLst>
                                    </p:anim>
                                    <p:anim calcmode="lin" valueType="num">
                                      <p:cBhvr>
                                        <p:cTn id="64" dur="1000" fill="hold"/>
                                        <p:tgtEl>
                                          <p:spTgt spid="45"/>
                                        </p:tgtEl>
                                        <p:attrNameLst>
                                          <p:attrName>ppt_y</p:attrName>
                                        </p:attrNameLst>
                                      </p:cBhvr>
                                      <p:tavLst>
                                        <p:tav tm="0">
                                          <p:val>
                                            <p:strVal val="#ppt_y+.1"/>
                                          </p:val>
                                        </p:tav>
                                        <p:tav tm="100000">
                                          <p:val>
                                            <p:strVal val="#ppt_y"/>
                                          </p:val>
                                        </p:tav>
                                      </p:tavLst>
                                    </p:anim>
                                  </p:childTnLst>
                                </p:cTn>
                              </p:par>
                            </p:childTnLst>
                          </p:cTn>
                        </p:par>
                        <p:par>
                          <p:cTn id="65" fill="hold">
                            <p:stCondLst>
                              <p:cond delay="4000"/>
                            </p:stCondLst>
                            <p:childTnLst>
                              <p:par>
                                <p:cTn id="66" presetID="22" presetClass="entr" presetSubtype="4" fill="hold" nodeType="after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wipe(down)">
                                      <p:cBhvr>
                                        <p:cTn id="68" dur="250"/>
                                        <p:tgtEl>
                                          <p:spTgt spid="61"/>
                                        </p:tgtEl>
                                      </p:cBhvr>
                                    </p:animEffect>
                                  </p:childTnLst>
                                </p:cTn>
                              </p:par>
                              <p:par>
                                <p:cTn id="69" presetID="22" presetClass="entr" presetSubtype="4"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wipe(down)">
                                      <p:cBhvr>
                                        <p:cTn id="71" dur="250"/>
                                        <p:tgtEl>
                                          <p:spTgt spid="64"/>
                                        </p:tgtEl>
                                      </p:cBhvr>
                                    </p:animEffect>
                                  </p:childTnLst>
                                </p:cTn>
                              </p:par>
                              <p:par>
                                <p:cTn id="72" presetID="22" presetClass="entr" presetSubtype="4" fill="hold"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ipe(down)">
                                      <p:cBhvr>
                                        <p:cTn id="74" dur="250"/>
                                        <p:tgtEl>
                                          <p:spTgt spid="67"/>
                                        </p:tgtEl>
                                      </p:cBhvr>
                                    </p:animEffect>
                                  </p:childTnLst>
                                </p:cTn>
                              </p:par>
                              <p:par>
                                <p:cTn id="75" presetID="22" presetClass="entr" presetSubtype="4"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wipe(down)">
                                      <p:cBhvr>
                                        <p:cTn id="77" dur="2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51" grpId="0" animBg="1"/>
      <p:bldP spid="52" grpId="0" animBg="1"/>
      <p:bldP spid="53" grpId="0" animBg="1"/>
      <p:bldP spid="54" grpId="0" animBg="1"/>
      <p:bldP spid="55" grpId="0" animBg="1"/>
      <p:bldP spid="57" grpId="0"/>
      <p:bldP spid="58" grpId="0"/>
      <p:bldP spid="59" grpId="0"/>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64"/>
          <p:cNvGrpSpPr/>
          <p:nvPr/>
        </p:nvGrpSpPr>
        <p:grpSpPr bwMode="auto">
          <a:xfrm>
            <a:off x="1131888" y="1266033"/>
            <a:ext cx="8062912" cy="3734593"/>
            <a:chOff x="983356" y="1368101"/>
            <a:chExt cx="7361368" cy="4091330"/>
          </a:xfrm>
        </p:grpSpPr>
        <p:sp>
          <p:nvSpPr>
            <p:cNvPr id="117" name="Freeform 39"/>
            <p:cNvSpPr/>
            <p:nvPr/>
          </p:nvSpPr>
          <p:spPr bwMode="auto">
            <a:xfrm>
              <a:off x="4057334" y="2431990"/>
              <a:ext cx="103365" cy="121384"/>
            </a:xfrm>
            <a:custGeom>
              <a:avLst/>
              <a:gdLst>
                <a:gd name="T0" fmla="*/ 0 w 46"/>
                <a:gd name="T1" fmla="*/ 2147483647 h 34"/>
                <a:gd name="T2" fmla="*/ 2147483647 w 46"/>
                <a:gd name="T3" fmla="*/ 2147483647 h 34"/>
                <a:gd name="T4" fmla="*/ 2147483647 w 46"/>
                <a:gd name="T5" fmla="*/ 2147483647 h 34"/>
                <a:gd name="T6" fmla="*/ 2147483647 w 46"/>
                <a:gd name="T7" fmla="*/ 2147483647 h 34"/>
                <a:gd name="T8" fmla="*/ 2147483647 w 46"/>
                <a:gd name="T9" fmla="*/ 0 h 34"/>
                <a:gd name="T10" fmla="*/ 2147483647 w 46"/>
                <a:gd name="T11" fmla="*/ 0 h 34"/>
                <a:gd name="T12" fmla="*/ 2147483647 w 46"/>
                <a:gd name="T13" fmla="*/ 2147483647 h 34"/>
                <a:gd name="T14" fmla="*/ 0 w 46"/>
                <a:gd name="T15" fmla="*/ 2147483647 h 34"/>
                <a:gd name="T16" fmla="*/ 0 w 46"/>
                <a:gd name="T17" fmla="*/ 2147483647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4"/>
                <a:gd name="T29" fmla="*/ 46 w 46"/>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4">
                  <a:moveTo>
                    <a:pt x="0" y="34"/>
                  </a:moveTo>
                  <a:lnTo>
                    <a:pt x="32" y="28"/>
                  </a:lnTo>
                  <a:lnTo>
                    <a:pt x="46" y="24"/>
                  </a:lnTo>
                  <a:lnTo>
                    <a:pt x="38" y="12"/>
                  </a:lnTo>
                  <a:lnTo>
                    <a:pt x="46" y="0"/>
                  </a:lnTo>
                  <a:lnTo>
                    <a:pt x="32" y="0"/>
                  </a:lnTo>
                  <a:lnTo>
                    <a:pt x="8" y="6"/>
                  </a:lnTo>
                  <a:lnTo>
                    <a:pt x="0" y="12"/>
                  </a:lnTo>
                  <a:lnTo>
                    <a:pt x="0" y="34"/>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18" name="Freeform 40"/>
            <p:cNvSpPr/>
            <p:nvPr/>
          </p:nvSpPr>
          <p:spPr bwMode="auto">
            <a:xfrm>
              <a:off x="7373994" y="3802907"/>
              <a:ext cx="543789" cy="264187"/>
            </a:xfrm>
            <a:custGeom>
              <a:avLst/>
              <a:gdLst>
                <a:gd name="T0" fmla="*/ 2147483647 w 242"/>
                <a:gd name="T1" fmla="*/ 2147483647 h 74"/>
                <a:gd name="T2" fmla="*/ 2147483647 w 242"/>
                <a:gd name="T3" fmla="*/ 2147483647 h 74"/>
                <a:gd name="T4" fmla="*/ 2147483647 w 242"/>
                <a:gd name="T5" fmla="*/ 2147483647 h 74"/>
                <a:gd name="T6" fmla="*/ 2147483647 w 242"/>
                <a:gd name="T7" fmla="*/ 2147483647 h 74"/>
                <a:gd name="T8" fmla="*/ 2147483647 w 242"/>
                <a:gd name="T9" fmla="*/ 2147483647 h 74"/>
                <a:gd name="T10" fmla="*/ 2147483647 w 242"/>
                <a:gd name="T11" fmla="*/ 2147483647 h 74"/>
                <a:gd name="T12" fmla="*/ 2147483647 w 242"/>
                <a:gd name="T13" fmla="*/ 2147483647 h 74"/>
                <a:gd name="T14" fmla="*/ 2147483647 w 242"/>
                <a:gd name="T15" fmla="*/ 2147483647 h 74"/>
                <a:gd name="T16" fmla="*/ 2147483647 w 242"/>
                <a:gd name="T17" fmla="*/ 2147483647 h 74"/>
                <a:gd name="T18" fmla="*/ 2147483647 w 242"/>
                <a:gd name="T19" fmla="*/ 0 h 74"/>
                <a:gd name="T20" fmla="*/ 0 w 242"/>
                <a:gd name="T21" fmla="*/ 2147483647 h 74"/>
                <a:gd name="T22" fmla="*/ 2147483647 w 242"/>
                <a:gd name="T23" fmla="*/ 2147483647 h 74"/>
                <a:gd name="T24" fmla="*/ 2147483647 w 242"/>
                <a:gd name="T25" fmla="*/ 2147483647 h 74"/>
                <a:gd name="T26" fmla="*/ 2147483647 w 242"/>
                <a:gd name="T27" fmla="*/ 2147483647 h 74"/>
                <a:gd name="T28" fmla="*/ 2147483647 w 242"/>
                <a:gd name="T29" fmla="*/ 2147483647 h 74"/>
                <a:gd name="T30" fmla="*/ 2147483647 w 242"/>
                <a:gd name="T31" fmla="*/ 2147483647 h 74"/>
                <a:gd name="T32" fmla="*/ 2147483647 w 242"/>
                <a:gd name="T33" fmla="*/ 2147483647 h 74"/>
                <a:gd name="T34" fmla="*/ 2147483647 w 242"/>
                <a:gd name="T35" fmla="*/ 2147483647 h 74"/>
                <a:gd name="T36" fmla="*/ 2147483647 w 242"/>
                <a:gd name="T37" fmla="*/ 2147483647 h 74"/>
                <a:gd name="T38" fmla="*/ 2147483647 w 242"/>
                <a:gd name="T39" fmla="*/ 2147483647 h 74"/>
                <a:gd name="T40" fmla="*/ 2147483647 w 242"/>
                <a:gd name="T41" fmla="*/ 2147483647 h 74"/>
                <a:gd name="T42" fmla="*/ 2147483647 w 242"/>
                <a:gd name="T43" fmla="*/ 2147483647 h 74"/>
                <a:gd name="T44" fmla="*/ 2147483647 w 242"/>
                <a:gd name="T45" fmla="*/ 2147483647 h 74"/>
                <a:gd name="T46" fmla="*/ 2147483647 w 242"/>
                <a:gd name="T47" fmla="*/ 2147483647 h 74"/>
                <a:gd name="T48" fmla="*/ 2147483647 w 242"/>
                <a:gd name="T49" fmla="*/ 2147483647 h 74"/>
                <a:gd name="T50" fmla="*/ 2147483647 w 242"/>
                <a:gd name="T51" fmla="*/ 2147483647 h 74"/>
                <a:gd name="T52" fmla="*/ 2147483647 w 242"/>
                <a:gd name="T53" fmla="*/ 2147483647 h 74"/>
                <a:gd name="T54" fmla="*/ 2147483647 w 242"/>
                <a:gd name="T55" fmla="*/ 2147483647 h 74"/>
                <a:gd name="T56" fmla="*/ 2147483647 w 242"/>
                <a:gd name="T57" fmla="*/ 2147483647 h 74"/>
                <a:gd name="T58" fmla="*/ 2147483647 w 242"/>
                <a:gd name="T59" fmla="*/ 2147483647 h 74"/>
                <a:gd name="T60" fmla="*/ 2147483647 w 242"/>
                <a:gd name="T61" fmla="*/ 2147483647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2"/>
                <a:gd name="T94" fmla="*/ 0 h 74"/>
                <a:gd name="T95" fmla="*/ 242 w 242"/>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2" h="74">
                  <a:moveTo>
                    <a:pt x="196" y="34"/>
                  </a:moveTo>
                  <a:lnTo>
                    <a:pt x="182" y="28"/>
                  </a:lnTo>
                  <a:lnTo>
                    <a:pt x="158" y="22"/>
                  </a:lnTo>
                  <a:lnTo>
                    <a:pt x="136" y="18"/>
                  </a:lnTo>
                  <a:lnTo>
                    <a:pt x="90" y="18"/>
                  </a:lnTo>
                  <a:lnTo>
                    <a:pt x="76" y="12"/>
                  </a:lnTo>
                  <a:lnTo>
                    <a:pt x="60" y="18"/>
                  </a:lnTo>
                  <a:lnTo>
                    <a:pt x="52" y="18"/>
                  </a:lnTo>
                  <a:lnTo>
                    <a:pt x="30" y="12"/>
                  </a:lnTo>
                  <a:lnTo>
                    <a:pt x="22" y="0"/>
                  </a:lnTo>
                  <a:lnTo>
                    <a:pt x="0" y="6"/>
                  </a:lnTo>
                  <a:lnTo>
                    <a:pt x="14" y="12"/>
                  </a:lnTo>
                  <a:lnTo>
                    <a:pt x="30" y="22"/>
                  </a:lnTo>
                  <a:lnTo>
                    <a:pt x="52" y="34"/>
                  </a:lnTo>
                  <a:lnTo>
                    <a:pt x="82" y="34"/>
                  </a:lnTo>
                  <a:lnTo>
                    <a:pt x="82" y="46"/>
                  </a:lnTo>
                  <a:lnTo>
                    <a:pt x="106" y="52"/>
                  </a:lnTo>
                  <a:lnTo>
                    <a:pt x="128" y="58"/>
                  </a:lnTo>
                  <a:lnTo>
                    <a:pt x="158" y="58"/>
                  </a:lnTo>
                  <a:lnTo>
                    <a:pt x="166" y="46"/>
                  </a:lnTo>
                  <a:lnTo>
                    <a:pt x="188" y="52"/>
                  </a:lnTo>
                  <a:lnTo>
                    <a:pt x="204" y="58"/>
                  </a:lnTo>
                  <a:lnTo>
                    <a:pt x="196" y="68"/>
                  </a:lnTo>
                  <a:lnTo>
                    <a:pt x="196" y="74"/>
                  </a:lnTo>
                  <a:lnTo>
                    <a:pt x="212" y="64"/>
                  </a:lnTo>
                  <a:lnTo>
                    <a:pt x="228" y="74"/>
                  </a:lnTo>
                  <a:lnTo>
                    <a:pt x="242" y="64"/>
                  </a:lnTo>
                  <a:lnTo>
                    <a:pt x="212" y="58"/>
                  </a:lnTo>
                  <a:lnTo>
                    <a:pt x="204" y="46"/>
                  </a:lnTo>
                  <a:lnTo>
                    <a:pt x="212" y="34"/>
                  </a:lnTo>
                  <a:lnTo>
                    <a:pt x="196" y="34"/>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19" name="Freeform 41"/>
            <p:cNvSpPr/>
            <p:nvPr/>
          </p:nvSpPr>
          <p:spPr bwMode="auto">
            <a:xfrm>
              <a:off x="3904534" y="2938943"/>
              <a:ext cx="1586425" cy="1827890"/>
            </a:xfrm>
            <a:custGeom>
              <a:avLst/>
              <a:gdLst>
                <a:gd name="T0" fmla="*/ 2147483647 w 706"/>
                <a:gd name="T1" fmla="*/ 2147483647 h 512"/>
                <a:gd name="T2" fmla="*/ 2147483647 w 706"/>
                <a:gd name="T3" fmla="*/ 2147483647 h 512"/>
                <a:gd name="T4" fmla="*/ 2147483647 w 706"/>
                <a:gd name="T5" fmla="*/ 2147483647 h 512"/>
                <a:gd name="T6" fmla="*/ 2147483647 w 706"/>
                <a:gd name="T7" fmla="*/ 2147483647 h 512"/>
                <a:gd name="T8" fmla="*/ 2147483647 w 706"/>
                <a:gd name="T9" fmla="*/ 2147483647 h 512"/>
                <a:gd name="T10" fmla="*/ 2147483647 w 706"/>
                <a:gd name="T11" fmla="*/ 0 h 512"/>
                <a:gd name="T12" fmla="*/ 2147483647 w 706"/>
                <a:gd name="T13" fmla="*/ 2147483647 h 512"/>
                <a:gd name="T14" fmla="*/ 2147483647 w 706"/>
                <a:gd name="T15" fmla="*/ 2147483647 h 512"/>
                <a:gd name="T16" fmla="*/ 2147483647 w 706"/>
                <a:gd name="T17" fmla="*/ 2147483647 h 512"/>
                <a:gd name="T18" fmla="*/ 2147483647 w 706"/>
                <a:gd name="T19" fmla="*/ 2147483647 h 512"/>
                <a:gd name="T20" fmla="*/ 2147483647 w 706"/>
                <a:gd name="T21" fmla="*/ 2147483647 h 512"/>
                <a:gd name="T22" fmla="*/ 2147483647 w 706"/>
                <a:gd name="T23" fmla="*/ 2147483647 h 512"/>
                <a:gd name="T24" fmla="*/ 2147483647 w 706"/>
                <a:gd name="T25" fmla="*/ 2147483647 h 512"/>
                <a:gd name="T26" fmla="*/ 0 w 706"/>
                <a:gd name="T27" fmla="*/ 2147483647 h 512"/>
                <a:gd name="T28" fmla="*/ 2147483647 w 706"/>
                <a:gd name="T29" fmla="*/ 2147483647 h 512"/>
                <a:gd name="T30" fmla="*/ 2147483647 w 706"/>
                <a:gd name="T31" fmla="*/ 2147483647 h 512"/>
                <a:gd name="T32" fmla="*/ 2147483647 w 706"/>
                <a:gd name="T33" fmla="*/ 2147483647 h 512"/>
                <a:gd name="T34" fmla="*/ 2147483647 w 706"/>
                <a:gd name="T35" fmla="*/ 2147483647 h 512"/>
                <a:gd name="T36" fmla="*/ 2147483647 w 706"/>
                <a:gd name="T37" fmla="*/ 2147483647 h 512"/>
                <a:gd name="T38" fmla="*/ 2147483647 w 706"/>
                <a:gd name="T39" fmla="*/ 2147483647 h 512"/>
                <a:gd name="T40" fmla="*/ 2147483647 w 706"/>
                <a:gd name="T41" fmla="*/ 2147483647 h 512"/>
                <a:gd name="T42" fmla="*/ 2147483647 w 706"/>
                <a:gd name="T43" fmla="*/ 2147483647 h 512"/>
                <a:gd name="T44" fmla="*/ 2147483647 w 706"/>
                <a:gd name="T45" fmla="*/ 2147483647 h 512"/>
                <a:gd name="T46" fmla="*/ 2147483647 w 706"/>
                <a:gd name="T47" fmla="*/ 2147483647 h 512"/>
                <a:gd name="T48" fmla="*/ 2147483647 w 706"/>
                <a:gd name="T49" fmla="*/ 2147483647 h 512"/>
                <a:gd name="T50" fmla="*/ 2147483647 w 706"/>
                <a:gd name="T51" fmla="*/ 2147483647 h 512"/>
                <a:gd name="T52" fmla="*/ 2147483647 w 706"/>
                <a:gd name="T53" fmla="*/ 2147483647 h 512"/>
                <a:gd name="T54" fmla="*/ 2147483647 w 706"/>
                <a:gd name="T55" fmla="*/ 2147483647 h 512"/>
                <a:gd name="T56" fmla="*/ 2147483647 w 706"/>
                <a:gd name="T57" fmla="*/ 2147483647 h 512"/>
                <a:gd name="T58" fmla="*/ 2147483647 w 706"/>
                <a:gd name="T59" fmla="*/ 2147483647 h 512"/>
                <a:gd name="T60" fmla="*/ 2147483647 w 706"/>
                <a:gd name="T61" fmla="*/ 2147483647 h 512"/>
                <a:gd name="T62" fmla="*/ 2147483647 w 706"/>
                <a:gd name="T63" fmla="*/ 2147483647 h 512"/>
                <a:gd name="T64" fmla="*/ 2147483647 w 706"/>
                <a:gd name="T65" fmla="*/ 2147483647 h 512"/>
                <a:gd name="T66" fmla="*/ 2147483647 w 706"/>
                <a:gd name="T67" fmla="*/ 2147483647 h 512"/>
                <a:gd name="T68" fmla="*/ 2147483647 w 706"/>
                <a:gd name="T69" fmla="*/ 2147483647 h 512"/>
                <a:gd name="T70" fmla="*/ 2147483647 w 706"/>
                <a:gd name="T71" fmla="*/ 2147483647 h 512"/>
                <a:gd name="T72" fmla="*/ 2147483647 w 706"/>
                <a:gd name="T73" fmla="*/ 2147483647 h 512"/>
                <a:gd name="T74" fmla="*/ 2147483647 w 706"/>
                <a:gd name="T75" fmla="*/ 2147483647 h 512"/>
                <a:gd name="T76" fmla="*/ 2147483647 w 706"/>
                <a:gd name="T77" fmla="*/ 2147483647 h 512"/>
                <a:gd name="T78" fmla="*/ 2147483647 w 706"/>
                <a:gd name="T79" fmla="*/ 2147483647 h 512"/>
                <a:gd name="T80" fmla="*/ 2147483647 w 706"/>
                <a:gd name="T81" fmla="*/ 2147483647 h 512"/>
                <a:gd name="T82" fmla="*/ 2147483647 w 706"/>
                <a:gd name="T83" fmla="*/ 2147483647 h 512"/>
                <a:gd name="T84" fmla="*/ 2147483647 w 706"/>
                <a:gd name="T85" fmla="*/ 2147483647 h 512"/>
                <a:gd name="T86" fmla="*/ 2147483647 w 706"/>
                <a:gd name="T87" fmla="*/ 2147483647 h 512"/>
                <a:gd name="T88" fmla="*/ 2147483647 w 706"/>
                <a:gd name="T89" fmla="*/ 2147483647 h 512"/>
                <a:gd name="T90" fmla="*/ 2147483647 w 706"/>
                <a:gd name="T91" fmla="*/ 2147483647 h 512"/>
                <a:gd name="T92" fmla="*/ 2147483647 w 706"/>
                <a:gd name="T93" fmla="*/ 2147483647 h 512"/>
                <a:gd name="T94" fmla="*/ 2147483647 w 706"/>
                <a:gd name="T95" fmla="*/ 2147483647 h 512"/>
                <a:gd name="T96" fmla="*/ 2147483647 w 706"/>
                <a:gd name="T97" fmla="*/ 2147483647 h 512"/>
                <a:gd name="T98" fmla="*/ 2147483647 w 706"/>
                <a:gd name="T99" fmla="*/ 2147483647 h 5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06"/>
                <a:gd name="T151" fmla="*/ 0 h 512"/>
                <a:gd name="T152" fmla="*/ 706 w 706"/>
                <a:gd name="T153" fmla="*/ 512 h 51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06" h="512">
                  <a:moveTo>
                    <a:pt x="490" y="50"/>
                  </a:moveTo>
                  <a:lnTo>
                    <a:pt x="458" y="40"/>
                  </a:lnTo>
                  <a:lnTo>
                    <a:pt x="434" y="40"/>
                  </a:lnTo>
                  <a:lnTo>
                    <a:pt x="422" y="38"/>
                  </a:lnTo>
                  <a:lnTo>
                    <a:pt x="402" y="38"/>
                  </a:lnTo>
                  <a:lnTo>
                    <a:pt x="388" y="30"/>
                  </a:lnTo>
                  <a:lnTo>
                    <a:pt x="372" y="58"/>
                  </a:lnTo>
                  <a:lnTo>
                    <a:pt x="336" y="42"/>
                  </a:lnTo>
                  <a:lnTo>
                    <a:pt x="308" y="30"/>
                  </a:lnTo>
                  <a:lnTo>
                    <a:pt x="260" y="30"/>
                  </a:lnTo>
                  <a:lnTo>
                    <a:pt x="280" y="20"/>
                  </a:lnTo>
                  <a:lnTo>
                    <a:pt x="290" y="0"/>
                  </a:lnTo>
                  <a:lnTo>
                    <a:pt x="274" y="0"/>
                  </a:lnTo>
                  <a:lnTo>
                    <a:pt x="244" y="8"/>
                  </a:lnTo>
                  <a:lnTo>
                    <a:pt x="198" y="8"/>
                  </a:lnTo>
                  <a:lnTo>
                    <a:pt x="174" y="18"/>
                  </a:lnTo>
                  <a:lnTo>
                    <a:pt x="118" y="18"/>
                  </a:lnTo>
                  <a:lnTo>
                    <a:pt x="118" y="36"/>
                  </a:lnTo>
                  <a:lnTo>
                    <a:pt x="98" y="36"/>
                  </a:lnTo>
                  <a:lnTo>
                    <a:pt x="84" y="46"/>
                  </a:lnTo>
                  <a:lnTo>
                    <a:pt x="84" y="64"/>
                  </a:lnTo>
                  <a:lnTo>
                    <a:pt x="68" y="70"/>
                  </a:lnTo>
                  <a:lnTo>
                    <a:pt x="46" y="82"/>
                  </a:lnTo>
                  <a:lnTo>
                    <a:pt x="22" y="104"/>
                  </a:lnTo>
                  <a:lnTo>
                    <a:pt x="16" y="128"/>
                  </a:lnTo>
                  <a:lnTo>
                    <a:pt x="22" y="144"/>
                  </a:lnTo>
                  <a:lnTo>
                    <a:pt x="22" y="162"/>
                  </a:lnTo>
                  <a:lnTo>
                    <a:pt x="0" y="168"/>
                  </a:lnTo>
                  <a:lnTo>
                    <a:pt x="22" y="178"/>
                  </a:lnTo>
                  <a:lnTo>
                    <a:pt x="22" y="190"/>
                  </a:lnTo>
                  <a:lnTo>
                    <a:pt x="46" y="196"/>
                  </a:lnTo>
                  <a:lnTo>
                    <a:pt x="54" y="214"/>
                  </a:lnTo>
                  <a:lnTo>
                    <a:pt x="68" y="218"/>
                  </a:lnTo>
                  <a:lnTo>
                    <a:pt x="84" y="230"/>
                  </a:lnTo>
                  <a:lnTo>
                    <a:pt x="100" y="236"/>
                  </a:lnTo>
                  <a:lnTo>
                    <a:pt x="146" y="236"/>
                  </a:lnTo>
                  <a:lnTo>
                    <a:pt x="188" y="230"/>
                  </a:lnTo>
                  <a:lnTo>
                    <a:pt x="214" y="224"/>
                  </a:lnTo>
                  <a:lnTo>
                    <a:pt x="236" y="224"/>
                  </a:lnTo>
                  <a:lnTo>
                    <a:pt x="236" y="236"/>
                  </a:lnTo>
                  <a:lnTo>
                    <a:pt x="282" y="236"/>
                  </a:lnTo>
                  <a:lnTo>
                    <a:pt x="288" y="248"/>
                  </a:lnTo>
                  <a:lnTo>
                    <a:pt x="282" y="264"/>
                  </a:lnTo>
                  <a:lnTo>
                    <a:pt x="288" y="282"/>
                  </a:lnTo>
                  <a:lnTo>
                    <a:pt x="304" y="288"/>
                  </a:lnTo>
                  <a:lnTo>
                    <a:pt x="320" y="294"/>
                  </a:lnTo>
                  <a:lnTo>
                    <a:pt x="320" y="328"/>
                  </a:lnTo>
                  <a:lnTo>
                    <a:pt x="334" y="344"/>
                  </a:lnTo>
                  <a:lnTo>
                    <a:pt x="328" y="362"/>
                  </a:lnTo>
                  <a:lnTo>
                    <a:pt x="328" y="374"/>
                  </a:lnTo>
                  <a:lnTo>
                    <a:pt x="320" y="392"/>
                  </a:lnTo>
                  <a:lnTo>
                    <a:pt x="328" y="402"/>
                  </a:lnTo>
                  <a:lnTo>
                    <a:pt x="350" y="420"/>
                  </a:lnTo>
                  <a:lnTo>
                    <a:pt x="342" y="430"/>
                  </a:lnTo>
                  <a:lnTo>
                    <a:pt x="358" y="436"/>
                  </a:lnTo>
                  <a:lnTo>
                    <a:pt x="358" y="448"/>
                  </a:lnTo>
                  <a:lnTo>
                    <a:pt x="366" y="460"/>
                  </a:lnTo>
                  <a:lnTo>
                    <a:pt x="372" y="478"/>
                  </a:lnTo>
                  <a:lnTo>
                    <a:pt x="388" y="494"/>
                  </a:lnTo>
                  <a:lnTo>
                    <a:pt x="388" y="506"/>
                  </a:lnTo>
                  <a:lnTo>
                    <a:pt x="410" y="512"/>
                  </a:lnTo>
                  <a:lnTo>
                    <a:pt x="464" y="512"/>
                  </a:lnTo>
                  <a:lnTo>
                    <a:pt x="494" y="500"/>
                  </a:lnTo>
                  <a:lnTo>
                    <a:pt x="510" y="482"/>
                  </a:lnTo>
                  <a:lnTo>
                    <a:pt x="524" y="466"/>
                  </a:lnTo>
                  <a:lnTo>
                    <a:pt x="532" y="454"/>
                  </a:lnTo>
                  <a:lnTo>
                    <a:pt x="540" y="442"/>
                  </a:lnTo>
                  <a:lnTo>
                    <a:pt x="556" y="426"/>
                  </a:lnTo>
                  <a:lnTo>
                    <a:pt x="556" y="408"/>
                  </a:lnTo>
                  <a:lnTo>
                    <a:pt x="570" y="392"/>
                  </a:lnTo>
                  <a:lnTo>
                    <a:pt x="586" y="386"/>
                  </a:lnTo>
                  <a:lnTo>
                    <a:pt x="600" y="374"/>
                  </a:lnTo>
                  <a:lnTo>
                    <a:pt x="616" y="362"/>
                  </a:lnTo>
                  <a:lnTo>
                    <a:pt x="600" y="340"/>
                  </a:lnTo>
                  <a:lnTo>
                    <a:pt x="592" y="322"/>
                  </a:lnTo>
                  <a:lnTo>
                    <a:pt x="592" y="300"/>
                  </a:lnTo>
                  <a:lnTo>
                    <a:pt x="600" y="282"/>
                  </a:lnTo>
                  <a:lnTo>
                    <a:pt x="624" y="260"/>
                  </a:lnTo>
                  <a:lnTo>
                    <a:pt x="646" y="248"/>
                  </a:lnTo>
                  <a:lnTo>
                    <a:pt x="670" y="230"/>
                  </a:lnTo>
                  <a:lnTo>
                    <a:pt x="684" y="214"/>
                  </a:lnTo>
                  <a:lnTo>
                    <a:pt x="698" y="196"/>
                  </a:lnTo>
                  <a:lnTo>
                    <a:pt x="706" y="178"/>
                  </a:lnTo>
                  <a:lnTo>
                    <a:pt x="692" y="178"/>
                  </a:lnTo>
                  <a:lnTo>
                    <a:pt x="662" y="184"/>
                  </a:lnTo>
                  <a:lnTo>
                    <a:pt x="638" y="196"/>
                  </a:lnTo>
                  <a:lnTo>
                    <a:pt x="624" y="190"/>
                  </a:lnTo>
                  <a:lnTo>
                    <a:pt x="616" y="172"/>
                  </a:lnTo>
                  <a:lnTo>
                    <a:pt x="600" y="168"/>
                  </a:lnTo>
                  <a:lnTo>
                    <a:pt x="592" y="156"/>
                  </a:lnTo>
                  <a:lnTo>
                    <a:pt x="578" y="140"/>
                  </a:lnTo>
                  <a:lnTo>
                    <a:pt x="562" y="128"/>
                  </a:lnTo>
                  <a:lnTo>
                    <a:pt x="548" y="116"/>
                  </a:lnTo>
                  <a:lnTo>
                    <a:pt x="532" y="110"/>
                  </a:lnTo>
                  <a:lnTo>
                    <a:pt x="532" y="98"/>
                  </a:lnTo>
                  <a:lnTo>
                    <a:pt x="524" y="82"/>
                  </a:lnTo>
                  <a:lnTo>
                    <a:pt x="510" y="64"/>
                  </a:lnTo>
                  <a:lnTo>
                    <a:pt x="502" y="54"/>
                  </a:lnTo>
                  <a:lnTo>
                    <a:pt x="494" y="46"/>
                  </a:lnTo>
                  <a:lnTo>
                    <a:pt x="490" y="5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20" name="Freeform 42"/>
            <p:cNvSpPr/>
            <p:nvPr/>
          </p:nvSpPr>
          <p:spPr bwMode="auto">
            <a:xfrm>
              <a:off x="6996488" y="4009973"/>
              <a:ext cx="67413" cy="21421"/>
            </a:xfrm>
            <a:custGeom>
              <a:avLst/>
              <a:gdLst>
                <a:gd name="T0" fmla="*/ 2147483647 w 30"/>
                <a:gd name="T1" fmla="*/ 0 h 6"/>
                <a:gd name="T2" fmla="*/ 0 w 30"/>
                <a:gd name="T3" fmla="*/ 2147483647 h 6"/>
                <a:gd name="T4" fmla="*/ 2147483647 w 30"/>
                <a:gd name="T5" fmla="*/ 2147483647 h 6"/>
                <a:gd name="T6" fmla="*/ 2147483647 w 30"/>
                <a:gd name="T7" fmla="*/ 0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30" y="0"/>
                  </a:moveTo>
                  <a:lnTo>
                    <a:pt x="0" y="6"/>
                  </a:lnTo>
                  <a:lnTo>
                    <a:pt x="8" y="6"/>
                  </a:lnTo>
                  <a:lnTo>
                    <a:pt x="30" y="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21" name="Freeform 43"/>
            <p:cNvSpPr/>
            <p:nvPr/>
          </p:nvSpPr>
          <p:spPr bwMode="auto">
            <a:xfrm>
              <a:off x="6502135" y="3617262"/>
              <a:ext cx="238188" cy="371290"/>
            </a:xfrm>
            <a:custGeom>
              <a:avLst/>
              <a:gdLst>
                <a:gd name="T0" fmla="*/ 2147483647 w 106"/>
                <a:gd name="T1" fmla="*/ 2147483647 h 104"/>
                <a:gd name="T2" fmla="*/ 2147483647 w 106"/>
                <a:gd name="T3" fmla="*/ 2147483647 h 104"/>
                <a:gd name="T4" fmla="*/ 2147483647 w 106"/>
                <a:gd name="T5" fmla="*/ 2147483647 h 104"/>
                <a:gd name="T6" fmla="*/ 0 w 106"/>
                <a:gd name="T7" fmla="*/ 2147483647 h 104"/>
                <a:gd name="T8" fmla="*/ 2147483647 w 106"/>
                <a:gd name="T9" fmla="*/ 2147483647 h 104"/>
                <a:gd name="T10" fmla="*/ 2147483647 w 106"/>
                <a:gd name="T11" fmla="*/ 2147483647 h 104"/>
                <a:gd name="T12" fmla="*/ 2147483647 w 106"/>
                <a:gd name="T13" fmla="*/ 2147483647 h 104"/>
                <a:gd name="T14" fmla="*/ 2147483647 w 106"/>
                <a:gd name="T15" fmla="*/ 2147483647 h 104"/>
                <a:gd name="T16" fmla="*/ 2147483647 w 106"/>
                <a:gd name="T17" fmla="*/ 2147483647 h 104"/>
                <a:gd name="T18" fmla="*/ 2147483647 w 106"/>
                <a:gd name="T19" fmla="*/ 2147483647 h 104"/>
                <a:gd name="T20" fmla="*/ 2147483647 w 106"/>
                <a:gd name="T21" fmla="*/ 2147483647 h 104"/>
                <a:gd name="T22" fmla="*/ 2147483647 w 106"/>
                <a:gd name="T23" fmla="*/ 2147483647 h 104"/>
                <a:gd name="T24" fmla="*/ 2147483647 w 106"/>
                <a:gd name="T25" fmla="*/ 2147483647 h 104"/>
                <a:gd name="T26" fmla="*/ 2147483647 w 106"/>
                <a:gd name="T27" fmla="*/ 2147483647 h 104"/>
                <a:gd name="T28" fmla="*/ 2147483647 w 106"/>
                <a:gd name="T29" fmla="*/ 2147483647 h 104"/>
                <a:gd name="T30" fmla="*/ 2147483647 w 106"/>
                <a:gd name="T31" fmla="*/ 2147483647 h 104"/>
                <a:gd name="T32" fmla="*/ 2147483647 w 106"/>
                <a:gd name="T33" fmla="*/ 2147483647 h 104"/>
                <a:gd name="T34" fmla="*/ 2147483647 w 106"/>
                <a:gd name="T35" fmla="*/ 2147483647 h 104"/>
                <a:gd name="T36" fmla="*/ 2147483647 w 106"/>
                <a:gd name="T37" fmla="*/ 2147483647 h 104"/>
                <a:gd name="T38" fmla="*/ 2147483647 w 106"/>
                <a:gd name="T39" fmla="*/ 0 h 104"/>
                <a:gd name="T40" fmla="*/ 2147483647 w 106"/>
                <a:gd name="T41" fmla="*/ 2147483647 h 104"/>
                <a:gd name="T42" fmla="*/ 2147483647 w 106"/>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104"/>
                <a:gd name="T68" fmla="*/ 106 w 106"/>
                <a:gd name="T69" fmla="*/ 104 h 1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104">
                  <a:moveTo>
                    <a:pt x="60" y="40"/>
                  </a:moveTo>
                  <a:lnTo>
                    <a:pt x="46" y="34"/>
                  </a:lnTo>
                  <a:lnTo>
                    <a:pt x="22" y="24"/>
                  </a:lnTo>
                  <a:lnTo>
                    <a:pt x="0" y="24"/>
                  </a:lnTo>
                  <a:lnTo>
                    <a:pt x="14" y="34"/>
                  </a:lnTo>
                  <a:lnTo>
                    <a:pt x="30" y="46"/>
                  </a:lnTo>
                  <a:lnTo>
                    <a:pt x="60" y="70"/>
                  </a:lnTo>
                  <a:lnTo>
                    <a:pt x="76" y="92"/>
                  </a:lnTo>
                  <a:lnTo>
                    <a:pt x="90" y="92"/>
                  </a:lnTo>
                  <a:lnTo>
                    <a:pt x="106" y="104"/>
                  </a:lnTo>
                  <a:lnTo>
                    <a:pt x="106" y="98"/>
                  </a:lnTo>
                  <a:lnTo>
                    <a:pt x="84" y="86"/>
                  </a:lnTo>
                  <a:lnTo>
                    <a:pt x="84" y="70"/>
                  </a:lnTo>
                  <a:lnTo>
                    <a:pt x="98" y="70"/>
                  </a:lnTo>
                  <a:lnTo>
                    <a:pt x="98" y="58"/>
                  </a:lnTo>
                  <a:lnTo>
                    <a:pt x="84" y="40"/>
                  </a:lnTo>
                  <a:lnTo>
                    <a:pt x="84" y="28"/>
                  </a:lnTo>
                  <a:lnTo>
                    <a:pt x="76" y="12"/>
                  </a:lnTo>
                  <a:lnTo>
                    <a:pt x="60" y="12"/>
                  </a:lnTo>
                  <a:lnTo>
                    <a:pt x="46" y="0"/>
                  </a:lnTo>
                  <a:lnTo>
                    <a:pt x="52" y="12"/>
                  </a:lnTo>
                  <a:lnTo>
                    <a:pt x="60" y="4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22" name="Freeform 44"/>
            <p:cNvSpPr/>
            <p:nvPr/>
          </p:nvSpPr>
          <p:spPr bwMode="auto">
            <a:xfrm>
              <a:off x="6960535" y="2853261"/>
              <a:ext cx="53929" cy="28561"/>
            </a:xfrm>
            <a:custGeom>
              <a:avLst/>
              <a:gdLst>
                <a:gd name="T0" fmla="*/ 2147483647 w 24"/>
                <a:gd name="T1" fmla="*/ 2147483647 h 8"/>
                <a:gd name="T2" fmla="*/ 2147483647 w 24"/>
                <a:gd name="T3" fmla="*/ 0 h 8"/>
                <a:gd name="T4" fmla="*/ 0 w 24"/>
                <a:gd name="T5" fmla="*/ 2147483647 h 8"/>
                <a:gd name="T6" fmla="*/ 2147483647 w 24"/>
                <a:gd name="T7" fmla="*/ 2147483647 h 8"/>
                <a:gd name="T8" fmla="*/ 2147483647 w 24"/>
                <a:gd name="T9" fmla="*/ 2147483647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24" y="2"/>
                  </a:moveTo>
                  <a:lnTo>
                    <a:pt x="16" y="0"/>
                  </a:lnTo>
                  <a:lnTo>
                    <a:pt x="0" y="8"/>
                  </a:lnTo>
                  <a:lnTo>
                    <a:pt x="16" y="2"/>
                  </a:lnTo>
                  <a:lnTo>
                    <a:pt x="24" y="2"/>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23" name="Freeform 45"/>
            <p:cNvSpPr/>
            <p:nvPr/>
          </p:nvSpPr>
          <p:spPr bwMode="auto">
            <a:xfrm>
              <a:off x="6978511" y="2838981"/>
              <a:ext cx="35953" cy="14280"/>
            </a:xfrm>
            <a:custGeom>
              <a:avLst/>
              <a:gdLst>
                <a:gd name="T0" fmla="*/ 0 w 16"/>
                <a:gd name="T1" fmla="*/ 0 h 4"/>
                <a:gd name="T2" fmla="*/ 2147483647 w 16"/>
                <a:gd name="T3" fmla="*/ 2147483647 h 4"/>
                <a:gd name="T4" fmla="*/ 2147483647 w 16"/>
                <a:gd name="T5" fmla="*/ 0 h 4"/>
                <a:gd name="T6" fmla="*/ 0 w 16"/>
                <a:gd name="T7" fmla="*/ 0 h 4"/>
                <a:gd name="T8" fmla="*/ 0 60000 65536"/>
                <a:gd name="T9" fmla="*/ 0 60000 65536"/>
                <a:gd name="T10" fmla="*/ 0 60000 65536"/>
                <a:gd name="T11" fmla="*/ 0 60000 65536"/>
                <a:gd name="T12" fmla="*/ 0 w 16"/>
                <a:gd name="T13" fmla="*/ 0 h 4"/>
                <a:gd name="T14" fmla="*/ 16 w 16"/>
                <a:gd name="T15" fmla="*/ 4 h 4"/>
              </a:gdLst>
              <a:ahLst/>
              <a:cxnLst>
                <a:cxn ang="T8">
                  <a:pos x="T0" y="T1"/>
                </a:cxn>
                <a:cxn ang="T9">
                  <a:pos x="T2" y="T3"/>
                </a:cxn>
                <a:cxn ang="T10">
                  <a:pos x="T4" y="T5"/>
                </a:cxn>
                <a:cxn ang="T11">
                  <a:pos x="T6" y="T7"/>
                </a:cxn>
              </a:cxnLst>
              <a:rect l="T12" t="T13" r="T14" b="T15"/>
              <a:pathLst>
                <a:path w="16" h="4">
                  <a:moveTo>
                    <a:pt x="0" y="0"/>
                  </a:moveTo>
                  <a:lnTo>
                    <a:pt x="8" y="4"/>
                  </a:lnTo>
                  <a:lnTo>
                    <a:pt x="16" y="0"/>
                  </a:lnTo>
                  <a:lnTo>
                    <a:pt x="0" y="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24" name="Freeform 46"/>
            <p:cNvSpPr/>
            <p:nvPr/>
          </p:nvSpPr>
          <p:spPr bwMode="auto">
            <a:xfrm>
              <a:off x="6740324" y="3967131"/>
              <a:ext cx="256164" cy="64262"/>
            </a:xfrm>
            <a:custGeom>
              <a:avLst/>
              <a:gdLst>
                <a:gd name="T0" fmla="*/ 2147483647 w 114"/>
                <a:gd name="T1" fmla="*/ 2147483647 h 18"/>
                <a:gd name="T2" fmla="*/ 2147483647 w 114"/>
                <a:gd name="T3" fmla="*/ 2147483647 h 18"/>
                <a:gd name="T4" fmla="*/ 2147483647 w 114"/>
                <a:gd name="T5" fmla="*/ 2147483647 h 18"/>
                <a:gd name="T6" fmla="*/ 2147483647 w 114"/>
                <a:gd name="T7" fmla="*/ 2147483647 h 18"/>
                <a:gd name="T8" fmla="*/ 2147483647 w 114"/>
                <a:gd name="T9" fmla="*/ 2147483647 h 18"/>
                <a:gd name="T10" fmla="*/ 2147483647 w 114"/>
                <a:gd name="T11" fmla="*/ 2147483647 h 18"/>
                <a:gd name="T12" fmla="*/ 2147483647 w 114"/>
                <a:gd name="T13" fmla="*/ 2147483647 h 18"/>
                <a:gd name="T14" fmla="*/ 2147483647 w 114"/>
                <a:gd name="T15" fmla="*/ 2147483647 h 18"/>
                <a:gd name="T16" fmla="*/ 2147483647 w 114"/>
                <a:gd name="T17" fmla="*/ 0 h 18"/>
                <a:gd name="T18" fmla="*/ 2147483647 w 114"/>
                <a:gd name="T19" fmla="*/ 0 h 18"/>
                <a:gd name="T20" fmla="*/ 0 w 114"/>
                <a:gd name="T21" fmla="*/ 2147483647 h 18"/>
                <a:gd name="T22" fmla="*/ 0 w 114"/>
                <a:gd name="T23" fmla="*/ 2147483647 h 18"/>
                <a:gd name="T24" fmla="*/ 2147483647 w 114"/>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4"/>
                <a:gd name="T40" fmla="*/ 0 h 18"/>
                <a:gd name="T41" fmla="*/ 114 w 114"/>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4" h="18">
                  <a:moveTo>
                    <a:pt x="16" y="12"/>
                  </a:moveTo>
                  <a:lnTo>
                    <a:pt x="8" y="6"/>
                  </a:lnTo>
                  <a:lnTo>
                    <a:pt x="24" y="6"/>
                  </a:lnTo>
                  <a:lnTo>
                    <a:pt x="60" y="18"/>
                  </a:lnTo>
                  <a:lnTo>
                    <a:pt x="114" y="18"/>
                  </a:lnTo>
                  <a:lnTo>
                    <a:pt x="84" y="12"/>
                  </a:lnTo>
                  <a:lnTo>
                    <a:pt x="98" y="12"/>
                  </a:lnTo>
                  <a:lnTo>
                    <a:pt x="68" y="6"/>
                  </a:lnTo>
                  <a:lnTo>
                    <a:pt x="46" y="0"/>
                  </a:lnTo>
                  <a:lnTo>
                    <a:pt x="16" y="0"/>
                  </a:lnTo>
                  <a:lnTo>
                    <a:pt x="0" y="6"/>
                  </a:lnTo>
                  <a:lnTo>
                    <a:pt x="0" y="12"/>
                  </a:lnTo>
                  <a:lnTo>
                    <a:pt x="16" y="12"/>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25" name="Freeform 47"/>
            <p:cNvSpPr/>
            <p:nvPr/>
          </p:nvSpPr>
          <p:spPr bwMode="auto">
            <a:xfrm>
              <a:off x="7612183" y="2017858"/>
              <a:ext cx="435930" cy="699739"/>
            </a:xfrm>
            <a:custGeom>
              <a:avLst/>
              <a:gdLst>
                <a:gd name="T0" fmla="*/ 2147483647 w 194"/>
                <a:gd name="T1" fmla="*/ 2147483647 h 196"/>
                <a:gd name="T2" fmla="*/ 2147483647 w 194"/>
                <a:gd name="T3" fmla="*/ 2147483647 h 196"/>
                <a:gd name="T4" fmla="*/ 2147483647 w 194"/>
                <a:gd name="T5" fmla="*/ 2147483647 h 196"/>
                <a:gd name="T6" fmla="*/ 2147483647 w 194"/>
                <a:gd name="T7" fmla="*/ 2147483647 h 196"/>
                <a:gd name="T8" fmla="*/ 2147483647 w 194"/>
                <a:gd name="T9" fmla="*/ 2147483647 h 196"/>
                <a:gd name="T10" fmla="*/ 2147483647 w 194"/>
                <a:gd name="T11" fmla="*/ 2147483647 h 196"/>
                <a:gd name="T12" fmla="*/ 2147483647 w 194"/>
                <a:gd name="T13" fmla="*/ 2147483647 h 196"/>
                <a:gd name="T14" fmla="*/ 2147483647 w 194"/>
                <a:gd name="T15" fmla="*/ 2147483647 h 196"/>
                <a:gd name="T16" fmla="*/ 2147483647 w 194"/>
                <a:gd name="T17" fmla="*/ 2147483647 h 196"/>
                <a:gd name="T18" fmla="*/ 2147483647 w 194"/>
                <a:gd name="T19" fmla="*/ 2147483647 h 196"/>
                <a:gd name="T20" fmla="*/ 2147483647 w 194"/>
                <a:gd name="T21" fmla="*/ 2147483647 h 196"/>
                <a:gd name="T22" fmla="*/ 2147483647 w 194"/>
                <a:gd name="T23" fmla="*/ 2147483647 h 196"/>
                <a:gd name="T24" fmla="*/ 2147483647 w 194"/>
                <a:gd name="T25" fmla="*/ 2147483647 h 196"/>
                <a:gd name="T26" fmla="*/ 2147483647 w 194"/>
                <a:gd name="T27" fmla="*/ 2147483647 h 196"/>
                <a:gd name="T28" fmla="*/ 2147483647 w 194"/>
                <a:gd name="T29" fmla="*/ 2147483647 h 196"/>
                <a:gd name="T30" fmla="*/ 2147483647 w 194"/>
                <a:gd name="T31" fmla="*/ 2147483647 h 196"/>
                <a:gd name="T32" fmla="*/ 2147483647 w 194"/>
                <a:gd name="T33" fmla="*/ 2147483647 h 196"/>
                <a:gd name="T34" fmla="*/ 2147483647 w 194"/>
                <a:gd name="T35" fmla="*/ 2147483647 h 196"/>
                <a:gd name="T36" fmla="*/ 2147483647 w 194"/>
                <a:gd name="T37" fmla="*/ 2147483647 h 196"/>
                <a:gd name="T38" fmla="*/ 2147483647 w 194"/>
                <a:gd name="T39" fmla="*/ 2147483647 h 196"/>
                <a:gd name="T40" fmla="*/ 2147483647 w 194"/>
                <a:gd name="T41" fmla="*/ 2147483647 h 196"/>
                <a:gd name="T42" fmla="*/ 2147483647 w 194"/>
                <a:gd name="T43" fmla="*/ 2147483647 h 196"/>
                <a:gd name="T44" fmla="*/ 2147483647 w 194"/>
                <a:gd name="T45" fmla="*/ 2147483647 h 196"/>
                <a:gd name="T46" fmla="*/ 2147483647 w 194"/>
                <a:gd name="T47" fmla="*/ 2147483647 h 196"/>
                <a:gd name="T48" fmla="*/ 2147483647 w 194"/>
                <a:gd name="T49" fmla="*/ 2147483647 h 196"/>
                <a:gd name="T50" fmla="*/ 2147483647 w 194"/>
                <a:gd name="T51" fmla="*/ 2147483647 h 196"/>
                <a:gd name="T52" fmla="*/ 2147483647 w 194"/>
                <a:gd name="T53" fmla="*/ 2147483647 h 196"/>
                <a:gd name="T54" fmla="*/ 2147483647 w 194"/>
                <a:gd name="T55" fmla="*/ 2147483647 h 196"/>
                <a:gd name="T56" fmla="*/ 2147483647 w 194"/>
                <a:gd name="T57" fmla="*/ 2147483647 h 196"/>
                <a:gd name="T58" fmla="*/ 2147483647 w 194"/>
                <a:gd name="T59" fmla="*/ 2147483647 h 196"/>
                <a:gd name="T60" fmla="*/ 2147483647 w 194"/>
                <a:gd name="T61" fmla="*/ 2147483647 h 196"/>
                <a:gd name="T62" fmla="*/ 2147483647 w 194"/>
                <a:gd name="T63" fmla="*/ 2147483647 h 196"/>
                <a:gd name="T64" fmla="*/ 2147483647 w 194"/>
                <a:gd name="T65" fmla="*/ 2147483647 h 196"/>
                <a:gd name="T66" fmla="*/ 2147483647 w 194"/>
                <a:gd name="T67" fmla="*/ 2147483647 h 196"/>
                <a:gd name="T68" fmla="*/ 2147483647 w 194"/>
                <a:gd name="T69" fmla="*/ 2147483647 h 196"/>
                <a:gd name="T70" fmla="*/ 2147483647 w 194"/>
                <a:gd name="T71" fmla="*/ 2147483647 h 196"/>
                <a:gd name="T72" fmla="*/ 2147483647 w 194"/>
                <a:gd name="T73" fmla="*/ 2147483647 h 196"/>
                <a:gd name="T74" fmla="*/ 2147483647 w 194"/>
                <a:gd name="T75" fmla="*/ 2147483647 h 196"/>
                <a:gd name="T76" fmla="*/ 2147483647 w 194"/>
                <a:gd name="T77" fmla="*/ 2147483647 h 196"/>
                <a:gd name="T78" fmla="*/ 2147483647 w 194"/>
                <a:gd name="T79" fmla="*/ 2147483647 h 196"/>
                <a:gd name="T80" fmla="*/ 2147483647 w 194"/>
                <a:gd name="T81" fmla="*/ 2147483647 h 196"/>
                <a:gd name="T82" fmla="*/ 2147483647 w 194"/>
                <a:gd name="T83" fmla="*/ 2147483647 h 196"/>
                <a:gd name="T84" fmla="*/ 2147483647 w 194"/>
                <a:gd name="T85" fmla="*/ 0 h 196"/>
                <a:gd name="T86" fmla="*/ 2147483647 w 194"/>
                <a:gd name="T87" fmla="*/ 2147483647 h 196"/>
                <a:gd name="T88" fmla="*/ 2147483647 w 194"/>
                <a:gd name="T89" fmla="*/ 2147483647 h 196"/>
                <a:gd name="T90" fmla="*/ 2147483647 w 194"/>
                <a:gd name="T91" fmla="*/ 2147483647 h 196"/>
                <a:gd name="T92" fmla="*/ 2147483647 w 194"/>
                <a:gd name="T93" fmla="*/ 2147483647 h 196"/>
                <a:gd name="T94" fmla="*/ 0 w 194"/>
                <a:gd name="T95" fmla="*/ 2147483647 h 196"/>
                <a:gd name="T96" fmla="*/ 0 w 194"/>
                <a:gd name="T97" fmla="*/ 2147483647 h 196"/>
                <a:gd name="T98" fmla="*/ 2147483647 w 194"/>
                <a:gd name="T99" fmla="*/ 2147483647 h 196"/>
                <a:gd name="T100" fmla="*/ 2147483647 w 194"/>
                <a:gd name="T101" fmla="*/ 2147483647 h 196"/>
                <a:gd name="T102" fmla="*/ 2147483647 w 194"/>
                <a:gd name="T103" fmla="*/ 2147483647 h 196"/>
                <a:gd name="T104" fmla="*/ 2147483647 w 194"/>
                <a:gd name="T105" fmla="*/ 2147483647 h 196"/>
                <a:gd name="T106" fmla="*/ 2147483647 w 194"/>
                <a:gd name="T107" fmla="*/ 2147483647 h 196"/>
                <a:gd name="T108" fmla="*/ 2147483647 w 194"/>
                <a:gd name="T109" fmla="*/ 2147483647 h 19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4"/>
                <a:gd name="T166" fmla="*/ 0 h 196"/>
                <a:gd name="T167" fmla="*/ 194 w 194"/>
                <a:gd name="T168" fmla="*/ 196 h 19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4" h="196">
                  <a:moveTo>
                    <a:pt x="36" y="190"/>
                  </a:moveTo>
                  <a:lnTo>
                    <a:pt x="60" y="188"/>
                  </a:lnTo>
                  <a:lnTo>
                    <a:pt x="68" y="162"/>
                  </a:lnTo>
                  <a:lnTo>
                    <a:pt x="76" y="156"/>
                  </a:lnTo>
                  <a:lnTo>
                    <a:pt x="96" y="176"/>
                  </a:lnTo>
                  <a:lnTo>
                    <a:pt x="114" y="192"/>
                  </a:lnTo>
                  <a:lnTo>
                    <a:pt x="138" y="196"/>
                  </a:lnTo>
                  <a:lnTo>
                    <a:pt x="130" y="176"/>
                  </a:lnTo>
                  <a:lnTo>
                    <a:pt x="126" y="164"/>
                  </a:lnTo>
                  <a:lnTo>
                    <a:pt x="124" y="148"/>
                  </a:lnTo>
                  <a:lnTo>
                    <a:pt x="152" y="126"/>
                  </a:lnTo>
                  <a:lnTo>
                    <a:pt x="148" y="114"/>
                  </a:lnTo>
                  <a:lnTo>
                    <a:pt x="136" y="94"/>
                  </a:lnTo>
                  <a:lnTo>
                    <a:pt x="132" y="72"/>
                  </a:lnTo>
                  <a:lnTo>
                    <a:pt x="142" y="68"/>
                  </a:lnTo>
                  <a:lnTo>
                    <a:pt x="156" y="74"/>
                  </a:lnTo>
                  <a:lnTo>
                    <a:pt x="164" y="78"/>
                  </a:lnTo>
                  <a:lnTo>
                    <a:pt x="168" y="80"/>
                  </a:lnTo>
                  <a:lnTo>
                    <a:pt x="172" y="80"/>
                  </a:lnTo>
                  <a:lnTo>
                    <a:pt x="174" y="78"/>
                  </a:lnTo>
                  <a:lnTo>
                    <a:pt x="176" y="74"/>
                  </a:lnTo>
                  <a:lnTo>
                    <a:pt x="176" y="70"/>
                  </a:lnTo>
                  <a:lnTo>
                    <a:pt x="172" y="64"/>
                  </a:lnTo>
                  <a:lnTo>
                    <a:pt x="168" y="60"/>
                  </a:lnTo>
                  <a:lnTo>
                    <a:pt x="168" y="56"/>
                  </a:lnTo>
                  <a:lnTo>
                    <a:pt x="170" y="54"/>
                  </a:lnTo>
                  <a:lnTo>
                    <a:pt x="174" y="50"/>
                  </a:lnTo>
                  <a:lnTo>
                    <a:pt x="180" y="48"/>
                  </a:lnTo>
                  <a:lnTo>
                    <a:pt x="184" y="48"/>
                  </a:lnTo>
                  <a:lnTo>
                    <a:pt x="186" y="46"/>
                  </a:lnTo>
                  <a:lnTo>
                    <a:pt x="188" y="44"/>
                  </a:lnTo>
                  <a:lnTo>
                    <a:pt x="188" y="34"/>
                  </a:lnTo>
                  <a:lnTo>
                    <a:pt x="186" y="28"/>
                  </a:lnTo>
                  <a:lnTo>
                    <a:pt x="194" y="10"/>
                  </a:lnTo>
                  <a:lnTo>
                    <a:pt x="136" y="2"/>
                  </a:lnTo>
                  <a:lnTo>
                    <a:pt x="70" y="0"/>
                  </a:lnTo>
                  <a:lnTo>
                    <a:pt x="16" y="6"/>
                  </a:lnTo>
                  <a:lnTo>
                    <a:pt x="8" y="14"/>
                  </a:lnTo>
                  <a:lnTo>
                    <a:pt x="4" y="20"/>
                  </a:lnTo>
                  <a:lnTo>
                    <a:pt x="0" y="24"/>
                  </a:lnTo>
                  <a:lnTo>
                    <a:pt x="2" y="66"/>
                  </a:lnTo>
                  <a:lnTo>
                    <a:pt x="20" y="132"/>
                  </a:lnTo>
                  <a:lnTo>
                    <a:pt x="34" y="184"/>
                  </a:lnTo>
                  <a:lnTo>
                    <a:pt x="36" y="19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26" name="Freeform 48"/>
            <p:cNvSpPr/>
            <p:nvPr/>
          </p:nvSpPr>
          <p:spPr bwMode="auto">
            <a:xfrm>
              <a:off x="4093287" y="1468064"/>
              <a:ext cx="4251437" cy="2170619"/>
            </a:xfrm>
            <a:custGeom>
              <a:avLst/>
              <a:gdLst>
                <a:gd name="T0" fmla="*/ 2147483647 w 1892"/>
                <a:gd name="T1" fmla="*/ 2147483647 h 608"/>
                <a:gd name="T2" fmla="*/ 2147483647 w 1892"/>
                <a:gd name="T3" fmla="*/ 2147483647 h 608"/>
                <a:gd name="T4" fmla="*/ 2147483647 w 1892"/>
                <a:gd name="T5" fmla="*/ 2147483647 h 608"/>
                <a:gd name="T6" fmla="*/ 2147483647 w 1892"/>
                <a:gd name="T7" fmla="*/ 2147483647 h 608"/>
                <a:gd name="T8" fmla="*/ 2147483647 w 1892"/>
                <a:gd name="T9" fmla="*/ 2147483647 h 608"/>
                <a:gd name="T10" fmla="*/ 2147483647 w 1892"/>
                <a:gd name="T11" fmla="*/ 2147483647 h 608"/>
                <a:gd name="T12" fmla="*/ 2147483647 w 1892"/>
                <a:gd name="T13" fmla="*/ 2147483647 h 608"/>
                <a:gd name="T14" fmla="*/ 2147483647 w 1892"/>
                <a:gd name="T15" fmla="*/ 2147483647 h 608"/>
                <a:gd name="T16" fmla="*/ 2147483647 w 1892"/>
                <a:gd name="T17" fmla="*/ 2147483647 h 608"/>
                <a:gd name="T18" fmla="*/ 2147483647 w 1892"/>
                <a:gd name="T19" fmla="*/ 2147483647 h 608"/>
                <a:gd name="T20" fmla="*/ 2147483647 w 1892"/>
                <a:gd name="T21" fmla="*/ 2147483647 h 608"/>
                <a:gd name="T22" fmla="*/ 2147483647 w 1892"/>
                <a:gd name="T23" fmla="*/ 2147483647 h 608"/>
                <a:gd name="T24" fmla="*/ 2147483647 w 1892"/>
                <a:gd name="T25" fmla="*/ 2147483647 h 608"/>
                <a:gd name="T26" fmla="*/ 2147483647 w 1892"/>
                <a:gd name="T27" fmla="*/ 2147483647 h 608"/>
                <a:gd name="T28" fmla="*/ 2147483647 w 1892"/>
                <a:gd name="T29" fmla="*/ 2147483647 h 608"/>
                <a:gd name="T30" fmla="*/ 2147483647 w 1892"/>
                <a:gd name="T31" fmla="*/ 2147483647 h 608"/>
                <a:gd name="T32" fmla="*/ 2147483647 w 1892"/>
                <a:gd name="T33" fmla="*/ 2147483647 h 608"/>
                <a:gd name="T34" fmla="*/ 2147483647 w 1892"/>
                <a:gd name="T35" fmla="*/ 2147483647 h 608"/>
                <a:gd name="T36" fmla="*/ 2147483647 w 1892"/>
                <a:gd name="T37" fmla="*/ 2147483647 h 608"/>
                <a:gd name="T38" fmla="*/ 2147483647 w 1892"/>
                <a:gd name="T39" fmla="*/ 2147483647 h 608"/>
                <a:gd name="T40" fmla="*/ 2147483647 w 1892"/>
                <a:gd name="T41" fmla="*/ 2147483647 h 608"/>
                <a:gd name="T42" fmla="*/ 2147483647 w 1892"/>
                <a:gd name="T43" fmla="*/ 2147483647 h 608"/>
                <a:gd name="T44" fmla="*/ 2147483647 w 1892"/>
                <a:gd name="T45" fmla="*/ 2147483647 h 608"/>
                <a:gd name="T46" fmla="*/ 2147483647 w 1892"/>
                <a:gd name="T47" fmla="*/ 2147483647 h 608"/>
                <a:gd name="T48" fmla="*/ 2147483647 w 1892"/>
                <a:gd name="T49" fmla="*/ 2147483647 h 608"/>
                <a:gd name="T50" fmla="*/ 2147483647 w 1892"/>
                <a:gd name="T51" fmla="*/ 2147483647 h 608"/>
                <a:gd name="T52" fmla="*/ 2147483647 w 1892"/>
                <a:gd name="T53" fmla="*/ 2147483647 h 608"/>
                <a:gd name="T54" fmla="*/ 2147483647 w 1892"/>
                <a:gd name="T55" fmla="*/ 2147483647 h 608"/>
                <a:gd name="T56" fmla="*/ 2147483647 w 1892"/>
                <a:gd name="T57" fmla="*/ 2147483647 h 608"/>
                <a:gd name="T58" fmla="*/ 2147483647 w 1892"/>
                <a:gd name="T59" fmla="*/ 2147483647 h 608"/>
                <a:gd name="T60" fmla="*/ 2147483647 w 1892"/>
                <a:gd name="T61" fmla="*/ 2147483647 h 608"/>
                <a:gd name="T62" fmla="*/ 0 w 1892"/>
                <a:gd name="T63" fmla="*/ 2147483647 h 608"/>
                <a:gd name="T64" fmla="*/ 2147483647 w 1892"/>
                <a:gd name="T65" fmla="*/ 2147483647 h 608"/>
                <a:gd name="T66" fmla="*/ 2147483647 w 1892"/>
                <a:gd name="T67" fmla="*/ 2147483647 h 608"/>
                <a:gd name="T68" fmla="*/ 2147483647 w 1892"/>
                <a:gd name="T69" fmla="*/ 2147483647 h 608"/>
                <a:gd name="T70" fmla="*/ 2147483647 w 1892"/>
                <a:gd name="T71" fmla="*/ 2147483647 h 608"/>
                <a:gd name="T72" fmla="*/ 2147483647 w 1892"/>
                <a:gd name="T73" fmla="*/ 2147483647 h 608"/>
                <a:gd name="T74" fmla="*/ 2147483647 w 1892"/>
                <a:gd name="T75" fmla="*/ 2147483647 h 608"/>
                <a:gd name="T76" fmla="*/ 2147483647 w 1892"/>
                <a:gd name="T77" fmla="*/ 2147483647 h 608"/>
                <a:gd name="T78" fmla="*/ 2147483647 w 1892"/>
                <a:gd name="T79" fmla="*/ 2147483647 h 608"/>
                <a:gd name="T80" fmla="*/ 2147483647 w 1892"/>
                <a:gd name="T81" fmla="*/ 2147483647 h 608"/>
                <a:gd name="T82" fmla="*/ 2147483647 w 1892"/>
                <a:gd name="T83" fmla="*/ 2147483647 h 608"/>
                <a:gd name="T84" fmla="*/ 2147483647 w 1892"/>
                <a:gd name="T85" fmla="*/ 2147483647 h 608"/>
                <a:gd name="T86" fmla="*/ 2147483647 w 1892"/>
                <a:gd name="T87" fmla="*/ 2147483647 h 608"/>
                <a:gd name="T88" fmla="*/ 2147483647 w 1892"/>
                <a:gd name="T89" fmla="*/ 2147483647 h 608"/>
                <a:gd name="T90" fmla="*/ 2147483647 w 1892"/>
                <a:gd name="T91" fmla="*/ 2147483647 h 608"/>
                <a:gd name="T92" fmla="*/ 2147483647 w 1892"/>
                <a:gd name="T93" fmla="*/ 2147483647 h 608"/>
                <a:gd name="T94" fmla="*/ 2147483647 w 1892"/>
                <a:gd name="T95" fmla="*/ 2147483647 h 608"/>
                <a:gd name="T96" fmla="*/ 2147483647 w 1892"/>
                <a:gd name="T97" fmla="*/ 2147483647 h 608"/>
                <a:gd name="T98" fmla="*/ 2147483647 w 1892"/>
                <a:gd name="T99" fmla="*/ 2147483647 h 608"/>
                <a:gd name="T100" fmla="*/ 2147483647 w 1892"/>
                <a:gd name="T101" fmla="*/ 2147483647 h 608"/>
                <a:gd name="T102" fmla="*/ 2147483647 w 1892"/>
                <a:gd name="T103" fmla="*/ 2147483647 h 608"/>
                <a:gd name="T104" fmla="*/ 2147483647 w 1892"/>
                <a:gd name="T105" fmla="*/ 2147483647 h 608"/>
                <a:gd name="T106" fmla="*/ 2147483647 w 1892"/>
                <a:gd name="T107" fmla="*/ 2147483647 h 608"/>
                <a:gd name="T108" fmla="*/ 2147483647 w 1892"/>
                <a:gd name="T109" fmla="*/ 2147483647 h 608"/>
                <a:gd name="T110" fmla="*/ 2147483647 w 1892"/>
                <a:gd name="T111" fmla="*/ 2147483647 h 608"/>
                <a:gd name="T112" fmla="*/ 2147483647 w 1892"/>
                <a:gd name="T113" fmla="*/ 2147483647 h 608"/>
                <a:gd name="T114" fmla="*/ 2147483647 w 1892"/>
                <a:gd name="T115" fmla="*/ 2147483647 h 608"/>
                <a:gd name="T116" fmla="*/ 2147483647 w 1892"/>
                <a:gd name="T117" fmla="*/ 2147483647 h 608"/>
                <a:gd name="T118" fmla="*/ 2147483647 w 1892"/>
                <a:gd name="T119" fmla="*/ 2147483647 h 608"/>
                <a:gd name="T120" fmla="*/ 2147483647 w 1892"/>
                <a:gd name="T121" fmla="*/ 2147483647 h 6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92"/>
                <a:gd name="T184" fmla="*/ 0 h 608"/>
                <a:gd name="T185" fmla="*/ 1892 w 1892"/>
                <a:gd name="T186" fmla="*/ 608 h 6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92" h="608">
                  <a:moveTo>
                    <a:pt x="1786" y="126"/>
                  </a:moveTo>
                  <a:lnTo>
                    <a:pt x="1808" y="132"/>
                  </a:lnTo>
                  <a:lnTo>
                    <a:pt x="1840" y="144"/>
                  </a:lnTo>
                  <a:lnTo>
                    <a:pt x="1870" y="156"/>
                  </a:lnTo>
                  <a:lnTo>
                    <a:pt x="1870" y="144"/>
                  </a:lnTo>
                  <a:lnTo>
                    <a:pt x="1862" y="132"/>
                  </a:lnTo>
                  <a:lnTo>
                    <a:pt x="1892" y="126"/>
                  </a:lnTo>
                  <a:lnTo>
                    <a:pt x="1870" y="122"/>
                  </a:lnTo>
                  <a:lnTo>
                    <a:pt x="1854" y="122"/>
                  </a:lnTo>
                  <a:lnTo>
                    <a:pt x="1824" y="116"/>
                  </a:lnTo>
                  <a:lnTo>
                    <a:pt x="1794" y="110"/>
                  </a:lnTo>
                  <a:lnTo>
                    <a:pt x="1740" y="98"/>
                  </a:lnTo>
                  <a:lnTo>
                    <a:pt x="1694" y="92"/>
                  </a:lnTo>
                  <a:lnTo>
                    <a:pt x="1672" y="98"/>
                  </a:lnTo>
                  <a:lnTo>
                    <a:pt x="1642" y="98"/>
                  </a:lnTo>
                  <a:lnTo>
                    <a:pt x="1648" y="110"/>
                  </a:lnTo>
                  <a:lnTo>
                    <a:pt x="1618" y="98"/>
                  </a:lnTo>
                  <a:lnTo>
                    <a:pt x="1610" y="104"/>
                  </a:lnTo>
                  <a:lnTo>
                    <a:pt x="1588" y="98"/>
                  </a:lnTo>
                  <a:lnTo>
                    <a:pt x="1566" y="98"/>
                  </a:lnTo>
                  <a:lnTo>
                    <a:pt x="1542" y="104"/>
                  </a:lnTo>
                  <a:lnTo>
                    <a:pt x="1526" y="92"/>
                  </a:lnTo>
                  <a:lnTo>
                    <a:pt x="1506" y="72"/>
                  </a:lnTo>
                  <a:lnTo>
                    <a:pt x="1466" y="80"/>
                  </a:lnTo>
                  <a:lnTo>
                    <a:pt x="1420" y="80"/>
                  </a:lnTo>
                  <a:lnTo>
                    <a:pt x="1390" y="86"/>
                  </a:lnTo>
                  <a:lnTo>
                    <a:pt x="1412" y="80"/>
                  </a:lnTo>
                  <a:lnTo>
                    <a:pt x="1376" y="58"/>
                  </a:lnTo>
                  <a:lnTo>
                    <a:pt x="1330" y="76"/>
                  </a:lnTo>
                  <a:lnTo>
                    <a:pt x="1308" y="70"/>
                  </a:lnTo>
                  <a:lnTo>
                    <a:pt x="1300" y="80"/>
                  </a:lnTo>
                  <a:lnTo>
                    <a:pt x="1276" y="80"/>
                  </a:lnTo>
                  <a:lnTo>
                    <a:pt x="1246" y="86"/>
                  </a:lnTo>
                  <a:lnTo>
                    <a:pt x="1232" y="80"/>
                  </a:lnTo>
                  <a:lnTo>
                    <a:pt x="1224" y="92"/>
                  </a:lnTo>
                  <a:lnTo>
                    <a:pt x="1202" y="86"/>
                  </a:lnTo>
                  <a:lnTo>
                    <a:pt x="1178" y="80"/>
                  </a:lnTo>
                  <a:lnTo>
                    <a:pt x="1194" y="76"/>
                  </a:lnTo>
                  <a:lnTo>
                    <a:pt x="1178" y="64"/>
                  </a:lnTo>
                  <a:lnTo>
                    <a:pt x="1162" y="64"/>
                  </a:lnTo>
                  <a:lnTo>
                    <a:pt x="1148" y="70"/>
                  </a:lnTo>
                  <a:lnTo>
                    <a:pt x="1118" y="70"/>
                  </a:lnTo>
                  <a:lnTo>
                    <a:pt x="1102" y="64"/>
                  </a:lnTo>
                  <a:lnTo>
                    <a:pt x="1064" y="70"/>
                  </a:lnTo>
                  <a:lnTo>
                    <a:pt x="1034" y="70"/>
                  </a:lnTo>
                  <a:lnTo>
                    <a:pt x="1018" y="76"/>
                  </a:lnTo>
                  <a:lnTo>
                    <a:pt x="974" y="92"/>
                  </a:lnTo>
                  <a:lnTo>
                    <a:pt x="996" y="80"/>
                  </a:lnTo>
                  <a:lnTo>
                    <a:pt x="1026" y="70"/>
                  </a:lnTo>
                  <a:lnTo>
                    <a:pt x="1048" y="52"/>
                  </a:lnTo>
                  <a:lnTo>
                    <a:pt x="1034" y="46"/>
                  </a:lnTo>
                  <a:lnTo>
                    <a:pt x="1018" y="40"/>
                  </a:lnTo>
                  <a:lnTo>
                    <a:pt x="1004" y="40"/>
                  </a:lnTo>
                  <a:lnTo>
                    <a:pt x="974" y="46"/>
                  </a:lnTo>
                  <a:lnTo>
                    <a:pt x="964" y="40"/>
                  </a:lnTo>
                  <a:lnTo>
                    <a:pt x="958" y="24"/>
                  </a:lnTo>
                  <a:lnTo>
                    <a:pt x="934" y="18"/>
                  </a:lnTo>
                  <a:lnTo>
                    <a:pt x="950" y="6"/>
                  </a:lnTo>
                  <a:lnTo>
                    <a:pt x="928" y="0"/>
                  </a:lnTo>
                  <a:lnTo>
                    <a:pt x="912" y="18"/>
                  </a:lnTo>
                  <a:lnTo>
                    <a:pt x="934" y="24"/>
                  </a:lnTo>
                  <a:lnTo>
                    <a:pt x="942" y="40"/>
                  </a:lnTo>
                  <a:lnTo>
                    <a:pt x="928" y="36"/>
                  </a:lnTo>
                  <a:lnTo>
                    <a:pt x="920" y="46"/>
                  </a:lnTo>
                  <a:lnTo>
                    <a:pt x="896" y="40"/>
                  </a:lnTo>
                  <a:lnTo>
                    <a:pt x="882" y="40"/>
                  </a:lnTo>
                  <a:lnTo>
                    <a:pt x="866" y="46"/>
                  </a:lnTo>
                  <a:lnTo>
                    <a:pt x="844" y="46"/>
                  </a:lnTo>
                  <a:lnTo>
                    <a:pt x="820" y="52"/>
                  </a:lnTo>
                  <a:lnTo>
                    <a:pt x="828" y="64"/>
                  </a:lnTo>
                  <a:lnTo>
                    <a:pt x="828" y="80"/>
                  </a:lnTo>
                  <a:lnTo>
                    <a:pt x="820" y="70"/>
                  </a:lnTo>
                  <a:lnTo>
                    <a:pt x="798" y="76"/>
                  </a:lnTo>
                  <a:lnTo>
                    <a:pt x="776" y="76"/>
                  </a:lnTo>
                  <a:lnTo>
                    <a:pt x="798" y="86"/>
                  </a:lnTo>
                  <a:lnTo>
                    <a:pt x="814" y="98"/>
                  </a:lnTo>
                  <a:lnTo>
                    <a:pt x="820" y="110"/>
                  </a:lnTo>
                  <a:lnTo>
                    <a:pt x="814" y="122"/>
                  </a:lnTo>
                  <a:lnTo>
                    <a:pt x="798" y="110"/>
                  </a:lnTo>
                  <a:lnTo>
                    <a:pt x="790" y="92"/>
                  </a:lnTo>
                  <a:lnTo>
                    <a:pt x="760" y="92"/>
                  </a:lnTo>
                  <a:lnTo>
                    <a:pt x="744" y="98"/>
                  </a:lnTo>
                  <a:lnTo>
                    <a:pt x="722" y="86"/>
                  </a:lnTo>
                  <a:lnTo>
                    <a:pt x="730" y="104"/>
                  </a:lnTo>
                  <a:lnTo>
                    <a:pt x="738" y="122"/>
                  </a:lnTo>
                  <a:lnTo>
                    <a:pt x="760" y="122"/>
                  </a:lnTo>
                  <a:lnTo>
                    <a:pt x="782" y="132"/>
                  </a:lnTo>
                  <a:lnTo>
                    <a:pt x="776" y="150"/>
                  </a:lnTo>
                  <a:lnTo>
                    <a:pt x="776" y="138"/>
                  </a:lnTo>
                  <a:lnTo>
                    <a:pt x="752" y="126"/>
                  </a:lnTo>
                  <a:lnTo>
                    <a:pt x="752" y="138"/>
                  </a:lnTo>
                  <a:lnTo>
                    <a:pt x="744" y="126"/>
                  </a:lnTo>
                  <a:lnTo>
                    <a:pt x="738" y="144"/>
                  </a:lnTo>
                  <a:lnTo>
                    <a:pt x="730" y="160"/>
                  </a:lnTo>
                  <a:lnTo>
                    <a:pt x="714" y="156"/>
                  </a:lnTo>
                  <a:lnTo>
                    <a:pt x="722" y="144"/>
                  </a:lnTo>
                  <a:lnTo>
                    <a:pt x="722" y="126"/>
                  </a:lnTo>
                  <a:lnTo>
                    <a:pt x="714" y="98"/>
                  </a:lnTo>
                  <a:lnTo>
                    <a:pt x="714" y="86"/>
                  </a:lnTo>
                  <a:lnTo>
                    <a:pt x="706" y="70"/>
                  </a:lnTo>
                  <a:lnTo>
                    <a:pt x="676" y="80"/>
                  </a:lnTo>
                  <a:lnTo>
                    <a:pt x="662" y="98"/>
                  </a:lnTo>
                  <a:lnTo>
                    <a:pt x="662" y="110"/>
                  </a:lnTo>
                  <a:lnTo>
                    <a:pt x="676" y="116"/>
                  </a:lnTo>
                  <a:lnTo>
                    <a:pt x="692" y="126"/>
                  </a:lnTo>
                  <a:lnTo>
                    <a:pt x="654" y="122"/>
                  </a:lnTo>
                  <a:lnTo>
                    <a:pt x="638" y="116"/>
                  </a:lnTo>
                  <a:lnTo>
                    <a:pt x="614" y="110"/>
                  </a:lnTo>
                  <a:lnTo>
                    <a:pt x="570" y="110"/>
                  </a:lnTo>
                  <a:lnTo>
                    <a:pt x="570" y="104"/>
                  </a:lnTo>
                  <a:lnTo>
                    <a:pt x="562" y="104"/>
                  </a:lnTo>
                  <a:lnTo>
                    <a:pt x="554" y="92"/>
                  </a:lnTo>
                  <a:lnTo>
                    <a:pt x="554" y="76"/>
                  </a:lnTo>
                  <a:lnTo>
                    <a:pt x="592" y="64"/>
                  </a:lnTo>
                  <a:lnTo>
                    <a:pt x="630" y="52"/>
                  </a:lnTo>
                  <a:lnTo>
                    <a:pt x="654" y="36"/>
                  </a:lnTo>
                  <a:lnTo>
                    <a:pt x="630" y="40"/>
                  </a:lnTo>
                  <a:lnTo>
                    <a:pt x="586" y="52"/>
                  </a:lnTo>
                  <a:lnTo>
                    <a:pt x="562" y="58"/>
                  </a:lnTo>
                  <a:lnTo>
                    <a:pt x="546" y="76"/>
                  </a:lnTo>
                  <a:lnTo>
                    <a:pt x="532" y="98"/>
                  </a:lnTo>
                  <a:lnTo>
                    <a:pt x="540" y="98"/>
                  </a:lnTo>
                  <a:lnTo>
                    <a:pt x="532" y="110"/>
                  </a:lnTo>
                  <a:lnTo>
                    <a:pt x="554" y="116"/>
                  </a:lnTo>
                  <a:lnTo>
                    <a:pt x="566" y="110"/>
                  </a:lnTo>
                  <a:lnTo>
                    <a:pt x="586" y="116"/>
                  </a:lnTo>
                  <a:lnTo>
                    <a:pt x="600" y="116"/>
                  </a:lnTo>
                  <a:lnTo>
                    <a:pt x="614" y="122"/>
                  </a:lnTo>
                  <a:lnTo>
                    <a:pt x="600" y="126"/>
                  </a:lnTo>
                  <a:lnTo>
                    <a:pt x="578" y="122"/>
                  </a:lnTo>
                  <a:lnTo>
                    <a:pt x="546" y="132"/>
                  </a:lnTo>
                  <a:lnTo>
                    <a:pt x="546" y="122"/>
                  </a:lnTo>
                  <a:lnTo>
                    <a:pt x="540" y="126"/>
                  </a:lnTo>
                  <a:lnTo>
                    <a:pt x="508" y="132"/>
                  </a:lnTo>
                  <a:lnTo>
                    <a:pt x="494" y="150"/>
                  </a:lnTo>
                  <a:lnTo>
                    <a:pt x="486" y="138"/>
                  </a:lnTo>
                  <a:lnTo>
                    <a:pt x="494" y="126"/>
                  </a:lnTo>
                  <a:lnTo>
                    <a:pt x="464" y="126"/>
                  </a:lnTo>
                  <a:lnTo>
                    <a:pt x="472" y="138"/>
                  </a:lnTo>
                  <a:lnTo>
                    <a:pt x="464" y="156"/>
                  </a:lnTo>
                  <a:lnTo>
                    <a:pt x="456" y="156"/>
                  </a:lnTo>
                  <a:lnTo>
                    <a:pt x="440" y="160"/>
                  </a:lnTo>
                  <a:lnTo>
                    <a:pt x="434" y="166"/>
                  </a:lnTo>
                  <a:lnTo>
                    <a:pt x="410" y="166"/>
                  </a:lnTo>
                  <a:lnTo>
                    <a:pt x="426" y="184"/>
                  </a:lnTo>
                  <a:lnTo>
                    <a:pt x="410" y="178"/>
                  </a:lnTo>
                  <a:lnTo>
                    <a:pt x="394" y="172"/>
                  </a:lnTo>
                  <a:lnTo>
                    <a:pt x="402" y="160"/>
                  </a:lnTo>
                  <a:lnTo>
                    <a:pt x="372" y="156"/>
                  </a:lnTo>
                  <a:lnTo>
                    <a:pt x="358" y="150"/>
                  </a:lnTo>
                  <a:lnTo>
                    <a:pt x="386" y="156"/>
                  </a:lnTo>
                  <a:lnTo>
                    <a:pt x="418" y="156"/>
                  </a:lnTo>
                  <a:lnTo>
                    <a:pt x="440" y="150"/>
                  </a:lnTo>
                  <a:lnTo>
                    <a:pt x="440" y="138"/>
                  </a:lnTo>
                  <a:lnTo>
                    <a:pt x="410" y="138"/>
                  </a:lnTo>
                  <a:lnTo>
                    <a:pt x="402" y="126"/>
                  </a:lnTo>
                  <a:lnTo>
                    <a:pt x="380" y="126"/>
                  </a:lnTo>
                  <a:lnTo>
                    <a:pt x="364" y="122"/>
                  </a:lnTo>
                  <a:lnTo>
                    <a:pt x="350" y="116"/>
                  </a:lnTo>
                  <a:lnTo>
                    <a:pt x="312" y="116"/>
                  </a:lnTo>
                  <a:lnTo>
                    <a:pt x="296" y="122"/>
                  </a:lnTo>
                  <a:lnTo>
                    <a:pt x="296" y="110"/>
                  </a:lnTo>
                  <a:lnTo>
                    <a:pt x="274" y="122"/>
                  </a:lnTo>
                  <a:lnTo>
                    <a:pt x="250" y="122"/>
                  </a:lnTo>
                  <a:lnTo>
                    <a:pt x="236" y="132"/>
                  </a:lnTo>
                  <a:lnTo>
                    <a:pt x="212" y="150"/>
                  </a:lnTo>
                  <a:lnTo>
                    <a:pt x="198" y="166"/>
                  </a:lnTo>
                  <a:lnTo>
                    <a:pt x="182" y="190"/>
                  </a:lnTo>
                  <a:lnTo>
                    <a:pt x="160" y="190"/>
                  </a:lnTo>
                  <a:lnTo>
                    <a:pt x="144" y="196"/>
                  </a:lnTo>
                  <a:lnTo>
                    <a:pt x="136" y="208"/>
                  </a:lnTo>
                  <a:lnTo>
                    <a:pt x="130" y="218"/>
                  </a:lnTo>
                  <a:lnTo>
                    <a:pt x="136" y="236"/>
                  </a:lnTo>
                  <a:lnTo>
                    <a:pt x="136" y="248"/>
                  </a:lnTo>
                  <a:lnTo>
                    <a:pt x="152" y="242"/>
                  </a:lnTo>
                  <a:lnTo>
                    <a:pt x="168" y="236"/>
                  </a:lnTo>
                  <a:lnTo>
                    <a:pt x="190" y="230"/>
                  </a:lnTo>
                  <a:lnTo>
                    <a:pt x="198" y="242"/>
                  </a:lnTo>
                  <a:lnTo>
                    <a:pt x="204" y="258"/>
                  </a:lnTo>
                  <a:lnTo>
                    <a:pt x="212" y="264"/>
                  </a:lnTo>
                  <a:lnTo>
                    <a:pt x="236" y="264"/>
                  </a:lnTo>
                  <a:lnTo>
                    <a:pt x="236" y="252"/>
                  </a:lnTo>
                  <a:lnTo>
                    <a:pt x="250" y="242"/>
                  </a:lnTo>
                  <a:lnTo>
                    <a:pt x="250" y="230"/>
                  </a:lnTo>
                  <a:lnTo>
                    <a:pt x="244" y="218"/>
                  </a:lnTo>
                  <a:lnTo>
                    <a:pt x="236" y="208"/>
                  </a:lnTo>
                  <a:lnTo>
                    <a:pt x="236" y="196"/>
                  </a:lnTo>
                  <a:lnTo>
                    <a:pt x="258" y="184"/>
                  </a:lnTo>
                  <a:lnTo>
                    <a:pt x="258" y="172"/>
                  </a:lnTo>
                  <a:lnTo>
                    <a:pt x="282" y="166"/>
                  </a:lnTo>
                  <a:lnTo>
                    <a:pt x="304" y="172"/>
                  </a:lnTo>
                  <a:lnTo>
                    <a:pt x="282" y="190"/>
                  </a:lnTo>
                  <a:lnTo>
                    <a:pt x="266" y="190"/>
                  </a:lnTo>
                  <a:lnTo>
                    <a:pt x="282" y="212"/>
                  </a:lnTo>
                  <a:lnTo>
                    <a:pt x="364" y="212"/>
                  </a:lnTo>
                  <a:lnTo>
                    <a:pt x="350" y="218"/>
                  </a:lnTo>
                  <a:lnTo>
                    <a:pt x="334" y="218"/>
                  </a:lnTo>
                  <a:lnTo>
                    <a:pt x="312" y="224"/>
                  </a:lnTo>
                  <a:lnTo>
                    <a:pt x="304" y="242"/>
                  </a:lnTo>
                  <a:lnTo>
                    <a:pt x="282" y="236"/>
                  </a:lnTo>
                  <a:lnTo>
                    <a:pt x="282" y="264"/>
                  </a:lnTo>
                  <a:lnTo>
                    <a:pt x="258" y="264"/>
                  </a:lnTo>
                  <a:lnTo>
                    <a:pt x="236" y="270"/>
                  </a:lnTo>
                  <a:lnTo>
                    <a:pt x="212" y="270"/>
                  </a:lnTo>
                  <a:lnTo>
                    <a:pt x="198" y="276"/>
                  </a:lnTo>
                  <a:lnTo>
                    <a:pt x="174" y="282"/>
                  </a:lnTo>
                  <a:lnTo>
                    <a:pt x="182" y="270"/>
                  </a:lnTo>
                  <a:lnTo>
                    <a:pt x="198" y="252"/>
                  </a:lnTo>
                  <a:lnTo>
                    <a:pt x="182" y="252"/>
                  </a:lnTo>
                  <a:lnTo>
                    <a:pt x="160" y="248"/>
                  </a:lnTo>
                  <a:lnTo>
                    <a:pt x="168" y="264"/>
                  </a:lnTo>
                  <a:lnTo>
                    <a:pt x="168" y="282"/>
                  </a:lnTo>
                  <a:lnTo>
                    <a:pt x="144" y="282"/>
                  </a:lnTo>
                  <a:lnTo>
                    <a:pt x="136" y="294"/>
                  </a:lnTo>
                  <a:lnTo>
                    <a:pt x="114" y="304"/>
                  </a:lnTo>
                  <a:lnTo>
                    <a:pt x="98" y="316"/>
                  </a:lnTo>
                  <a:lnTo>
                    <a:pt x="76" y="316"/>
                  </a:lnTo>
                  <a:lnTo>
                    <a:pt x="52" y="322"/>
                  </a:lnTo>
                  <a:lnTo>
                    <a:pt x="52" y="332"/>
                  </a:lnTo>
                  <a:lnTo>
                    <a:pt x="68" y="344"/>
                  </a:lnTo>
                  <a:lnTo>
                    <a:pt x="76" y="362"/>
                  </a:lnTo>
                  <a:lnTo>
                    <a:pt x="52" y="368"/>
                  </a:lnTo>
                  <a:lnTo>
                    <a:pt x="0" y="368"/>
                  </a:lnTo>
                  <a:lnTo>
                    <a:pt x="0" y="378"/>
                  </a:lnTo>
                  <a:lnTo>
                    <a:pt x="16" y="378"/>
                  </a:lnTo>
                  <a:lnTo>
                    <a:pt x="6" y="384"/>
                  </a:lnTo>
                  <a:lnTo>
                    <a:pt x="6" y="424"/>
                  </a:lnTo>
                  <a:lnTo>
                    <a:pt x="30" y="420"/>
                  </a:lnTo>
                  <a:lnTo>
                    <a:pt x="46" y="424"/>
                  </a:lnTo>
                  <a:lnTo>
                    <a:pt x="68" y="420"/>
                  </a:lnTo>
                  <a:lnTo>
                    <a:pt x="98" y="408"/>
                  </a:lnTo>
                  <a:lnTo>
                    <a:pt x="98" y="396"/>
                  </a:lnTo>
                  <a:lnTo>
                    <a:pt x="114" y="378"/>
                  </a:lnTo>
                  <a:lnTo>
                    <a:pt x="130" y="368"/>
                  </a:lnTo>
                  <a:lnTo>
                    <a:pt x="174" y="368"/>
                  </a:lnTo>
                  <a:lnTo>
                    <a:pt x="198" y="356"/>
                  </a:lnTo>
                  <a:lnTo>
                    <a:pt x="212" y="378"/>
                  </a:lnTo>
                  <a:lnTo>
                    <a:pt x="228" y="390"/>
                  </a:lnTo>
                  <a:lnTo>
                    <a:pt x="236" y="402"/>
                  </a:lnTo>
                  <a:lnTo>
                    <a:pt x="220" y="408"/>
                  </a:lnTo>
                  <a:lnTo>
                    <a:pt x="236" y="420"/>
                  </a:lnTo>
                  <a:lnTo>
                    <a:pt x="250" y="408"/>
                  </a:lnTo>
                  <a:lnTo>
                    <a:pt x="250" y="390"/>
                  </a:lnTo>
                  <a:lnTo>
                    <a:pt x="244" y="374"/>
                  </a:lnTo>
                  <a:lnTo>
                    <a:pt x="236" y="384"/>
                  </a:lnTo>
                  <a:lnTo>
                    <a:pt x="220" y="362"/>
                  </a:lnTo>
                  <a:lnTo>
                    <a:pt x="204" y="350"/>
                  </a:lnTo>
                  <a:lnTo>
                    <a:pt x="228" y="350"/>
                  </a:lnTo>
                  <a:lnTo>
                    <a:pt x="236" y="356"/>
                  </a:lnTo>
                  <a:lnTo>
                    <a:pt x="258" y="368"/>
                  </a:lnTo>
                  <a:lnTo>
                    <a:pt x="274" y="374"/>
                  </a:lnTo>
                  <a:lnTo>
                    <a:pt x="288" y="384"/>
                  </a:lnTo>
                  <a:lnTo>
                    <a:pt x="304" y="408"/>
                  </a:lnTo>
                  <a:lnTo>
                    <a:pt x="318" y="412"/>
                  </a:lnTo>
                  <a:lnTo>
                    <a:pt x="318" y="402"/>
                  </a:lnTo>
                  <a:lnTo>
                    <a:pt x="312" y="390"/>
                  </a:lnTo>
                  <a:lnTo>
                    <a:pt x="318" y="378"/>
                  </a:lnTo>
                  <a:lnTo>
                    <a:pt x="342" y="378"/>
                  </a:lnTo>
                  <a:lnTo>
                    <a:pt x="364" y="374"/>
                  </a:lnTo>
                  <a:lnTo>
                    <a:pt x="350" y="368"/>
                  </a:lnTo>
                  <a:lnTo>
                    <a:pt x="350" y="356"/>
                  </a:lnTo>
                  <a:lnTo>
                    <a:pt x="364" y="338"/>
                  </a:lnTo>
                  <a:lnTo>
                    <a:pt x="386" y="332"/>
                  </a:lnTo>
                  <a:lnTo>
                    <a:pt x="410" y="328"/>
                  </a:lnTo>
                  <a:lnTo>
                    <a:pt x="394" y="338"/>
                  </a:lnTo>
                  <a:lnTo>
                    <a:pt x="418" y="350"/>
                  </a:lnTo>
                  <a:lnTo>
                    <a:pt x="440" y="344"/>
                  </a:lnTo>
                  <a:lnTo>
                    <a:pt x="464" y="356"/>
                  </a:lnTo>
                  <a:lnTo>
                    <a:pt x="494" y="356"/>
                  </a:lnTo>
                  <a:lnTo>
                    <a:pt x="502" y="378"/>
                  </a:lnTo>
                  <a:lnTo>
                    <a:pt x="464" y="384"/>
                  </a:lnTo>
                  <a:lnTo>
                    <a:pt x="440" y="378"/>
                  </a:lnTo>
                  <a:lnTo>
                    <a:pt x="426" y="378"/>
                  </a:lnTo>
                  <a:lnTo>
                    <a:pt x="410" y="374"/>
                  </a:lnTo>
                  <a:lnTo>
                    <a:pt x="386" y="374"/>
                  </a:lnTo>
                  <a:lnTo>
                    <a:pt x="364" y="384"/>
                  </a:lnTo>
                  <a:lnTo>
                    <a:pt x="350" y="384"/>
                  </a:lnTo>
                  <a:lnTo>
                    <a:pt x="358" y="396"/>
                  </a:lnTo>
                  <a:lnTo>
                    <a:pt x="364" y="408"/>
                  </a:lnTo>
                  <a:lnTo>
                    <a:pt x="380" y="420"/>
                  </a:lnTo>
                  <a:lnTo>
                    <a:pt x="418" y="420"/>
                  </a:lnTo>
                  <a:lnTo>
                    <a:pt x="448" y="412"/>
                  </a:lnTo>
                  <a:lnTo>
                    <a:pt x="434" y="424"/>
                  </a:lnTo>
                  <a:lnTo>
                    <a:pt x="418" y="430"/>
                  </a:lnTo>
                  <a:lnTo>
                    <a:pt x="440" y="430"/>
                  </a:lnTo>
                  <a:lnTo>
                    <a:pt x="440" y="442"/>
                  </a:lnTo>
                  <a:lnTo>
                    <a:pt x="434" y="460"/>
                  </a:lnTo>
                  <a:lnTo>
                    <a:pt x="418" y="448"/>
                  </a:lnTo>
                  <a:lnTo>
                    <a:pt x="418" y="466"/>
                  </a:lnTo>
                  <a:lnTo>
                    <a:pt x="426" y="466"/>
                  </a:lnTo>
                  <a:lnTo>
                    <a:pt x="440" y="476"/>
                  </a:lnTo>
                  <a:lnTo>
                    <a:pt x="448" y="488"/>
                  </a:lnTo>
                  <a:lnTo>
                    <a:pt x="472" y="488"/>
                  </a:lnTo>
                  <a:lnTo>
                    <a:pt x="478" y="504"/>
                  </a:lnTo>
                  <a:lnTo>
                    <a:pt x="486" y="528"/>
                  </a:lnTo>
                  <a:lnTo>
                    <a:pt x="508" y="534"/>
                  </a:lnTo>
                  <a:lnTo>
                    <a:pt x="524" y="546"/>
                  </a:lnTo>
                  <a:lnTo>
                    <a:pt x="532" y="568"/>
                  </a:lnTo>
                  <a:lnTo>
                    <a:pt x="554" y="584"/>
                  </a:lnTo>
                  <a:lnTo>
                    <a:pt x="586" y="580"/>
                  </a:lnTo>
                  <a:lnTo>
                    <a:pt x="622" y="562"/>
                  </a:lnTo>
                  <a:lnTo>
                    <a:pt x="646" y="552"/>
                  </a:lnTo>
                  <a:lnTo>
                    <a:pt x="668" y="540"/>
                  </a:lnTo>
                  <a:lnTo>
                    <a:pt x="692" y="522"/>
                  </a:lnTo>
                  <a:lnTo>
                    <a:pt x="698" y="504"/>
                  </a:lnTo>
                  <a:lnTo>
                    <a:pt x="668" y="500"/>
                  </a:lnTo>
                  <a:lnTo>
                    <a:pt x="662" y="488"/>
                  </a:lnTo>
                  <a:lnTo>
                    <a:pt x="646" y="500"/>
                  </a:lnTo>
                  <a:lnTo>
                    <a:pt x="614" y="504"/>
                  </a:lnTo>
                  <a:lnTo>
                    <a:pt x="614" y="516"/>
                  </a:lnTo>
                  <a:lnTo>
                    <a:pt x="608" y="500"/>
                  </a:lnTo>
                  <a:lnTo>
                    <a:pt x="592" y="488"/>
                  </a:lnTo>
                  <a:lnTo>
                    <a:pt x="570" y="482"/>
                  </a:lnTo>
                  <a:lnTo>
                    <a:pt x="562" y="470"/>
                  </a:lnTo>
                  <a:lnTo>
                    <a:pt x="562" y="454"/>
                  </a:lnTo>
                  <a:lnTo>
                    <a:pt x="586" y="454"/>
                  </a:lnTo>
                  <a:lnTo>
                    <a:pt x="622" y="476"/>
                  </a:lnTo>
                  <a:lnTo>
                    <a:pt x="646" y="476"/>
                  </a:lnTo>
                  <a:lnTo>
                    <a:pt x="654" y="482"/>
                  </a:lnTo>
                  <a:lnTo>
                    <a:pt x="668" y="482"/>
                  </a:lnTo>
                  <a:lnTo>
                    <a:pt x="698" y="488"/>
                  </a:lnTo>
                  <a:lnTo>
                    <a:pt x="722" y="488"/>
                  </a:lnTo>
                  <a:lnTo>
                    <a:pt x="760" y="482"/>
                  </a:lnTo>
                  <a:lnTo>
                    <a:pt x="768" y="482"/>
                  </a:lnTo>
                  <a:lnTo>
                    <a:pt x="776" y="500"/>
                  </a:lnTo>
                  <a:lnTo>
                    <a:pt x="798" y="494"/>
                  </a:lnTo>
                  <a:lnTo>
                    <a:pt x="782" y="504"/>
                  </a:lnTo>
                  <a:lnTo>
                    <a:pt x="798" y="516"/>
                  </a:lnTo>
                  <a:lnTo>
                    <a:pt x="820" y="510"/>
                  </a:lnTo>
                  <a:lnTo>
                    <a:pt x="828" y="534"/>
                  </a:lnTo>
                  <a:lnTo>
                    <a:pt x="844" y="556"/>
                  </a:lnTo>
                  <a:lnTo>
                    <a:pt x="858" y="590"/>
                  </a:lnTo>
                  <a:lnTo>
                    <a:pt x="874" y="608"/>
                  </a:lnTo>
                  <a:lnTo>
                    <a:pt x="890" y="596"/>
                  </a:lnTo>
                  <a:lnTo>
                    <a:pt x="904" y="596"/>
                  </a:lnTo>
                  <a:lnTo>
                    <a:pt x="904" y="584"/>
                  </a:lnTo>
                  <a:lnTo>
                    <a:pt x="920" y="574"/>
                  </a:lnTo>
                  <a:lnTo>
                    <a:pt x="920" y="552"/>
                  </a:lnTo>
                  <a:lnTo>
                    <a:pt x="942" y="534"/>
                  </a:lnTo>
                  <a:lnTo>
                    <a:pt x="980" y="516"/>
                  </a:lnTo>
                  <a:lnTo>
                    <a:pt x="1018" y="504"/>
                  </a:lnTo>
                  <a:lnTo>
                    <a:pt x="1042" y="528"/>
                  </a:lnTo>
                  <a:lnTo>
                    <a:pt x="1064" y="546"/>
                  </a:lnTo>
                  <a:lnTo>
                    <a:pt x="1086" y="540"/>
                  </a:lnTo>
                  <a:lnTo>
                    <a:pt x="1102" y="568"/>
                  </a:lnTo>
                  <a:lnTo>
                    <a:pt x="1102" y="584"/>
                  </a:lnTo>
                  <a:lnTo>
                    <a:pt x="1118" y="602"/>
                  </a:lnTo>
                  <a:lnTo>
                    <a:pt x="1110" y="584"/>
                  </a:lnTo>
                  <a:lnTo>
                    <a:pt x="1110" y="568"/>
                  </a:lnTo>
                  <a:lnTo>
                    <a:pt x="1124" y="556"/>
                  </a:lnTo>
                  <a:lnTo>
                    <a:pt x="1132" y="574"/>
                  </a:lnTo>
                  <a:lnTo>
                    <a:pt x="1156" y="580"/>
                  </a:lnTo>
                  <a:lnTo>
                    <a:pt x="1156" y="596"/>
                  </a:lnTo>
                  <a:lnTo>
                    <a:pt x="1178" y="590"/>
                  </a:lnTo>
                  <a:lnTo>
                    <a:pt x="1208" y="580"/>
                  </a:lnTo>
                  <a:lnTo>
                    <a:pt x="1202" y="562"/>
                  </a:lnTo>
                  <a:lnTo>
                    <a:pt x="1186" y="552"/>
                  </a:lnTo>
                  <a:lnTo>
                    <a:pt x="1170" y="534"/>
                  </a:lnTo>
                  <a:lnTo>
                    <a:pt x="1156" y="522"/>
                  </a:lnTo>
                  <a:lnTo>
                    <a:pt x="1170" y="510"/>
                  </a:lnTo>
                  <a:lnTo>
                    <a:pt x="1202" y="510"/>
                  </a:lnTo>
                  <a:lnTo>
                    <a:pt x="1208" y="516"/>
                  </a:lnTo>
                  <a:lnTo>
                    <a:pt x="1216" y="504"/>
                  </a:lnTo>
                  <a:lnTo>
                    <a:pt x="1238" y="500"/>
                  </a:lnTo>
                  <a:lnTo>
                    <a:pt x="1246" y="504"/>
                  </a:lnTo>
                  <a:lnTo>
                    <a:pt x="1262" y="494"/>
                  </a:lnTo>
                  <a:lnTo>
                    <a:pt x="1276" y="476"/>
                  </a:lnTo>
                  <a:lnTo>
                    <a:pt x="1308" y="454"/>
                  </a:lnTo>
                  <a:lnTo>
                    <a:pt x="1300" y="442"/>
                  </a:lnTo>
                  <a:lnTo>
                    <a:pt x="1292" y="430"/>
                  </a:lnTo>
                  <a:lnTo>
                    <a:pt x="1276" y="420"/>
                  </a:lnTo>
                  <a:lnTo>
                    <a:pt x="1262" y="408"/>
                  </a:lnTo>
                  <a:lnTo>
                    <a:pt x="1276" y="396"/>
                  </a:lnTo>
                  <a:lnTo>
                    <a:pt x="1246" y="396"/>
                  </a:lnTo>
                  <a:lnTo>
                    <a:pt x="1270" y="374"/>
                  </a:lnTo>
                  <a:lnTo>
                    <a:pt x="1276" y="378"/>
                  </a:lnTo>
                  <a:lnTo>
                    <a:pt x="1314" y="378"/>
                  </a:lnTo>
                  <a:lnTo>
                    <a:pt x="1322" y="390"/>
                  </a:lnTo>
                  <a:lnTo>
                    <a:pt x="1338" y="408"/>
                  </a:lnTo>
                  <a:lnTo>
                    <a:pt x="1346" y="430"/>
                  </a:lnTo>
                  <a:lnTo>
                    <a:pt x="1352" y="420"/>
                  </a:lnTo>
                  <a:lnTo>
                    <a:pt x="1376" y="408"/>
                  </a:lnTo>
                  <a:lnTo>
                    <a:pt x="1352" y="396"/>
                  </a:lnTo>
                  <a:lnTo>
                    <a:pt x="1346" y="378"/>
                  </a:lnTo>
                  <a:lnTo>
                    <a:pt x="1360" y="362"/>
                  </a:lnTo>
                  <a:lnTo>
                    <a:pt x="1390" y="350"/>
                  </a:lnTo>
                  <a:lnTo>
                    <a:pt x="1420" y="332"/>
                  </a:lnTo>
                  <a:lnTo>
                    <a:pt x="1428" y="310"/>
                  </a:lnTo>
                  <a:lnTo>
                    <a:pt x="1428" y="288"/>
                  </a:lnTo>
                  <a:lnTo>
                    <a:pt x="1414" y="270"/>
                  </a:lnTo>
                  <a:lnTo>
                    <a:pt x="1414" y="258"/>
                  </a:lnTo>
                  <a:lnTo>
                    <a:pt x="1398" y="248"/>
                  </a:lnTo>
                  <a:lnTo>
                    <a:pt x="1368" y="252"/>
                  </a:lnTo>
                  <a:lnTo>
                    <a:pt x="1368" y="248"/>
                  </a:lnTo>
                  <a:lnTo>
                    <a:pt x="1384" y="224"/>
                  </a:lnTo>
                  <a:lnTo>
                    <a:pt x="1398" y="212"/>
                  </a:lnTo>
                  <a:lnTo>
                    <a:pt x="1428" y="208"/>
                  </a:lnTo>
                  <a:lnTo>
                    <a:pt x="1474" y="208"/>
                  </a:lnTo>
                  <a:lnTo>
                    <a:pt x="1526" y="212"/>
                  </a:lnTo>
                  <a:lnTo>
                    <a:pt x="1542" y="208"/>
                  </a:lnTo>
                  <a:lnTo>
                    <a:pt x="1566" y="184"/>
                  </a:lnTo>
                  <a:lnTo>
                    <a:pt x="1596" y="172"/>
                  </a:lnTo>
                  <a:lnTo>
                    <a:pt x="1596" y="184"/>
                  </a:lnTo>
                  <a:lnTo>
                    <a:pt x="1610" y="190"/>
                  </a:lnTo>
                  <a:lnTo>
                    <a:pt x="1626" y="178"/>
                  </a:lnTo>
                  <a:lnTo>
                    <a:pt x="1648" y="172"/>
                  </a:lnTo>
                  <a:lnTo>
                    <a:pt x="1642" y="184"/>
                  </a:lnTo>
                  <a:lnTo>
                    <a:pt x="1618" y="202"/>
                  </a:lnTo>
                  <a:lnTo>
                    <a:pt x="1588" y="212"/>
                  </a:lnTo>
                  <a:lnTo>
                    <a:pt x="1588" y="230"/>
                  </a:lnTo>
                  <a:lnTo>
                    <a:pt x="1618" y="242"/>
                  </a:lnTo>
                  <a:lnTo>
                    <a:pt x="1618" y="270"/>
                  </a:lnTo>
                  <a:lnTo>
                    <a:pt x="1642" y="288"/>
                  </a:lnTo>
                  <a:lnTo>
                    <a:pt x="1642" y="270"/>
                  </a:lnTo>
                  <a:lnTo>
                    <a:pt x="1656" y="258"/>
                  </a:lnTo>
                  <a:lnTo>
                    <a:pt x="1672" y="242"/>
                  </a:lnTo>
                  <a:lnTo>
                    <a:pt x="1656" y="224"/>
                  </a:lnTo>
                  <a:lnTo>
                    <a:pt x="1656" y="208"/>
                  </a:lnTo>
                  <a:lnTo>
                    <a:pt x="1680" y="190"/>
                  </a:lnTo>
                  <a:lnTo>
                    <a:pt x="1688" y="202"/>
                  </a:lnTo>
                  <a:lnTo>
                    <a:pt x="1726" y="196"/>
                  </a:lnTo>
                  <a:lnTo>
                    <a:pt x="1740" y="184"/>
                  </a:lnTo>
                  <a:lnTo>
                    <a:pt x="1770" y="178"/>
                  </a:lnTo>
                  <a:lnTo>
                    <a:pt x="1770" y="166"/>
                  </a:lnTo>
                  <a:lnTo>
                    <a:pt x="1802" y="160"/>
                  </a:lnTo>
                  <a:lnTo>
                    <a:pt x="1786" y="156"/>
                  </a:lnTo>
                  <a:lnTo>
                    <a:pt x="1770" y="150"/>
                  </a:lnTo>
                  <a:lnTo>
                    <a:pt x="1748" y="144"/>
                  </a:lnTo>
                  <a:lnTo>
                    <a:pt x="1778" y="144"/>
                  </a:lnTo>
                  <a:lnTo>
                    <a:pt x="1786" y="126"/>
                  </a:lnTo>
                  <a:close/>
                </a:path>
              </a:pathLst>
            </a:custGeom>
            <a:solidFill>
              <a:schemeClr val="bg1">
                <a:lumMod val="75000"/>
              </a:schemeClr>
            </a:solidFill>
            <a:ln w="9525">
              <a:noFill/>
              <a:round/>
            </a:ln>
          </p:spPr>
          <p:txBody>
            <a:bodyPr/>
            <a:lstStyle/>
            <a:p>
              <a:endParaRPr lang="zh-CN" altLang="en-US"/>
            </a:p>
          </p:txBody>
        </p:sp>
        <p:sp>
          <p:nvSpPr>
            <p:cNvPr id="127" name="Freeform 49"/>
            <p:cNvSpPr/>
            <p:nvPr/>
          </p:nvSpPr>
          <p:spPr bwMode="auto">
            <a:xfrm>
              <a:off x="7558252" y="1882195"/>
              <a:ext cx="310095" cy="378430"/>
            </a:xfrm>
            <a:custGeom>
              <a:avLst/>
              <a:gdLst>
                <a:gd name="T0" fmla="*/ 2147483647 w 138"/>
                <a:gd name="T1" fmla="*/ 2147483647 h 106"/>
                <a:gd name="T2" fmla="*/ 2147483647 w 138"/>
                <a:gd name="T3" fmla="*/ 2147483647 h 106"/>
                <a:gd name="T4" fmla="*/ 2147483647 w 138"/>
                <a:gd name="T5" fmla="*/ 0 h 106"/>
                <a:gd name="T6" fmla="*/ 2147483647 w 138"/>
                <a:gd name="T7" fmla="*/ 0 h 106"/>
                <a:gd name="T8" fmla="*/ 2147483647 w 138"/>
                <a:gd name="T9" fmla="*/ 0 h 106"/>
                <a:gd name="T10" fmla="*/ 2147483647 w 138"/>
                <a:gd name="T11" fmla="*/ 0 h 106"/>
                <a:gd name="T12" fmla="*/ 2147483647 w 138"/>
                <a:gd name="T13" fmla="*/ 2147483647 h 106"/>
                <a:gd name="T14" fmla="*/ 2147483647 w 138"/>
                <a:gd name="T15" fmla="*/ 2147483647 h 106"/>
                <a:gd name="T16" fmla="*/ 2147483647 w 138"/>
                <a:gd name="T17" fmla="*/ 2147483647 h 106"/>
                <a:gd name="T18" fmla="*/ 2147483647 w 138"/>
                <a:gd name="T19" fmla="*/ 2147483647 h 106"/>
                <a:gd name="T20" fmla="*/ 2147483647 w 138"/>
                <a:gd name="T21" fmla="*/ 2147483647 h 106"/>
                <a:gd name="T22" fmla="*/ 2147483647 w 138"/>
                <a:gd name="T23" fmla="*/ 2147483647 h 106"/>
                <a:gd name="T24" fmla="*/ 2147483647 w 138"/>
                <a:gd name="T25" fmla="*/ 2147483647 h 106"/>
                <a:gd name="T26" fmla="*/ 2147483647 w 138"/>
                <a:gd name="T27" fmla="*/ 2147483647 h 106"/>
                <a:gd name="T28" fmla="*/ 2147483647 w 138"/>
                <a:gd name="T29" fmla="*/ 2147483647 h 106"/>
                <a:gd name="T30" fmla="*/ 0 w 138"/>
                <a:gd name="T31" fmla="*/ 2147483647 h 106"/>
                <a:gd name="T32" fmla="*/ 0 w 138"/>
                <a:gd name="T33" fmla="*/ 2147483647 h 106"/>
                <a:gd name="T34" fmla="*/ 0 w 138"/>
                <a:gd name="T35" fmla="*/ 2147483647 h 106"/>
                <a:gd name="T36" fmla="*/ 2147483647 w 138"/>
                <a:gd name="T37" fmla="*/ 2147483647 h 106"/>
                <a:gd name="T38" fmla="*/ 2147483647 w 138"/>
                <a:gd name="T39" fmla="*/ 2147483647 h 106"/>
                <a:gd name="T40" fmla="*/ 2147483647 w 138"/>
                <a:gd name="T41" fmla="*/ 2147483647 h 106"/>
                <a:gd name="T42" fmla="*/ 2147483647 w 138"/>
                <a:gd name="T43" fmla="*/ 2147483647 h 106"/>
                <a:gd name="T44" fmla="*/ 2147483647 w 138"/>
                <a:gd name="T45" fmla="*/ 2147483647 h 106"/>
                <a:gd name="T46" fmla="*/ 2147483647 w 138"/>
                <a:gd name="T47" fmla="*/ 2147483647 h 106"/>
                <a:gd name="T48" fmla="*/ 2147483647 w 138"/>
                <a:gd name="T49" fmla="*/ 2147483647 h 106"/>
                <a:gd name="T50" fmla="*/ 2147483647 w 138"/>
                <a:gd name="T51" fmla="*/ 2147483647 h 106"/>
                <a:gd name="T52" fmla="*/ 2147483647 w 138"/>
                <a:gd name="T53" fmla="*/ 2147483647 h 106"/>
                <a:gd name="T54" fmla="*/ 2147483647 w 138"/>
                <a:gd name="T55" fmla="*/ 2147483647 h 106"/>
                <a:gd name="T56" fmla="*/ 2147483647 w 138"/>
                <a:gd name="T57" fmla="*/ 2147483647 h 106"/>
                <a:gd name="T58" fmla="*/ 2147483647 w 138"/>
                <a:gd name="T59" fmla="*/ 2147483647 h 106"/>
                <a:gd name="T60" fmla="*/ 2147483647 w 138"/>
                <a:gd name="T61" fmla="*/ 2147483647 h 106"/>
                <a:gd name="T62" fmla="*/ 2147483647 w 138"/>
                <a:gd name="T63" fmla="*/ 2147483647 h 106"/>
                <a:gd name="T64" fmla="*/ 2147483647 w 138"/>
                <a:gd name="T65" fmla="*/ 2147483647 h 106"/>
                <a:gd name="T66" fmla="*/ 2147483647 w 138"/>
                <a:gd name="T67" fmla="*/ 2147483647 h 106"/>
                <a:gd name="T68" fmla="*/ 2147483647 w 138"/>
                <a:gd name="T69" fmla="*/ 2147483647 h 106"/>
                <a:gd name="T70" fmla="*/ 2147483647 w 138"/>
                <a:gd name="T71" fmla="*/ 2147483647 h 106"/>
                <a:gd name="T72" fmla="*/ 2147483647 w 138"/>
                <a:gd name="T73" fmla="*/ 2147483647 h 106"/>
                <a:gd name="T74" fmla="*/ 2147483647 w 138"/>
                <a:gd name="T75" fmla="*/ 2147483647 h 106"/>
                <a:gd name="T76" fmla="*/ 2147483647 w 138"/>
                <a:gd name="T77" fmla="*/ 2147483647 h 106"/>
                <a:gd name="T78" fmla="*/ 2147483647 w 138"/>
                <a:gd name="T79" fmla="*/ 2147483647 h 106"/>
                <a:gd name="T80" fmla="*/ 2147483647 w 138"/>
                <a:gd name="T81" fmla="*/ 2147483647 h 106"/>
                <a:gd name="T82" fmla="*/ 2147483647 w 138"/>
                <a:gd name="T83" fmla="*/ 2147483647 h 106"/>
                <a:gd name="T84" fmla="*/ 2147483647 w 138"/>
                <a:gd name="T85" fmla="*/ 2147483647 h 106"/>
                <a:gd name="T86" fmla="*/ 2147483647 w 138"/>
                <a:gd name="T87" fmla="*/ 2147483647 h 106"/>
                <a:gd name="T88" fmla="*/ 2147483647 w 138"/>
                <a:gd name="T89" fmla="*/ 2147483647 h 106"/>
                <a:gd name="T90" fmla="*/ 2147483647 w 138"/>
                <a:gd name="T91" fmla="*/ 2147483647 h 1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8"/>
                <a:gd name="T139" fmla="*/ 0 h 106"/>
                <a:gd name="T140" fmla="*/ 138 w 138"/>
                <a:gd name="T141" fmla="*/ 106 h 1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8" h="106">
                  <a:moveTo>
                    <a:pt x="84" y="6"/>
                  </a:moveTo>
                  <a:lnTo>
                    <a:pt x="84" y="6"/>
                  </a:lnTo>
                  <a:lnTo>
                    <a:pt x="54" y="0"/>
                  </a:lnTo>
                  <a:lnTo>
                    <a:pt x="38" y="0"/>
                  </a:lnTo>
                  <a:lnTo>
                    <a:pt x="24" y="0"/>
                  </a:lnTo>
                  <a:lnTo>
                    <a:pt x="18" y="2"/>
                  </a:lnTo>
                  <a:lnTo>
                    <a:pt x="16" y="6"/>
                  </a:lnTo>
                  <a:lnTo>
                    <a:pt x="14" y="10"/>
                  </a:lnTo>
                  <a:lnTo>
                    <a:pt x="12" y="18"/>
                  </a:lnTo>
                  <a:lnTo>
                    <a:pt x="8" y="34"/>
                  </a:lnTo>
                  <a:lnTo>
                    <a:pt x="6" y="50"/>
                  </a:lnTo>
                  <a:lnTo>
                    <a:pt x="2" y="84"/>
                  </a:lnTo>
                  <a:lnTo>
                    <a:pt x="0" y="94"/>
                  </a:lnTo>
                  <a:lnTo>
                    <a:pt x="0" y="102"/>
                  </a:lnTo>
                  <a:lnTo>
                    <a:pt x="16" y="102"/>
                  </a:lnTo>
                  <a:lnTo>
                    <a:pt x="32" y="100"/>
                  </a:lnTo>
                  <a:lnTo>
                    <a:pt x="46" y="104"/>
                  </a:lnTo>
                  <a:lnTo>
                    <a:pt x="60" y="106"/>
                  </a:lnTo>
                  <a:lnTo>
                    <a:pt x="68" y="106"/>
                  </a:lnTo>
                  <a:lnTo>
                    <a:pt x="78" y="106"/>
                  </a:lnTo>
                  <a:lnTo>
                    <a:pt x="82" y="104"/>
                  </a:lnTo>
                  <a:lnTo>
                    <a:pt x="82" y="102"/>
                  </a:lnTo>
                  <a:lnTo>
                    <a:pt x="82" y="100"/>
                  </a:lnTo>
                  <a:lnTo>
                    <a:pt x="84" y="98"/>
                  </a:lnTo>
                  <a:lnTo>
                    <a:pt x="104" y="80"/>
                  </a:lnTo>
                  <a:lnTo>
                    <a:pt x="124" y="62"/>
                  </a:lnTo>
                  <a:lnTo>
                    <a:pt x="134" y="50"/>
                  </a:lnTo>
                  <a:lnTo>
                    <a:pt x="138" y="44"/>
                  </a:lnTo>
                  <a:lnTo>
                    <a:pt x="138" y="40"/>
                  </a:lnTo>
                  <a:lnTo>
                    <a:pt x="138" y="34"/>
                  </a:lnTo>
                  <a:lnTo>
                    <a:pt x="136" y="28"/>
                  </a:lnTo>
                  <a:lnTo>
                    <a:pt x="132" y="24"/>
                  </a:lnTo>
                  <a:lnTo>
                    <a:pt x="126" y="20"/>
                  </a:lnTo>
                  <a:lnTo>
                    <a:pt x="112" y="14"/>
                  </a:lnTo>
                  <a:lnTo>
                    <a:pt x="100" y="12"/>
                  </a:lnTo>
                  <a:lnTo>
                    <a:pt x="84" y="6"/>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28" name="Freeform 50"/>
            <p:cNvSpPr/>
            <p:nvPr/>
          </p:nvSpPr>
          <p:spPr bwMode="auto">
            <a:xfrm>
              <a:off x="7940253" y="4823955"/>
              <a:ext cx="238188" cy="164224"/>
            </a:xfrm>
            <a:custGeom>
              <a:avLst/>
              <a:gdLst>
                <a:gd name="T0" fmla="*/ 2147483647 w 106"/>
                <a:gd name="T1" fmla="*/ 0 h 46"/>
                <a:gd name="T2" fmla="*/ 2147483647 w 106"/>
                <a:gd name="T3" fmla="*/ 2147483647 h 46"/>
                <a:gd name="T4" fmla="*/ 2147483647 w 106"/>
                <a:gd name="T5" fmla="*/ 2147483647 h 46"/>
                <a:gd name="T6" fmla="*/ 0 w 106"/>
                <a:gd name="T7" fmla="*/ 2147483647 h 46"/>
                <a:gd name="T8" fmla="*/ 2147483647 w 106"/>
                <a:gd name="T9" fmla="*/ 2147483647 h 46"/>
                <a:gd name="T10" fmla="*/ 2147483647 w 106"/>
                <a:gd name="T11" fmla="*/ 2147483647 h 46"/>
                <a:gd name="T12" fmla="*/ 2147483647 w 106"/>
                <a:gd name="T13" fmla="*/ 2147483647 h 46"/>
                <a:gd name="T14" fmla="*/ 2147483647 w 106"/>
                <a:gd name="T15" fmla="*/ 2147483647 h 46"/>
                <a:gd name="T16" fmla="*/ 2147483647 w 106"/>
                <a:gd name="T17" fmla="*/ 0 h 46"/>
                <a:gd name="T18" fmla="*/ 2147483647 w 106"/>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46"/>
                <a:gd name="T32" fmla="*/ 106 w 106"/>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46">
                  <a:moveTo>
                    <a:pt x="82" y="0"/>
                  </a:moveTo>
                  <a:lnTo>
                    <a:pt x="60" y="18"/>
                  </a:lnTo>
                  <a:lnTo>
                    <a:pt x="30" y="30"/>
                  </a:lnTo>
                  <a:lnTo>
                    <a:pt x="0" y="40"/>
                  </a:lnTo>
                  <a:lnTo>
                    <a:pt x="30" y="46"/>
                  </a:lnTo>
                  <a:lnTo>
                    <a:pt x="60" y="34"/>
                  </a:lnTo>
                  <a:lnTo>
                    <a:pt x="82" y="18"/>
                  </a:lnTo>
                  <a:lnTo>
                    <a:pt x="106" y="12"/>
                  </a:lnTo>
                  <a:lnTo>
                    <a:pt x="92" y="0"/>
                  </a:lnTo>
                  <a:lnTo>
                    <a:pt x="82" y="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29" name="Freeform 51"/>
            <p:cNvSpPr/>
            <p:nvPr/>
          </p:nvSpPr>
          <p:spPr bwMode="auto">
            <a:xfrm>
              <a:off x="8196417" y="4681150"/>
              <a:ext cx="121341" cy="185644"/>
            </a:xfrm>
            <a:custGeom>
              <a:avLst/>
              <a:gdLst>
                <a:gd name="T0" fmla="*/ 2147483647 w 54"/>
                <a:gd name="T1" fmla="*/ 2147483647 h 52"/>
                <a:gd name="T2" fmla="*/ 2147483647 w 54"/>
                <a:gd name="T3" fmla="*/ 0 h 52"/>
                <a:gd name="T4" fmla="*/ 2147483647 w 54"/>
                <a:gd name="T5" fmla="*/ 2147483647 h 52"/>
                <a:gd name="T6" fmla="*/ 0 w 54"/>
                <a:gd name="T7" fmla="*/ 2147483647 h 52"/>
                <a:gd name="T8" fmla="*/ 2147483647 w 54"/>
                <a:gd name="T9" fmla="*/ 2147483647 h 52"/>
                <a:gd name="T10" fmla="*/ 2147483647 w 54"/>
                <a:gd name="T11" fmla="*/ 2147483647 h 52"/>
                <a:gd name="T12" fmla="*/ 2147483647 w 54"/>
                <a:gd name="T13" fmla="*/ 2147483647 h 52"/>
                <a:gd name="T14" fmla="*/ 2147483647 w 54"/>
                <a:gd name="T15" fmla="*/ 2147483647 h 52"/>
                <a:gd name="T16" fmla="*/ 2147483647 w 54"/>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52"/>
                <a:gd name="T29" fmla="*/ 54 w 54"/>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52">
                  <a:moveTo>
                    <a:pt x="14" y="12"/>
                  </a:moveTo>
                  <a:lnTo>
                    <a:pt x="6" y="0"/>
                  </a:lnTo>
                  <a:lnTo>
                    <a:pt x="6" y="34"/>
                  </a:lnTo>
                  <a:lnTo>
                    <a:pt x="0" y="52"/>
                  </a:lnTo>
                  <a:lnTo>
                    <a:pt x="6" y="46"/>
                  </a:lnTo>
                  <a:lnTo>
                    <a:pt x="30" y="28"/>
                  </a:lnTo>
                  <a:lnTo>
                    <a:pt x="44" y="24"/>
                  </a:lnTo>
                  <a:lnTo>
                    <a:pt x="54" y="12"/>
                  </a:lnTo>
                  <a:lnTo>
                    <a:pt x="14" y="12"/>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30" name="Freeform 52"/>
            <p:cNvSpPr/>
            <p:nvPr/>
          </p:nvSpPr>
          <p:spPr bwMode="auto">
            <a:xfrm>
              <a:off x="6794253" y="3617262"/>
              <a:ext cx="238188" cy="264187"/>
            </a:xfrm>
            <a:custGeom>
              <a:avLst/>
              <a:gdLst>
                <a:gd name="T0" fmla="*/ 2147483647 w 106"/>
                <a:gd name="T1" fmla="*/ 2147483647 h 74"/>
                <a:gd name="T2" fmla="*/ 2147483647 w 106"/>
                <a:gd name="T3" fmla="*/ 2147483647 h 74"/>
                <a:gd name="T4" fmla="*/ 2147483647 w 106"/>
                <a:gd name="T5" fmla="*/ 2147483647 h 74"/>
                <a:gd name="T6" fmla="*/ 2147483647 w 106"/>
                <a:gd name="T7" fmla="*/ 2147483647 h 74"/>
                <a:gd name="T8" fmla="*/ 2147483647 w 106"/>
                <a:gd name="T9" fmla="*/ 2147483647 h 74"/>
                <a:gd name="T10" fmla="*/ 2147483647 w 106"/>
                <a:gd name="T11" fmla="*/ 0 h 74"/>
                <a:gd name="T12" fmla="*/ 2147483647 w 106"/>
                <a:gd name="T13" fmla="*/ 2147483647 h 74"/>
                <a:gd name="T14" fmla="*/ 2147483647 w 106"/>
                <a:gd name="T15" fmla="*/ 2147483647 h 74"/>
                <a:gd name="T16" fmla="*/ 2147483647 w 106"/>
                <a:gd name="T17" fmla="*/ 2147483647 h 74"/>
                <a:gd name="T18" fmla="*/ 0 w 106"/>
                <a:gd name="T19" fmla="*/ 2147483647 h 74"/>
                <a:gd name="T20" fmla="*/ 2147483647 w 106"/>
                <a:gd name="T21" fmla="*/ 2147483647 h 74"/>
                <a:gd name="T22" fmla="*/ 2147483647 w 106"/>
                <a:gd name="T23" fmla="*/ 2147483647 h 74"/>
                <a:gd name="T24" fmla="*/ 2147483647 w 106"/>
                <a:gd name="T25" fmla="*/ 2147483647 h 74"/>
                <a:gd name="T26" fmla="*/ 2147483647 w 106"/>
                <a:gd name="T27" fmla="*/ 2147483647 h 74"/>
                <a:gd name="T28" fmla="*/ 2147483647 w 106"/>
                <a:gd name="T29" fmla="*/ 2147483647 h 74"/>
                <a:gd name="T30" fmla="*/ 2147483647 w 106"/>
                <a:gd name="T31" fmla="*/ 2147483647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6"/>
                <a:gd name="T49" fmla="*/ 0 h 74"/>
                <a:gd name="T50" fmla="*/ 106 w 106"/>
                <a:gd name="T51" fmla="*/ 74 h 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6" h="74">
                  <a:moveTo>
                    <a:pt x="98" y="52"/>
                  </a:moveTo>
                  <a:lnTo>
                    <a:pt x="106" y="40"/>
                  </a:lnTo>
                  <a:lnTo>
                    <a:pt x="106" y="18"/>
                  </a:lnTo>
                  <a:lnTo>
                    <a:pt x="98" y="6"/>
                  </a:lnTo>
                  <a:lnTo>
                    <a:pt x="82" y="12"/>
                  </a:lnTo>
                  <a:lnTo>
                    <a:pt x="82" y="0"/>
                  </a:lnTo>
                  <a:lnTo>
                    <a:pt x="60" y="18"/>
                  </a:lnTo>
                  <a:lnTo>
                    <a:pt x="30" y="34"/>
                  </a:lnTo>
                  <a:lnTo>
                    <a:pt x="22" y="40"/>
                  </a:lnTo>
                  <a:lnTo>
                    <a:pt x="0" y="46"/>
                  </a:lnTo>
                  <a:lnTo>
                    <a:pt x="14" y="52"/>
                  </a:lnTo>
                  <a:lnTo>
                    <a:pt x="36" y="58"/>
                  </a:lnTo>
                  <a:lnTo>
                    <a:pt x="30" y="74"/>
                  </a:lnTo>
                  <a:lnTo>
                    <a:pt x="74" y="74"/>
                  </a:lnTo>
                  <a:lnTo>
                    <a:pt x="82" y="70"/>
                  </a:lnTo>
                  <a:lnTo>
                    <a:pt x="98" y="52"/>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31" name="Freeform 53"/>
            <p:cNvSpPr/>
            <p:nvPr/>
          </p:nvSpPr>
          <p:spPr bwMode="auto">
            <a:xfrm>
              <a:off x="6929076" y="3881449"/>
              <a:ext cx="31459" cy="64262"/>
            </a:xfrm>
            <a:custGeom>
              <a:avLst/>
              <a:gdLst>
                <a:gd name="T0" fmla="*/ 2147483647 w 14"/>
                <a:gd name="T1" fmla="*/ 2147483647 h 18"/>
                <a:gd name="T2" fmla="*/ 2147483647 w 14"/>
                <a:gd name="T3" fmla="*/ 2147483647 h 18"/>
                <a:gd name="T4" fmla="*/ 2147483647 w 14"/>
                <a:gd name="T5" fmla="*/ 0 h 18"/>
                <a:gd name="T6" fmla="*/ 0 w 14"/>
                <a:gd name="T7" fmla="*/ 2147483647 h 18"/>
                <a:gd name="T8" fmla="*/ 2147483647 w 14"/>
                <a:gd name="T9" fmla="*/ 2147483647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8" y="18"/>
                  </a:moveTo>
                  <a:lnTo>
                    <a:pt x="8" y="12"/>
                  </a:lnTo>
                  <a:lnTo>
                    <a:pt x="14" y="0"/>
                  </a:lnTo>
                  <a:lnTo>
                    <a:pt x="0" y="12"/>
                  </a:lnTo>
                  <a:lnTo>
                    <a:pt x="8" y="18"/>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32" name="Freeform 54"/>
            <p:cNvSpPr/>
            <p:nvPr/>
          </p:nvSpPr>
          <p:spPr bwMode="auto">
            <a:xfrm>
              <a:off x="3396699" y="2267765"/>
              <a:ext cx="13482" cy="21421"/>
            </a:xfrm>
            <a:custGeom>
              <a:avLst/>
              <a:gdLst>
                <a:gd name="T0" fmla="*/ 2147483647 w 6"/>
                <a:gd name="T1" fmla="*/ 0 h 6"/>
                <a:gd name="T2" fmla="*/ 0 w 6"/>
                <a:gd name="T3" fmla="*/ 2147483647 h 6"/>
                <a:gd name="T4" fmla="*/ 2147483647 w 6"/>
                <a:gd name="T5" fmla="*/ 2147483647 h 6"/>
                <a:gd name="T6" fmla="*/ 21474836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4"/>
                  </a:lnTo>
                  <a:lnTo>
                    <a:pt x="6" y="6"/>
                  </a:lnTo>
                  <a:lnTo>
                    <a:pt x="6" y="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33" name="Freeform 55"/>
            <p:cNvSpPr/>
            <p:nvPr/>
          </p:nvSpPr>
          <p:spPr bwMode="auto">
            <a:xfrm>
              <a:off x="3050650" y="2610494"/>
              <a:ext cx="152800" cy="85683"/>
            </a:xfrm>
            <a:custGeom>
              <a:avLst/>
              <a:gdLst>
                <a:gd name="T0" fmla="*/ 2147483647 w 68"/>
                <a:gd name="T1" fmla="*/ 2147483647 h 24"/>
                <a:gd name="T2" fmla="*/ 2147483647 w 68"/>
                <a:gd name="T3" fmla="*/ 2147483647 h 24"/>
                <a:gd name="T4" fmla="*/ 2147483647 w 68"/>
                <a:gd name="T5" fmla="*/ 0 h 24"/>
                <a:gd name="T6" fmla="*/ 2147483647 w 68"/>
                <a:gd name="T7" fmla="*/ 0 h 24"/>
                <a:gd name="T8" fmla="*/ 2147483647 w 68"/>
                <a:gd name="T9" fmla="*/ 2147483647 h 24"/>
                <a:gd name="T10" fmla="*/ 0 w 68"/>
                <a:gd name="T11" fmla="*/ 2147483647 h 24"/>
                <a:gd name="T12" fmla="*/ 0 w 68"/>
                <a:gd name="T13" fmla="*/ 2147483647 h 24"/>
                <a:gd name="T14" fmla="*/ 2147483647 w 68"/>
                <a:gd name="T15" fmla="*/ 2147483647 h 24"/>
                <a:gd name="T16" fmla="*/ 2147483647 w 68"/>
                <a:gd name="T17" fmla="*/ 2147483647 h 24"/>
                <a:gd name="T18" fmla="*/ 2147483647 w 68"/>
                <a:gd name="T19" fmla="*/ 2147483647 h 24"/>
                <a:gd name="T20" fmla="*/ 2147483647 w 68"/>
                <a:gd name="T21" fmla="*/ 2147483647 h 24"/>
                <a:gd name="T22" fmla="*/ 2147483647 w 68"/>
                <a:gd name="T23" fmla="*/ 2147483647 h 24"/>
                <a:gd name="T24" fmla="*/ 2147483647 w 68"/>
                <a:gd name="T25" fmla="*/ 2147483647 h 24"/>
                <a:gd name="T26" fmla="*/ 2147483647 w 68"/>
                <a:gd name="T27" fmla="*/ 2147483647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24"/>
                <a:gd name="T44" fmla="*/ 68 w 68"/>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24">
                  <a:moveTo>
                    <a:pt x="38" y="8"/>
                  </a:moveTo>
                  <a:lnTo>
                    <a:pt x="38" y="6"/>
                  </a:lnTo>
                  <a:lnTo>
                    <a:pt x="38" y="0"/>
                  </a:lnTo>
                  <a:lnTo>
                    <a:pt x="24" y="0"/>
                  </a:lnTo>
                  <a:lnTo>
                    <a:pt x="8" y="8"/>
                  </a:lnTo>
                  <a:lnTo>
                    <a:pt x="0" y="12"/>
                  </a:lnTo>
                  <a:lnTo>
                    <a:pt x="0" y="24"/>
                  </a:lnTo>
                  <a:lnTo>
                    <a:pt x="22" y="18"/>
                  </a:lnTo>
                  <a:lnTo>
                    <a:pt x="38" y="24"/>
                  </a:lnTo>
                  <a:lnTo>
                    <a:pt x="54" y="24"/>
                  </a:lnTo>
                  <a:lnTo>
                    <a:pt x="68" y="18"/>
                  </a:lnTo>
                  <a:lnTo>
                    <a:pt x="44" y="12"/>
                  </a:lnTo>
                  <a:lnTo>
                    <a:pt x="54" y="2"/>
                  </a:lnTo>
                  <a:lnTo>
                    <a:pt x="38" y="8"/>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34" name="Freeform 56"/>
            <p:cNvSpPr/>
            <p:nvPr/>
          </p:nvSpPr>
          <p:spPr bwMode="auto">
            <a:xfrm>
              <a:off x="2915827" y="1368101"/>
              <a:ext cx="1141507" cy="913945"/>
            </a:xfrm>
            <a:custGeom>
              <a:avLst/>
              <a:gdLst>
                <a:gd name="T0" fmla="*/ 2147483647 w 508"/>
                <a:gd name="T1" fmla="*/ 2147483647 h 256"/>
                <a:gd name="T2" fmla="*/ 2147483647 w 508"/>
                <a:gd name="T3" fmla="*/ 2147483647 h 256"/>
                <a:gd name="T4" fmla="*/ 2147483647 w 508"/>
                <a:gd name="T5" fmla="*/ 2147483647 h 256"/>
                <a:gd name="T6" fmla="*/ 2147483647 w 508"/>
                <a:gd name="T7" fmla="*/ 2147483647 h 256"/>
                <a:gd name="T8" fmla="*/ 2147483647 w 508"/>
                <a:gd name="T9" fmla="*/ 2147483647 h 256"/>
                <a:gd name="T10" fmla="*/ 2147483647 w 508"/>
                <a:gd name="T11" fmla="*/ 2147483647 h 256"/>
                <a:gd name="T12" fmla="*/ 2147483647 w 508"/>
                <a:gd name="T13" fmla="*/ 2147483647 h 256"/>
                <a:gd name="T14" fmla="*/ 2147483647 w 508"/>
                <a:gd name="T15" fmla="*/ 2147483647 h 256"/>
                <a:gd name="T16" fmla="*/ 2147483647 w 508"/>
                <a:gd name="T17" fmla="*/ 2147483647 h 256"/>
                <a:gd name="T18" fmla="*/ 2147483647 w 508"/>
                <a:gd name="T19" fmla="*/ 2147483647 h 256"/>
                <a:gd name="T20" fmla="*/ 2147483647 w 508"/>
                <a:gd name="T21" fmla="*/ 2147483647 h 256"/>
                <a:gd name="T22" fmla="*/ 2147483647 w 508"/>
                <a:gd name="T23" fmla="*/ 2147483647 h 256"/>
                <a:gd name="T24" fmla="*/ 2147483647 w 508"/>
                <a:gd name="T25" fmla="*/ 2147483647 h 256"/>
                <a:gd name="T26" fmla="*/ 2147483647 w 508"/>
                <a:gd name="T27" fmla="*/ 2147483647 h 256"/>
                <a:gd name="T28" fmla="*/ 2147483647 w 508"/>
                <a:gd name="T29" fmla="*/ 0 h 256"/>
                <a:gd name="T30" fmla="*/ 2147483647 w 508"/>
                <a:gd name="T31" fmla="*/ 2147483647 h 256"/>
                <a:gd name="T32" fmla="*/ 2147483647 w 508"/>
                <a:gd name="T33" fmla="*/ 0 h 256"/>
                <a:gd name="T34" fmla="*/ 2147483647 w 508"/>
                <a:gd name="T35" fmla="*/ 2147483647 h 256"/>
                <a:gd name="T36" fmla="*/ 2147483647 w 508"/>
                <a:gd name="T37" fmla="*/ 2147483647 h 256"/>
                <a:gd name="T38" fmla="*/ 2147483647 w 508"/>
                <a:gd name="T39" fmla="*/ 2147483647 h 256"/>
                <a:gd name="T40" fmla="*/ 2147483647 w 508"/>
                <a:gd name="T41" fmla="*/ 2147483647 h 256"/>
                <a:gd name="T42" fmla="*/ 2147483647 w 508"/>
                <a:gd name="T43" fmla="*/ 2147483647 h 256"/>
                <a:gd name="T44" fmla="*/ 2147483647 w 508"/>
                <a:gd name="T45" fmla="*/ 2147483647 h 256"/>
                <a:gd name="T46" fmla="*/ 0 w 508"/>
                <a:gd name="T47" fmla="*/ 2147483647 h 256"/>
                <a:gd name="T48" fmla="*/ 2147483647 w 508"/>
                <a:gd name="T49" fmla="*/ 2147483647 h 256"/>
                <a:gd name="T50" fmla="*/ 2147483647 w 508"/>
                <a:gd name="T51" fmla="*/ 2147483647 h 256"/>
                <a:gd name="T52" fmla="*/ 2147483647 w 508"/>
                <a:gd name="T53" fmla="*/ 2147483647 h 256"/>
                <a:gd name="T54" fmla="*/ 2147483647 w 508"/>
                <a:gd name="T55" fmla="*/ 2147483647 h 256"/>
                <a:gd name="T56" fmla="*/ 2147483647 w 508"/>
                <a:gd name="T57" fmla="*/ 2147483647 h 256"/>
                <a:gd name="T58" fmla="*/ 2147483647 w 508"/>
                <a:gd name="T59" fmla="*/ 2147483647 h 256"/>
                <a:gd name="T60" fmla="*/ 2147483647 w 508"/>
                <a:gd name="T61" fmla="*/ 2147483647 h 256"/>
                <a:gd name="T62" fmla="*/ 2147483647 w 508"/>
                <a:gd name="T63" fmla="*/ 2147483647 h 256"/>
                <a:gd name="T64" fmla="*/ 2147483647 w 508"/>
                <a:gd name="T65" fmla="*/ 2147483647 h 256"/>
                <a:gd name="T66" fmla="*/ 2147483647 w 508"/>
                <a:gd name="T67" fmla="*/ 2147483647 h 256"/>
                <a:gd name="T68" fmla="*/ 2147483647 w 508"/>
                <a:gd name="T69" fmla="*/ 2147483647 h 256"/>
                <a:gd name="T70" fmla="*/ 2147483647 w 508"/>
                <a:gd name="T71" fmla="*/ 2147483647 h 256"/>
                <a:gd name="T72" fmla="*/ 2147483647 w 508"/>
                <a:gd name="T73" fmla="*/ 2147483647 h 256"/>
                <a:gd name="T74" fmla="*/ 2147483647 w 508"/>
                <a:gd name="T75" fmla="*/ 2147483647 h 256"/>
                <a:gd name="T76" fmla="*/ 2147483647 w 508"/>
                <a:gd name="T77" fmla="*/ 2147483647 h 256"/>
                <a:gd name="T78" fmla="*/ 2147483647 w 508"/>
                <a:gd name="T79" fmla="*/ 2147483647 h 256"/>
                <a:gd name="T80" fmla="*/ 2147483647 w 508"/>
                <a:gd name="T81" fmla="*/ 2147483647 h 2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8"/>
                <a:gd name="T124" fmla="*/ 0 h 256"/>
                <a:gd name="T125" fmla="*/ 508 w 508"/>
                <a:gd name="T126" fmla="*/ 256 h 2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8" h="256">
                  <a:moveTo>
                    <a:pt x="388" y="150"/>
                  </a:moveTo>
                  <a:lnTo>
                    <a:pt x="410" y="154"/>
                  </a:lnTo>
                  <a:lnTo>
                    <a:pt x="424" y="154"/>
                  </a:lnTo>
                  <a:lnTo>
                    <a:pt x="418" y="150"/>
                  </a:lnTo>
                  <a:lnTo>
                    <a:pt x="402" y="138"/>
                  </a:lnTo>
                  <a:lnTo>
                    <a:pt x="388" y="132"/>
                  </a:lnTo>
                  <a:lnTo>
                    <a:pt x="410" y="132"/>
                  </a:lnTo>
                  <a:lnTo>
                    <a:pt x="410" y="120"/>
                  </a:lnTo>
                  <a:lnTo>
                    <a:pt x="424" y="120"/>
                  </a:lnTo>
                  <a:lnTo>
                    <a:pt x="448" y="108"/>
                  </a:lnTo>
                  <a:lnTo>
                    <a:pt x="424" y="98"/>
                  </a:lnTo>
                  <a:lnTo>
                    <a:pt x="448" y="104"/>
                  </a:lnTo>
                  <a:lnTo>
                    <a:pt x="432" y="92"/>
                  </a:lnTo>
                  <a:lnTo>
                    <a:pt x="432" y="86"/>
                  </a:lnTo>
                  <a:lnTo>
                    <a:pt x="462" y="80"/>
                  </a:lnTo>
                  <a:lnTo>
                    <a:pt x="448" y="80"/>
                  </a:lnTo>
                  <a:lnTo>
                    <a:pt x="432" y="74"/>
                  </a:lnTo>
                  <a:lnTo>
                    <a:pt x="440" y="58"/>
                  </a:lnTo>
                  <a:lnTo>
                    <a:pt x="462" y="40"/>
                  </a:lnTo>
                  <a:lnTo>
                    <a:pt x="486" y="34"/>
                  </a:lnTo>
                  <a:lnTo>
                    <a:pt x="508" y="22"/>
                  </a:lnTo>
                  <a:lnTo>
                    <a:pt x="448" y="22"/>
                  </a:lnTo>
                  <a:lnTo>
                    <a:pt x="424" y="34"/>
                  </a:lnTo>
                  <a:lnTo>
                    <a:pt x="402" y="34"/>
                  </a:lnTo>
                  <a:lnTo>
                    <a:pt x="424" y="22"/>
                  </a:lnTo>
                  <a:lnTo>
                    <a:pt x="394" y="28"/>
                  </a:lnTo>
                  <a:lnTo>
                    <a:pt x="424" y="12"/>
                  </a:lnTo>
                  <a:lnTo>
                    <a:pt x="410" y="12"/>
                  </a:lnTo>
                  <a:lnTo>
                    <a:pt x="388" y="6"/>
                  </a:lnTo>
                  <a:lnTo>
                    <a:pt x="364" y="0"/>
                  </a:lnTo>
                  <a:lnTo>
                    <a:pt x="296" y="0"/>
                  </a:lnTo>
                  <a:lnTo>
                    <a:pt x="272" y="6"/>
                  </a:lnTo>
                  <a:lnTo>
                    <a:pt x="258" y="6"/>
                  </a:lnTo>
                  <a:lnTo>
                    <a:pt x="242" y="0"/>
                  </a:lnTo>
                  <a:lnTo>
                    <a:pt x="212" y="12"/>
                  </a:lnTo>
                  <a:lnTo>
                    <a:pt x="226" y="22"/>
                  </a:lnTo>
                  <a:lnTo>
                    <a:pt x="212" y="22"/>
                  </a:lnTo>
                  <a:lnTo>
                    <a:pt x="196" y="16"/>
                  </a:lnTo>
                  <a:lnTo>
                    <a:pt x="174" y="22"/>
                  </a:lnTo>
                  <a:lnTo>
                    <a:pt x="150" y="16"/>
                  </a:lnTo>
                  <a:lnTo>
                    <a:pt x="120" y="22"/>
                  </a:lnTo>
                  <a:lnTo>
                    <a:pt x="104" y="28"/>
                  </a:lnTo>
                  <a:lnTo>
                    <a:pt x="74" y="28"/>
                  </a:lnTo>
                  <a:lnTo>
                    <a:pt x="60" y="40"/>
                  </a:lnTo>
                  <a:lnTo>
                    <a:pt x="60" y="52"/>
                  </a:lnTo>
                  <a:lnTo>
                    <a:pt x="44" y="52"/>
                  </a:lnTo>
                  <a:lnTo>
                    <a:pt x="22" y="58"/>
                  </a:lnTo>
                  <a:lnTo>
                    <a:pt x="0" y="58"/>
                  </a:lnTo>
                  <a:lnTo>
                    <a:pt x="0" y="74"/>
                  </a:lnTo>
                  <a:lnTo>
                    <a:pt x="22" y="74"/>
                  </a:lnTo>
                  <a:lnTo>
                    <a:pt x="0" y="86"/>
                  </a:lnTo>
                  <a:lnTo>
                    <a:pt x="14" y="92"/>
                  </a:lnTo>
                  <a:lnTo>
                    <a:pt x="38" y="86"/>
                  </a:lnTo>
                  <a:lnTo>
                    <a:pt x="74" y="82"/>
                  </a:lnTo>
                  <a:lnTo>
                    <a:pt x="104" y="92"/>
                  </a:lnTo>
                  <a:lnTo>
                    <a:pt x="128" y="108"/>
                  </a:lnTo>
                  <a:lnTo>
                    <a:pt x="128" y="144"/>
                  </a:lnTo>
                  <a:lnTo>
                    <a:pt x="136" y="138"/>
                  </a:lnTo>
                  <a:lnTo>
                    <a:pt x="158" y="150"/>
                  </a:lnTo>
                  <a:lnTo>
                    <a:pt x="158" y="160"/>
                  </a:lnTo>
                  <a:lnTo>
                    <a:pt x="150" y="166"/>
                  </a:lnTo>
                  <a:lnTo>
                    <a:pt x="144" y="178"/>
                  </a:lnTo>
                  <a:lnTo>
                    <a:pt x="128" y="194"/>
                  </a:lnTo>
                  <a:lnTo>
                    <a:pt x="150" y="212"/>
                  </a:lnTo>
                  <a:lnTo>
                    <a:pt x="150" y="224"/>
                  </a:lnTo>
                  <a:lnTo>
                    <a:pt x="166" y="246"/>
                  </a:lnTo>
                  <a:lnTo>
                    <a:pt x="188" y="252"/>
                  </a:lnTo>
                  <a:lnTo>
                    <a:pt x="204" y="252"/>
                  </a:lnTo>
                  <a:lnTo>
                    <a:pt x="212" y="256"/>
                  </a:lnTo>
                  <a:lnTo>
                    <a:pt x="220" y="246"/>
                  </a:lnTo>
                  <a:lnTo>
                    <a:pt x="234" y="246"/>
                  </a:lnTo>
                  <a:lnTo>
                    <a:pt x="242" y="230"/>
                  </a:lnTo>
                  <a:lnTo>
                    <a:pt x="242" y="218"/>
                  </a:lnTo>
                  <a:lnTo>
                    <a:pt x="258" y="218"/>
                  </a:lnTo>
                  <a:lnTo>
                    <a:pt x="242" y="206"/>
                  </a:lnTo>
                  <a:lnTo>
                    <a:pt x="258" y="206"/>
                  </a:lnTo>
                  <a:lnTo>
                    <a:pt x="272" y="200"/>
                  </a:lnTo>
                  <a:lnTo>
                    <a:pt x="296" y="194"/>
                  </a:lnTo>
                  <a:lnTo>
                    <a:pt x="326" y="172"/>
                  </a:lnTo>
                  <a:lnTo>
                    <a:pt x="356" y="172"/>
                  </a:lnTo>
                  <a:lnTo>
                    <a:pt x="378" y="166"/>
                  </a:lnTo>
                  <a:lnTo>
                    <a:pt x="410" y="160"/>
                  </a:lnTo>
                  <a:lnTo>
                    <a:pt x="388" y="15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35" name="Freeform 57"/>
            <p:cNvSpPr/>
            <p:nvPr/>
          </p:nvSpPr>
          <p:spPr bwMode="auto">
            <a:xfrm>
              <a:off x="3392204" y="2282045"/>
              <a:ext cx="4494" cy="7140"/>
            </a:xfrm>
            <a:custGeom>
              <a:avLst/>
              <a:gdLst>
                <a:gd name="T0" fmla="*/ 2147483647 w 2"/>
                <a:gd name="T1" fmla="*/ 0 h 2"/>
                <a:gd name="T2" fmla="*/ 0 w 2"/>
                <a:gd name="T3" fmla="*/ 0 h 2"/>
                <a:gd name="T4" fmla="*/ 0 w 2"/>
                <a:gd name="T5" fmla="*/ 2147483647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0"/>
                  </a:lnTo>
                  <a:lnTo>
                    <a:pt x="0" y="2"/>
                  </a:lnTo>
                  <a:lnTo>
                    <a:pt x="2" y="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36" name="Freeform 58"/>
            <p:cNvSpPr/>
            <p:nvPr/>
          </p:nvSpPr>
          <p:spPr bwMode="auto">
            <a:xfrm>
              <a:off x="7167264" y="2332027"/>
              <a:ext cx="408965" cy="649757"/>
            </a:xfrm>
            <a:custGeom>
              <a:avLst/>
              <a:gdLst>
                <a:gd name="T0" fmla="*/ 2147483647 w 182"/>
                <a:gd name="T1" fmla="*/ 2147483647 h 182"/>
                <a:gd name="T2" fmla="*/ 2147483647 w 182"/>
                <a:gd name="T3" fmla="*/ 2147483647 h 182"/>
                <a:gd name="T4" fmla="*/ 2147483647 w 182"/>
                <a:gd name="T5" fmla="*/ 2147483647 h 182"/>
                <a:gd name="T6" fmla="*/ 2147483647 w 182"/>
                <a:gd name="T7" fmla="*/ 2147483647 h 182"/>
                <a:gd name="T8" fmla="*/ 2147483647 w 182"/>
                <a:gd name="T9" fmla="*/ 2147483647 h 182"/>
                <a:gd name="T10" fmla="*/ 0 w 182"/>
                <a:gd name="T11" fmla="*/ 2147483647 h 182"/>
                <a:gd name="T12" fmla="*/ 2147483647 w 182"/>
                <a:gd name="T13" fmla="*/ 2147483647 h 182"/>
                <a:gd name="T14" fmla="*/ 2147483647 w 182"/>
                <a:gd name="T15" fmla="*/ 2147483647 h 182"/>
                <a:gd name="T16" fmla="*/ 2147483647 w 182"/>
                <a:gd name="T17" fmla="*/ 2147483647 h 182"/>
                <a:gd name="T18" fmla="*/ 2147483647 w 182"/>
                <a:gd name="T19" fmla="*/ 2147483647 h 182"/>
                <a:gd name="T20" fmla="*/ 2147483647 w 182"/>
                <a:gd name="T21" fmla="*/ 2147483647 h 182"/>
                <a:gd name="T22" fmla="*/ 2147483647 w 182"/>
                <a:gd name="T23" fmla="*/ 2147483647 h 182"/>
                <a:gd name="T24" fmla="*/ 2147483647 w 182"/>
                <a:gd name="T25" fmla="*/ 2147483647 h 182"/>
                <a:gd name="T26" fmla="*/ 2147483647 w 182"/>
                <a:gd name="T27" fmla="*/ 2147483647 h 182"/>
                <a:gd name="T28" fmla="*/ 2147483647 w 182"/>
                <a:gd name="T29" fmla="*/ 2147483647 h 182"/>
                <a:gd name="T30" fmla="*/ 2147483647 w 182"/>
                <a:gd name="T31" fmla="*/ 2147483647 h 182"/>
                <a:gd name="T32" fmla="*/ 2147483647 w 182"/>
                <a:gd name="T33" fmla="*/ 2147483647 h 182"/>
                <a:gd name="T34" fmla="*/ 2147483647 w 182"/>
                <a:gd name="T35" fmla="*/ 2147483647 h 182"/>
                <a:gd name="T36" fmla="*/ 2147483647 w 182"/>
                <a:gd name="T37" fmla="*/ 2147483647 h 182"/>
                <a:gd name="T38" fmla="*/ 2147483647 w 182"/>
                <a:gd name="T39" fmla="*/ 2147483647 h 182"/>
                <a:gd name="T40" fmla="*/ 2147483647 w 182"/>
                <a:gd name="T41" fmla="*/ 2147483647 h 182"/>
                <a:gd name="T42" fmla="*/ 2147483647 w 182"/>
                <a:gd name="T43" fmla="*/ 2147483647 h 182"/>
                <a:gd name="T44" fmla="*/ 2147483647 w 182"/>
                <a:gd name="T45" fmla="*/ 2147483647 h 182"/>
                <a:gd name="T46" fmla="*/ 2147483647 w 182"/>
                <a:gd name="T47" fmla="*/ 2147483647 h 182"/>
                <a:gd name="T48" fmla="*/ 2147483647 w 182"/>
                <a:gd name="T49" fmla="*/ 2147483647 h 182"/>
                <a:gd name="T50" fmla="*/ 2147483647 w 182"/>
                <a:gd name="T51" fmla="*/ 2147483647 h 182"/>
                <a:gd name="T52" fmla="*/ 2147483647 w 182"/>
                <a:gd name="T53" fmla="*/ 2147483647 h 182"/>
                <a:gd name="T54" fmla="*/ 2147483647 w 182"/>
                <a:gd name="T55" fmla="*/ 2147483647 h 182"/>
                <a:gd name="T56" fmla="*/ 2147483647 w 182"/>
                <a:gd name="T57" fmla="*/ 2147483647 h 182"/>
                <a:gd name="T58" fmla="*/ 2147483647 w 182"/>
                <a:gd name="T59" fmla="*/ 2147483647 h 182"/>
                <a:gd name="T60" fmla="*/ 2147483647 w 182"/>
                <a:gd name="T61" fmla="*/ 2147483647 h 182"/>
                <a:gd name="T62" fmla="*/ 2147483647 w 182"/>
                <a:gd name="T63" fmla="*/ 2147483647 h 182"/>
                <a:gd name="T64" fmla="*/ 2147483647 w 182"/>
                <a:gd name="T65" fmla="*/ 2147483647 h 182"/>
                <a:gd name="T66" fmla="*/ 2147483647 w 182"/>
                <a:gd name="T67" fmla="*/ 0 h 182"/>
                <a:gd name="T68" fmla="*/ 2147483647 w 182"/>
                <a:gd name="T69" fmla="*/ 2147483647 h 182"/>
                <a:gd name="T70" fmla="*/ 2147483647 w 182"/>
                <a:gd name="T71" fmla="*/ 2147483647 h 182"/>
                <a:gd name="T72" fmla="*/ 2147483647 w 182"/>
                <a:gd name="T73" fmla="*/ 2147483647 h 182"/>
                <a:gd name="T74" fmla="*/ 2147483647 w 182"/>
                <a:gd name="T75" fmla="*/ 2147483647 h 182"/>
                <a:gd name="T76" fmla="*/ 2147483647 w 182"/>
                <a:gd name="T77" fmla="*/ 2147483647 h 182"/>
                <a:gd name="T78" fmla="*/ 2147483647 w 182"/>
                <a:gd name="T79" fmla="*/ 2147483647 h 182"/>
                <a:gd name="T80" fmla="*/ 2147483647 w 182"/>
                <a:gd name="T81" fmla="*/ 2147483647 h 182"/>
                <a:gd name="T82" fmla="*/ 2147483647 w 182"/>
                <a:gd name="T83" fmla="*/ 2147483647 h 182"/>
                <a:gd name="T84" fmla="*/ 2147483647 w 182"/>
                <a:gd name="T85" fmla="*/ 2147483647 h 182"/>
                <a:gd name="T86" fmla="*/ 2147483647 w 182"/>
                <a:gd name="T87" fmla="*/ 2147483647 h 182"/>
                <a:gd name="T88" fmla="*/ 2147483647 w 182"/>
                <a:gd name="T89" fmla="*/ 2147483647 h 182"/>
                <a:gd name="T90" fmla="*/ 2147483647 w 182"/>
                <a:gd name="T91" fmla="*/ 2147483647 h 1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182"/>
                <a:gd name="T140" fmla="*/ 182 w 182"/>
                <a:gd name="T141" fmla="*/ 182 h 1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182">
                  <a:moveTo>
                    <a:pt x="114" y="142"/>
                  </a:moveTo>
                  <a:lnTo>
                    <a:pt x="92" y="142"/>
                  </a:lnTo>
                  <a:lnTo>
                    <a:pt x="76" y="154"/>
                  </a:lnTo>
                  <a:lnTo>
                    <a:pt x="46" y="160"/>
                  </a:lnTo>
                  <a:lnTo>
                    <a:pt x="22" y="166"/>
                  </a:lnTo>
                  <a:lnTo>
                    <a:pt x="0" y="182"/>
                  </a:lnTo>
                  <a:lnTo>
                    <a:pt x="22" y="182"/>
                  </a:lnTo>
                  <a:lnTo>
                    <a:pt x="22" y="170"/>
                  </a:lnTo>
                  <a:lnTo>
                    <a:pt x="46" y="166"/>
                  </a:lnTo>
                  <a:lnTo>
                    <a:pt x="92" y="166"/>
                  </a:lnTo>
                  <a:lnTo>
                    <a:pt x="114" y="160"/>
                  </a:lnTo>
                  <a:lnTo>
                    <a:pt x="136" y="154"/>
                  </a:lnTo>
                  <a:lnTo>
                    <a:pt x="152" y="154"/>
                  </a:lnTo>
                  <a:lnTo>
                    <a:pt x="158" y="142"/>
                  </a:lnTo>
                  <a:lnTo>
                    <a:pt x="136" y="132"/>
                  </a:lnTo>
                  <a:lnTo>
                    <a:pt x="158" y="126"/>
                  </a:lnTo>
                  <a:lnTo>
                    <a:pt x="144" y="120"/>
                  </a:lnTo>
                  <a:lnTo>
                    <a:pt x="130" y="114"/>
                  </a:lnTo>
                  <a:lnTo>
                    <a:pt x="124" y="114"/>
                  </a:lnTo>
                  <a:lnTo>
                    <a:pt x="136" y="108"/>
                  </a:lnTo>
                  <a:lnTo>
                    <a:pt x="136" y="96"/>
                  </a:lnTo>
                  <a:lnTo>
                    <a:pt x="152" y="102"/>
                  </a:lnTo>
                  <a:lnTo>
                    <a:pt x="168" y="96"/>
                  </a:lnTo>
                  <a:lnTo>
                    <a:pt x="182" y="90"/>
                  </a:lnTo>
                  <a:lnTo>
                    <a:pt x="158" y="90"/>
                  </a:lnTo>
                  <a:lnTo>
                    <a:pt x="136" y="86"/>
                  </a:lnTo>
                  <a:lnTo>
                    <a:pt x="130" y="74"/>
                  </a:lnTo>
                  <a:lnTo>
                    <a:pt x="136" y="68"/>
                  </a:lnTo>
                  <a:lnTo>
                    <a:pt x="122" y="62"/>
                  </a:lnTo>
                  <a:lnTo>
                    <a:pt x="130" y="46"/>
                  </a:lnTo>
                  <a:lnTo>
                    <a:pt x="144" y="46"/>
                  </a:lnTo>
                  <a:lnTo>
                    <a:pt x="122" y="28"/>
                  </a:lnTo>
                  <a:lnTo>
                    <a:pt x="98" y="16"/>
                  </a:lnTo>
                  <a:lnTo>
                    <a:pt x="92" y="0"/>
                  </a:lnTo>
                  <a:lnTo>
                    <a:pt x="84" y="6"/>
                  </a:lnTo>
                  <a:lnTo>
                    <a:pt x="84" y="16"/>
                  </a:lnTo>
                  <a:lnTo>
                    <a:pt x="98" y="34"/>
                  </a:lnTo>
                  <a:lnTo>
                    <a:pt x="114" y="52"/>
                  </a:lnTo>
                  <a:lnTo>
                    <a:pt x="106" y="68"/>
                  </a:lnTo>
                  <a:lnTo>
                    <a:pt x="114" y="80"/>
                  </a:lnTo>
                  <a:lnTo>
                    <a:pt x="122" y="90"/>
                  </a:lnTo>
                  <a:lnTo>
                    <a:pt x="106" y="102"/>
                  </a:lnTo>
                  <a:lnTo>
                    <a:pt x="114" y="120"/>
                  </a:lnTo>
                  <a:lnTo>
                    <a:pt x="122" y="116"/>
                  </a:lnTo>
                  <a:lnTo>
                    <a:pt x="122" y="132"/>
                  </a:lnTo>
                  <a:lnTo>
                    <a:pt x="114" y="142"/>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37" name="Freeform 59"/>
            <p:cNvSpPr/>
            <p:nvPr/>
          </p:nvSpPr>
          <p:spPr bwMode="auto">
            <a:xfrm>
              <a:off x="983356" y="1903614"/>
              <a:ext cx="2611084" cy="3555817"/>
            </a:xfrm>
            <a:custGeom>
              <a:avLst/>
              <a:gdLst>
                <a:gd name="T0" fmla="*/ 2147483647 w 1162"/>
                <a:gd name="T1" fmla="*/ 2147483647 h 996"/>
                <a:gd name="T2" fmla="*/ 2147483647 w 1162"/>
                <a:gd name="T3" fmla="*/ 2147483647 h 996"/>
                <a:gd name="T4" fmla="*/ 2147483647 w 1162"/>
                <a:gd name="T5" fmla="*/ 2147483647 h 996"/>
                <a:gd name="T6" fmla="*/ 2147483647 w 1162"/>
                <a:gd name="T7" fmla="*/ 2147483647 h 996"/>
                <a:gd name="T8" fmla="*/ 2147483647 w 1162"/>
                <a:gd name="T9" fmla="*/ 2147483647 h 996"/>
                <a:gd name="T10" fmla="*/ 2147483647 w 1162"/>
                <a:gd name="T11" fmla="*/ 2147483647 h 996"/>
                <a:gd name="T12" fmla="*/ 2147483647 w 1162"/>
                <a:gd name="T13" fmla="*/ 2147483647 h 996"/>
                <a:gd name="T14" fmla="*/ 2147483647 w 1162"/>
                <a:gd name="T15" fmla="*/ 2147483647 h 996"/>
                <a:gd name="T16" fmla="*/ 2147483647 w 1162"/>
                <a:gd name="T17" fmla="*/ 2147483647 h 996"/>
                <a:gd name="T18" fmla="*/ 2147483647 w 1162"/>
                <a:gd name="T19" fmla="*/ 2147483647 h 996"/>
                <a:gd name="T20" fmla="*/ 2147483647 w 1162"/>
                <a:gd name="T21" fmla="*/ 2147483647 h 996"/>
                <a:gd name="T22" fmla="*/ 2147483647 w 1162"/>
                <a:gd name="T23" fmla="*/ 2147483647 h 996"/>
                <a:gd name="T24" fmla="*/ 2147483647 w 1162"/>
                <a:gd name="T25" fmla="*/ 2147483647 h 996"/>
                <a:gd name="T26" fmla="*/ 2147483647 w 1162"/>
                <a:gd name="T27" fmla="*/ 2147483647 h 996"/>
                <a:gd name="T28" fmla="*/ 2147483647 w 1162"/>
                <a:gd name="T29" fmla="*/ 2147483647 h 996"/>
                <a:gd name="T30" fmla="*/ 2147483647 w 1162"/>
                <a:gd name="T31" fmla="*/ 2147483647 h 996"/>
                <a:gd name="T32" fmla="*/ 2147483647 w 1162"/>
                <a:gd name="T33" fmla="*/ 2147483647 h 996"/>
                <a:gd name="T34" fmla="*/ 2147483647 w 1162"/>
                <a:gd name="T35" fmla="*/ 2147483647 h 996"/>
                <a:gd name="T36" fmla="*/ 2147483647 w 1162"/>
                <a:gd name="T37" fmla="*/ 2147483647 h 996"/>
                <a:gd name="T38" fmla="*/ 2147483647 w 1162"/>
                <a:gd name="T39" fmla="*/ 2147483647 h 996"/>
                <a:gd name="T40" fmla="*/ 2147483647 w 1162"/>
                <a:gd name="T41" fmla="*/ 2147483647 h 996"/>
                <a:gd name="T42" fmla="*/ 2147483647 w 1162"/>
                <a:gd name="T43" fmla="*/ 2147483647 h 996"/>
                <a:gd name="T44" fmla="*/ 2147483647 w 1162"/>
                <a:gd name="T45" fmla="*/ 2147483647 h 996"/>
                <a:gd name="T46" fmla="*/ 2147483647 w 1162"/>
                <a:gd name="T47" fmla="*/ 2147483647 h 996"/>
                <a:gd name="T48" fmla="*/ 2147483647 w 1162"/>
                <a:gd name="T49" fmla="*/ 2147483647 h 996"/>
                <a:gd name="T50" fmla="*/ 2147483647 w 1162"/>
                <a:gd name="T51" fmla="*/ 2147483647 h 996"/>
                <a:gd name="T52" fmla="*/ 2147483647 w 1162"/>
                <a:gd name="T53" fmla="*/ 2147483647 h 996"/>
                <a:gd name="T54" fmla="*/ 2147483647 w 1162"/>
                <a:gd name="T55" fmla="*/ 2147483647 h 996"/>
                <a:gd name="T56" fmla="*/ 2147483647 w 1162"/>
                <a:gd name="T57" fmla="*/ 2147483647 h 996"/>
                <a:gd name="T58" fmla="*/ 2147483647 w 1162"/>
                <a:gd name="T59" fmla="*/ 2147483647 h 996"/>
                <a:gd name="T60" fmla="*/ 2147483647 w 1162"/>
                <a:gd name="T61" fmla="*/ 2147483647 h 996"/>
                <a:gd name="T62" fmla="*/ 2147483647 w 1162"/>
                <a:gd name="T63" fmla="*/ 2147483647 h 996"/>
                <a:gd name="T64" fmla="*/ 2147483647 w 1162"/>
                <a:gd name="T65" fmla="*/ 2147483647 h 996"/>
                <a:gd name="T66" fmla="*/ 2147483647 w 1162"/>
                <a:gd name="T67" fmla="*/ 0 h 996"/>
                <a:gd name="T68" fmla="*/ 2147483647 w 1162"/>
                <a:gd name="T69" fmla="*/ 2147483647 h 996"/>
                <a:gd name="T70" fmla="*/ 2147483647 w 1162"/>
                <a:gd name="T71" fmla="*/ 2147483647 h 996"/>
                <a:gd name="T72" fmla="*/ 2147483647 w 1162"/>
                <a:gd name="T73" fmla="*/ 2147483647 h 996"/>
                <a:gd name="T74" fmla="*/ 2147483647 w 1162"/>
                <a:gd name="T75" fmla="*/ 2147483647 h 996"/>
                <a:gd name="T76" fmla="*/ 2147483647 w 1162"/>
                <a:gd name="T77" fmla="*/ 2147483647 h 996"/>
                <a:gd name="T78" fmla="*/ 2147483647 w 1162"/>
                <a:gd name="T79" fmla="*/ 2147483647 h 996"/>
                <a:gd name="T80" fmla="*/ 2147483647 w 1162"/>
                <a:gd name="T81" fmla="*/ 2147483647 h 996"/>
                <a:gd name="T82" fmla="*/ 2147483647 w 1162"/>
                <a:gd name="T83" fmla="*/ 2147483647 h 996"/>
                <a:gd name="T84" fmla="*/ 2147483647 w 1162"/>
                <a:gd name="T85" fmla="*/ 2147483647 h 996"/>
                <a:gd name="T86" fmla="*/ 2147483647 w 1162"/>
                <a:gd name="T87" fmla="*/ 2147483647 h 996"/>
                <a:gd name="T88" fmla="*/ 2147483647 w 1162"/>
                <a:gd name="T89" fmla="*/ 2147483647 h 996"/>
                <a:gd name="T90" fmla="*/ 2147483647 w 1162"/>
                <a:gd name="T91" fmla="*/ 2147483647 h 996"/>
                <a:gd name="T92" fmla="*/ 2147483647 w 1162"/>
                <a:gd name="T93" fmla="*/ 2147483647 h 996"/>
                <a:gd name="T94" fmla="*/ 2147483647 w 1162"/>
                <a:gd name="T95" fmla="*/ 2147483647 h 996"/>
                <a:gd name="T96" fmla="*/ 2147483647 w 1162"/>
                <a:gd name="T97" fmla="*/ 2147483647 h 996"/>
                <a:gd name="T98" fmla="*/ 2147483647 w 1162"/>
                <a:gd name="T99" fmla="*/ 2147483647 h 996"/>
                <a:gd name="T100" fmla="*/ 2147483647 w 1162"/>
                <a:gd name="T101" fmla="*/ 2147483647 h 996"/>
                <a:gd name="T102" fmla="*/ 2147483647 w 1162"/>
                <a:gd name="T103" fmla="*/ 2147483647 h 996"/>
                <a:gd name="T104" fmla="*/ 2147483647 w 1162"/>
                <a:gd name="T105" fmla="*/ 2147483647 h 996"/>
                <a:gd name="T106" fmla="*/ 2147483647 w 1162"/>
                <a:gd name="T107" fmla="*/ 2147483647 h 996"/>
                <a:gd name="T108" fmla="*/ 2147483647 w 1162"/>
                <a:gd name="T109" fmla="*/ 2147483647 h 996"/>
                <a:gd name="T110" fmla="*/ 2147483647 w 1162"/>
                <a:gd name="T111" fmla="*/ 2147483647 h 996"/>
                <a:gd name="T112" fmla="*/ 2147483647 w 1162"/>
                <a:gd name="T113" fmla="*/ 2147483647 h 996"/>
                <a:gd name="T114" fmla="*/ 2147483647 w 1162"/>
                <a:gd name="T115" fmla="*/ 2147483647 h 996"/>
                <a:gd name="T116" fmla="*/ 2147483647 w 1162"/>
                <a:gd name="T117" fmla="*/ 2147483647 h 996"/>
                <a:gd name="T118" fmla="*/ 2147483647 w 1162"/>
                <a:gd name="T119" fmla="*/ 2147483647 h 996"/>
                <a:gd name="T120" fmla="*/ 2147483647 w 1162"/>
                <a:gd name="T121" fmla="*/ 2147483647 h 9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62"/>
                <a:gd name="T184" fmla="*/ 0 h 996"/>
                <a:gd name="T185" fmla="*/ 1162 w 1162"/>
                <a:gd name="T186" fmla="*/ 996 h 9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62" h="996">
                  <a:moveTo>
                    <a:pt x="1126" y="596"/>
                  </a:moveTo>
                  <a:lnTo>
                    <a:pt x="1110" y="584"/>
                  </a:lnTo>
                  <a:lnTo>
                    <a:pt x="1064" y="584"/>
                  </a:lnTo>
                  <a:lnTo>
                    <a:pt x="1048" y="578"/>
                  </a:lnTo>
                  <a:lnTo>
                    <a:pt x="1026" y="584"/>
                  </a:lnTo>
                  <a:lnTo>
                    <a:pt x="1004" y="584"/>
                  </a:lnTo>
                  <a:lnTo>
                    <a:pt x="1018" y="572"/>
                  </a:lnTo>
                  <a:lnTo>
                    <a:pt x="1010" y="572"/>
                  </a:lnTo>
                  <a:lnTo>
                    <a:pt x="996" y="578"/>
                  </a:lnTo>
                  <a:lnTo>
                    <a:pt x="980" y="584"/>
                  </a:lnTo>
                  <a:lnTo>
                    <a:pt x="988" y="572"/>
                  </a:lnTo>
                  <a:lnTo>
                    <a:pt x="1004" y="572"/>
                  </a:lnTo>
                  <a:lnTo>
                    <a:pt x="1004" y="538"/>
                  </a:lnTo>
                  <a:lnTo>
                    <a:pt x="988" y="532"/>
                  </a:lnTo>
                  <a:lnTo>
                    <a:pt x="964" y="526"/>
                  </a:lnTo>
                  <a:lnTo>
                    <a:pt x="950" y="532"/>
                  </a:lnTo>
                  <a:lnTo>
                    <a:pt x="920" y="526"/>
                  </a:lnTo>
                  <a:lnTo>
                    <a:pt x="920" y="514"/>
                  </a:lnTo>
                  <a:lnTo>
                    <a:pt x="904" y="508"/>
                  </a:lnTo>
                  <a:lnTo>
                    <a:pt x="882" y="498"/>
                  </a:lnTo>
                  <a:lnTo>
                    <a:pt x="860" y="504"/>
                  </a:lnTo>
                  <a:lnTo>
                    <a:pt x="844" y="498"/>
                  </a:lnTo>
                  <a:lnTo>
                    <a:pt x="822" y="492"/>
                  </a:lnTo>
                  <a:lnTo>
                    <a:pt x="798" y="492"/>
                  </a:lnTo>
                  <a:lnTo>
                    <a:pt x="790" y="486"/>
                  </a:lnTo>
                  <a:lnTo>
                    <a:pt x="776" y="492"/>
                  </a:lnTo>
                  <a:lnTo>
                    <a:pt x="752" y="504"/>
                  </a:lnTo>
                  <a:lnTo>
                    <a:pt x="730" y="514"/>
                  </a:lnTo>
                  <a:lnTo>
                    <a:pt x="714" y="508"/>
                  </a:lnTo>
                  <a:lnTo>
                    <a:pt x="730" y="504"/>
                  </a:lnTo>
                  <a:lnTo>
                    <a:pt x="708" y="504"/>
                  </a:lnTo>
                  <a:lnTo>
                    <a:pt x="684" y="508"/>
                  </a:lnTo>
                  <a:lnTo>
                    <a:pt x="668" y="498"/>
                  </a:lnTo>
                  <a:lnTo>
                    <a:pt x="668" y="468"/>
                  </a:lnTo>
                  <a:lnTo>
                    <a:pt x="654" y="462"/>
                  </a:lnTo>
                  <a:lnTo>
                    <a:pt x="638" y="458"/>
                  </a:lnTo>
                  <a:lnTo>
                    <a:pt x="608" y="468"/>
                  </a:lnTo>
                  <a:lnTo>
                    <a:pt x="616" y="452"/>
                  </a:lnTo>
                  <a:lnTo>
                    <a:pt x="616" y="434"/>
                  </a:lnTo>
                  <a:lnTo>
                    <a:pt x="624" y="418"/>
                  </a:lnTo>
                  <a:lnTo>
                    <a:pt x="600" y="424"/>
                  </a:lnTo>
                  <a:lnTo>
                    <a:pt x="586" y="434"/>
                  </a:lnTo>
                  <a:lnTo>
                    <a:pt x="570" y="446"/>
                  </a:lnTo>
                  <a:lnTo>
                    <a:pt x="546" y="440"/>
                  </a:lnTo>
                  <a:lnTo>
                    <a:pt x="524" y="430"/>
                  </a:lnTo>
                  <a:lnTo>
                    <a:pt x="516" y="412"/>
                  </a:lnTo>
                  <a:lnTo>
                    <a:pt x="524" y="394"/>
                  </a:lnTo>
                  <a:lnTo>
                    <a:pt x="516" y="382"/>
                  </a:lnTo>
                  <a:lnTo>
                    <a:pt x="540" y="372"/>
                  </a:lnTo>
                  <a:lnTo>
                    <a:pt x="554" y="366"/>
                  </a:lnTo>
                  <a:lnTo>
                    <a:pt x="578" y="360"/>
                  </a:lnTo>
                  <a:lnTo>
                    <a:pt x="592" y="366"/>
                  </a:lnTo>
                  <a:lnTo>
                    <a:pt x="616" y="360"/>
                  </a:lnTo>
                  <a:lnTo>
                    <a:pt x="654" y="366"/>
                  </a:lnTo>
                  <a:lnTo>
                    <a:pt x="668" y="366"/>
                  </a:lnTo>
                  <a:lnTo>
                    <a:pt x="668" y="378"/>
                  </a:lnTo>
                  <a:lnTo>
                    <a:pt x="684" y="388"/>
                  </a:lnTo>
                  <a:lnTo>
                    <a:pt x="700" y="400"/>
                  </a:lnTo>
                  <a:lnTo>
                    <a:pt x="700" y="382"/>
                  </a:lnTo>
                  <a:lnTo>
                    <a:pt x="692" y="372"/>
                  </a:lnTo>
                  <a:lnTo>
                    <a:pt x="684" y="360"/>
                  </a:lnTo>
                  <a:lnTo>
                    <a:pt x="700" y="354"/>
                  </a:lnTo>
                  <a:lnTo>
                    <a:pt x="714" y="338"/>
                  </a:lnTo>
                  <a:lnTo>
                    <a:pt x="738" y="326"/>
                  </a:lnTo>
                  <a:lnTo>
                    <a:pt x="744" y="314"/>
                  </a:lnTo>
                  <a:lnTo>
                    <a:pt x="730" y="302"/>
                  </a:lnTo>
                  <a:lnTo>
                    <a:pt x="744" y="290"/>
                  </a:lnTo>
                  <a:lnTo>
                    <a:pt x="752" y="302"/>
                  </a:lnTo>
                  <a:lnTo>
                    <a:pt x="776" y="280"/>
                  </a:lnTo>
                  <a:lnTo>
                    <a:pt x="790" y="274"/>
                  </a:lnTo>
                  <a:lnTo>
                    <a:pt x="806" y="268"/>
                  </a:lnTo>
                  <a:lnTo>
                    <a:pt x="806" y="256"/>
                  </a:lnTo>
                  <a:lnTo>
                    <a:pt x="836" y="246"/>
                  </a:lnTo>
                  <a:lnTo>
                    <a:pt x="860" y="240"/>
                  </a:lnTo>
                  <a:lnTo>
                    <a:pt x="852" y="252"/>
                  </a:lnTo>
                  <a:lnTo>
                    <a:pt x="874" y="252"/>
                  </a:lnTo>
                  <a:lnTo>
                    <a:pt x="898" y="240"/>
                  </a:lnTo>
                  <a:lnTo>
                    <a:pt x="874" y="234"/>
                  </a:lnTo>
                  <a:lnTo>
                    <a:pt x="866" y="216"/>
                  </a:lnTo>
                  <a:lnTo>
                    <a:pt x="866" y="206"/>
                  </a:lnTo>
                  <a:lnTo>
                    <a:pt x="844" y="210"/>
                  </a:lnTo>
                  <a:lnTo>
                    <a:pt x="782" y="228"/>
                  </a:lnTo>
                  <a:lnTo>
                    <a:pt x="828" y="210"/>
                  </a:lnTo>
                  <a:lnTo>
                    <a:pt x="852" y="200"/>
                  </a:lnTo>
                  <a:lnTo>
                    <a:pt x="874" y="200"/>
                  </a:lnTo>
                  <a:lnTo>
                    <a:pt x="904" y="206"/>
                  </a:lnTo>
                  <a:lnTo>
                    <a:pt x="912" y="210"/>
                  </a:lnTo>
                  <a:lnTo>
                    <a:pt x="928" y="206"/>
                  </a:lnTo>
                  <a:lnTo>
                    <a:pt x="942" y="194"/>
                  </a:lnTo>
                  <a:lnTo>
                    <a:pt x="964" y="194"/>
                  </a:lnTo>
                  <a:lnTo>
                    <a:pt x="964" y="182"/>
                  </a:lnTo>
                  <a:lnTo>
                    <a:pt x="950" y="176"/>
                  </a:lnTo>
                  <a:lnTo>
                    <a:pt x="928" y="188"/>
                  </a:lnTo>
                  <a:lnTo>
                    <a:pt x="934" y="176"/>
                  </a:lnTo>
                  <a:lnTo>
                    <a:pt x="928" y="166"/>
                  </a:lnTo>
                  <a:lnTo>
                    <a:pt x="920" y="148"/>
                  </a:lnTo>
                  <a:lnTo>
                    <a:pt x="912" y="130"/>
                  </a:lnTo>
                  <a:lnTo>
                    <a:pt x="890" y="120"/>
                  </a:lnTo>
                  <a:lnTo>
                    <a:pt x="874" y="130"/>
                  </a:lnTo>
                  <a:lnTo>
                    <a:pt x="866" y="148"/>
                  </a:lnTo>
                  <a:lnTo>
                    <a:pt x="852" y="142"/>
                  </a:lnTo>
                  <a:lnTo>
                    <a:pt x="852" y="126"/>
                  </a:lnTo>
                  <a:lnTo>
                    <a:pt x="836" y="108"/>
                  </a:lnTo>
                  <a:lnTo>
                    <a:pt x="806" y="102"/>
                  </a:lnTo>
                  <a:lnTo>
                    <a:pt x="776" y="96"/>
                  </a:lnTo>
                  <a:lnTo>
                    <a:pt x="776" y="86"/>
                  </a:lnTo>
                  <a:lnTo>
                    <a:pt x="768" y="102"/>
                  </a:lnTo>
                  <a:lnTo>
                    <a:pt x="768" y="120"/>
                  </a:lnTo>
                  <a:lnTo>
                    <a:pt x="776" y="148"/>
                  </a:lnTo>
                  <a:lnTo>
                    <a:pt x="752" y="160"/>
                  </a:lnTo>
                  <a:lnTo>
                    <a:pt x="738" y="160"/>
                  </a:lnTo>
                  <a:lnTo>
                    <a:pt x="744" y="182"/>
                  </a:lnTo>
                  <a:lnTo>
                    <a:pt x="730" y="200"/>
                  </a:lnTo>
                  <a:lnTo>
                    <a:pt x="714" y="188"/>
                  </a:lnTo>
                  <a:lnTo>
                    <a:pt x="714" y="176"/>
                  </a:lnTo>
                  <a:lnTo>
                    <a:pt x="708" y="160"/>
                  </a:lnTo>
                  <a:lnTo>
                    <a:pt x="692" y="160"/>
                  </a:lnTo>
                  <a:lnTo>
                    <a:pt x="668" y="154"/>
                  </a:lnTo>
                  <a:lnTo>
                    <a:pt x="660" y="148"/>
                  </a:lnTo>
                  <a:lnTo>
                    <a:pt x="646" y="142"/>
                  </a:lnTo>
                  <a:lnTo>
                    <a:pt x="624" y="142"/>
                  </a:lnTo>
                  <a:lnTo>
                    <a:pt x="608" y="130"/>
                  </a:lnTo>
                  <a:lnTo>
                    <a:pt x="608" y="114"/>
                  </a:lnTo>
                  <a:lnTo>
                    <a:pt x="632" y="102"/>
                  </a:lnTo>
                  <a:lnTo>
                    <a:pt x="654" y="90"/>
                  </a:lnTo>
                  <a:lnTo>
                    <a:pt x="638" y="90"/>
                  </a:lnTo>
                  <a:lnTo>
                    <a:pt x="660" y="80"/>
                  </a:lnTo>
                  <a:lnTo>
                    <a:pt x="684" y="86"/>
                  </a:lnTo>
                  <a:lnTo>
                    <a:pt x="676" y="74"/>
                  </a:lnTo>
                  <a:lnTo>
                    <a:pt x="660" y="62"/>
                  </a:lnTo>
                  <a:lnTo>
                    <a:pt x="692" y="62"/>
                  </a:lnTo>
                  <a:lnTo>
                    <a:pt x="700" y="50"/>
                  </a:lnTo>
                  <a:lnTo>
                    <a:pt x="692" y="44"/>
                  </a:lnTo>
                  <a:lnTo>
                    <a:pt x="684" y="50"/>
                  </a:lnTo>
                  <a:lnTo>
                    <a:pt x="684" y="16"/>
                  </a:lnTo>
                  <a:lnTo>
                    <a:pt x="646" y="0"/>
                  </a:lnTo>
                  <a:lnTo>
                    <a:pt x="660" y="28"/>
                  </a:lnTo>
                  <a:lnTo>
                    <a:pt x="616" y="34"/>
                  </a:lnTo>
                  <a:lnTo>
                    <a:pt x="562" y="34"/>
                  </a:lnTo>
                  <a:lnTo>
                    <a:pt x="510" y="44"/>
                  </a:lnTo>
                  <a:lnTo>
                    <a:pt x="464" y="28"/>
                  </a:lnTo>
                  <a:lnTo>
                    <a:pt x="418" y="28"/>
                  </a:lnTo>
                  <a:lnTo>
                    <a:pt x="364" y="22"/>
                  </a:lnTo>
                  <a:lnTo>
                    <a:pt x="320" y="22"/>
                  </a:lnTo>
                  <a:lnTo>
                    <a:pt x="274" y="38"/>
                  </a:lnTo>
                  <a:lnTo>
                    <a:pt x="228" y="28"/>
                  </a:lnTo>
                  <a:lnTo>
                    <a:pt x="182" y="28"/>
                  </a:lnTo>
                  <a:lnTo>
                    <a:pt x="136" y="16"/>
                  </a:lnTo>
                  <a:lnTo>
                    <a:pt x="92" y="16"/>
                  </a:lnTo>
                  <a:lnTo>
                    <a:pt x="52" y="28"/>
                  </a:lnTo>
                  <a:lnTo>
                    <a:pt x="8" y="38"/>
                  </a:lnTo>
                  <a:lnTo>
                    <a:pt x="52" y="56"/>
                  </a:lnTo>
                  <a:lnTo>
                    <a:pt x="0" y="62"/>
                  </a:lnTo>
                  <a:lnTo>
                    <a:pt x="30" y="86"/>
                  </a:lnTo>
                  <a:lnTo>
                    <a:pt x="8" y="120"/>
                  </a:lnTo>
                  <a:lnTo>
                    <a:pt x="22" y="154"/>
                  </a:lnTo>
                  <a:lnTo>
                    <a:pt x="68" y="130"/>
                  </a:lnTo>
                  <a:lnTo>
                    <a:pt x="114" y="126"/>
                  </a:lnTo>
                  <a:lnTo>
                    <a:pt x="160" y="120"/>
                  </a:lnTo>
                  <a:lnTo>
                    <a:pt x="206" y="136"/>
                  </a:lnTo>
                  <a:lnTo>
                    <a:pt x="242" y="160"/>
                  </a:lnTo>
                  <a:lnTo>
                    <a:pt x="274" y="188"/>
                  </a:lnTo>
                  <a:lnTo>
                    <a:pt x="296" y="222"/>
                  </a:lnTo>
                  <a:lnTo>
                    <a:pt x="296" y="262"/>
                  </a:lnTo>
                  <a:lnTo>
                    <a:pt x="282" y="298"/>
                  </a:lnTo>
                  <a:lnTo>
                    <a:pt x="304" y="326"/>
                  </a:lnTo>
                  <a:lnTo>
                    <a:pt x="342" y="360"/>
                  </a:lnTo>
                  <a:lnTo>
                    <a:pt x="372" y="388"/>
                  </a:lnTo>
                  <a:lnTo>
                    <a:pt x="394" y="424"/>
                  </a:lnTo>
                  <a:lnTo>
                    <a:pt x="380" y="388"/>
                  </a:lnTo>
                  <a:lnTo>
                    <a:pt x="364" y="354"/>
                  </a:lnTo>
                  <a:lnTo>
                    <a:pt x="394" y="382"/>
                  </a:lnTo>
                  <a:lnTo>
                    <a:pt x="426" y="412"/>
                  </a:lnTo>
                  <a:lnTo>
                    <a:pt x="448" y="440"/>
                  </a:lnTo>
                  <a:lnTo>
                    <a:pt x="486" y="458"/>
                  </a:lnTo>
                  <a:lnTo>
                    <a:pt x="540" y="468"/>
                  </a:lnTo>
                  <a:lnTo>
                    <a:pt x="592" y="474"/>
                  </a:lnTo>
                  <a:lnTo>
                    <a:pt x="632" y="492"/>
                  </a:lnTo>
                  <a:lnTo>
                    <a:pt x="660" y="520"/>
                  </a:lnTo>
                  <a:lnTo>
                    <a:pt x="714" y="520"/>
                  </a:lnTo>
                  <a:lnTo>
                    <a:pt x="714" y="554"/>
                  </a:lnTo>
                  <a:lnTo>
                    <a:pt x="692" y="584"/>
                  </a:lnTo>
                  <a:lnTo>
                    <a:pt x="692" y="618"/>
                  </a:lnTo>
                  <a:lnTo>
                    <a:pt x="714" y="646"/>
                  </a:lnTo>
                  <a:lnTo>
                    <a:pt x="752" y="682"/>
                  </a:lnTo>
                  <a:lnTo>
                    <a:pt x="790" y="704"/>
                  </a:lnTo>
                  <a:lnTo>
                    <a:pt x="814" y="744"/>
                  </a:lnTo>
                  <a:lnTo>
                    <a:pt x="798" y="784"/>
                  </a:lnTo>
                  <a:lnTo>
                    <a:pt x="806" y="824"/>
                  </a:lnTo>
                  <a:lnTo>
                    <a:pt x="806" y="864"/>
                  </a:lnTo>
                  <a:lnTo>
                    <a:pt x="814" y="904"/>
                  </a:lnTo>
                  <a:lnTo>
                    <a:pt x="814" y="944"/>
                  </a:lnTo>
                  <a:lnTo>
                    <a:pt x="844" y="974"/>
                  </a:lnTo>
                  <a:lnTo>
                    <a:pt x="874" y="996"/>
                  </a:lnTo>
                  <a:lnTo>
                    <a:pt x="920" y="996"/>
                  </a:lnTo>
                  <a:lnTo>
                    <a:pt x="920" y="990"/>
                  </a:lnTo>
                  <a:lnTo>
                    <a:pt x="898" y="984"/>
                  </a:lnTo>
                  <a:lnTo>
                    <a:pt x="898" y="974"/>
                  </a:lnTo>
                  <a:lnTo>
                    <a:pt x="882" y="978"/>
                  </a:lnTo>
                  <a:lnTo>
                    <a:pt x="860" y="978"/>
                  </a:lnTo>
                  <a:lnTo>
                    <a:pt x="874" y="968"/>
                  </a:lnTo>
                  <a:lnTo>
                    <a:pt x="890" y="968"/>
                  </a:lnTo>
                  <a:lnTo>
                    <a:pt x="874" y="950"/>
                  </a:lnTo>
                  <a:lnTo>
                    <a:pt x="890" y="938"/>
                  </a:lnTo>
                  <a:lnTo>
                    <a:pt x="898" y="928"/>
                  </a:lnTo>
                  <a:lnTo>
                    <a:pt x="898" y="922"/>
                  </a:lnTo>
                  <a:lnTo>
                    <a:pt x="882" y="916"/>
                  </a:lnTo>
                  <a:lnTo>
                    <a:pt x="866" y="922"/>
                  </a:lnTo>
                  <a:lnTo>
                    <a:pt x="882" y="904"/>
                  </a:lnTo>
                  <a:lnTo>
                    <a:pt x="898" y="894"/>
                  </a:lnTo>
                  <a:lnTo>
                    <a:pt x="904" y="882"/>
                  </a:lnTo>
                  <a:lnTo>
                    <a:pt x="890" y="888"/>
                  </a:lnTo>
                  <a:lnTo>
                    <a:pt x="882" y="876"/>
                  </a:lnTo>
                  <a:lnTo>
                    <a:pt x="898" y="870"/>
                  </a:lnTo>
                  <a:lnTo>
                    <a:pt x="904" y="876"/>
                  </a:lnTo>
                  <a:lnTo>
                    <a:pt x="904" y="870"/>
                  </a:lnTo>
                  <a:lnTo>
                    <a:pt x="912" y="858"/>
                  </a:lnTo>
                  <a:lnTo>
                    <a:pt x="934" y="852"/>
                  </a:lnTo>
                  <a:lnTo>
                    <a:pt x="958" y="848"/>
                  </a:lnTo>
                  <a:lnTo>
                    <a:pt x="958" y="824"/>
                  </a:lnTo>
                  <a:lnTo>
                    <a:pt x="934" y="812"/>
                  </a:lnTo>
                  <a:lnTo>
                    <a:pt x="928" y="802"/>
                  </a:lnTo>
                  <a:lnTo>
                    <a:pt x="942" y="806"/>
                  </a:lnTo>
                  <a:lnTo>
                    <a:pt x="964" y="818"/>
                  </a:lnTo>
                  <a:lnTo>
                    <a:pt x="980" y="824"/>
                  </a:lnTo>
                  <a:lnTo>
                    <a:pt x="988" y="812"/>
                  </a:lnTo>
                  <a:lnTo>
                    <a:pt x="1004" y="796"/>
                  </a:lnTo>
                  <a:lnTo>
                    <a:pt x="1010" y="778"/>
                  </a:lnTo>
                  <a:lnTo>
                    <a:pt x="1026" y="778"/>
                  </a:lnTo>
                  <a:lnTo>
                    <a:pt x="1026" y="768"/>
                  </a:lnTo>
                  <a:lnTo>
                    <a:pt x="1034" y="750"/>
                  </a:lnTo>
                  <a:lnTo>
                    <a:pt x="1056" y="744"/>
                  </a:lnTo>
                  <a:lnTo>
                    <a:pt x="1080" y="732"/>
                  </a:lnTo>
                  <a:lnTo>
                    <a:pt x="1094" y="732"/>
                  </a:lnTo>
                  <a:lnTo>
                    <a:pt x="1102" y="720"/>
                  </a:lnTo>
                  <a:lnTo>
                    <a:pt x="1110" y="710"/>
                  </a:lnTo>
                  <a:lnTo>
                    <a:pt x="1110" y="670"/>
                  </a:lnTo>
                  <a:lnTo>
                    <a:pt x="1126" y="652"/>
                  </a:lnTo>
                  <a:lnTo>
                    <a:pt x="1148" y="640"/>
                  </a:lnTo>
                  <a:lnTo>
                    <a:pt x="1156" y="630"/>
                  </a:lnTo>
                  <a:lnTo>
                    <a:pt x="1156" y="612"/>
                  </a:lnTo>
                  <a:lnTo>
                    <a:pt x="1162" y="596"/>
                  </a:lnTo>
                  <a:lnTo>
                    <a:pt x="1140" y="606"/>
                  </a:lnTo>
                  <a:lnTo>
                    <a:pt x="1126" y="596"/>
                  </a:lnTo>
                  <a:close/>
                </a:path>
              </a:pathLst>
            </a:custGeom>
            <a:solidFill>
              <a:schemeClr val="bg1">
                <a:lumMod val="75000"/>
              </a:schemeClr>
            </a:solidFill>
            <a:ln w="9525">
              <a:noFill/>
              <a:round/>
            </a:ln>
          </p:spPr>
          <p:txBody>
            <a:bodyPr/>
            <a:lstStyle/>
            <a:p>
              <a:endParaRPr lang="zh-CN" altLang="en-US"/>
            </a:p>
          </p:txBody>
        </p:sp>
        <p:sp>
          <p:nvSpPr>
            <p:cNvPr id="138" name="Freeform 60"/>
            <p:cNvSpPr/>
            <p:nvPr/>
          </p:nvSpPr>
          <p:spPr bwMode="auto">
            <a:xfrm>
              <a:off x="4142722" y="2303465"/>
              <a:ext cx="152800" cy="299888"/>
            </a:xfrm>
            <a:custGeom>
              <a:avLst/>
              <a:gdLst>
                <a:gd name="T0" fmla="*/ 2147483647 w 68"/>
                <a:gd name="T1" fmla="*/ 2147483647 h 84"/>
                <a:gd name="T2" fmla="*/ 2147483647 w 68"/>
                <a:gd name="T3" fmla="*/ 2147483647 h 84"/>
                <a:gd name="T4" fmla="*/ 2147483647 w 68"/>
                <a:gd name="T5" fmla="*/ 2147483647 h 84"/>
                <a:gd name="T6" fmla="*/ 2147483647 w 68"/>
                <a:gd name="T7" fmla="*/ 2147483647 h 84"/>
                <a:gd name="T8" fmla="*/ 2147483647 w 68"/>
                <a:gd name="T9" fmla="*/ 2147483647 h 84"/>
                <a:gd name="T10" fmla="*/ 2147483647 w 68"/>
                <a:gd name="T11" fmla="*/ 2147483647 h 84"/>
                <a:gd name="T12" fmla="*/ 2147483647 w 68"/>
                <a:gd name="T13" fmla="*/ 2147483647 h 84"/>
                <a:gd name="T14" fmla="*/ 2147483647 w 68"/>
                <a:gd name="T15" fmla="*/ 2147483647 h 84"/>
                <a:gd name="T16" fmla="*/ 2147483647 w 68"/>
                <a:gd name="T17" fmla="*/ 2147483647 h 84"/>
                <a:gd name="T18" fmla="*/ 2147483647 w 68"/>
                <a:gd name="T19" fmla="*/ 2147483647 h 84"/>
                <a:gd name="T20" fmla="*/ 2147483647 w 68"/>
                <a:gd name="T21" fmla="*/ 2147483647 h 84"/>
                <a:gd name="T22" fmla="*/ 2147483647 w 68"/>
                <a:gd name="T23" fmla="*/ 2147483647 h 84"/>
                <a:gd name="T24" fmla="*/ 2147483647 w 68"/>
                <a:gd name="T25" fmla="*/ 2147483647 h 84"/>
                <a:gd name="T26" fmla="*/ 2147483647 w 68"/>
                <a:gd name="T27" fmla="*/ 2147483647 h 84"/>
                <a:gd name="T28" fmla="*/ 2147483647 w 68"/>
                <a:gd name="T29" fmla="*/ 2147483647 h 84"/>
                <a:gd name="T30" fmla="*/ 2147483647 w 68"/>
                <a:gd name="T31" fmla="*/ 2147483647 h 84"/>
                <a:gd name="T32" fmla="*/ 2147483647 w 68"/>
                <a:gd name="T33" fmla="*/ 2147483647 h 84"/>
                <a:gd name="T34" fmla="*/ 2147483647 w 68"/>
                <a:gd name="T35" fmla="*/ 2147483647 h 84"/>
                <a:gd name="T36" fmla="*/ 2147483647 w 68"/>
                <a:gd name="T37" fmla="*/ 2147483647 h 84"/>
                <a:gd name="T38" fmla="*/ 2147483647 w 68"/>
                <a:gd name="T39" fmla="*/ 2147483647 h 84"/>
                <a:gd name="T40" fmla="*/ 2147483647 w 68"/>
                <a:gd name="T41" fmla="*/ 0 h 84"/>
                <a:gd name="T42" fmla="*/ 2147483647 w 68"/>
                <a:gd name="T43" fmla="*/ 2147483647 h 84"/>
                <a:gd name="T44" fmla="*/ 0 w 68"/>
                <a:gd name="T45" fmla="*/ 2147483647 h 84"/>
                <a:gd name="T46" fmla="*/ 2147483647 w 68"/>
                <a:gd name="T47" fmla="*/ 2147483647 h 84"/>
                <a:gd name="T48" fmla="*/ 2147483647 w 68"/>
                <a:gd name="T49" fmla="*/ 2147483647 h 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84"/>
                <a:gd name="T77" fmla="*/ 68 w 68"/>
                <a:gd name="T78" fmla="*/ 84 h 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84">
                  <a:moveTo>
                    <a:pt x="30" y="42"/>
                  </a:moveTo>
                  <a:lnTo>
                    <a:pt x="40" y="54"/>
                  </a:lnTo>
                  <a:lnTo>
                    <a:pt x="24" y="60"/>
                  </a:lnTo>
                  <a:lnTo>
                    <a:pt x="16" y="70"/>
                  </a:lnTo>
                  <a:lnTo>
                    <a:pt x="40" y="70"/>
                  </a:lnTo>
                  <a:lnTo>
                    <a:pt x="24" y="76"/>
                  </a:lnTo>
                  <a:lnTo>
                    <a:pt x="46" y="70"/>
                  </a:lnTo>
                  <a:lnTo>
                    <a:pt x="30" y="76"/>
                  </a:lnTo>
                  <a:lnTo>
                    <a:pt x="6" y="84"/>
                  </a:lnTo>
                  <a:lnTo>
                    <a:pt x="8" y="84"/>
                  </a:lnTo>
                  <a:lnTo>
                    <a:pt x="18" y="84"/>
                  </a:lnTo>
                  <a:lnTo>
                    <a:pt x="34" y="82"/>
                  </a:lnTo>
                  <a:lnTo>
                    <a:pt x="30" y="80"/>
                  </a:lnTo>
                  <a:lnTo>
                    <a:pt x="54" y="76"/>
                  </a:lnTo>
                  <a:lnTo>
                    <a:pt x="62" y="76"/>
                  </a:lnTo>
                  <a:lnTo>
                    <a:pt x="68" y="60"/>
                  </a:lnTo>
                  <a:lnTo>
                    <a:pt x="54" y="42"/>
                  </a:lnTo>
                  <a:lnTo>
                    <a:pt x="30" y="30"/>
                  </a:lnTo>
                  <a:lnTo>
                    <a:pt x="30" y="14"/>
                  </a:lnTo>
                  <a:lnTo>
                    <a:pt x="16" y="14"/>
                  </a:lnTo>
                  <a:lnTo>
                    <a:pt x="26" y="0"/>
                  </a:lnTo>
                  <a:lnTo>
                    <a:pt x="8" y="8"/>
                  </a:lnTo>
                  <a:lnTo>
                    <a:pt x="0" y="24"/>
                  </a:lnTo>
                  <a:lnTo>
                    <a:pt x="16" y="36"/>
                  </a:lnTo>
                  <a:lnTo>
                    <a:pt x="30" y="42"/>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39" name="Freeform 61"/>
            <p:cNvSpPr/>
            <p:nvPr/>
          </p:nvSpPr>
          <p:spPr bwMode="auto">
            <a:xfrm>
              <a:off x="4282039" y="2531951"/>
              <a:ext cx="31459" cy="42841"/>
            </a:xfrm>
            <a:custGeom>
              <a:avLst/>
              <a:gdLst>
                <a:gd name="T0" fmla="*/ 2147483647 w 14"/>
                <a:gd name="T1" fmla="*/ 0 h 12"/>
                <a:gd name="T2" fmla="*/ 0 w 14"/>
                <a:gd name="T3" fmla="*/ 2147483647 h 12"/>
                <a:gd name="T4" fmla="*/ 2147483647 w 14"/>
                <a:gd name="T5" fmla="*/ 2147483647 h 12"/>
                <a:gd name="T6" fmla="*/ 2147483647 w 14"/>
                <a:gd name="T7" fmla="*/ 0 h 12"/>
                <a:gd name="T8" fmla="*/ 0 60000 65536"/>
                <a:gd name="T9" fmla="*/ 0 60000 65536"/>
                <a:gd name="T10" fmla="*/ 0 60000 65536"/>
                <a:gd name="T11" fmla="*/ 0 60000 65536"/>
                <a:gd name="T12" fmla="*/ 0 w 14"/>
                <a:gd name="T13" fmla="*/ 0 h 12"/>
                <a:gd name="T14" fmla="*/ 14 w 14"/>
                <a:gd name="T15" fmla="*/ 12 h 12"/>
              </a:gdLst>
              <a:ahLst/>
              <a:cxnLst>
                <a:cxn ang="T8">
                  <a:pos x="T0" y="T1"/>
                </a:cxn>
                <a:cxn ang="T9">
                  <a:pos x="T2" y="T3"/>
                </a:cxn>
                <a:cxn ang="T10">
                  <a:pos x="T4" y="T5"/>
                </a:cxn>
                <a:cxn ang="T11">
                  <a:pos x="T6" y="T7"/>
                </a:cxn>
              </a:cxnLst>
              <a:rect l="T12" t="T13" r="T14" b="T15"/>
              <a:pathLst>
                <a:path w="14" h="12">
                  <a:moveTo>
                    <a:pt x="14" y="0"/>
                  </a:moveTo>
                  <a:lnTo>
                    <a:pt x="0" y="12"/>
                  </a:lnTo>
                  <a:lnTo>
                    <a:pt x="6" y="12"/>
                  </a:lnTo>
                  <a:lnTo>
                    <a:pt x="14" y="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40" name="Freeform 62"/>
            <p:cNvSpPr/>
            <p:nvPr/>
          </p:nvSpPr>
          <p:spPr bwMode="auto">
            <a:xfrm>
              <a:off x="7661617" y="4045672"/>
              <a:ext cx="17976" cy="14280"/>
            </a:xfrm>
            <a:custGeom>
              <a:avLst/>
              <a:gdLst>
                <a:gd name="T0" fmla="*/ 0 w 8"/>
                <a:gd name="T1" fmla="*/ 0 h 4"/>
                <a:gd name="T2" fmla="*/ 2147483647 w 8"/>
                <a:gd name="T3" fmla="*/ 2147483647 h 4"/>
                <a:gd name="T4" fmla="*/ 2147483647 w 8"/>
                <a:gd name="T5" fmla="*/ 0 h 4"/>
                <a:gd name="T6" fmla="*/ 0 w 8"/>
                <a:gd name="T7" fmla="*/ 0 h 4"/>
                <a:gd name="T8" fmla="*/ 0 60000 65536"/>
                <a:gd name="T9" fmla="*/ 0 60000 65536"/>
                <a:gd name="T10" fmla="*/ 0 60000 65536"/>
                <a:gd name="T11" fmla="*/ 0 60000 65536"/>
                <a:gd name="T12" fmla="*/ 0 w 8"/>
                <a:gd name="T13" fmla="*/ 0 h 4"/>
                <a:gd name="T14" fmla="*/ 8 w 8"/>
                <a:gd name="T15" fmla="*/ 4 h 4"/>
              </a:gdLst>
              <a:ahLst/>
              <a:cxnLst>
                <a:cxn ang="T8">
                  <a:pos x="T0" y="T1"/>
                </a:cxn>
                <a:cxn ang="T9">
                  <a:pos x="T2" y="T3"/>
                </a:cxn>
                <a:cxn ang="T10">
                  <a:pos x="T4" y="T5"/>
                </a:cxn>
                <a:cxn ang="T11">
                  <a:pos x="T6" y="T7"/>
                </a:cxn>
              </a:cxnLst>
              <a:rect l="T12" t="T13" r="T14" b="T15"/>
              <a:pathLst>
                <a:path w="8" h="4">
                  <a:moveTo>
                    <a:pt x="0" y="0"/>
                  </a:moveTo>
                  <a:lnTo>
                    <a:pt x="4" y="4"/>
                  </a:lnTo>
                  <a:lnTo>
                    <a:pt x="8" y="0"/>
                  </a:lnTo>
                  <a:lnTo>
                    <a:pt x="0" y="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41" name="Freeform 63"/>
            <p:cNvSpPr/>
            <p:nvPr/>
          </p:nvSpPr>
          <p:spPr bwMode="auto">
            <a:xfrm>
              <a:off x="6875147" y="4059953"/>
              <a:ext cx="1096565" cy="721159"/>
            </a:xfrm>
            <a:custGeom>
              <a:avLst/>
              <a:gdLst>
                <a:gd name="T0" fmla="*/ 2147483647 w 488"/>
                <a:gd name="T1" fmla="*/ 2147483647 h 202"/>
                <a:gd name="T2" fmla="*/ 2147483647 w 488"/>
                <a:gd name="T3" fmla="*/ 2147483647 h 202"/>
                <a:gd name="T4" fmla="*/ 2147483647 w 488"/>
                <a:gd name="T5" fmla="*/ 2147483647 h 202"/>
                <a:gd name="T6" fmla="*/ 2147483647 w 488"/>
                <a:gd name="T7" fmla="*/ 2147483647 h 202"/>
                <a:gd name="T8" fmla="*/ 2147483647 w 488"/>
                <a:gd name="T9" fmla="*/ 2147483647 h 202"/>
                <a:gd name="T10" fmla="*/ 2147483647 w 488"/>
                <a:gd name="T11" fmla="*/ 2147483647 h 202"/>
                <a:gd name="T12" fmla="*/ 2147483647 w 488"/>
                <a:gd name="T13" fmla="*/ 2147483647 h 202"/>
                <a:gd name="T14" fmla="*/ 2147483647 w 488"/>
                <a:gd name="T15" fmla="*/ 0 h 202"/>
                <a:gd name="T16" fmla="*/ 2147483647 w 488"/>
                <a:gd name="T17" fmla="*/ 2147483647 h 202"/>
                <a:gd name="T18" fmla="*/ 2147483647 w 488"/>
                <a:gd name="T19" fmla="*/ 2147483647 h 202"/>
                <a:gd name="T20" fmla="*/ 2147483647 w 488"/>
                <a:gd name="T21" fmla="*/ 2147483647 h 202"/>
                <a:gd name="T22" fmla="*/ 2147483647 w 488"/>
                <a:gd name="T23" fmla="*/ 2147483647 h 202"/>
                <a:gd name="T24" fmla="*/ 2147483647 w 488"/>
                <a:gd name="T25" fmla="*/ 2147483647 h 202"/>
                <a:gd name="T26" fmla="*/ 2147483647 w 488"/>
                <a:gd name="T27" fmla="*/ 2147483647 h 202"/>
                <a:gd name="T28" fmla="*/ 2147483647 w 488"/>
                <a:gd name="T29" fmla="*/ 2147483647 h 202"/>
                <a:gd name="T30" fmla="*/ 2147483647 w 488"/>
                <a:gd name="T31" fmla="*/ 2147483647 h 202"/>
                <a:gd name="T32" fmla="*/ 2147483647 w 488"/>
                <a:gd name="T33" fmla="*/ 2147483647 h 202"/>
                <a:gd name="T34" fmla="*/ 2147483647 w 488"/>
                <a:gd name="T35" fmla="*/ 2147483647 h 202"/>
                <a:gd name="T36" fmla="*/ 2147483647 w 488"/>
                <a:gd name="T37" fmla="*/ 2147483647 h 202"/>
                <a:gd name="T38" fmla="*/ 2147483647 w 488"/>
                <a:gd name="T39" fmla="*/ 2147483647 h 202"/>
                <a:gd name="T40" fmla="*/ 2147483647 w 488"/>
                <a:gd name="T41" fmla="*/ 2147483647 h 202"/>
                <a:gd name="T42" fmla="*/ 2147483647 w 488"/>
                <a:gd name="T43" fmla="*/ 2147483647 h 202"/>
                <a:gd name="T44" fmla="*/ 2147483647 w 488"/>
                <a:gd name="T45" fmla="*/ 2147483647 h 202"/>
                <a:gd name="T46" fmla="*/ 2147483647 w 488"/>
                <a:gd name="T47" fmla="*/ 2147483647 h 202"/>
                <a:gd name="T48" fmla="*/ 2147483647 w 488"/>
                <a:gd name="T49" fmla="*/ 2147483647 h 202"/>
                <a:gd name="T50" fmla="*/ 2147483647 w 488"/>
                <a:gd name="T51" fmla="*/ 2147483647 h 202"/>
                <a:gd name="T52" fmla="*/ 2147483647 w 488"/>
                <a:gd name="T53" fmla="*/ 2147483647 h 202"/>
                <a:gd name="T54" fmla="*/ 2147483647 w 488"/>
                <a:gd name="T55" fmla="*/ 2147483647 h 202"/>
                <a:gd name="T56" fmla="*/ 2147483647 w 488"/>
                <a:gd name="T57" fmla="*/ 2147483647 h 202"/>
                <a:gd name="T58" fmla="*/ 2147483647 w 488"/>
                <a:gd name="T59" fmla="*/ 2147483647 h 202"/>
                <a:gd name="T60" fmla="*/ 2147483647 w 488"/>
                <a:gd name="T61" fmla="*/ 2147483647 h 202"/>
                <a:gd name="T62" fmla="*/ 2147483647 w 488"/>
                <a:gd name="T63" fmla="*/ 2147483647 h 202"/>
                <a:gd name="T64" fmla="*/ 0 w 488"/>
                <a:gd name="T65" fmla="*/ 2147483647 h 202"/>
                <a:gd name="T66" fmla="*/ 2147483647 w 488"/>
                <a:gd name="T67" fmla="*/ 2147483647 h 202"/>
                <a:gd name="T68" fmla="*/ 2147483647 w 488"/>
                <a:gd name="T69" fmla="*/ 2147483647 h 202"/>
                <a:gd name="T70" fmla="*/ 2147483647 w 488"/>
                <a:gd name="T71" fmla="*/ 2147483647 h 202"/>
                <a:gd name="T72" fmla="*/ 2147483647 w 488"/>
                <a:gd name="T73" fmla="*/ 2147483647 h 202"/>
                <a:gd name="T74" fmla="*/ 2147483647 w 488"/>
                <a:gd name="T75" fmla="*/ 2147483647 h 202"/>
                <a:gd name="T76" fmla="*/ 2147483647 w 488"/>
                <a:gd name="T77" fmla="*/ 2147483647 h 202"/>
                <a:gd name="T78" fmla="*/ 2147483647 w 488"/>
                <a:gd name="T79" fmla="*/ 2147483647 h 202"/>
                <a:gd name="T80" fmla="*/ 2147483647 w 488"/>
                <a:gd name="T81" fmla="*/ 2147483647 h 202"/>
                <a:gd name="T82" fmla="*/ 2147483647 w 488"/>
                <a:gd name="T83" fmla="*/ 2147483647 h 202"/>
                <a:gd name="T84" fmla="*/ 2147483647 w 488"/>
                <a:gd name="T85" fmla="*/ 2147483647 h 202"/>
                <a:gd name="T86" fmla="*/ 2147483647 w 488"/>
                <a:gd name="T87" fmla="*/ 2147483647 h 202"/>
                <a:gd name="T88" fmla="*/ 2147483647 w 488"/>
                <a:gd name="T89" fmla="*/ 2147483647 h 202"/>
                <a:gd name="T90" fmla="*/ 2147483647 w 488"/>
                <a:gd name="T91" fmla="*/ 2147483647 h 202"/>
                <a:gd name="T92" fmla="*/ 2147483647 w 488"/>
                <a:gd name="T93" fmla="*/ 2147483647 h 202"/>
                <a:gd name="T94" fmla="*/ 2147483647 w 488"/>
                <a:gd name="T95" fmla="*/ 2147483647 h 202"/>
                <a:gd name="T96" fmla="*/ 2147483647 w 488"/>
                <a:gd name="T97" fmla="*/ 2147483647 h 202"/>
                <a:gd name="T98" fmla="*/ 2147483647 w 488"/>
                <a:gd name="T99" fmla="*/ 2147483647 h 202"/>
                <a:gd name="T100" fmla="*/ 2147483647 w 488"/>
                <a:gd name="T101" fmla="*/ 2147483647 h 202"/>
                <a:gd name="T102" fmla="*/ 2147483647 w 488"/>
                <a:gd name="T103" fmla="*/ 2147483647 h 202"/>
                <a:gd name="T104" fmla="*/ 2147483647 w 488"/>
                <a:gd name="T105" fmla="*/ 2147483647 h 202"/>
                <a:gd name="T106" fmla="*/ 2147483647 w 488"/>
                <a:gd name="T107" fmla="*/ 2147483647 h 202"/>
                <a:gd name="T108" fmla="*/ 2147483647 w 488"/>
                <a:gd name="T109" fmla="*/ 2147483647 h 202"/>
                <a:gd name="T110" fmla="*/ 2147483647 w 488"/>
                <a:gd name="T111" fmla="*/ 2147483647 h 202"/>
                <a:gd name="T112" fmla="*/ 2147483647 w 488"/>
                <a:gd name="T113" fmla="*/ 2147483647 h 202"/>
                <a:gd name="T114" fmla="*/ 2147483647 w 488"/>
                <a:gd name="T115" fmla="*/ 2147483647 h 202"/>
                <a:gd name="T116" fmla="*/ 2147483647 w 488"/>
                <a:gd name="T117" fmla="*/ 2147483647 h 202"/>
                <a:gd name="T118" fmla="*/ 2147483647 w 488"/>
                <a:gd name="T119" fmla="*/ 2147483647 h 2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8"/>
                <a:gd name="T181" fmla="*/ 0 h 202"/>
                <a:gd name="T182" fmla="*/ 488 w 488"/>
                <a:gd name="T183" fmla="*/ 202 h 2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8" h="202">
                  <a:moveTo>
                    <a:pt x="442" y="82"/>
                  </a:moveTo>
                  <a:lnTo>
                    <a:pt x="442" y="72"/>
                  </a:lnTo>
                  <a:lnTo>
                    <a:pt x="426" y="60"/>
                  </a:lnTo>
                  <a:lnTo>
                    <a:pt x="396" y="48"/>
                  </a:lnTo>
                  <a:lnTo>
                    <a:pt x="388" y="30"/>
                  </a:lnTo>
                  <a:lnTo>
                    <a:pt x="380" y="20"/>
                  </a:lnTo>
                  <a:lnTo>
                    <a:pt x="364" y="8"/>
                  </a:lnTo>
                  <a:lnTo>
                    <a:pt x="354" y="0"/>
                  </a:lnTo>
                  <a:lnTo>
                    <a:pt x="342" y="14"/>
                  </a:lnTo>
                  <a:lnTo>
                    <a:pt x="342" y="30"/>
                  </a:lnTo>
                  <a:lnTo>
                    <a:pt x="358" y="42"/>
                  </a:lnTo>
                  <a:lnTo>
                    <a:pt x="336" y="48"/>
                  </a:lnTo>
                  <a:lnTo>
                    <a:pt x="312" y="42"/>
                  </a:lnTo>
                  <a:lnTo>
                    <a:pt x="298" y="36"/>
                  </a:lnTo>
                  <a:lnTo>
                    <a:pt x="282" y="30"/>
                  </a:lnTo>
                  <a:lnTo>
                    <a:pt x="288" y="14"/>
                  </a:lnTo>
                  <a:lnTo>
                    <a:pt x="274" y="14"/>
                  </a:lnTo>
                  <a:lnTo>
                    <a:pt x="252" y="8"/>
                  </a:lnTo>
                  <a:lnTo>
                    <a:pt x="214" y="8"/>
                  </a:lnTo>
                  <a:lnTo>
                    <a:pt x="182" y="14"/>
                  </a:lnTo>
                  <a:lnTo>
                    <a:pt x="198" y="20"/>
                  </a:lnTo>
                  <a:lnTo>
                    <a:pt x="206" y="30"/>
                  </a:lnTo>
                  <a:lnTo>
                    <a:pt x="146" y="30"/>
                  </a:lnTo>
                  <a:lnTo>
                    <a:pt x="130" y="42"/>
                  </a:lnTo>
                  <a:lnTo>
                    <a:pt x="108" y="48"/>
                  </a:lnTo>
                  <a:lnTo>
                    <a:pt x="108" y="60"/>
                  </a:lnTo>
                  <a:lnTo>
                    <a:pt x="84" y="78"/>
                  </a:lnTo>
                  <a:lnTo>
                    <a:pt x="62" y="78"/>
                  </a:lnTo>
                  <a:lnTo>
                    <a:pt x="46" y="82"/>
                  </a:lnTo>
                  <a:lnTo>
                    <a:pt x="32" y="78"/>
                  </a:lnTo>
                  <a:lnTo>
                    <a:pt x="8" y="88"/>
                  </a:lnTo>
                  <a:lnTo>
                    <a:pt x="8" y="106"/>
                  </a:lnTo>
                  <a:lnTo>
                    <a:pt x="0" y="128"/>
                  </a:lnTo>
                  <a:lnTo>
                    <a:pt x="8" y="146"/>
                  </a:lnTo>
                  <a:lnTo>
                    <a:pt x="8" y="180"/>
                  </a:lnTo>
                  <a:lnTo>
                    <a:pt x="32" y="186"/>
                  </a:lnTo>
                  <a:lnTo>
                    <a:pt x="54" y="180"/>
                  </a:lnTo>
                  <a:lnTo>
                    <a:pt x="76" y="174"/>
                  </a:lnTo>
                  <a:lnTo>
                    <a:pt x="100" y="174"/>
                  </a:lnTo>
                  <a:lnTo>
                    <a:pt x="130" y="168"/>
                  </a:lnTo>
                  <a:lnTo>
                    <a:pt x="176" y="152"/>
                  </a:lnTo>
                  <a:lnTo>
                    <a:pt x="214" y="152"/>
                  </a:lnTo>
                  <a:lnTo>
                    <a:pt x="236" y="156"/>
                  </a:lnTo>
                  <a:lnTo>
                    <a:pt x="244" y="168"/>
                  </a:lnTo>
                  <a:lnTo>
                    <a:pt x="252" y="180"/>
                  </a:lnTo>
                  <a:lnTo>
                    <a:pt x="274" y="168"/>
                  </a:lnTo>
                  <a:lnTo>
                    <a:pt x="298" y="156"/>
                  </a:lnTo>
                  <a:lnTo>
                    <a:pt x="282" y="174"/>
                  </a:lnTo>
                  <a:lnTo>
                    <a:pt x="274" y="186"/>
                  </a:lnTo>
                  <a:lnTo>
                    <a:pt x="298" y="192"/>
                  </a:lnTo>
                  <a:lnTo>
                    <a:pt x="312" y="202"/>
                  </a:lnTo>
                  <a:lnTo>
                    <a:pt x="364" y="202"/>
                  </a:lnTo>
                  <a:lnTo>
                    <a:pt x="380" y="198"/>
                  </a:lnTo>
                  <a:lnTo>
                    <a:pt x="404" y="192"/>
                  </a:lnTo>
                  <a:lnTo>
                    <a:pt x="418" y="180"/>
                  </a:lnTo>
                  <a:lnTo>
                    <a:pt x="434" y="168"/>
                  </a:lnTo>
                  <a:lnTo>
                    <a:pt x="464" y="146"/>
                  </a:lnTo>
                  <a:lnTo>
                    <a:pt x="488" y="116"/>
                  </a:lnTo>
                  <a:lnTo>
                    <a:pt x="464" y="94"/>
                  </a:lnTo>
                  <a:lnTo>
                    <a:pt x="442" y="82"/>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42" name="Freeform 64"/>
            <p:cNvSpPr/>
            <p:nvPr/>
          </p:nvSpPr>
          <p:spPr bwMode="auto">
            <a:xfrm>
              <a:off x="5338157" y="4181336"/>
              <a:ext cx="152800" cy="357009"/>
            </a:xfrm>
            <a:custGeom>
              <a:avLst/>
              <a:gdLst>
                <a:gd name="T0" fmla="*/ 2147483647 w 68"/>
                <a:gd name="T1" fmla="*/ 2147483647 h 100"/>
                <a:gd name="T2" fmla="*/ 2147483647 w 68"/>
                <a:gd name="T3" fmla="*/ 2147483647 h 100"/>
                <a:gd name="T4" fmla="*/ 2147483647 w 68"/>
                <a:gd name="T5" fmla="*/ 2147483647 h 100"/>
                <a:gd name="T6" fmla="*/ 0 w 68"/>
                <a:gd name="T7" fmla="*/ 2147483647 h 100"/>
                <a:gd name="T8" fmla="*/ 0 w 68"/>
                <a:gd name="T9" fmla="*/ 2147483647 h 100"/>
                <a:gd name="T10" fmla="*/ 2147483647 w 68"/>
                <a:gd name="T11" fmla="*/ 2147483647 h 100"/>
                <a:gd name="T12" fmla="*/ 2147483647 w 68"/>
                <a:gd name="T13" fmla="*/ 2147483647 h 100"/>
                <a:gd name="T14" fmla="*/ 2147483647 w 68"/>
                <a:gd name="T15" fmla="*/ 2147483647 h 100"/>
                <a:gd name="T16" fmla="*/ 2147483647 w 68"/>
                <a:gd name="T17" fmla="*/ 2147483647 h 100"/>
                <a:gd name="T18" fmla="*/ 2147483647 w 68"/>
                <a:gd name="T19" fmla="*/ 2147483647 h 100"/>
                <a:gd name="T20" fmla="*/ 2147483647 w 68"/>
                <a:gd name="T21" fmla="*/ 2147483647 h 100"/>
                <a:gd name="T22" fmla="*/ 2147483647 w 68"/>
                <a:gd name="T23" fmla="*/ 0 h 100"/>
                <a:gd name="T24" fmla="*/ 2147483647 w 68"/>
                <a:gd name="T25" fmla="*/ 2147483647 h 100"/>
                <a:gd name="T26" fmla="*/ 2147483647 w 68"/>
                <a:gd name="T27" fmla="*/ 2147483647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00"/>
                <a:gd name="T44" fmla="*/ 68 w 6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00">
                  <a:moveTo>
                    <a:pt x="32" y="20"/>
                  </a:moveTo>
                  <a:lnTo>
                    <a:pt x="8" y="32"/>
                  </a:lnTo>
                  <a:lnTo>
                    <a:pt x="16" y="48"/>
                  </a:lnTo>
                  <a:lnTo>
                    <a:pt x="0" y="60"/>
                  </a:lnTo>
                  <a:lnTo>
                    <a:pt x="0" y="78"/>
                  </a:lnTo>
                  <a:lnTo>
                    <a:pt x="8" y="94"/>
                  </a:lnTo>
                  <a:lnTo>
                    <a:pt x="24" y="100"/>
                  </a:lnTo>
                  <a:lnTo>
                    <a:pt x="38" y="82"/>
                  </a:lnTo>
                  <a:lnTo>
                    <a:pt x="54" y="54"/>
                  </a:lnTo>
                  <a:lnTo>
                    <a:pt x="68" y="32"/>
                  </a:lnTo>
                  <a:lnTo>
                    <a:pt x="68" y="14"/>
                  </a:lnTo>
                  <a:lnTo>
                    <a:pt x="62" y="0"/>
                  </a:lnTo>
                  <a:lnTo>
                    <a:pt x="54" y="2"/>
                  </a:lnTo>
                  <a:lnTo>
                    <a:pt x="32" y="2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43" name="Freeform 65"/>
            <p:cNvSpPr/>
            <p:nvPr/>
          </p:nvSpPr>
          <p:spPr bwMode="auto">
            <a:xfrm>
              <a:off x="5472981" y="4167055"/>
              <a:ext cx="17976" cy="14280"/>
            </a:xfrm>
            <a:custGeom>
              <a:avLst/>
              <a:gdLst>
                <a:gd name="T0" fmla="*/ 0 w 8"/>
                <a:gd name="T1" fmla="*/ 0 h 4"/>
                <a:gd name="T2" fmla="*/ 2147483647 w 8"/>
                <a:gd name="T3" fmla="*/ 2147483647 h 4"/>
                <a:gd name="T4" fmla="*/ 2147483647 w 8"/>
                <a:gd name="T5" fmla="*/ 0 h 4"/>
                <a:gd name="T6" fmla="*/ 0 w 8"/>
                <a:gd name="T7" fmla="*/ 0 h 4"/>
                <a:gd name="T8" fmla="*/ 0 60000 65536"/>
                <a:gd name="T9" fmla="*/ 0 60000 65536"/>
                <a:gd name="T10" fmla="*/ 0 60000 65536"/>
                <a:gd name="T11" fmla="*/ 0 60000 65536"/>
                <a:gd name="T12" fmla="*/ 0 w 8"/>
                <a:gd name="T13" fmla="*/ 0 h 4"/>
                <a:gd name="T14" fmla="*/ 8 w 8"/>
                <a:gd name="T15" fmla="*/ 4 h 4"/>
              </a:gdLst>
              <a:ahLst/>
              <a:cxnLst>
                <a:cxn ang="T8">
                  <a:pos x="T0" y="T1"/>
                </a:cxn>
                <a:cxn ang="T9">
                  <a:pos x="T2" y="T3"/>
                </a:cxn>
                <a:cxn ang="T10">
                  <a:pos x="T4" y="T5"/>
                </a:cxn>
                <a:cxn ang="T11">
                  <a:pos x="T6" y="T7"/>
                </a:cxn>
              </a:cxnLst>
              <a:rect l="T12" t="T13" r="T14" b="T15"/>
              <a:pathLst>
                <a:path w="8" h="4">
                  <a:moveTo>
                    <a:pt x="0" y="0"/>
                  </a:moveTo>
                  <a:lnTo>
                    <a:pt x="2" y="4"/>
                  </a:lnTo>
                  <a:lnTo>
                    <a:pt x="8" y="0"/>
                  </a:lnTo>
                  <a:lnTo>
                    <a:pt x="0" y="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sp>
          <p:nvSpPr>
            <p:cNvPr id="144" name="Freeform 66"/>
            <p:cNvSpPr/>
            <p:nvPr/>
          </p:nvSpPr>
          <p:spPr bwMode="auto">
            <a:xfrm>
              <a:off x="3787678" y="2039272"/>
              <a:ext cx="184258" cy="128523"/>
            </a:xfrm>
            <a:custGeom>
              <a:avLst/>
              <a:gdLst>
                <a:gd name="T0" fmla="*/ 2147483647 w 82"/>
                <a:gd name="T1" fmla="*/ 2147483647 h 36"/>
                <a:gd name="T2" fmla="*/ 2147483647 w 82"/>
                <a:gd name="T3" fmla="*/ 2147483647 h 36"/>
                <a:gd name="T4" fmla="*/ 2147483647 w 82"/>
                <a:gd name="T5" fmla="*/ 2147483647 h 36"/>
                <a:gd name="T6" fmla="*/ 2147483647 w 82"/>
                <a:gd name="T7" fmla="*/ 0 h 36"/>
                <a:gd name="T8" fmla="*/ 2147483647 w 82"/>
                <a:gd name="T9" fmla="*/ 0 h 36"/>
                <a:gd name="T10" fmla="*/ 2147483647 w 82"/>
                <a:gd name="T11" fmla="*/ 2147483647 h 36"/>
                <a:gd name="T12" fmla="*/ 2147483647 w 82"/>
                <a:gd name="T13" fmla="*/ 2147483647 h 36"/>
                <a:gd name="T14" fmla="*/ 2147483647 w 82"/>
                <a:gd name="T15" fmla="*/ 2147483647 h 36"/>
                <a:gd name="T16" fmla="*/ 2147483647 w 82"/>
                <a:gd name="T17" fmla="*/ 2147483647 h 36"/>
                <a:gd name="T18" fmla="*/ 0 w 82"/>
                <a:gd name="T19" fmla="*/ 2147483647 h 36"/>
                <a:gd name="T20" fmla="*/ 2147483647 w 82"/>
                <a:gd name="T21" fmla="*/ 2147483647 h 36"/>
                <a:gd name="T22" fmla="*/ 2147483647 w 82"/>
                <a:gd name="T23" fmla="*/ 2147483647 h 36"/>
                <a:gd name="T24" fmla="*/ 2147483647 w 82"/>
                <a:gd name="T25" fmla="*/ 2147483647 h 36"/>
                <a:gd name="T26" fmla="*/ 2147483647 w 82"/>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36"/>
                <a:gd name="T44" fmla="*/ 82 w 82"/>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36">
                  <a:moveTo>
                    <a:pt x="74" y="30"/>
                  </a:moveTo>
                  <a:lnTo>
                    <a:pt x="82" y="18"/>
                  </a:lnTo>
                  <a:lnTo>
                    <a:pt x="74" y="6"/>
                  </a:lnTo>
                  <a:lnTo>
                    <a:pt x="82" y="0"/>
                  </a:lnTo>
                  <a:lnTo>
                    <a:pt x="68" y="0"/>
                  </a:lnTo>
                  <a:lnTo>
                    <a:pt x="60" y="6"/>
                  </a:lnTo>
                  <a:lnTo>
                    <a:pt x="44" y="6"/>
                  </a:lnTo>
                  <a:lnTo>
                    <a:pt x="44" y="12"/>
                  </a:lnTo>
                  <a:lnTo>
                    <a:pt x="30" y="6"/>
                  </a:lnTo>
                  <a:lnTo>
                    <a:pt x="0" y="6"/>
                  </a:lnTo>
                  <a:lnTo>
                    <a:pt x="14" y="24"/>
                  </a:lnTo>
                  <a:lnTo>
                    <a:pt x="30" y="36"/>
                  </a:lnTo>
                  <a:lnTo>
                    <a:pt x="52" y="30"/>
                  </a:lnTo>
                  <a:lnTo>
                    <a:pt x="74" y="30"/>
                  </a:lnTo>
                  <a:close/>
                </a:path>
              </a:pathLst>
            </a:custGeom>
            <a:gradFill rotWithShape="1">
              <a:gsLst>
                <a:gs pos="0">
                  <a:srgbClr val="DBDBDB"/>
                </a:gs>
                <a:gs pos="100000">
                  <a:srgbClr val="EAEAEA"/>
                </a:gs>
              </a:gsLst>
              <a:lin ang="5400000" scaled="1"/>
            </a:gradFill>
            <a:ln w="9525">
              <a:noFill/>
              <a:round/>
            </a:ln>
          </p:spPr>
          <p:txBody>
            <a:bodyPr/>
            <a:lstStyle/>
            <a:p>
              <a:endParaRPr lang="zh-CN" altLang="en-US"/>
            </a:p>
          </p:txBody>
        </p:sp>
      </p:grpSp>
      <p:grpSp>
        <p:nvGrpSpPr>
          <p:cNvPr id="145" name="组合 144"/>
          <p:cNvGrpSpPr/>
          <p:nvPr/>
        </p:nvGrpSpPr>
        <p:grpSpPr>
          <a:xfrm>
            <a:off x="1541462" y="1898388"/>
            <a:ext cx="1711324" cy="1287668"/>
            <a:chOff x="1033462" y="2278064"/>
            <a:chExt cx="1711324" cy="1195388"/>
          </a:xfrm>
        </p:grpSpPr>
        <p:grpSp>
          <p:nvGrpSpPr>
            <p:cNvPr id="146" name="Group 37"/>
            <p:cNvGrpSpPr/>
            <p:nvPr/>
          </p:nvGrpSpPr>
          <p:grpSpPr bwMode="auto">
            <a:xfrm>
              <a:off x="1033462" y="2278064"/>
              <a:ext cx="1711324" cy="1195388"/>
              <a:chOff x="993" y="1464"/>
              <a:chExt cx="1078" cy="753"/>
            </a:xfrm>
          </p:grpSpPr>
          <p:sp>
            <p:nvSpPr>
              <p:cNvPr id="148" name="Rektangel 3"/>
              <p:cNvSpPr/>
              <p:nvPr/>
            </p:nvSpPr>
            <p:spPr>
              <a:xfrm>
                <a:off x="1000" y="1504"/>
                <a:ext cx="1071" cy="713"/>
              </a:xfrm>
              <a:prstGeom prst="rect">
                <a:avLst/>
              </a:prstGeom>
              <a:solidFill>
                <a:srgbClr val="FFFFFF">
                  <a:lumMod val="75000"/>
                </a:srgbClr>
              </a:solidFill>
              <a:ln w="25400" cap="flat" cmpd="sng" algn="ctr">
                <a:noFill/>
                <a:prstDash val="solid"/>
              </a:ln>
              <a:effectLst>
                <a:softEdge rad="63500"/>
              </a:effectLst>
            </p:spPr>
            <p:txBody>
              <a:bodyPr anchor="ctr"/>
              <a:lstStyle/>
              <a:p>
                <a:pPr algn="ctr"/>
                <a:endParaRPr lang="en-US" altLang="zh-CN" dirty="0">
                  <a:solidFill>
                    <a:srgbClr val="FFFFFF"/>
                  </a:solidFill>
                  <a:latin typeface="Calibri" panose="020F0502020204030204" pitchFamily="34" charset="0"/>
                  <a:ea typeface="MS PGothic" panose="020B0600070205080204" pitchFamily="34" charset="-128"/>
                </a:endParaRPr>
              </a:p>
            </p:txBody>
          </p:sp>
          <p:sp>
            <p:nvSpPr>
              <p:cNvPr id="149" name="Rectangle 33"/>
              <p:cNvSpPr>
                <a:spLocks noChangeArrowheads="1"/>
              </p:cNvSpPr>
              <p:nvPr/>
            </p:nvSpPr>
            <p:spPr bwMode="auto">
              <a:xfrm>
                <a:off x="993" y="1464"/>
                <a:ext cx="1058" cy="728"/>
              </a:xfrm>
              <a:prstGeom prst="rect">
                <a:avLst/>
              </a:prstGeom>
              <a:gradFill rotWithShape="1">
                <a:gsLst>
                  <a:gs pos="0">
                    <a:srgbClr val="EAEAEA"/>
                  </a:gs>
                  <a:gs pos="100000">
                    <a:srgbClr val="DBDBDB"/>
                  </a:gs>
                </a:gsLst>
                <a:lin ang="2700000" scaled="1"/>
              </a:gradFill>
              <a:ln w="9525">
                <a:noFill/>
                <a:miter lim="800000"/>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grpSp>
        <p:sp>
          <p:nvSpPr>
            <p:cNvPr id="147" name="Text Box 78"/>
            <p:cNvSpPr txBox="1">
              <a:spLocks noChangeArrowheads="1"/>
            </p:cNvSpPr>
            <p:nvPr/>
          </p:nvSpPr>
          <p:spPr bwMode="auto">
            <a:xfrm>
              <a:off x="1503363" y="2325688"/>
              <a:ext cx="697627" cy="342864"/>
            </a:xfrm>
            <a:prstGeom prst="rect">
              <a:avLst/>
            </a:prstGeom>
            <a:noFill/>
            <a:ln w="9525">
              <a:noFill/>
              <a:miter lim="800000"/>
            </a:ln>
            <a:effectLst/>
          </p:spPr>
          <p:txBody>
            <a:bodyPr wrap="none">
              <a:spAutoFit/>
            </a:bodyPr>
            <a:lstStyle/>
            <a:p>
              <a:pPr fontAlgn="auto">
                <a:spcBef>
                  <a:spcPts val="0"/>
                </a:spcBef>
                <a:spcAft>
                  <a:spcPts val="0"/>
                </a:spcAft>
                <a:defRPr/>
              </a:pPr>
              <a:r>
                <a:rPr lang="en-US" altLang="zh-CN" kern="0" dirty="0" smtClean="0">
                  <a:solidFill>
                    <a:sysClr val="windowText" lastClr="000000"/>
                  </a:solidFill>
                </a:rPr>
                <a:t>2014</a:t>
              </a:r>
              <a:endParaRPr lang="en-US" altLang="zh-CN" kern="0" dirty="0">
                <a:solidFill>
                  <a:sysClr val="windowText" lastClr="000000"/>
                </a:solidFill>
              </a:endParaRPr>
            </a:p>
          </p:txBody>
        </p:sp>
      </p:grpSp>
      <p:grpSp>
        <p:nvGrpSpPr>
          <p:cNvPr id="150" name="组合 149"/>
          <p:cNvGrpSpPr/>
          <p:nvPr/>
        </p:nvGrpSpPr>
        <p:grpSpPr>
          <a:xfrm>
            <a:off x="3370262" y="1898388"/>
            <a:ext cx="1711324" cy="1287668"/>
            <a:chOff x="2862262" y="2278064"/>
            <a:chExt cx="1711324" cy="1195388"/>
          </a:xfrm>
        </p:grpSpPr>
        <p:grpSp>
          <p:nvGrpSpPr>
            <p:cNvPr id="151" name="Group 38"/>
            <p:cNvGrpSpPr/>
            <p:nvPr/>
          </p:nvGrpSpPr>
          <p:grpSpPr bwMode="auto">
            <a:xfrm>
              <a:off x="2862262" y="2278064"/>
              <a:ext cx="1711324" cy="1195388"/>
              <a:chOff x="993" y="1464"/>
              <a:chExt cx="1078" cy="753"/>
            </a:xfrm>
          </p:grpSpPr>
          <p:sp>
            <p:nvSpPr>
              <p:cNvPr id="153" name="Rektangel 3"/>
              <p:cNvSpPr/>
              <p:nvPr/>
            </p:nvSpPr>
            <p:spPr>
              <a:xfrm>
                <a:off x="1000" y="1504"/>
                <a:ext cx="1071" cy="713"/>
              </a:xfrm>
              <a:prstGeom prst="rect">
                <a:avLst/>
              </a:prstGeom>
              <a:solidFill>
                <a:srgbClr val="FFFFFF">
                  <a:lumMod val="75000"/>
                </a:srgbClr>
              </a:solidFill>
              <a:ln w="25400" cap="flat" cmpd="sng" algn="ctr">
                <a:noFill/>
                <a:prstDash val="solid"/>
              </a:ln>
              <a:effectLst>
                <a:softEdge rad="63500"/>
              </a:effectLst>
            </p:spPr>
            <p:txBody>
              <a:bodyPr anchor="ctr"/>
              <a:lstStyle/>
              <a:p>
                <a:pPr algn="ctr"/>
                <a:endParaRPr lang="en-US" altLang="zh-CN" dirty="0">
                  <a:solidFill>
                    <a:srgbClr val="FFFFFF"/>
                  </a:solidFill>
                  <a:latin typeface="Calibri" panose="020F0502020204030204" pitchFamily="34" charset="0"/>
                  <a:ea typeface="MS PGothic" panose="020B0600070205080204" pitchFamily="34" charset="-128"/>
                </a:endParaRPr>
              </a:p>
            </p:txBody>
          </p:sp>
          <p:sp>
            <p:nvSpPr>
              <p:cNvPr id="154" name="Rectangle 42"/>
              <p:cNvSpPr>
                <a:spLocks noChangeArrowheads="1"/>
              </p:cNvSpPr>
              <p:nvPr/>
            </p:nvSpPr>
            <p:spPr bwMode="auto">
              <a:xfrm>
                <a:off x="993" y="1464"/>
                <a:ext cx="1058" cy="728"/>
              </a:xfrm>
              <a:prstGeom prst="rect">
                <a:avLst/>
              </a:prstGeom>
              <a:solidFill>
                <a:schemeClr val="accent2"/>
              </a:solidFill>
              <a:ln w="9525">
                <a:noFill/>
                <a:miter lim="800000"/>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grpSp>
        <p:sp>
          <p:nvSpPr>
            <p:cNvPr id="152" name="Text Box 79"/>
            <p:cNvSpPr txBox="1">
              <a:spLocks noChangeArrowheads="1"/>
            </p:cNvSpPr>
            <p:nvPr/>
          </p:nvSpPr>
          <p:spPr bwMode="auto">
            <a:xfrm>
              <a:off x="3343275" y="2325688"/>
              <a:ext cx="697627" cy="342864"/>
            </a:xfrm>
            <a:prstGeom prst="rect">
              <a:avLst/>
            </a:prstGeom>
            <a:noFill/>
            <a:ln w="9525">
              <a:noFill/>
              <a:miter lim="800000"/>
            </a:ln>
            <a:effectLst/>
          </p:spPr>
          <p:txBody>
            <a:bodyPr wrap="none">
              <a:spAutoFit/>
            </a:bodyPr>
            <a:lstStyle/>
            <a:p>
              <a:pPr fontAlgn="auto">
                <a:spcBef>
                  <a:spcPts val="0"/>
                </a:spcBef>
                <a:spcAft>
                  <a:spcPts val="0"/>
                </a:spcAft>
                <a:defRPr/>
              </a:pPr>
              <a:r>
                <a:rPr lang="en-US" altLang="zh-CN" kern="0" dirty="0" smtClean="0">
                  <a:solidFill>
                    <a:sysClr val="windowText" lastClr="000000"/>
                  </a:solidFill>
                </a:rPr>
                <a:t>2015</a:t>
              </a:r>
              <a:endParaRPr lang="en-US" altLang="zh-CN" kern="0" dirty="0">
                <a:solidFill>
                  <a:sysClr val="windowText" lastClr="000000"/>
                </a:solidFill>
              </a:endParaRPr>
            </a:p>
          </p:txBody>
        </p:sp>
      </p:grpSp>
      <p:grpSp>
        <p:nvGrpSpPr>
          <p:cNvPr id="155" name="组合 154"/>
          <p:cNvGrpSpPr/>
          <p:nvPr/>
        </p:nvGrpSpPr>
        <p:grpSpPr>
          <a:xfrm>
            <a:off x="5200651" y="1898388"/>
            <a:ext cx="1711326" cy="1287668"/>
            <a:chOff x="4692651" y="2278064"/>
            <a:chExt cx="1711326" cy="1195388"/>
          </a:xfrm>
        </p:grpSpPr>
        <p:grpSp>
          <p:nvGrpSpPr>
            <p:cNvPr id="156" name="Group 43"/>
            <p:cNvGrpSpPr/>
            <p:nvPr/>
          </p:nvGrpSpPr>
          <p:grpSpPr bwMode="auto">
            <a:xfrm>
              <a:off x="4692651" y="2278064"/>
              <a:ext cx="1711326" cy="1195388"/>
              <a:chOff x="993" y="1464"/>
              <a:chExt cx="1078" cy="753"/>
            </a:xfrm>
          </p:grpSpPr>
          <p:sp>
            <p:nvSpPr>
              <p:cNvPr id="158" name="Rektangel 3"/>
              <p:cNvSpPr/>
              <p:nvPr/>
            </p:nvSpPr>
            <p:spPr>
              <a:xfrm>
                <a:off x="1000" y="1504"/>
                <a:ext cx="1071" cy="713"/>
              </a:xfrm>
              <a:prstGeom prst="rect">
                <a:avLst/>
              </a:prstGeom>
              <a:solidFill>
                <a:srgbClr val="FFFFFF">
                  <a:lumMod val="75000"/>
                </a:srgbClr>
              </a:solidFill>
              <a:ln w="25400" cap="flat" cmpd="sng" algn="ctr">
                <a:noFill/>
                <a:prstDash val="solid"/>
              </a:ln>
              <a:effectLst>
                <a:softEdge rad="63500"/>
              </a:effectLst>
            </p:spPr>
            <p:txBody>
              <a:bodyPr anchor="ctr"/>
              <a:lstStyle/>
              <a:p>
                <a:pPr algn="ctr"/>
                <a:endParaRPr lang="en-US" altLang="zh-CN" dirty="0">
                  <a:solidFill>
                    <a:srgbClr val="FFFFFF"/>
                  </a:solidFill>
                  <a:latin typeface="Calibri" panose="020F0502020204030204" pitchFamily="34" charset="0"/>
                  <a:ea typeface="MS PGothic" panose="020B0600070205080204" pitchFamily="34" charset="-128"/>
                </a:endParaRPr>
              </a:p>
            </p:txBody>
          </p:sp>
          <p:sp>
            <p:nvSpPr>
              <p:cNvPr id="159" name="Rectangle 47"/>
              <p:cNvSpPr>
                <a:spLocks noChangeArrowheads="1"/>
              </p:cNvSpPr>
              <p:nvPr/>
            </p:nvSpPr>
            <p:spPr bwMode="auto">
              <a:xfrm>
                <a:off x="993" y="1464"/>
                <a:ext cx="1058" cy="728"/>
              </a:xfrm>
              <a:prstGeom prst="rect">
                <a:avLst/>
              </a:prstGeom>
              <a:gradFill rotWithShape="1">
                <a:gsLst>
                  <a:gs pos="0">
                    <a:srgbClr val="EAEAEA"/>
                  </a:gs>
                  <a:gs pos="100000">
                    <a:srgbClr val="DBDBDB"/>
                  </a:gs>
                </a:gsLst>
                <a:lin ang="2700000" scaled="1"/>
              </a:gradFill>
              <a:ln w="9525">
                <a:noFill/>
                <a:miter lim="800000"/>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grpSp>
        <p:sp>
          <p:nvSpPr>
            <p:cNvPr id="157" name="Text Box 80"/>
            <p:cNvSpPr txBox="1">
              <a:spLocks noChangeArrowheads="1"/>
            </p:cNvSpPr>
            <p:nvPr/>
          </p:nvSpPr>
          <p:spPr bwMode="auto">
            <a:xfrm>
              <a:off x="5162550" y="2325688"/>
              <a:ext cx="697627" cy="342864"/>
            </a:xfrm>
            <a:prstGeom prst="rect">
              <a:avLst/>
            </a:prstGeom>
            <a:noFill/>
            <a:ln w="9525">
              <a:noFill/>
              <a:miter lim="800000"/>
            </a:ln>
            <a:effectLst/>
          </p:spPr>
          <p:txBody>
            <a:bodyPr wrap="none">
              <a:spAutoFit/>
            </a:bodyPr>
            <a:lstStyle/>
            <a:p>
              <a:pPr fontAlgn="auto">
                <a:spcBef>
                  <a:spcPts val="0"/>
                </a:spcBef>
                <a:spcAft>
                  <a:spcPts val="0"/>
                </a:spcAft>
                <a:defRPr/>
              </a:pPr>
              <a:r>
                <a:rPr lang="en-US" altLang="zh-CN" kern="0" dirty="0" smtClean="0">
                  <a:solidFill>
                    <a:sysClr val="windowText" lastClr="000000"/>
                  </a:solidFill>
                </a:rPr>
                <a:t>2016</a:t>
              </a:r>
              <a:endParaRPr lang="en-US" altLang="zh-CN" kern="0" dirty="0">
                <a:solidFill>
                  <a:sysClr val="windowText" lastClr="000000"/>
                </a:solidFill>
              </a:endParaRPr>
            </a:p>
          </p:txBody>
        </p:sp>
      </p:grpSp>
      <p:grpSp>
        <p:nvGrpSpPr>
          <p:cNvPr id="160" name="组合 159"/>
          <p:cNvGrpSpPr/>
          <p:nvPr/>
        </p:nvGrpSpPr>
        <p:grpSpPr>
          <a:xfrm>
            <a:off x="7031037" y="1898388"/>
            <a:ext cx="1711324" cy="1287668"/>
            <a:chOff x="6523037" y="2278064"/>
            <a:chExt cx="1711324" cy="1195388"/>
          </a:xfrm>
        </p:grpSpPr>
        <p:grpSp>
          <p:nvGrpSpPr>
            <p:cNvPr id="161" name="Group 48"/>
            <p:cNvGrpSpPr/>
            <p:nvPr/>
          </p:nvGrpSpPr>
          <p:grpSpPr bwMode="auto">
            <a:xfrm>
              <a:off x="6523037" y="2278064"/>
              <a:ext cx="1711324" cy="1195388"/>
              <a:chOff x="993" y="1464"/>
              <a:chExt cx="1078" cy="753"/>
            </a:xfrm>
          </p:grpSpPr>
          <p:sp>
            <p:nvSpPr>
              <p:cNvPr id="163" name="Rektangel 3"/>
              <p:cNvSpPr/>
              <p:nvPr/>
            </p:nvSpPr>
            <p:spPr>
              <a:xfrm>
                <a:off x="1000" y="1504"/>
                <a:ext cx="1071" cy="713"/>
              </a:xfrm>
              <a:prstGeom prst="rect">
                <a:avLst/>
              </a:prstGeom>
              <a:solidFill>
                <a:srgbClr val="FFFFFF">
                  <a:lumMod val="75000"/>
                </a:srgbClr>
              </a:solidFill>
              <a:ln w="25400" cap="flat" cmpd="sng" algn="ctr">
                <a:noFill/>
                <a:prstDash val="solid"/>
              </a:ln>
              <a:effectLst>
                <a:softEdge rad="63500"/>
              </a:effectLst>
            </p:spPr>
            <p:txBody>
              <a:bodyPr anchor="ctr"/>
              <a:lstStyle/>
              <a:p>
                <a:pPr algn="ctr"/>
                <a:endParaRPr lang="en-US" altLang="zh-CN" dirty="0">
                  <a:solidFill>
                    <a:srgbClr val="FFFFFF"/>
                  </a:solidFill>
                  <a:latin typeface="Calibri" panose="020F0502020204030204" pitchFamily="34" charset="0"/>
                  <a:ea typeface="MS PGothic" panose="020B0600070205080204" pitchFamily="34" charset="-128"/>
                </a:endParaRPr>
              </a:p>
            </p:txBody>
          </p:sp>
          <p:sp>
            <p:nvSpPr>
              <p:cNvPr id="164" name="Rectangle 52"/>
              <p:cNvSpPr>
                <a:spLocks noChangeArrowheads="1"/>
              </p:cNvSpPr>
              <p:nvPr/>
            </p:nvSpPr>
            <p:spPr bwMode="auto">
              <a:xfrm>
                <a:off x="993" y="1464"/>
                <a:ext cx="1058" cy="728"/>
              </a:xfrm>
              <a:prstGeom prst="rect">
                <a:avLst/>
              </a:prstGeom>
              <a:solidFill>
                <a:schemeClr val="accent2"/>
              </a:solidFill>
              <a:ln w="9525">
                <a:noFill/>
                <a:miter lim="800000"/>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grpSp>
        <p:sp>
          <p:nvSpPr>
            <p:cNvPr id="162" name="Text Box 81"/>
            <p:cNvSpPr txBox="1">
              <a:spLocks noChangeArrowheads="1"/>
            </p:cNvSpPr>
            <p:nvPr/>
          </p:nvSpPr>
          <p:spPr bwMode="auto">
            <a:xfrm>
              <a:off x="7038975" y="2325688"/>
              <a:ext cx="697627" cy="342864"/>
            </a:xfrm>
            <a:prstGeom prst="rect">
              <a:avLst/>
            </a:prstGeom>
            <a:noFill/>
            <a:ln w="9525">
              <a:noFill/>
              <a:miter lim="800000"/>
            </a:ln>
            <a:effectLst/>
          </p:spPr>
          <p:txBody>
            <a:bodyPr wrap="none">
              <a:spAutoFit/>
            </a:bodyPr>
            <a:lstStyle/>
            <a:p>
              <a:pPr fontAlgn="auto">
                <a:spcBef>
                  <a:spcPts val="0"/>
                </a:spcBef>
                <a:spcAft>
                  <a:spcPts val="0"/>
                </a:spcAft>
                <a:defRPr/>
              </a:pPr>
              <a:r>
                <a:rPr lang="en-US" altLang="zh-CN" kern="0" dirty="0" smtClean="0">
                  <a:solidFill>
                    <a:sysClr val="windowText" lastClr="000000"/>
                  </a:solidFill>
                </a:rPr>
                <a:t>2017</a:t>
              </a:r>
              <a:endParaRPr lang="en-US" altLang="zh-CN" kern="0" dirty="0">
                <a:solidFill>
                  <a:sysClr val="windowText" lastClr="000000"/>
                </a:solidFill>
              </a:endParaRPr>
            </a:p>
          </p:txBody>
        </p:sp>
      </p:grpSp>
      <p:grpSp>
        <p:nvGrpSpPr>
          <p:cNvPr id="165" name="组合 164"/>
          <p:cNvGrpSpPr/>
          <p:nvPr/>
        </p:nvGrpSpPr>
        <p:grpSpPr>
          <a:xfrm>
            <a:off x="1663700" y="3222625"/>
            <a:ext cx="1415772" cy="1258561"/>
            <a:chOff x="1155700" y="3570288"/>
            <a:chExt cx="1415772" cy="1168365"/>
          </a:xfrm>
        </p:grpSpPr>
        <p:sp>
          <p:nvSpPr>
            <p:cNvPr id="166" name="Text Box 82"/>
            <p:cNvSpPr txBox="1">
              <a:spLocks noChangeArrowheads="1"/>
            </p:cNvSpPr>
            <p:nvPr/>
          </p:nvSpPr>
          <p:spPr bwMode="auto">
            <a:xfrm>
              <a:off x="1155700" y="3570288"/>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sp>
          <p:nvSpPr>
            <p:cNvPr id="167" name="Text Box 83"/>
            <p:cNvSpPr txBox="1">
              <a:spLocks noChangeArrowheads="1"/>
            </p:cNvSpPr>
            <p:nvPr/>
          </p:nvSpPr>
          <p:spPr bwMode="auto">
            <a:xfrm>
              <a:off x="1155700" y="3856038"/>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sp>
          <p:nvSpPr>
            <p:cNvPr id="168" name="Text Box 84"/>
            <p:cNvSpPr txBox="1">
              <a:spLocks noChangeArrowheads="1"/>
            </p:cNvSpPr>
            <p:nvPr/>
          </p:nvSpPr>
          <p:spPr bwMode="auto">
            <a:xfrm>
              <a:off x="1155700" y="4140199"/>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sp>
          <p:nvSpPr>
            <p:cNvPr id="169" name="Text Box 85"/>
            <p:cNvSpPr txBox="1">
              <a:spLocks noChangeArrowheads="1"/>
            </p:cNvSpPr>
            <p:nvPr/>
          </p:nvSpPr>
          <p:spPr bwMode="auto">
            <a:xfrm>
              <a:off x="1155700" y="4424362"/>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grpSp>
      <p:grpSp>
        <p:nvGrpSpPr>
          <p:cNvPr id="170" name="组合 169"/>
          <p:cNvGrpSpPr/>
          <p:nvPr/>
        </p:nvGrpSpPr>
        <p:grpSpPr>
          <a:xfrm>
            <a:off x="3511550" y="3229241"/>
            <a:ext cx="1415772" cy="1258561"/>
            <a:chOff x="3003550" y="3578225"/>
            <a:chExt cx="1415772" cy="1168365"/>
          </a:xfrm>
        </p:grpSpPr>
        <p:sp>
          <p:nvSpPr>
            <p:cNvPr id="171" name="Text Box 86"/>
            <p:cNvSpPr txBox="1">
              <a:spLocks noChangeArrowheads="1"/>
            </p:cNvSpPr>
            <p:nvPr/>
          </p:nvSpPr>
          <p:spPr bwMode="auto">
            <a:xfrm>
              <a:off x="3003550" y="3578225"/>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sp>
          <p:nvSpPr>
            <p:cNvPr id="172" name="Text Box 87"/>
            <p:cNvSpPr txBox="1">
              <a:spLocks noChangeArrowheads="1"/>
            </p:cNvSpPr>
            <p:nvPr/>
          </p:nvSpPr>
          <p:spPr bwMode="auto">
            <a:xfrm>
              <a:off x="3003550" y="3863975"/>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sp>
          <p:nvSpPr>
            <p:cNvPr id="173" name="Text Box 88"/>
            <p:cNvSpPr txBox="1">
              <a:spLocks noChangeArrowheads="1"/>
            </p:cNvSpPr>
            <p:nvPr/>
          </p:nvSpPr>
          <p:spPr bwMode="auto">
            <a:xfrm>
              <a:off x="3003550" y="4148138"/>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sp>
          <p:nvSpPr>
            <p:cNvPr id="174" name="Text Box 89"/>
            <p:cNvSpPr txBox="1">
              <a:spLocks noChangeArrowheads="1"/>
            </p:cNvSpPr>
            <p:nvPr/>
          </p:nvSpPr>
          <p:spPr bwMode="auto">
            <a:xfrm>
              <a:off x="3003550" y="4432299"/>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grpSp>
      <p:grpSp>
        <p:nvGrpSpPr>
          <p:cNvPr id="175" name="组合 174"/>
          <p:cNvGrpSpPr/>
          <p:nvPr/>
        </p:nvGrpSpPr>
        <p:grpSpPr>
          <a:xfrm>
            <a:off x="5370513" y="3222625"/>
            <a:ext cx="1415772" cy="1258561"/>
            <a:chOff x="4862513" y="3570288"/>
            <a:chExt cx="1415772" cy="1168365"/>
          </a:xfrm>
        </p:grpSpPr>
        <p:sp>
          <p:nvSpPr>
            <p:cNvPr id="176" name="Text Box 90"/>
            <p:cNvSpPr txBox="1">
              <a:spLocks noChangeArrowheads="1"/>
            </p:cNvSpPr>
            <p:nvPr/>
          </p:nvSpPr>
          <p:spPr bwMode="auto">
            <a:xfrm>
              <a:off x="4862513" y="3570288"/>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sp>
          <p:nvSpPr>
            <p:cNvPr id="177" name="Text Box 91"/>
            <p:cNvSpPr txBox="1">
              <a:spLocks noChangeArrowheads="1"/>
            </p:cNvSpPr>
            <p:nvPr/>
          </p:nvSpPr>
          <p:spPr bwMode="auto">
            <a:xfrm>
              <a:off x="4862513" y="3856038"/>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sp>
          <p:nvSpPr>
            <p:cNvPr id="178" name="Text Box 92"/>
            <p:cNvSpPr txBox="1">
              <a:spLocks noChangeArrowheads="1"/>
            </p:cNvSpPr>
            <p:nvPr/>
          </p:nvSpPr>
          <p:spPr bwMode="auto">
            <a:xfrm>
              <a:off x="4862513" y="4140199"/>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sp>
          <p:nvSpPr>
            <p:cNvPr id="179" name="Text Box 93"/>
            <p:cNvSpPr txBox="1">
              <a:spLocks noChangeArrowheads="1"/>
            </p:cNvSpPr>
            <p:nvPr/>
          </p:nvSpPr>
          <p:spPr bwMode="auto">
            <a:xfrm>
              <a:off x="4862513" y="4424362"/>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grpSp>
      <p:grpSp>
        <p:nvGrpSpPr>
          <p:cNvPr id="180" name="组合 179"/>
          <p:cNvGrpSpPr/>
          <p:nvPr/>
        </p:nvGrpSpPr>
        <p:grpSpPr>
          <a:xfrm>
            <a:off x="7161213" y="3216011"/>
            <a:ext cx="1415772" cy="1258561"/>
            <a:chOff x="6653213" y="3562350"/>
            <a:chExt cx="1415772" cy="1168365"/>
          </a:xfrm>
        </p:grpSpPr>
        <p:sp>
          <p:nvSpPr>
            <p:cNvPr id="181" name="Text Box 94"/>
            <p:cNvSpPr txBox="1">
              <a:spLocks noChangeArrowheads="1"/>
            </p:cNvSpPr>
            <p:nvPr/>
          </p:nvSpPr>
          <p:spPr bwMode="auto">
            <a:xfrm>
              <a:off x="6653213" y="3562350"/>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sp>
          <p:nvSpPr>
            <p:cNvPr id="182" name="Text Box 95"/>
            <p:cNvSpPr txBox="1">
              <a:spLocks noChangeArrowheads="1"/>
            </p:cNvSpPr>
            <p:nvPr/>
          </p:nvSpPr>
          <p:spPr bwMode="auto">
            <a:xfrm>
              <a:off x="6653213" y="3848100"/>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sp>
          <p:nvSpPr>
            <p:cNvPr id="183" name="Text Box 96"/>
            <p:cNvSpPr txBox="1">
              <a:spLocks noChangeArrowheads="1"/>
            </p:cNvSpPr>
            <p:nvPr/>
          </p:nvSpPr>
          <p:spPr bwMode="auto">
            <a:xfrm>
              <a:off x="6653213" y="4132263"/>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sp>
          <p:nvSpPr>
            <p:cNvPr id="184" name="Text Box 97"/>
            <p:cNvSpPr txBox="1">
              <a:spLocks noChangeArrowheads="1"/>
            </p:cNvSpPr>
            <p:nvPr/>
          </p:nvSpPr>
          <p:spPr bwMode="auto">
            <a:xfrm>
              <a:off x="6653213" y="4416424"/>
              <a:ext cx="1415772" cy="314291"/>
            </a:xfrm>
            <a:prstGeom prst="rect">
              <a:avLst/>
            </a:prstGeom>
            <a:noFill/>
            <a:ln w="9525">
              <a:noFill/>
              <a:miter lim="800000"/>
            </a:ln>
          </p:spPr>
          <p:txBody>
            <a:bodyPr wrap="none">
              <a:spAutoFit/>
            </a:bodyPr>
            <a:lstStyle/>
            <a:p>
              <a:r>
                <a:rPr lang="zh-CN" altLang="en-US" sz="1600" b="0">
                  <a:ea typeface="微软雅黑" panose="020B0503020204020204" pitchFamily="34" charset="-122"/>
                </a:rPr>
                <a:t>这里添加说明</a:t>
              </a:r>
              <a:endParaRPr lang="zh-CN" altLang="en-US" sz="1600" b="0">
                <a:ea typeface="微软雅黑" panose="020B0503020204020204" pitchFamily="34" charset="-122"/>
              </a:endParaRPr>
            </a:p>
          </p:txBody>
        </p:sp>
      </p:grpSp>
      <p:grpSp>
        <p:nvGrpSpPr>
          <p:cNvPr id="185" name="组合 184"/>
          <p:cNvGrpSpPr/>
          <p:nvPr/>
        </p:nvGrpSpPr>
        <p:grpSpPr>
          <a:xfrm>
            <a:off x="2263775" y="2303201"/>
            <a:ext cx="5767388" cy="270189"/>
            <a:chOff x="1755775" y="2763838"/>
            <a:chExt cx="5767388" cy="250825"/>
          </a:xfrm>
        </p:grpSpPr>
        <p:sp>
          <p:nvSpPr>
            <p:cNvPr id="186" name="Line 77"/>
            <p:cNvSpPr>
              <a:spLocks noChangeShapeType="1"/>
            </p:cNvSpPr>
            <p:nvPr/>
          </p:nvSpPr>
          <p:spPr bwMode="auto">
            <a:xfrm>
              <a:off x="1865313" y="2873375"/>
              <a:ext cx="5580062" cy="0"/>
            </a:xfrm>
            <a:prstGeom prst="line">
              <a:avLst/>
            </a:prstGeom>
            <a:noFill/>
            <a:ln w="19050" cap="rnd">
              <a:solidFill>
                <a:srgbClr val="186594"/>
              </a:solidFill>
              <a:prstDash val="sysDot"/>
              <a:round/>
            </a:ln>
            <a:effectLst/>
          </p:spPr>
          <p:txBody>
            <a:bodyPr/>
            <a:lstStyle/>
            <a:p>
              <a:pPr fontAlgn="auto">
                <a:spcBef>
                  <a:spcPts val="0"/>
                </a:spcBef>
                <a:spcAft>
                  <a:spcPts val="0"/>
                </a:spcAft>
                <a:defRPr/>
              </a:pPr>
              <a:endParaRPr lang="zh-CN" altLang="en-US" kern="0">
                <a:solidFill>
                  <a:sysClr val="windowText" lastClr="000000"/>
                </a:solidFill>
              </a:endParaRPr>
            </a:p>
          </p:txBody>
        </p:sp>
        <p:grpSp>
          <p:nvGrpSpPr>
            <p:cNvPr id="187" name="Gruppe 141"/>
            <p:cNvGrpSpPr/>
            <p:nvPr/>
          </p:nvGrpSpPr>
          <p:grpSpPr bwMode="auto">
            <a:xfrm>
              <a:off x="1755775" y="2763840"/>
              <a:ext cx="230188" cy="250826"/>
              <a:chOff x="473201" y="2942956"/>
              <a:chExt cx="953523" cy="1036016"/>
            </a:xfrm>
          </p:grpSpPr>
          <p:sp>
            <p:nvSpPr>
              <p:cNvPr id="200" name="Ellipse 142"/>
              <p:cNvSpPr/>
              <p:nvPr/>
            </p:nvSpPr>
            <p:spPr bwMode="auto">
              <a:xfrm>
                <a:off x="517728" y="3793752"/>
                <a:ext cx="846720" cy="185220"/>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endParaRPr lang="en-US" altLang="zh-CN" dirty="0">
                  <a:solidFill>
                    <a:srgbClr val="FFFFFF"/>
                  </a:solidFill>
                  <a:latin typeface="Calibri" panose="020F0502020204030204" pitchFamily="34" charset="0"/>
                  <a:ea typeface="MS PGothic" panose="020B0600070205080204" pitchFamily="34" charset="-128"/>
                </a:endParaRPr>
              </a:p>
            </p:txBody>
          </p:sp>
          <p:sp>
            <p:nvSpPr>
              <p:cNvPr id="201" name="Ellipse 143"/>
              <p:cNvSpPr>
                <a:spLocks noChangeArrowheads="1"/>
              </p:cNvSpPr>
              <p:nvPr/>
            </p:nvSpPr>
            <p:spPr bwMode="auto">
              <a:xfrm>
                <a:off x="473201" y="2942956"/>
                <a:ext cx="953523" cy="950772"/>
              </a:xfrm>
              <a:prstGeom prst="ellipse">
                <a:avLst/>
              </a:prstGeom>
              <a:gradFill rotWithShape="1">
                <a:gsLst>
                  <a:gs pos="0">
                    <a:srgbClr val="808080"/>
                  </a:gs>
                  <a:gs pos="100000">
                    <a:srgbClr val="EAEAEA"/>
                  </a:gs>
                </a:gsLst>
                <a:lin ang="5400000" scaled="1"/>
              </a:gradFill>
              <a:ln w="25400">
                <a:noFill/>
                <a:round/>
              </a:ln>
            </p:spPr>
            <p:txBody>
              <a:bodyPr anchor="ctr"/>
              <a:lstStyle/>
              <a:p>
                <a:pPr indent="-342900" algn="ctr">
                  <a:buFont typeface="Calibri" panose="020F0502020204030204" pitchFamily="34" charset="0"/>
                  <a:buAutoNum type="arabicPeriod"/>
                </a:pPr>
                <a:endParaRPr lang="en-US" altLang="zh-CN" dirty="0">
                  <a:solidFill>
                    <a:srgbClr val="FFFFFF"/>
                  </a:solidFill>
                  <a:latin typeface="Calibri" panose="020F0502020204030204" pitchFamily="34" charset="0"/>
                  <a:ea typeface="MS PGothic" panose="020B0600070205080204" pitchFamily="34" charset="-128"/>
                </a:endParaRPr>
              </a:p>
            </p:txBody>
          </p:sp>
          <p:sp>
            <p:nvSpPr>
              <p:cNvPr id="202" name="Ellipse 144"/>
              <p:cNvSpPr>
                <a:spLocks noChangeArrowheads="1"/>
              </p:cNvSpPr>
              <p:nvPr/>
            </p:nvSpPr>
            <p:spPr bwMode="auto">
              <a:xfrm>
                <a:off x="591569" y="2969184"/>
                <a:ext cx="697057" cy="511451"/>
              </a:xfrm>
              <a:prstGeom prst="ellipse">
                <a:avLst/>
              </a:prstGeom>
              <a:gradFill rotWithShape="1">
                <a:gsLst>
                  <a:gs pos="0">
                    <a:srgbClr val="FFFCF9">
                      <a:alpha val="76999"/>
                    </a:srgbClr>
                  </a:gs>
                  <a:gs pos="100000">
                    <a:srgbClr val="FFFFFF">
                      <a:alpha val="0"/>
                    </a:srgbClr>
                  </a:gs>
                </a:gsLst>
                <a:lin ang="5400000"/>
              </a:gradFill>
              <a:ln w="9525">
                <a:noFill/>
                <a:round/>
              </a:ln>
            </p:spPr>
            <p:txBody>
              <a:bodyPr anchor="ctr"/>
              <a:lstStyle/>
              <a:p>
                <a:pPr marL="342900" indent="-342900" algn="ctr">
                  <a:buFont typeface="Calibri" panose="020F0502020204030204" pitchFamily="34" charset="0"/>
                  <a:buAutoNum type="arabicPeriod"/>
                </a:pPr>
                <a:endParaRPr lang="en-US" altLang="zh-CN" dirty="0">
                  <a:solidFill>
                    <a:srgbClr val="FFFFFF"/>
                  </a:solidFill>
                  <a:latin typeface="Calibri" panose="020F0502020204030204" pitchFamily="34" charset="0"/>
                  <a:ea typeface="MS PGothic" panose="020B0600070205080204" pitchFamily="34" charset="-128"/>
                </a:endParaRPr>
              </a:p>
            </p:txBody>
          </p:sp>
        </p:grpSp>
        <p:grpSp>
          <p:nvGrpSpPr>
            <p:cNvPr id="188" name="Gruppe 141"/>
            <p:cNvGrpSpPr/>
            <p:nvPr/>
          </p:nvGrpSpPr>
          <p:grpSpPr bwMode="auto">
            <a:xfrm>
              <a:off x="3600450" y="2763840"/>
              <a:ext cx="230188" cy="250826"/>
              <a:chOff x="473201" y="2942956"/>
              <a:chExt cx="953523" cy="1036016"/>
            </a:xfrm>
          </p:grpSpPr>
          <p:sp>
            <p:nvSpPr>
              <p:cNvPr id="197" name="Ellipse 142"/>
              <p:cNvSpPr/>
              <p:nvPr/>
            </p:nvSpPr>
            <p:spPr bwMode="auto">
              <a:xfrm>
                <a:off x="517728" y="3793752"/>
                <a:ext cx="846720" cy="185220"/>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endParaRPr lang="en-US" altLang="zh-CN" dirty="0">
                  <a:solidFill>
                    <a:srgbClr val="FFFFFF"/>
                  </a:solidFill>
                  <a:latin typeface="Calibri" panose="020F0502020204030204" pitchFamily="34" charset="0"/>
                  <a:ea typeface="MS PGothic" panose="020B0600070205080204" pitchFamily="34" charset="-128"/>
                </a:endParaRPr>
              </a:p>
            </p:txBody>
          </p:sp>
          <p:sp>
            <p:nvSpPr>
              <p:cNvPr id="198" name="Ellipse 143"/>
              <p:cNvSpPr>
                <a:spLocks noChangeArrowheads="1"/>
              </p:cNvSpPr>
              <p:nvPr/>
            </p:nvSpPr>
            <p:spPr bwMode="auto">
              <a:xfrm>
                <a:off x="473201" y="2942956"/>
                <a:ext cx="953523" cy="950772"/>
              </a:xfrm>
              <a:prstGeom prst="ellipse">
                <a:avLst/>
              </a:prstGeom>
              <a:gradFill rotWithShape="1">
                <a:gsLst>
                  <a:gs pos="0">
                    <a:srgbClr val="808080"/>
                  </a:gs>
                  <a:gs pos="100000">
                    <a:srgbClr val="EAEAEA"/>
                  </a:gs>
                </a:gsLst>
                <a:lin ang="5400000" scaled="1"/>
              </a:gradFill>
              <a:ln w="25400">
                <a:noFill/>
                <a:round/>
              </a:ln>
            </p:spPr>
            <p:txBody>
              <a:bodyPr anchor="ctr"/>
              <a:lstStyle/>
              <a:p>
                <a:pPr indent="-342900" algn="ctr">
                  <a:buFont typeface="Calibri" panose="020F0502020204030204" pitchFamily="34" charset="0"/>
                  <a:buAutoNum type="arabicPeriod"/>
                </a:pPr>
                <a:endParaRPr lang="en-US" altLang="zh-CN" dirty="0">
                  <a:solidFill>
                    <a:srgbClr val="FFFFFF"/>
                  </a:solidFill>
                  <a:latin typeface="Calibri" panose="020F0502020204030204" pitchFamily="34" charset="0"/>
                  <a:ea typeface="MS PGothic" panose="020B0600070205080204" pitchFamily="34" charset="-128"/>
                </a:endParaRPr>
              </a:p>
            </p:txBody>
          </p:sp>
          <p:sp>
            <p:nvSpPr>
              <p:cNvPr id="199" name="Ellipse 144"/>
              <p:cNvSpPr>
                <a:spLocks noChangeArrowheads="1"/>
              </p:cNvSpPr>
              <p:nvPr/>
            </p:nvSpPr>
            <p:spPr bwMode="auto">
              <a:xfrm>
                <a:off x="591569" y="2969184"/>
                <a:ext cx="697057" cy="511451"/>
              </a:xfrm>
              <a:prstGeom prst="ellipse">
                <a:avLst/>
              </a:prstGeom>
              <a:gradFill rotWithShape="1">
                <a:gsLst>
                  <a:gs pos="0">
                    <a:srgbClr val="FFFCF9">
                      <a:alpha val="76999"/>
                    </a:srgbClr>
                  </a:gs>
                  <a:gs pos="100000">
                    <a:srgbClr val="FFFFFF">
                      <a:alpha val="0"/>
                    </a:srgbClr>
                  </a:gs>
                </a:gsLst>
                <a:lin ang="5400000"/>
              </a:gradFill>
              <a:ln w="9525">
                <a:noFill/>
                <a:round/>
              </a:ln>
            </p:spPr>
            <p:txBody>
              <a:bodyPr anchor="ctr"/>
              <a:lstStyle/>
              <a:p>
                <a:pPr marL="342900" indent="-342900" algn="ctr">
                  <a:buFont typeface="Calibri" panose="020F0502020204030204" pitchFamily="34" charset="0"/>
                  <a:buAutoNum type="arabicPeriod"/>
                </a:pPr>
                <a:endParaRPr lang="en-US" altLang="zh-CN" dirty="0">
                  <a:solidFill>
                    <a:srgbClr val="FFFFFF"/>
                  </a:solidFill>
                  <a:latin typeface="Calibri" panose="020F0502020204030204" pitchFamily="34" charset="0"/>
                  <a:ea typeface="MS PGothic" panose="020B0600070205080204" pitchFamily="34" charset="-128"/>
                </a:endParaRPr>
              </a:p>
            </p:txBody>
          </p:sp>
        </p:grpSp>
        <p:grpSp>
          <p:nvGrpSpPr>
            <p:cNvPr id="189" name="Gruppe 141"/>
            <p:cNvGrpSpPr/>
            <p:nvPr/>
          </p:nvGrpSpPr>
          <p:grpSpPr bwMode="auto">
            <a:xfrm>
              <a:off x="5446713" y="2763840"/>
              <a:ext cx="230187" cy="250826"/>
              <a:chOff x="473201" y="2942956"/>
              <a:chExt cx="953523" cy="1036016"/>
            </a:xfrm>
          </p:grpSpPr>
          <p:sp>
            <p:nvSpPr>
              <p:cNvPr id="194" name="Ellipse 142"/>
              <p:cNvSpPr/>
              <p:nvPr/>
            </p:nvSpPr>
            <p:spPr bwMode="auto">
              <a:xfrm>
                <a:off x="517728" y="3793752"/>
                <a:ext cx="846720" cy="185220"/>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endParaRPr lang="en-US" altLang="zh-CN" dirty="0">
                  <a:solidFill>
                    <a:srgbClr val="FFFFFF"/>
                  </a:solidFill>
                  <a:latin typeface="Calibri" panose="020F0502020204030204" pitchFamily="34" charset="0"/>
                  <a:ea typeface="MS PGothic" panose="020B0600070205080204" pitchFamily="34" charset="-128"/>
                </a:endParaRPr>
              </a:p>
            </p:txBody>
          </p:sp>
          <p:sp>
            <p:nvSpPr>
              <p:cNvPr id="195" name="Ellipse 143"/>
              <p:cNvSpPr>
                <a:spLocks noChangeArrowheads="1"/>
              </p:cNvSpPr>
              <p:nvPr/>
            </p:nvSpPr>
            <p:spPr bwMode="auto">
              <a:xfrm>
                <a:off x="473201" y="2942956"/>
                <a:ext cx="953523" cy="950772"/>
              </a:xfrm>
              <a:prstGeom prst="ellipse">
                <a:avLst/>
              </a:prstGeom>
              <a:gradFill rotWithShape="1">
                <a:gsLst>
                  <a:gs pos="0">
                    <a:srgbClr val="808080"/>
                  </a:gs>
                  <a:gs pos="100000">
                    <a:srgbClr val="EAEAEA"/>
                  </a:gs>
                </a:gsLst>
                <a:lin ang="5400000" scaled="1"/>
              </a:gradFill>
              <a:ln w="25400">
                <a:noFill/>
                <a:round/>
              </a:ln>
            </p:spPr>
            <p:txBody>
              <a:bodyPr anchor="ctr"/>
              <a:lstStyle/>
              <a:p>
                <a:pPr indent="-342900" algn="ctr">
                  <a:buFont typeface="Calibri" panose="020F0502020204030204" pitchFamily="34" charset="0"/>
                  <a:buAutoNum type="arabicPeriod"/>
                </a:pPr>
                <a:endParaRPr lang="en-US" altLang="zh-CN" dirty="0">
                  <a:solidFill>
                    <a:srgbClr val="FFFFFF"/>
                  </a:solidFill>
                  <a:latin typeface="Calibri" panose="020F0502020204030204" pitchFamily="34" charset="0"/>
                  <a:ea typeface="MS PGothic" panose="020B0600070205080204" pitchFamily="34" charset="-128"/>
                </a:endParaRPr>
              </a:p>
            </p:txBody>
          </p:sp>
          <p:sp>
            <p:nvSpPr>
              <p:cNvPr id="196" name="Ellipse 144"/>
              <p:cNvSpPr>
                <a:spLocks noChangeArrowheads="1"/>
              </p:cNvSpPr>
              <p:nvPr/>
            </p:nvSpPr>
            <p:spPr bwMode="auto">
              <a:xfrm>
                <a:off x="591570" y="2969184"/>
                <a:ext cx="697060" cy="511451"/>
              </a:xfrm>
              <a:prstGeom prst="ellipse">
                <a:avLst/>
              </a:prstGeom>
              <a:gradFill rotWithShape="1">
                <a:gsLst>
                  <a:gs pos="0">
                    <a:srgbClr val="FFFCF9">
                      <a:alpha val="76999"/>
                    </a:srgbClr>
                  </a:gs>
                  <a:gs pos="100000">
                    <a:srgbClr val="FFFFFF">
                      <a:alpha val="0"/>
                    </a:srgbClr>
                  </a:gs>
                </a:gsLst>
                <a:lin ang="5400000"/>
              </a:gradFill>
              <a:ln w="9525">
                <a:noFill/>
                <a:round/>
              </a:ln>
            </p:spPr>
            <p:txBody>
              <a:bodyPr anchor="ctr"/>
              <a:lstStyle/>
              <a:p>
                <a:pPr marL="342900" indent="-342900" algn="ctr">
                  <a:buFont typeface="Calibri" panose="020F0502020204030204" pitchFamily="34" charset="0"/>
                  <a:buAutoNum type="arabicPeriod"/>
                </a:pPr>
                <a:endParaRPr lang="en-US" altLang="zh-CN" dirty="0">
                  <a:solidFill>
                    <a:srgbClr val="FFFFFF"/>
                  </a:solidFill>
                  <a:latin typeface="Calibri" panose="020F0502020204030204" pitchFamily="34" charset="0"/>
                  <a:ea typeface="MS PGothic" panose="020B0600070205080204" pitchFamily="34" charset="-128"/>
                </a:endParaRPr>
              </a:p>
            </p:txBody>
          </p:sp>
        </p:grpSp>
        <p:grpSp>
          <p:nvGrpSpPr>
            <p:cNvPr id="190" name="Gruppe 141"/>
            <p:cNvGrpSpPr/>
            <p:nvPr/>
          </p:nvGrpSpPr>
          <p:grpSpPr bwMode="auto">
            <a:xfrm>
              <a:off x="7292975" y="2763840"/>
              <a:ext cx="230188" cy="250826"/>
              <a:chOff x="473201" y="2942956"/>
              <a:chExt cx="953523" cy="1036016"/>
            </a:xfrm>
          </p:grpSpPr>
          <p:sp>
            <p:nvSpPr>
              <p:cNvPr id="191" name="Ellipse 142"/>
              <p:cNvSpPr/>
              <p:nvPr/>
            </p:nvSpPr>
            <p:spPr bwMode="auto">
              <a:xfrm>
                <a:off x="517728" y="3793752"/>
                <a:ext cx="846720" cy="185220"/>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a:endParaRPr lang="en-US" altLang="zh-CN" dirty="0">
                  <a:solidFill>
                    <a:srgbClr val="FFFFFF"/>
                  </a:solidFill>
                  <a:latin typeface="Calibri" panose="020F0502020204030204" pitchFamily="34" charset="0"/>
                  <a:ea typeface="MS PGothic" panose="020B0600070205080204" pitchFamily="34" charset="-128"/>
                </a:endParaRPr>
              </a:p>
            </p:txBody>
          </p:sp>
          <p:sp>
            <p:nvSpPr>
              <p:cNvPr id="192" name="Ellipse 143"/>
              <p:cNvSpPr>
                <a:spLocks noChangeArrowheads="1"/>
              </p:cNvSpPr>
              <p:nvPr/>
            </p:nvSpPr>
            <p:spPr bwMode="auto">
              <a:xfrm>
                <a:off x="473201" y="2942956"/>
                <a:ext cx="953523" cy="950772"/>
              </a:xfrm>
              <a:prstGeom prst="ellipse">
                <a:avLst/>
              </a:prstGeom>
              <a:gradFill rotWithShape="1">
                <a:gsLst>
                  <a:gs pos="0">
                    <a:srgbClr val="808080"/>
                  </a:gs>
                  <a:gs pos="100000">
                    <a:srgbClr val="EAEAEA"/>
                  </a:gs>
                </a:gsLst>
                <a:lin ang="5400000" scaled="1"/>
              </a:gradFill>
              <a:ln w="25400">
                <a:noFill/>
                <a:round/>
              </a:ln>
            </p:spPr>
            <p:txBody>
              <a:bodyPr anchor="ctr"/>
              <a:lstStyle/>
              <a:p>
                <a:pPr indent="-342900" algn="ctr">
                  <a:buFont typeface="Calibri" panose="020F0502020204030204" pitchFamily="34" charset="0"/>
                  <a:buAutoNum type="arabicPeriod"/>
                </a:pPr>
                <a:endParaRPr lang="en-US" altLang="zh-CN" dirty="0">
                  <a:solidFill>
                    <a:srgbClr val="FFFFFF"/>
                  </a:solidFill>
                  <a:latin typeface="Calibri" panose="020F0502020204030204" pitchFamily="34" charset="0"/>
                  <a:ea typeface="MS PGothic" panose="020B0600070205080204" pitchFamily="34" charset="-128"/>
                </a:endParaRPr>
              </a:p>
            </p:txBody>
          </p:sp>
          <p:sp>
            <p:nvSpPr>
              <p:cNvPr id="193" name="Ellipse 144"/>
              <p:cNvSpPr>
                <a:spLocks noChangeArrowheads="1"/>
              </p:cNvSpPr>
              <p:nvPr/>
            </p:nvSpPr>
            <p:spPr bwMode="auto">
              <a:xfrm>
                <a:off x="591569" y="2969184"/>
                <a:ext cx="697057" cy="511451"/>
              </a:xfrm>
              <a:prstGeom prst="ellipse">
                <a:avLst/>
              </a:prstGeom>
              <a:gradFill rotWithShape="1">
                <a:gsLst>
                  <a:gs pos="0">
                    <a:srgbClr val="FFFCF9">
                      <a:alpha val="76999"/>
                    </a:srgbClr>
                  </a:gs>
                  <a:gs pos="100000">
                    <a:srgbClr val="FFFFFF">
                      <a:alpha val="0"/>
                    </a:srgbClr>
                  </a:gs>
                </a:gsLst>
                <a:lin ang="5400000"/>
              </a:gradFill>
              <a:ln w="9525">
                <a:noFill/>
                <a:round/>
              </a:ln>
            </p:spPr>
            <p:txBody>
              <a:bodyPr anchor="ctr"/>
              <a:lstStyle/>
              <a:p>
                <a:pPr marL="342900" indent="-342900" algn="ctr">
                  <a:buFont typeface="Calibri" panose="020F0502020204030204" pitchFamily="34" charset="0"/>
                  <a:buAutoNum type="arabicPeriod"/>
                </a:pPr>
                <a:endParaRPr lang="en-US" altLang="zh-CN" dirty="0">
                  <a:solidFill>
                    <a:srgbClr val="FFFFFF"/>
                  </a:solidFill>
                  <a:latin typeface="Calibri" panose="020F0502020204030204" pitchFamily="34" charset="0"/>
                  <a:ea typeface="MS PGothic" panose="020B0600070205080204" pitchFamily="34" charset="-128"/>
                </a:endParaRPr>
              </a:p>
            </p:txBody>
          </p:sp>
        </p:grpSp>
      </p:grpSp>
      <p:sp>
        <p:nvSpPr>
          <p:cNvPr id="93" name="TextBox 5"/>
          <p:cNvSpPr txBox="1"/>
          <p:nvPr/>
        </p:nvSpPr>
        <p:spPr>
          <a:xfrm>
            <a:off x="450384" y="495300"/>
            <a:ext cx="2287806"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smtClean="0">
                <a:solidFill>
                  <a:srgbClr val="0070C0"/>
                </a:solidFill>
                <a:latin typeface="微软雅黑" panose="020B0503020204020204" pitchFamily="34" charset="-122"/>
                <a:ea typeface="微软雅黑" panose="020B0503020204020204" pitchFamily="34" charset="-122"/>
              </a:rPr>
              <a:t>发展趋势</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94" name="TextBox 6"/>
          <p:cNvSpPr txBox="1"/>
          <p:nvPr/>
        </p:nvSpPr>
        <p:spPr>
          <a:xfrm>
            <a:off x="725564" y="997048"/>
            <a:ext cx="3318537" cy="400110"/>
          </a:xfrm>
          <a:prstGeom prst="rect">
            <a:avLst/>
          </a:prstGeom>
          <a:noFill/>
        </p:spPr>
        <p:txBody>
          <a:bodyPr wrap="none" rtlCol="0">
            <a:spAutoFit/>
          </a:bodyPr>
          <a:lstStyle/>
          <a:p>
            <a:r>
              <a:rPr lang="en-US" altLang="zh-CN" sz="2000" dirty="0">
                <a:solidFill>
                  <a:srgbClr val="A6A6A6"/>
                </a:solidFill>
              </a:rPr>
              <a:t>The development trend of</a:t>
            </a:r>
            <a:endParaRPr lang="zh-CN" altLang="en-US" sz="2000" dirty="0">
              <a:solidFill>
                <a:srgbClr val="A6A6A6"/>
              </a:solidFill>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900" decel="100000" fill="hold"/>
                                        <p:tgtEl>
                                          <p:spTgt spid="9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3" presetClass="entr" presetSubtype="16" fill="hold" grpId="0" nodeType="afterEffect">
                                  <p:stCondLst>
                                    <p:cond delay="0"/>
                                  </p:stCondLst>
                                  <p:childTnLst>
                                    <p:set>
                                      <p:cBhvr>
                                        <p:cTn id="13" dur="1" fill="hold">
                                          <p:stCondLst>
                                            <p:cond delay="0"/>
                                          </p:stCondLst>
                                        </p:cTn>
                                        <p:tgtEl>
                                          <p:spTgt spid="94"/>
                                        </p:tgtEl>
                                        <p:attrNameLst>
                                          <p:attrName>style.visibility</p:attrName>
                                        </p:attrNameLst>
                                      </p:cBhvr>
                                      <p:to>
                                        <p:strVal val="visible"/>
                                      </p:to>
                                    </p:set>
                                    <p:anim calcmode="lin" valueType="num">
                                      <p:cBhvr>
                                        <p:cTn id="14" dur="500" fill="hold"/>
                                        <p:tgtEl>
                                          <p:spTgt spid="94"/>
                                        </p:tgtEl>
                                        <p:attrNameLst>
                                          <p:attrName>ppt_w</p:attrName>
                                        </p:attrNameLst>
                                      </p:cBhvr>
                                      <p:tavLst>
                                        <p:tav tm="0">
                                          <p:val>
                                            <p:fltVal val="0"/>
                                          </p:val>
                                        </p:tav>
                                        <p:tav tm="100000">
                                          <p:val>
                                            <p:strVal val="#ppt_w"/>
                                          </p:val>
                                        </p:tav>
                                      </p:tavLst>
                                    </p:anim>
                                    <p:anim calcmode="lin" valueType="num">
                                      <p:cBhvr>
                                        <p:cTn id="15" dur="500" fill="hold"/>
                                        <p:tgtEl>
                                          <p:spTgt spid="94"/>
                                        </p:tgtEl>
                                        <p:attrNameLst>
                                          <p:attrName>ppt_h</p:attrName>
                                        </p:attrNameLst>
                                      </p:cBhvr>
                                      <p:tavLst>
                                        <p:tav tm="0">
                                          <p:val>
                                            <p:fltVal val="0"/>
                                          </p:val>
                                        </p:tav>
                                        <p:tav tm="100000">
                                          <p:val>
                                            <p:strVal val="#ppt_h"/>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1000"/>
                                        <p:tgtEl>
                                          <p:spTgt spid="92"/>
                                        </p:tgtEl>
                                      </p:cBhvr>
                                    </p:animEffect>
                                  </p:childTnLst>
                                </p:cTn>
                              </p:par>
                            </p:childTnLst>
                          </p:cTn>
                        </p:par>
                        <p:par>
                          <p:cTn id="20" fill="hold">
                            <p:stCondLst>
                              <p:cond delay="2500"/>
                            </p:stCondLst>
                            <p:childTnLst>
                              <p:par>
                                <p:cTn id="21" presetID="2" presetClass="entr" presetSubtype="1" fill="hold" nodeType="afterEffect">
                                  <p:stCondLst>
                                    <p:cond delay="0"/>
                                  </p:stCondLst>
                                  <p:childTnLst>
                                    <p:set>
                                      <p:cBhvr>
                                        <p:cTn id="22" dur="1" fill="hold">
                                          <p:stCondLst>
                                            <p:cond delay="0"/>
                                          </p:stCondLst>
                                        </p:cTn>
                                        <p:tgtEl>
                                          <p:spTgt spid="145"/>
                                        </p:tgtEl>
                                        <p:attrNameLst>
                                          <p:attrName>style.visibility</p:attrName>
                                        </p:attrNameLst>
                                      </p:cBhvr>
                                      <p:to>
                                        <p:strVal val="visible"/>
                                      </p:to>
                                    </p:set>
                                    <p:anim calcmode="lin" valueType="num">
                                      <p:cBhvr additive="base">
                                        <p:cTn id="23" dur="500" fill="hold"/>
                                        <p:tgtEl>
                                          <p:spTgt spid="145"/>
                                        </p:tgtEl>
                                        <p:attrNameLst>
                                          <p:attrName>ppt_x</p:attrName>
                                        </p:attrNameLst>
                                      </p:cBhvr>
                                      <p:tavLst>
                                        <p:tav tm="0">
                                          <p:val>
                                            <p:strVal val="#ppt_x"/>
                                          </p:val>
                                        </p:tav>
                                        <p:tav tm="100000">
                                          <p:val>
                                            <p:strVal val="#ppt_x"/>
                                          </p:val>
                                        </p:tav>
                                      </p:tavLst>
                                    </p:anim>
                                    <p:anim calcmode="lin" valueType="num">
                                      <p:cBhvr additive="base">
                                        <p:cTn id="24" dur="500" fill="hold"/>
                                        <p:tgtEl>
                                          <p:spTgt spid="145"/>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250"/>
                                  </p:stCondLst>
                                  <p:childTnLst>
                                    <p:set>
                                      <p:cBhvr>
                                        <p:cTn id="26" dur="1" fill="hold">
                                          <p:stCondLst>
                                            <p:cond delay="0"/>
                                          </p:stCondLst>
                                        </p:cTn>
                                        <p:tgtEl>
                                          <p:spTgt spid="150"/>
                                        </p:tgtEl>
                                        <p:attrNameLst>
                                          <p:attrName>style.visibility</p:attrName>
                                        </p:attrNameLst>
                                      </p:cBhvr>
                                      <p:to>
                                        <p:strVal val="visible"/>
                                      </p:to>
                                    </p:set>
                                    <p:anim calcmode="lin" valueType="num">
                                      <p:cBhvr additive="base">
                                        <p:cTn id="27" dur="500" fill="hold"/>
                                        <p:tgtEl>
                                          <p:spTgt spid="150"/>
                                        </p:tgtEl>
                                        <p:attrNameLst>
                                          <p:attrName>ppt_x</p:attrName>
                                        </p:attrNameLst>
                                      </p:cBhvr>
                                      <p:tavLst>
                                        <p:tav tm="0">
                                          <p:val>
                                            <p:strVal val="#ppt_x"/>
                                          </p:val>
                                        </p:tav>
                                        <p:tav tm="100000">
                                          <p:val>
                                            <p:strVal val="#ppt_x"/>
                                          </p:val>
                                        </p:tav>
                                      </p:tavLst>
                                    </p:anim>
                                    <p:anim calcmode="lin" valueType="num">
                                      <p:cBhvr additive="base">
                                        <p:cTn id="28" dur="500" fill="hold"/>
                                        <p:tgtEl>
                                          <p:spTgt spid="15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350"/>
                                  </p:stCondLst>
                                  <p:childTnLst>
                                    <p:set>
                                      <p:cBhvr>
                                        <p:cTn id="30" dur="1" fill="hold">
                                          <p:stCondLst>
                                            <p:cond delay="0"/>
                                          </p:stCondLst>
                                        </p:cTn>
                                        <p:tgtEl>
                                          <p:spTgt spid="155"/>
                                        </p:tgtEl>
                                        <p:attrNameLst>
                                          <p:attrName>style.visibility</p:attrName>
                                        </p:attrNameLst>
                                      </p:cBhvr>
                                      <p:to>
                                        <p:strVal val="visible"/>
                                      </p:to>
                                    </p:set>
                                    <p:anim calcmode="lin" valueType="num">
                                      <p:cBhvr additive="base">
                                        <p:cTn id="31" dur="500" fill="hold"/>
                                        <p:tgtEl>
                                          <p:spTgt spid="155"/>
                                        </p:tgtEl>
                                        <p:attrNameLst>
                                          <p:attrName>ppt_x</p:attrName>
                                        </p:attrNameLst>
                                      </p:cBhvr>
                                      <p:tavLst>
                                        <p:tav tm="0">
                                          <p:val>
                                            <p:strVal val="#ppt_x"/>
                                          </p:val>
                                        </p:tav>
                                        <p:tav tm="100000">
                                          <p:val>
                                            <p:strVal val="#ppt_x"/>
                                          </p:val>
                                        </p:tav>
                                      </p:tavLst>
                                    </p:anim>
                                    <p:anim calcmode="lin" valueType="num">
                                      <p:cBhvr additive="base">
                                        <p:cTn id="32" dur="500" fill="hold"/>
                                        <p:tgtEl>
                                          <p:spTgt spid="155"/>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550"/>
                                  </p:stCondLst>
                                  <p:childTnLst>
                                    <p:set>
                                      <p:cBhvr>
                                        <p:cTn id="34" dur="1" fill="hold">
                                          <p:stCondLst>
                                            <p:cond delay="0"/>
                                          </p:stCondLst>
                                        </p:cTn>
                                        <p:tgtEl>
                                          <p:spTgt spid="160"/>
                                        </p:tgtEl>
                                        <p:attrNameLst>
                                          <p:attrName>style.visibility</p:attrName>
                                        </p:attrNameLst>
                                      </p:cBhvr>
                                      <p:to>
                                        <p:strVal val="visible"/>
                                      </p:to>
                                    </p:set>
                                    <p:anim calcmode="lin" valueType="num">
                                      <p:cBhvr additive="base">
                                        <p:cTn id="35" dur="500" fill="hold"/>
                                        <p:tgtEl>
                                          <p:spTgt spid="160"/>
                                        </p:tgtEl>
                                        <p:attrNameLst>
                                          <p:attrName>ppt_x</p:attrName>
                                        </p:attrNameLst>
                                      </p:cBhvr>
                                      <p:tavLst>
                                        <p:tav tm="0">
                                          <p:val>
                                            <p:strVal val="#ppt_x"/>
                                          </p:val>
                                        </p:tav>
                                        <p:tav tm="100000">
                                          <p:val>
                                            <p:strVal val="#ppt_x"/>
                                          </p:val>
                                        </p:tav>
                                      </p:tavLst>
                                    </p:anim>
                                    <p:anim calcmode="lin" valueType="num">
                                      <p:cBhvr additive="base">
                                        <p:cTn id="36" dur="500" fill="hold"/>
                                        <p:tgtEl>
                                          <p:spTgt spid="160"/>
                                        </p:tgtEl>
                                        <p:attrNameLst>
                                          <p:attrName>ppt_y</p:attrName>
                                        </p:attrNameLst>
                                      </p:cBhvr>
                                      <p:tavLst>
                                        <p:tav tm="0">
                                          <p:val>
                                            <p:strVal val="0-#ppt_h/2"/>
                                          </p:val>
                                        </p:tav>
                                        <p:tav tm="100000">
                                          <p:val>
                                            <p:strVal val="#ppt_y"/>
                                          </p:val>
                                        </p:tav>
                                      </p:tavLst>
                                    </p:anim>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185"/>
                                        </p:tgtEl>
                                        <p:attrNameLst>
                                          <p:attrName>style.visibility</p:attrName>
                                        </p:attrNameLst>
                                      </p:cBhvr>
                                      <p:to>
                                        <p:strVal val="visible"/>
                                      </p:to>
                                    </p:set>
                                    <p:animEffect transition="in" filter="wipe(left)">
                                      <p:cBhvr>
                                        <p:cTn id="40" dur="500"/>
                                        <p:tgtEl>
                                          <p:spTgt spid="185"/>
                                        </p:tgtEl>
                                      </p:cBhvr>
                                    </p:animEffect>
                                  </p:childTnLst>
                                </p:cTn>
                              </p:par>
                              <p:par>
                                <p:cTn id="41" presetID="42" presetClass="entr" presetSubtype="0" fill="hold" nodeType="withEffect">
                                  <p:stCondLst>
                                    <p:cond delay="0"/>
                                  </p:stCondLst>
                                  <p:childTnLst>
                                    <p:set>
                                      <p:cBhvr>
                                        <p:cTn id="42" dur="1" fill="hold">
                                          <p:stCondLst>
                                            <p:cond delay="0"/>
                                          </p:stCondLst>
                                        </p:cTn>
                                        <p:tgtEl>
                                          <p:spTgt spid="165"/>
                                        </p:tgtEl>
                                        <p:attrNameLst>
                                          <p:attrName>style.visibility</p:attrName>
                                        </p:attrNameLst>
                                      </p:cBhvr>
                                      <p:to>
                                        <p:strVal val="visible"/>
                                      </p:to>
                                    </p:set>
                                    <p:animEffect transition="in" filter="fade">
                                      <p:cBhvr>
                                        <p:cTn id="43" dur="500"/>
                                        <p:tgtEl>
                                          <p:spTgt spid="165"/>
                                        </p:tgtEl>
                                      </p:cBhvr>
                                    </p:animEffect>
                                    <p:anim calcmode="lin" valueType="num">
                                      <p:cBhvr>
                                        <p:cTn id="44" dur="500" fill="hold"/>
                                        <p:tgtEl>
                                          <p:spTgt spid="165"/>
                                        </p:tgtEl>
                                        <p:attrNameLst>
                                          <p:attrName>ppt_x</p:attrName>
                                        </p:attrNameLst>
                                      </p:cBhvr>
                                      <p:tavLst>
                                        <p:tav tm="0">
                                          <p:val>
                                            <p:strVal val="#ppt_x"/>
                                          </p:val>
                                        </p:tav>
                                        <p:tav tm="100000">
                                          <p:val>
                                            <p:strVal val="#ppt_x"/>
                                          </p:val>
                                        </p:tav>
                                      </p:tavLst>
                                    </p:anim>
                                    <p:anim calcmode="lin" valueType="num">
                                      <p:cBhvr>
                                        <p:cTn id="45" dur="500" fill="hold"/>
                                        <p:tgtEl>
                                          <p:spTgt spid="16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70"/>
                                        </p:tgtEl>
                                        <p:attrNameLst>
                                          <p:attrName>style.visibility</p:attrName>
                                        </p:attrNameLst>
                                      </p:cBhvr>
                                      <p:to>
                                        <p:strVal val="visible"/>
                                      </p:to>
                                    </p:set>
                                    <p:animEffect transition="in" filter="fade">
                                      <p:cBhvr>
                                        <p:cTn id="48" dur="500"/>
                                        <p:tgtEl>
                                          <p:spTgt spid="170"/>
                                        </p:tgtEl>
                                      </p:cBhvr>
                                    </p:animEffect>
                                    <p:anim calcmode="lin" valueType="num">
                                      <p:cBhvr>
                                        <p:cTn id="49" dur="500" fill="hold"/>
                                        <p:tgtEl>
                                          <p:spTgt spid="170"/>
                                        </p:tgtEl>
                                        <p:attrNameLst>
                                          <p:attrName>ppt_x</p:attrName>
                                        </p:attrNameLst>
                                      </p:cBhvr>
                                      <p:tavLst>
                                        <p:tav tm="0">
                                          <p:val>
                                            <p:strVal val="#ppt_x"/>
                                          </p:val>
                                        </p:tav>
                                        <p:tav tm="100000">
                                          <p:val>
                                            <p:strVal val="#ppt_x"/>
                                          </p:val>
                                        </p:tav>
                                      </p:tavLst>
                                    </p:anim>
                                    <p:anim calcmode="lin" valueType="num">
                                      <p:cBhvr>
                                        <p:cTn id="50" dur="500" fill="hold"/>
                                        <p:tgtEl>
                                          <p:spTgt spid="17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75"/>
                                        </p:tgtEl>
                                        <p:attrNameLst>
                                          <p:attrName>style.visibility</p:attrName>
                                        </p:attrNameLst>
                                      </p:cBhvr>
                                      <p:to>
                                        <p:strVal val="visible"/>
                                      </p:to>
                                    </p:set>
                                    <p:animEffect transition="in" filter="fade">
                                      <p:cBhvr>
                                        <p:cTn id="53" dur="500"/>
                                        <p:tgtEl>
                                          <p:spTgt spid="175"/>
                                        </p:tgtEl>
                                      </p:cBhvr>
                                    </p:animEffect>
                                    <p:anim calcmode="lin" valueType="num">
                                      <p:cBhvr>
                                        <p:cTn id="54" dur="500" fill="hold"/>
                                        <p:tgtEl>
                                          <p:spTgt spid="175"/>
                                        </p:tgtEl>
                                        <p:attrNameLst>
                                          <p:attrName>ppt_x</p:attrName>
                                        </p:attrNameLst>
                                      </p:cBhvr>
                                      <p:tavLst>
                                        <p:tav tm="0">
                                          <p:val>
                                            <p:strVal val="#ppt_x"/>
                                          </p:val>
                                        </p:tav>
                                        <p:tav tm="100000">
                                          <p:val>
                                            <p:strVal val="#ppt_x"/>
                                          </p:val>
                                        </p:tav>
                                      </p:tavLst>
                                    </p:anim>
                                    <p:anim calcmode="lin" valueType="num">
                                      <p:cBhvr>
                                        <p:cTn id="55" dur="500" fill="hold"/>
                                        <p:tgtEl>
                                          <p:spTgt spid="17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80"/>
                                        </p:tgtEl>
                                        <p:attrNameLst>
                                          <p:attrName>style.visibility</p:attrName>
                                        </p:attrNameLst>
                                      </p:cBhvr>
                                      <p:to>
                                        <p:strVal val="visible"/>
                                      </p:to>
                                    </p:set>
                                    <p:animEffect transition="in" filter="fade">
                                      <p:cBhvr>
                                        <p:cTn id="58" dur="500"/>
                                        <p:tgtEl>
                                          <p:spTgt spid="180"/>
                                        </p:tgtEl>
                                      </p:cBhvr>
                                    </p:animEffect>
                                    <p:anim calcmode="lin" valueType="num">
                                      <p:cBhvr>
                                        <p:cTn id="59" dur="500" fill="hold"/>
                                        <p:tgtEl>
                                          <p:spTgt spid="180"/>
                                        </p:tgtEl>
                                        <p:attrNameLst>
                                          <p:attrName>ppt_x</p:attrName>
                                        </p:attrNameLst>
                                      </p:cBhvr>
                                      <p:tavLst>
                                        <p:tav tm="0">
                                          <p:val>
                                            <p:strVal val="#ppt_x"/>
                                          </p:val>
                                        </p:tav>
                                        <p:tav tm="100000">
                                          <p:val>
                                            <p:strVal val="#ppt_x"/>
                                          </p:val>
                                        </p:tav>
                                      </p:tavLst>
                                    </p:anim>
                                    <p:anim calcmode="lin" valueType="num">
                                      <p:cBhvr>
                                        <p:cTn id="60" dur="500" fill="hold"/>
                                        <p:tgtEl>
                                          <p:spTgt spid="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13"/>
          <p:cNvSpPr>
            <a:spLocks noChangeArrowheads="1"/>
          </p:cNvSpPr>
          <p:nvPr/>
        </p:nvSpPr>
        <p:spPr bwMode="auto">
          <a:xfrm>
            <a:off x="1498600" y="1409700"/>
            <a:ext cx="2136889" cy="1711852"/>
          </a:xfrm>
          <a:prstGeom prst="rect">
            <a:avLst/>
          </a:prstGeom>
          <a:solidFill>
            <a:schemeClr val="accent1">
              <a:lumMod val="60000"/>
              <a:lumOff val="40000"/>
            </a:schemeClr>
          </a:solidFill>
          <a:ln w="9525">
            <a:noFill/>
            <a:miter lim="800000"/>
          </a:ln>
        </p:spPr>
        <p:txBody>
          <a:bodyPr wrap="none" anchor="ctr"/>
          <a:lstStyle/>
          <a:p>
            <a:endParaRPr lang="zh-CN" altLang="en-US"/>
          </a:p>
        </p:txBody>
      </p:sp>
      <p:sp>
        <p:nvSpPr>
          <p:cNvPr id="26" name="TextBox 5"/>
          <p:cNvSpPr txBox="1"/>
          <p:nvPr/>
        </p:nvSpPr>
        <p:spPr>
          <a:xfrm>
            <a:off x="450384" y="495300"/>
            <a:ext cx="2287806"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smtClean="0">
                <a:solidFill>
                  <a:srgbClr val="0070C0"/>
                </a:solidFill>
                <a:latin typeface="微软雅黑" panose="020B0503020204020204" pitchFamily="34" charset="-122"/>
                <a:ea typeface="微软雅黑" panose="020B0503020204020204" pitchFamily="34" charset="-122"/>
              </a:rPr>
              <a:t>产品展示</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27" name="TextBox 6"/>
          <p:cNvSpPr txBox="1"/>
          <p:nvPr/>
        </p:nvSpPr>
        <p:spPr>
          <a:xfrm>
            <a:off x="725564" y="997048"/>
            <a:ext cx="2056012" cy="400110"/>
          </a:xfrm>
          <a:prstGeom prst="rect">
            <a:avLst/>
          </a:prstGeom>
          <a:noFill/>
        </p:spPr>
        <p:txBody>
          <a:bodyPr wrap="none" rtlCol="0">
            <a:spAutoFit/>
          </a:bodyPr>
          <a:lstStyle/>
          <a:p>
            <a:r>
              <a:rPr lang="en-US" altLang="zh-CN" sz="2000" dirty="0">
                <a:solidFill>
                  <a:schemeClr val="bg1">
                    <a:lumMod val="65000"/>
                  </a:schemeClr>
                </a:solidFill>
              </a:rPr>
              <a:t>Corporate Culture</a:t>
            </a:r>
            <a:endParaRPr lang="zh-CN" altLang="en-US" sz="2000" dirty="0">
              <a:solidFill>
                <a:schemeClr val="bg1">
                  <a:lumMod val="65000"/>
                </a:schemeClr>
              </a:solidFill>
            </a:endParaRPr>
          </a:p>
        </p:txBody>
      </p:sp>
      <p:sp>
        <p:nvSpPr>
          <p:cNvPr id="32" name="Rectangle 13"/>
          <p:cNvSpPr>
            <a:spLocks noChangeArrowheads="1"/>
          </p:cNvSpPr>
          <p:nvPr/>
        </p:nvSpPr>
        <p:spPr bwMode="auto">
          <a:xfrm>
            <a:off x="4086111" y="1409700"/>
            <a:ext cx="2136889" cy="1711852"/>
          </a:xfrm>
          <a:prstGeom prst="rect">
            <a:avLst/>
          </a:prstGeom>
          <a:solidFill>
            <a:schemeClr val="accent1">
              <a:lumMod val="60000"/>
              <a:lumOff val="40000"/>
            </a:schemeClr>
          </a:solidFill>
          <a:ln w="9525">
            <a:noFill/>
            <a:miter lim="800000"/>
          </a:ln>
        </p:spPr>
        <p:txBody>
          <a:bodyPr wrap="none" anchor="ctr"/>
          <a:lstStyle/>
          <a:p>
            <a:endParaRPr lang="zh-CN" altLang="en-US"/>
          </a:p>
        </p:txBody>
      </p:sp>
      <p:sp>
        <p:nvSpPr>
          <p:cNvPr id="34" name="Rectangle 13"/>
          <p:cNvSpPr>
            <a:spLocks noChangeArrowheads="1"/>
          </p:cNvSpPr>
          <p:nvPr/>
        </p:nvSpPr>
        <p:spPr bwMode="auto">
          <a:xfrm>
            <a:off x="6600711" y="1409700"/>
            <a:ext cx="2136889" cy="1711852"/>
          </a:xfrm>
          <a:prstGeom prst="rect">
            <a:avLst/>
          </a:prstGeom>
          <a:solidFill>
            <a:schemeClr val="accent1">
              <a:lumMod val="60000"/>
              <a:lumOff val="40000"/>
            </a:schemeClr>
          </a:solidFill>
          <a:ln w="9525">
            <a:noFill/>
            <a:miter lim="800000"/>
          </a:ln>
        </p:spPr>
        <p:txBody>
          <a:bodyPr wrap="none" anchor="ctr"/>
          <a:lstStyle/>
          <a:p>
            <a:endParaRPr lang="zh-CN" altLang="en-US"/>
          </a:p>
        </p:txBody>
      </p:sp>
      <p:sp>
        <p:nvSpPr>
          <p:cNvPr id="56" name="Rectangle 13"/>
          <p:cNvSpPr>
            <a:spLocks noChangeArrowheads="1"/>
          </p:cNvSpPr>
          <p:nvPr/>
        </p:nvSpPr>
        <p:spPr bwMode="auto">
          <a:xfrm>
            <a:off x="1498600" y="3350152"/>
            <a:ext cx="2136889" cy="1711852"/>
          </a:xfrm>
          <a:prstGeom prst="rect">
            <a:avLst/>
          </a:prstGeom>
          <a:solidFill>
            <a:schemeClr val="accent1">
              <a:lumMod val="60000"/>
              <a:lumOff val="40000"/>
            </a:schemeClr>
          </a:solidFill>
          <a:ln w="9525">
            <a:noFill/>
            <a:miter lim="800000"/>
          </a:ln>
        </p:spPr>
        <p:txBody>
          <a:bodyPr wrap="none" anchor="ctr"/>
          <a:lstStyle/>
          <a:p>
            <a:endParaRPr lang="zh-CN" altLang="en-US"/>
          </a:p>
        </p:txBody>
      </p:sp>
      <p:sp>
        <p:nvSpPr>
          <p:cNvPr id="57" name="Rectangle 13"/>
          <p:cNvSpPr>
            <a:spLocks noChangeArrowheads="1"/>
          </p:cNvSpPr>
          <p:nvPr/>
        </p:nvSpPr>
        <p:spPr bwMode="auto">
          <a:xfrm>
            <a:off x="4086111" y="3350152"/>
            <a:ext cx="2136889" cy="1711852"/>
          </a:xfrm>
          <a:prstGeom prst="rect">
            <a:avLst/>
          </a:prstGeom>
          <a:solidFill>
            <a:schemeClr val="accent1">
              <a:lumMod val="60000"/>
              <a:lumOff val="40000"/>
            </a:schemeClr>
          </a:solidFill>
          <a:ln w="9525">
            <a:noFill/>
            <a:miter lim="800000"/>
          </a:ln>
        </p:spPr>
        <p:txBody>
          <a:bodyPr wrap="none" anchor="ctr"/>
          <a:lstStyle/>
          <a:p>
            <a:endParaRPr lang="zh-CN" altLang="en-US"/>
          </a:p>
        </p:txBody>
      </p:sp>
      <p:sp>
        <p:nvSpPr>
          <p:cNvPr id="58" name="Rectangle 13"/>
          <p:cNvSpPr>
            <a:spLocks noChangeArrowheads="1"/>
          </p:cNvSpPr>
          <p:nvPr/>
        </p:nvSpPr>
        <p:spPr bwMode="auto">
          <a:xfrm>
            <a:off x="6600711" y="3350152"/>
            <a:ext cx="2136889" cy="1711852"/>
          </a:xfrm>
          <a:prstGeom prst="rect">
            <a:avLst/>
          </a:prstGeom>
          <a:solidFill>
            <a:schemeClr val="accent1">
              <a:lumMod val="60000"/>
              <a:lumOff val="40000"/>
            </a:schemeClr>
          </a:solidFill>
          <a:ln w="9525">
            <a:noFill/>
            <a:miter lim="800000"/>
          </a:ln>
        </p:spPr>
        <p:txBody>
          <a:bodyPr wrap="none" anchor="ct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randombar(horizontal)">
                                      <p:cBhvr>
                                        <p:cTn id="18" dur="500"/>
                                        <p:tgtEl>
                                          <p:spTgt spid="44"/>
                                        </p:tgtEl>
                                      </p:cBhvr>
                                    </p:animEffect>
                                  </p:childTnLst>
                                </p:cTn>
                              </p:par>
                            </p:childTnLst>
                          </p:cTn>
                        </p:par>
                        <p:par>
                          <p:cTn id="19" fill="hold">
                            <p:stCondLst>
                              <p:cond delay="2000"/>
                            </p:stCondLst>
                            <p:childTnLst>
                              <p:par>
                                <p:cTn id="20" presetID="14" presetClass="entr" presetSubtype="10"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childTnLst>
                          </p:cTn>
                        </p:par>
                        <p:par>
                          <p:cTn id="23" fill="hold">
                            <p:stCondLst>
                              <p:cond delay="2500"/>
                            </p:stCondLst>
                            <p:childTnLst>
                              <p:par>
                                <p:cTn id="24" presetID="14" presetClass="entr" presetSubtype="1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randombar(horizontal)">
                                      <p:cBhvr>
                                        <p:cTn id="26" dur="500"/>
                                        <p:tgtEl>
                                          <p:spTgt spid="34"/>
                                        </p:tgtEl>
                                      </p:cBhvr>
                                    </p:animEffect>
                                  </p:childTnLst>
                                </p:cTn>
                              </p:par>
                            </p:childTnLst>
                          </p:cTn>
                        </p:par>
                        <p:par>
                          <p:cTn id="27" fill="hold">
                            <p:stCondLst>
                              <p:cond delay="3000"/>
                            </p:stCondLst>
                            <p:childTnLst>
                              <p:par>
                                <p:cTn id="28" presetID="14" presetClass="entr" presetSubtype="10"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randombar(horizontal)">
                                      <p:cBhvr>
                                        <p:cTn id="30" dur="500"/>
                                        <p:tgtEl>
                                          <p:spTgt spid="56"/>
                                        </p:tgtEl>
                                      </p:cBhvr>
                                    </p:animEffect>
                                  </p:childTnLst>
                                </p:cTn>
                              </p:par>
                            </p:childTnLst>
                          </p:cTn>
                        </p:par>
                        <p:par>
                          <p:cTn id="31" fill="hold">
                            <p:stCondLst>
                              <p:cond delay="3500"/>
                            </p:stCondLst>
                            <p:childTnLst>
                              <p:par>
                                <p:cTn id="32" presetID="14" presetClass="entr" presetSubtype="10"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randombar(horizontal)">
                                      <p:cBhvr>
                                        <p:cTn id="34" dur="500"/>
                                        <p:tgtEl>
                                          <p:spTgt spid="57"/>
                                        </p:tgtEl>
                                      </p:cBhvr>
                                    </p:animEffect>
                                  </p:childTnLst>
                                </p:cTn>
                              </p:par>
                            </p:childTnLst>
                          </p:cTn>
                        </p:par>
                        <p:par>
                          <p:cTn id="35" fill="hold">
                            <p:stCondLst>
                              <p:cond delay="4000"/>
                            </p:stCondLst>
                            <p:childTnLst>
                              <p:par>
                                <p:cTn id="36" presetID="14" presetClass="entr" presetSubtype="10" fill="hold" grpId="0" nodeType="after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randombar(horizontal)">
                                      <p:cBhvr>
                                        <p:cTn id="3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6" grpId="0"/>
      <p:bldP spid="27" grpId="0"/>
      <p:bldP spid="32" grpId="0" animBg="1"/>
      <p:bldP spid="34" grpId="0" animBg="1"/>
      <p:bldP spid="56" grpId="0" animBg="1"/>
      <p:bldP spid="57"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5"/>
          <p:cNvSpPr txBox="1"/>
          <p:nvPr/>
        </p:nvSpPr>
        <p:spPr>
          <a:xfrm>
            <a:off x="467544" y="49530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
        <p:nvSpPr>
          <p:cNvPr id="82" name="椭圆 81"/>
          <p:cNvSpPr/>
          <p:nvPr/>
        </p:nvSpPr>
        <p:spPr bwMode="auto">
          <a:xfrm rot="351052">
            <a:off x="975191" y="4146736"/>
            <a:ext cx="216582" cy="221341"/>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5"/>
          </a:p>
        </p:txBody>
      </p:sp>
      <p:sp>
        <p:nvSpPr>
          <p:cNvPr id="83" name="椭圆 82"/>
          <p:cNvSpPr/>
          <p:nvPr/>
        </p:nvSpPr>
        <p:spPr bwMode="auto">
          <a:xfrm rot="285728">
            <a:off x="1573552" y="3602512"/>
            <a:ext cx="216582" cy="221341"/>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5"/>
          </a:p>
        </p:txBody>
      </p:sp>
      <p:sp>
        <p:nvSpPr>
          <p:cNvPr id="84" name="椭圆 83"/>
          <p:cNvSpPr/>
          <p:nvPr/>
        </p:nvSpPr>
        <p:spPr bwMode="auto">
          <a:xfrm rot="20925770">
            <a:off x="2365445" y="3091764"/>
            <a:ext cx="215391" cy="221341"/>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5"/>
          </a:p>
        </p:txBody>
      </p:sp>
      <p:sp>
        <p:nvSpPr>
          <p:cNvPr id="85" name="椭圆 84"/>
          <p:cNvSpPr/>
          <p:nvPr/>
        </p:nvSpPr>
        <p:spPr bwMode="auto">
          <a:xfrm rot="21146216">
            <a:off x="2966310" y="3674141"/>
            <a:ext cx="216582" cy="221341"/>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5"/>
          </a:p>
        </p:txBody>
      </p:sp>
      <p:sp>
        <p:nvSpPr>
          <p:cNvPr id="86" name="椭圆 85"/>
          <p:cNvSpPr/>
          <p:nvPr/>
        </p:nvSpPr>
        <p:spPr bwMode="auto">
          <a:xfrm rot="372077">
            <a:off x="4402022" y="3303496"/>
            <a:ext cx="215391" cy="221341"/>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5"/>
          </a:p>
        </p:txBody>
      </p:sp>
      <p:sp>
        <p:nvSpPr>
          <p:cNvPr id="87" name="椭圆 86"/>
          <p:cNvSpPr/>
          <p:nvPr/>
        </p:nvSpPr>
        <p:spPr bwMode="auto">
          <a:xfrm rot="444650">
            <a:off x="5091874" y="2871112"/>
            <a:ext cx="215391" cy="220151"/>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5"/>
          </a:p>
        </p:txBody>
      </p:sp>
      <p:sp>
        <p:nvSpPr>
          <p:cNvPr id="88" name="椭圆 87"/>
          <p:cNvSpPr/>
          <p:nvPr/>
        </p:nvSpPr>
        <p:spPr bwMode="auto">
          <a:xfrm rot="411978">
            <a:off x="5618992" y="2336815"/>
            <a:ext cx="216582" cy="220151"/>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5"/>
          </a:p>
        </p:txBody>
      </p:sp>
      <p:sp>
        <p:nvSpPr>
          <p:cNvPr id="89" name="椭圆 88"/>
          <p:cNvSpPr/>
          <p:nvPr/>
        </p:nvSpPr>
        <p:spPr bwMode="auto">
          <a:xfrm rot="434902">
            <a:off x="6733054" y="1648240"/>
            <a:ext cx="216582" cy="220151"/>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5"/>
          </a:p>
        </p:txBody>
      </p:sp>
      <p:sp>
        <p:nvSpPr>
          <p:cNvPr id="90" name="椭圆 89"/>
          <p:cNvSpPr/>
          <p:nvPr/>
        </p:nvSpPr>
        <p:spPr bwMode="auto">
          <a:xfrm rot="1654378">
            <a:off x="7580831" y="1202809"/>
            <a:ext cx="215391" cy="221341"/>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5"/>
          </a:p>
        </p:txBody>
      </p:sp>
      <p:sp>
        <p:nvSpPr>
          <p:cNvPr id="91" name="文本框 90"/>
          <p:cNvSpPr txBox="1">
            <a:spLocks noChangeArrowheads="1"/>
          </p:cNvSpPr>
          <p:nvPr/>
        </p:nvSpPr>
        <p:spPr bwMode="auto">
          <a:xfrm>
            <a:off x="822009" y="4634729"/>
            <a:ext cx="631904" cy="299954"/>
          </a:xfrm>
          <a:prstGeom prst="rect">
            <a:avLst/>
          </a:prstGeom>
          <a:noFill/>
          <a:ln w="9525">
            <a:noFill/>
            <a:miter lim="800000"/>
          </a:ln>
        </p:spPr>
        <p:txBody>
          <a:bodyPr wrap="none">
            <a:spAutoFit/>
          </a:bodyPr>
          <a:lstStyle/>
          <a:p>
            <a:r>
              <a:rPr lang="en-US" altLang="zh-CN"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月份</a:t>
            </a:r>
            <a:endPar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2" name="文本框 91"/>
          <p:cNvSpPr txBox="1">
            <a:spLocks noChangeArrowheads="1"/>
          </p:cNvSpPr>
          <p:nvPr/>
        </p:nvSpPr>
        <p:spPr bwMode="auto">
          <a:xfrm>
            <a:off x="1435032" y="4634729"/>
            <a:ext cx="631904" cy="299954"/>
          </a:xfrm>
          <a:prstGeom prst="rect">
            <a:avLst/>
          </a:prstGeom>
          <a:noFill/>
          <a:ln w="9525">
            <a:noFill/>
            <a:miter lim="800000"/>
          </a:ln>
        </p:spPr>
        <p:txBody>
          <a:bodyPr wrap="none">
            <a:spAutoFit/>
          </a:bodyPr>
          <a:lstStyle/>
          <a:p>
            <a:r>
              <a:rPr lang="en-US" altLang="zh-CN"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4</a:t>
            </a: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月份</a:t>
            </a:r>
            <a:endPar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3" name="文本框 92"/>
          <p:cNvSpPr txBox="1">
            <a:spLocks noChangeArrowheads="1"/>
          </p:cNvSpPr>
          <p:nvPr/>
        </p:nvSpPr>
        <p:spPr bwMode="auto">
          <a:xfrm>
            <a:off x="2207175" y="4634729"/>
            <a:ext cx="631904" cy="299954"/>
          </a:xfrm>
          <a:prstGeom prst="rect">
            <a:avLst/>
          </a:prstGeom>
          <a:noFill/>
          <a:ln w="9525">
            <a:noFill/>
            <a:miter lim="800000"/>
          </a:ln>
        </p:spPr>
        <p:txBody>
          <a:bodyPr wrap="none">
            <a:spAutoFit/>
          </a:bodyPr>
          <a:lstStyle/>
          <a:p>
            <a:r>
              <a:rPr lang="en-US" altLang="zh-CN"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5</a:t>
            </a: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月份</a:t>
            </a:r>
            <a:endPar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4" name="文本框 93"/>
          <p:cNvSpPr txBox="1">
            <a:spLocks noChangeArrowheads="1"/>
          </p:cNvSpPr>
          <p:nvPr/>
        </p:nvSpPr>
        <p:spPr bwMode="auto">
          <a:xfrm>
            <a:off x="2784327" y="4634729"/>
            <a:ext cx="631904" cy="299954"/>
          </a:xfrm>
          <a:prstGeom prst="rect">
            <a:avLst/>
          </a:prstGeom>
          <a:noFill/>
          <a:ln w="9525">
            <a:noFill/>
            <a:miter lim="800000"/>
          </a:ln>
        </p:spPr>
        <p:txBody>
          <a:bodyPr wrap="none">
            <a:spAutoFit/>
          </a:bodyPr>
          <a:lstStyle/>
          <a:p>
            <a:r>
              <a:rPr lang="en-US" altLang="zh-CN"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6</a:t>
            </a: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月份</a:t>
            </a:r>
            <a:endPar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5" name="文本框 94"/>
          <p:cNvSpPr txBox="1">
            <a:spLocks noChangeArrowheads="1"/>
          </p:cNvSpPr>
          <p:nvPr/>
        </p:nvSpPr>
        <p:spPr bwMode="auto">
          <a:xfrm>
            <a:off x="4282544" y="4634729"/>
            <a:ext cx="631904" cy="299954"/>
          </a:xfrm>
          <a:prstGeom prst="rect">
            <a:avLst/>
          </a:prstGeom>
          <a:noFill/>
          <a:ln w="9525">
            <a:noFill/>
            <a:miter lim="800000"/>
          </a:ln>
        </p:spPr>
        <p:txBody>
          <a:bodyPr wrap="none">
            <a:spAutoFit/>
          </a:bodyPr>
          <a:lstStyle/>
          <a:p>
            <a:r>
              <a:rPr lang="en-US" altLang="zh-CN"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8</a:t>
            </a: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月份</a:t>
            </a:r>
            <a:endPar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6" name="文本框 95"/>
          <p:cNvSpPr txBox="1">
            <a:spLocks noChangeArrowheads="1"/>
          </p:cNvSpPr>
          <p:nvPr/>
        </p:nvSpPr>
        <p:spPr bwMode="auto">
          <a:xfrm>
            <a:off x="5001989" y="4634729"/>
            <a:ext cx="631904" cy="299954"/>
          </a:xfrm>
          <a:prstGeom prst="rect">
            <a:avLst/>
          </a:prstGeom>
          <a:noFill/>
          <a:ln w="9525">
            <a:noFill/>
            <a:miter lim="800000"/>
          </a:ln>
        </p:spPr>
        <p:txBody>
          <a:bodyPr wrap="none">
            <a:spAutoFit/>
          </a:bodyPr>
          <a:lstStyle/>
          <a:p>
            <a:r>
              <a:rPr lang="en-US" altLang="zh-CN"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9</a:t>
            </a: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月份</a:t>
            </a:r>
            <a:endPar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7" name="文本框 96"/>
          <p:cNvSpPr txBox="1">
            <a:spLocks noChangeArrowheads="1"/>
          </p:cNvSpPr>
          <p:nvPr/>
        </p:nvSpPr>
        <p:spPr bwMode="auto">
          <a:xfrm>
            <a:off x="5599541" y="4634729"/>
            <a:ext cx="732893" cy="299954"/>
          </a:xfrm>
          <a:prstGeom prst="rect">
            <a:avLst/>
          </a:prstGeom>
          <a:noFill/>
          <a:ln w="9525">
            <a:noFill/>
            <a:miter lim="800000"/>
          </a:ln>
        </p:spPr>
        <p:txBody>
          <a:bodyPr wrap="none">
            <a:spAutoFit/>
          </a:bodyPr>
          <a:lstStyle/>
          <a:p>
            <a:r>
              <a:rPr lang="en-US" altLang="zh-CN"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10</a:t>
            </a: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月份</a:t>
            </a:r>
            <a:endPar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8" name="文本框 97"/>
          <p:cNvSpPr txBox="1">
            <a:spLocks noChangeArrowheads="1"/>
          </p:cNvSpPr>
          <p:nvPr/>
        </p:nvSpPr>
        <p:spPr bwMode="auto">
          <a:xfrm>
            <a:off x="6623626" y="4634729"/>
            <a:ext cx="732893" cy="299954"/>
          </a:xfrm>
          <a:prstGeom prst="rect">
            <a:avLst/>
          </a:prstGeom>
          <a:noFill/>
          <a:ln w="9525">
            <a:noFill/>
            <a:miter lim="800000"/>
          </a:ln>
        </p:spPr>
        <p:txBody>
          <a:bodyPr wrap="none">
            <a:spAutoFit/>
          </a:bodyPr>
          <a:lstStyle/>
          <a:p>
            <a:r>
              <a:rPr lang="en-US" altLang="zh-CN"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11</a:t>
            </a: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月份</a:t>
            </a:r>
            <a:endPar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9" name="文本框 98"/>
          <p:cNvSpPr txBox="1">
            <a:spLocks noChangeArrowheads="1"/>
          </p:cNvSpPr>
          <p:nvPr/>
        </p:nvSpPr>
        <p:spPr bwMode="auto">
          <a:xfrm>
            <a:off x="7471081" y="4634729"/>
            <a:ext cx="732893" cy="299954"/>
          </a:xfrm>
          <a:prstGeom prst="rect">
            <a:avLst/>
          </a:prstGeom>
          <a:noFill/>
          <a:ln w="9525">
            <a:noFill/>
            <a:miter lim="800000"/>
          </a:ln>
        </p:spPr>
        <p:txBody>
          <a:bodyPr wrap="none">
            <a:spAutoFit/>
          </a:bodyPr>
          <a:lstStyle/>
          <a:p>
            <a:r>
              <a:rPr lang="en-US" altLang="zh-CN"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12</a:t>
            </a: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月份</a:t>
            </a:r>
            <a:endPar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0" name="文本框 99"/>
          <p:cNvSpPr txBox="1">
            <a:spLocks noChangeArrowheads="1"/>
          </p:cNvSpPr>
          <p:nvPr/>
        </p:nvSpPr>
        <p:spPr bwMode="auto">
          <a:xfrm>
            <a:off x="1309947" y="4097729"/>
            <a:ext cx="1223412" cy="299954"/>
          </a:xfrm>
          <a:prstGeom prst="rect">
            <a:avLst/>
          </a:prstGeom>
          <a:noFill/>
          <a:ln w="9525">
            <a:noFill/>
            <a:miter lim="800000"/>
          </a:ln>
        </p:spPr>
        <p:txBody>
          <a:bodyPr wrap="none">
            <a:spAutoFit/>
          </a:bodyPr>
          <a:lstStyle/>
          <a:p>
            <a:r>
              <a:rPr lang="zh-CN" altLang="en-US" sz="1350" dirty="0">
                <a:solidFill>
                  <a:schemeClr val="tx1">
                    <a:lumMod val="75000"/>
                    <a:lumOff val="25000"/>
                  </a:schemeClr>
                </a:solidFill>
                <a:latin typeface="Calibri" panose="020F0502020204030204" pitchFamily="34" charset="0"/>
                <a:ea typeface="微软雅黑" panose="020B0503020204020204" pitchFamily="34" charset="-122"/>
              </a:rPr>
              <a:t>添加文字内容</a:t>
            </a:r>
            <a:endParaRPr lang="zh-CN" altLang="en-US" sz="1350" dirty="0">
              <a:solidFill>
                <a:schemeClr val="tx1">
                  <a:lumMod val="75000"/>
                  <a:lumOff val="25000"/>
                </a:schemeClr>
              </a:solidFill>
              <a:latin typeface="Calibri" panose="020F0502020204030204" pitchFamily="34" charset="0"/>
              <a:ea typeface="微软雅黑" panose="020B0503020204020204" pitchFamily="34" charset="-122"/>
            </a:endParaRPr>
          </a:p>
        </p:txBody>
      </p:sp>
      <p:sp>
        <p:nvSpPr>
          <p:cNvPr id="101" name="文本框 100"/>
          <p:cNvSpPr txBox="1">
            <a:spLocks noChangeArrowheads="1"/>
          </p:cNvSpPr>
          <p:nvPr/>
        </p:nvSpPr>
        <p:spPr bwMode="auto">
          <a:xfrm>
            <a:off x="361725" y="3547062"/>
            <a:ext cx="1223412" cy="299954"/>
          </a:xfrm>
          <a:prstGeom prst="rect">
            <a:avLst/>
          </a:prstGeom>
          <a:noFill/>
          <a:ln w="9525">
            <a:noFill/>
            <a:miter lim="800000"/>
          </a:ln>
        </p:spPr>
        <p:txBody>
          <a:bodyPr wrap="none">
            <a:spAutoFit/>
          </a:bodyPr>
          <a:lstStyle/>
          <a:p>
            <a:r>
              <a:rPr lang="zh-CN" altLang="en-US" sz="1350" dirty="0">
                <a:solidFill>
                  <a:schemeClr val="tx1">
                    <a:lumMod val="75000"/>
                    <a:lumOff val="25000"/>
                  </a:schemeClr>
                </a:solidFill>
                <a:latin typeface="Calibri" panose="020F0502020204030204" pitchFamily="34" charset="0"/>
                <a:ea typeface="微软雅黑" panose="020B0503020204020204" pitchFamily="34" charset="-122"/>
              </a:rPr>
              <a:t>添加文字内容</a:t>
            </a:r>
            <a:endParaRPr lang="zh-CN" altLang="en-US" sz="1350" dirty="0">
              <a:solidFill>
                <a:schemeClr val="tx1">
                  <a:lumMod val="75000"/>
                  <a:lumOff val="25000"/>
                </a:schemeClr>
              </a:solidFill>
              <a:latin typeface="Calibri" panose="020F0502020204030204" pitchFamily="34" charset="0"/>
              <a:ea typeface="微软雅黑" panose="020B0503020204020204" pitchFamily="34" charset="-122"/>
            </a:endParaRPr>
          </a:p>
        </p:txBody>
      </p:sp>
      <p:sp>
        <p:nvSpPr>
          <p:cNvPr id="102" name="文本框 101"/>
          <p:cNvSpPr txBox="1">
            <a:spLocks noChangeArrowheads="1"/>
          </p:cNvSpPr>
          <p:nvPr/>
        </p:nvSpPr>
        <p:spPr bwMode="auto">
          <a:xfrm>
            <a:off x="2009036" y="2769474"/>
            <a:ext cx="1223412" cy="299954"/>
          </a:xfrm>
          <a:prstGeom prst="rect">
            <a:avLst/>
          </a:prstGeom>
          <a:noFill/>
          <a:ln w="9525">
            <a:noFill/>
            <a:miter lim="800000"/>
          </a:ln>
        </p:spPr>
        <p:txBody>
          <a:bodyPr wrap="none">
            <a:spAutoFit/>
          </a:bodyPr>
          <a:lstStyle/>
          <a:p>
            <a:r>
              <a:rPr lang="zh-CN" altLang="en-US" sz="1350" dirty="0">
                <a:solidFill>
                  <a:schemeClr val="tx1">
                    <a:lumMod val="75000"/>
                    <a:lumOff val="25000"/>
                  </a:schemeClr>
                </a:solidFill>
                <a:latin typeface="Calibri" panose="020F0502020204030204" pitchFamily="34" charset="0"/>
                <a:ea typeface="微软雅黑" panose="020B0503020204020204" pitchFamily="34" charset="-122"/>
              </a:rPr>
              <a:t>添加文字内容</a:t>
            </a:r>
            <a:endParaRPr lang="zh-CN" altLang="en-US" sz="1350" dirty="0">
              <a:solidFill>
                <a:schemeClr val="tx1">
                  <a:lumMod val="75000"/>
                  <a:lumOff val="25000"/>
                </a:schemeClr>
              </a:solidFill>
              <a:latin typeface="Calibri" panose="020F0502020204030204" pitchFamily="34" charset="0"/>
              <a:ea typeface="微软雅黑" panose="020B0503020204020204" pitchFamily="34" charset="-122"/>
            </a:endParaRPr>
          </a:p>
        </p:txBody>
      </p:sp>
      <p:sp>
        <p:nvSpPr>
          <p:cNvPr id="103" name="文本框 102"/>
          <p:cNvSpPr txBox="1">
            <a:spLocks noChangeArrowheads="1"/>
          </p:cNvSpPr>
          <p:nvPr/>
        </p:nvSpPr>
        <p:spPr bwMode="auto">
          <a:xfrm>
            <a:off x="2905086" y="3364699"/>
            <a:ext cx="1223412" cy="299954"/>
          </a:xfrm>
          <a:prstGeom prst="rect">
            <a:avLst/>
          </a:prstGeom>
          <a:noFill/>
          <a:ln w="9525">
            <a:noFill/>
            <a:miter lim="800000"/>
          </a:ln>
        </p:spPr>
        <p:txBody>
          <a:bodyPr wrap="none">
            <a:spAutoFit/>
          </a:bodyPr>
          <a:lstStyle/>
          <a:p>
            <a:r>
              <a:rPr lang="zh-CN" altLang="en-US" sz="1350" dirty="0">
                <a:solidFill>
                  <a:schemeClr val="tx1">
                    <a:lumMod val="75000"/>
                    <a:lumOff val="25000"/>
                  </a:schemeClr>
                </a:solidFill>
                <a:latin typeface="Calibri" panose="020F0502020204030204" pitchFamily="34" charset="0"/>
                <a:ea typeface="微软雅黑" panose="020B0503020204020204" pitchFamily="34" charset="-122"/>
              </a:rPr>
              <a:t>添加文字内容</a:t>
            </a:r>
            <a:endParaRPr lang="zh-CN" altLang="en-US" sz="1350" dirty="0">
              <a:solidFill>
                <a:schemeClr val="tx1">
                  <a:lumMod val="75000"/>
                  <a:lumOff val="25000"/>
                </a:schemeClr>
              </a:solidFill>
              <a:latin typeface="Calibri" panose="020F0502020204030204" pitchFamily="34" charset="0"/>
              <a:ea typeface="微软雅黑" panose="020B0503020204020204" pitchFamily="34" charset="-122"/>
            </a:endParaRPr>
          </a:p>
        </p:txBody>
      </p:sp>
      <p:sp>
        <p:nvSpPr>
          <p:cNvPr id="104" name="文本框 103"/>
          <p:cNvSpPr txBox="1">
            <a:spLocks noChangeArrowheads="1"/>
          </p:cNvSpPr>
          <p:nvPr/>
        </p:nvSpPr>
        <p:spPr bwMode="auto">
          <a:xfrm>
            <a:off x="4660601" y="3299765"/>
            <a:ext cx="1223412" cy="299954"/>
          </a:xfrm>
          <a:prstGeom prst="rect">
            <a:avLst/>
          </a:prstGeom>
          <a:noFill/>
          <a:ln w="9525">
            <a:noFill/>
            <a:miter lim="800000"/>
          </a:ln>
        </p:spPr>
        <p:txBody>
          <a:bodyPr wrap="none">
            <a:spAutoFit/>
          </a:bodyPr>
          <a:lstStyle/>
          <a:p>
            <a:r>
              <a:rPr lang="zh-CN" altLang="en-US" sz="1350" dirty="0">
                <a:solidFill>
                  <a:schemeClr val="tx1">
                    <a:lumMod val="75000"/>
                    <a:lumOff val="25000"/>
                  </a:schemeClr>
                </a:solidFill>
                <a:latin typeface="Calibri" panose="020F0502020204030204" pitchFamily="34" charset="0"/>
                <a:ea typeface="微软雅黑" panose="020B0503020204020204" pitchFamily="34" charset="-122"/>
              </a:rPr>
              <a:t>添加文字内容</a:t>
            </a:r>
            <a:endParaRPr lang="zh-CN" altLang="en-US" sz="1350" dirty="0">
              <a:solidFill>
                <a:schemeClr val="tx1">
                  <a:lumMod val="75000"/>
                  <a:lumOff val="25000"/>
                </a:schemeClr>
              </a:solidFill>
              <a:latin typeface="Calibri" panose="020F0502020204030204" pitchFamily="34" charset="0"/>
              <a:ea typeface="微软雅黑" panose="020B0503020204020204" pitchFamily="34" charset="-122"/>
            </a:endParaRPr>
          </a:p>
        </p:txBody>
      </p:sp>
      <p:sp>
        <p:nvSpPr>
          <p:cNvPr id="105" name="文本框 104"/>
          <p:cNvSpPr txBox="1">
            <a:spLocks noChangeArrowheads="1"/>
          </p:cNvSpPr>
          <p:nvPr/>
        </p:nvSpPr>
        <p:spPr bwMode="auto">
          <a:xfrm>
            <a:off x="5352766" y="2880779"/>
            <a:ext cx="1223412" cy="299954"/>
          </a:xfrm>
          <a:prstGeom prst="rect">
            <a:avLst/>
          </a:prstGeom>
          <a:noFill/>
          <a:ln w="9525">
            <a:noFill/>
            <a:miter lim="800000"/>
          </a:ln>
        </p:spPr>
        <p:txBody>
          <a:bodyPr wrap="none">
            <a:spAutoFit/>
          </a:bodyPr>
          <a:lstStyle/>
          <a:p>
            <a:r>
              <a:rPr lang="zh-CN" altLang="en-US" sz="1350" dirty="0">
                <a:solidFill>
                  <a:schemeClr val="tx1">
                    <a:lumMod val="75000"/>
                    <a:lumOff val="25000"/>
                  </a:schemeClr>
                </a:solidFill>
                <a:latin typeface="Calibri" panose="020F0502020204030204" pitchFamily="34" charset="0"/>
                <a:ea typeface="微软雅黑" panose="020B0503020204020204" pitchFamily="34" charset="-122"/>
              </a:rPr>
              <a:t>添加文字内容</a:t>
            </a:r>
            <a:endParaRPr lang="zh-CN" altLang="en-US" sz="1350" dirty="0">
              <a:solidFill>
                <a:schemeClr val="tx1">
                  <a:lumMod val="75000"/>
                  <a:lumOff val="25000"/>
                </a:schemeClr>
              </a:solidFill>
              <a:latin typeface="Calibri" panose="020F0502020204030204" pitchFamily="34" charset="0"/>
              <a:ea typeface="微软雅黑" panose="020B0503020204020204" pitchFamily="34" charset="-122"/>
            </a:endParaRPr>
          </a:p>
        </p:txBody>
      </p:sp>
      <p:sp>
        <p:nvSpPr>
          <p:cNvPr id="106" name="文本框 105"/>
          <p:cNvSpPr txBox="1">
            <a:spLocks noChangeArrowheads="1"/>
          </p:cNvSpPr>
          <p:nvPr/>
        </p:nvSpPr>
        <p:spPr bwMode="auto">
          <a:xfrm>
            <a:off x="5931891" y="2323816"/>
            <a:ext cx="1223412" cy="299954"/>
          </a:xfrm>
          <a:prstGeom prst="rect">
            <a:avLst/>
          </a:prstGeom>
          <a:noFill/>
          <a:ln w="9525">
            <a:noFill/>
            <a:miter lim="800000"/>
          </a:ln>
        </p:spPr>
        <p:txBody>
          <a:bodyPr wrap="none">
            <a:spAutoFit/>
          </a:bodyPr>
          <a:lstStyle/>
          <a:p>
            <a:r>
              <a:rPr lang="zh-CN" altLang="en-US" sz="1350" dirty="0">
                <a:solidFill>
                  <a:schemeClr val="tx1">
                    <a:lumMod val="75000"/>
                    <a:lumOff val="25000"/>
                  </a:schemeClr>
                </a:solidFill>
                <a:latin typeface="Calibri" panose="020F0502020204030204" pitchFamily="34" charset="0"/>
                <a:ea typeface="微软雅黑" panose="020B0503020204020204" pitchFamily="34" charset="-122"/>
              </a:rPr>
              <a:t>添加文字内容</a:t>
            </a:r>
            <a:endParaRPr lang="zh-CN" altLang="en-US" sz="1350" dirty="0">
              <a:solidFill>
                <a:schemeClr val="tx1">
                  <a:lumMod val="75000"/>
                  <a:lumOff val="25000"/>
                </a:schemeClr>
              </a:solidFill>
              <a:latin typeface="Calibri" panose="020F0502020204030204" pitchFamily="34" charset="0"/>
              <a:ea typeface="微软雅黑" panose="020B0503020204020204" pitchFamily="34" charset="-122"/>
            </a:endParaRPr>
          </a:p>
        </p:txBody>
      </p:sp>
      <p:sp>
        <p:nvSpPr>
          <p:cNvPr id="107" name="文本框 106"/>
          <p:cNvSpPr txBox="1">
            <a:spLocks noChangeArrowheads="1"/>
          </p:cNvSpPr>
          <p:nvPr/>
        </p:nvSpPr>
        <p:spPr bwMode="auto">
          <a:xfrm>
            <a:off x="7048651" y="1640837"/>
            <a:ext cx="1223412" cy="299954"/>
          </a:xfrm>
          <a:prstGeom prst="rect">
            <a:avLst/>
          </a:prstGeom>
          <a:noFill/>
          <a:ln w="9525">
            <a:noFill/>
            <a:miter lim="800000"/>
          </a:ln>
        </p:spPr>
        <p:txBody>
          <a:bodyPr wrap="none">
            <a:spAutoFit/>
          </a:bodyPr>
          <a:lstStyle/>
          <a:p>
            <a:r>
              <a:rPr lang="zh-CN" altLang="en-US" sz="1350" dirty="0">
                <a:solidFill>
                  <a:schemeClr val="tx1">
                    <a:lumMod val="75000"/>
                    <a:lumOff val="25000"/>
                  </a:schemeClr>
                </a:solidFill>
                <a:latin typeface="Calibri" panose="020F0502020204030204" pitchFamily="34" charset="0"/>
                <a:ea typeface="微软雅黑" panose="020B0503020204020204" pitchFamily="34" charset="-122"/>
              </a:rPr>
              <a:t>添加文字内容</a:t>
            </a:r>
            <a:endParaRPr lang="zh-CN" altLang="en-US" sz="1350" dirty="0">
              <a:solidFill>
                <a:schemeClr val="tx1">
                  <a:lumMod val="75000"/>
                  <a:lumOff val="25000"/>
                </a:schemeClr>
              </a:solidFill>
              <a:latin typeface="Calibri" panose="020F0502020204030204" pitchFamily="34" charset="0"/>
              <a:ea typeface="微软雅黑" panose="020B0503020204020204" pitchFamily="34" charset="-122"/>
            </a:endParaRPr>
          </a:p>
        </p:txBody>
      </p:sp>
      <p:cxnSp>
        <p:nvCxnSpPr>
          <p:cNvPr id="108" name="直接连接符 107"/>
          <p:cNvCxnSpPr>
            <a:stCxn id="82" idx="7"/>
            <a:endCxn id="83" idx="3"/>
          </p:cNvCxnSpPr>
          <p:nvPr/>
        </p:nvCxnSpPr>
        <p:spPr>
          <a:xfrm flipV="1">
            <a:off x="1167634" y="3784811"/>
            <a:ext cx="431403" cy="402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a:stCxn id="83" idx="7"/>
            <a:endCxn id="84" idx="2"/>
          </p:cNvCxnSpPr>
          <p:nvPr/>
        </p:nvCxnSpPr>
        <p:spPr>
          <a:xfrm flipV="1">
            <a:off x="1764649" y="3223421"/>
            <a:ext cx="602861" cy="418132"/>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84" idx="5"/>
            <a:endCxn id="85" idx="1"/>
          </p:cNvCxnSpPr>
          <p:nvPr/>
        </p:nvCxnSpPr>
        <p:spPr>
          <a:xfrm>
            <a:off x="2563083" y="3264350"/>
            <a:ext cx="425311" cy="452964"/>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1" name="椭圆 110"/>
          <p:cNvSpPr/>
          <p:nvPr/>
        </p:nvSpPr>
        <p:spPr bwMode="auto">
          <a:xfrm rot="827460">
            <a:off x="3593870" y="4051417"/>
            <a:ext cx="216582" cy="221341"/>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5"/>
          </a:p>
        </p:txBody>
      </p:sp>
      <p:cxnSp>
        <p:nvCxnSpPr>
          <p:cNvPr id="112" name="直接连接符 111"/>
          <p:cNvCxnSpPr>
            <a:stCxn id="85" idx="5"/>
            <a:endCxn id="111" idx="2"/>
          </p:cNvCxnSpPr>
          <p:nvPr/>
        </p:nvCxnSpPr>
        <p:spPr>
          <a:xfrm>
            <a:off x="3160808" y="3852307"/>
            <a:ext cx="436183" cy="28396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a:stCxn id="111" idx="7"/>
            <a:endCxn id="86" idx="3"/>
          </p:cNvCxnSpPr>
          <p:nvPr/>
        </p:nvCxnSpPr>
        <p:spPr>
          <a:xfrm flipV="1">
            <a:off x="3795181" y="3483738"/>
            <a:ext cx="630377" cy="62060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86" idx="7"/>
            <a:endCxn id="87" idx="3"/>
          </p:cNvCxnSpPr>
          <p:nvPr/>
        </p:nvCxnSpPr>
        <p:spPr>
          <a:xfrm flipV="1">
            <a:off x="4593878" y="3048549"/>
            <a:ext cx="520136" cy="29604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stCxn id="87" idx="7"/>
            <a:endCxn id="88" idx="3"/>
          </p:cNvCxnSpPr>
          <p:nvPr/>
        </p:nvCxnSpPr>
        <p:spPr>
          <a:xfrm flipV="1">
            <a:off x="5285125" y="2515014"/>
            <a:ext cx="356828" cy="398811"/>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stCxn id="88" idx="7"/>
            <a:endCxn id="89" idx="3"/>
          </p:cNvCxnSpPr>
          <p:nvPr/>
        </p:nvCxnSpPr>
        <p:spPr>
          <a:xfrm flipV="1">
            <a:off x="5812612" y="1825867"/>
            <a:ext cx="942950" cy="552902"/>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89" idx="7"/>
            <a:endCxn id="90" idx="3"/>
          </p:cNvCxnSpPr>
          <p:nvPr/>
        </p:nvCxnSpPr>
        <p:spPr>
          <a:xfrm flipV="1">
            <a:off x="6927127" y="1347598"/>
            <a:ext cx="657674" cy="34316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8" name="文本框 39"/>
          <p:cNvSpPr txBox="1">
            <a:spLocks noChangeArrowheads="1"/>
          </p:cNvSpPr>
          <p:nvPr/>
        </p:nvSpPr>
        <p:spPr bwMode="auto">
          <a:xfrm>
            <a:off x="3866505" y="4040607"/>
            <a:ext cx="1223412" cy="299954"/>
          </a:xfrm>
          <a:prstGeom prst="rect">
            <a:avLst/>
          </a:prstGeom>
          <a:noFill/>
          <a:ln w="9525">
            <a:noFill/>
            <a:miter lim="800000"/>
          </a:ln>
        </p:spPr>
        <p:txBody>
          <a:bodyPr wrap="none">
            <a:spAutoFit/>
          </a:bodyPr>
          <a:lstStyle/>
          <a:p>
            <a:r>
              <a:rPr lang="zh-CN" altLang="en-US" sz="1350" dirty="0">
                <a:solidFill>
                  <a:schemeClr val="tx1">
                    <a:lumMod val="75000"/>
                    <a:lumOff val="25000"/>
                  </a:schemeClr>
                </a:solidFill>
                <a:latin typeface="Calibri" panose="020F0502020204030204" pitchFamily="34" charset="0"/>
                <a:ea typeface="微软雅黑" panose="020B0503020204020204" pitchFamily="34" charset="-122"/>
              </a:rPr>
              <a:t>添加文字内容</a:t>
            </a:r>
            <a:endParaRPr lang="zh-CN" altLang="en-US" sz="1350" dirty="0">
              <a:solidFill>
                <a:schemeClr val="tx1">
                  <a:lumMod val="75000"/>
                  <a:lumOff val="25000"/>
                </a:schemeClr>
              </a:solidFill>
              <a:latin typeface="Calibri" panose="020F0502020204030204" pitchFamily="34" charset="0"/>
              <a:ea typeface="微软雅黑" panose="020B0503020204020204" pitchFamily="34" charset="-122"/>
            </a:endParaRPr>
          </a:p>
        </p:txBody>
      </p:sp>
      <p:sp>
        <p:nvSpPr>
          <p:cNvPr id="119" name="文本框 33"/>
          <p:cNvSpPr txBox="1">
            <a:spLocks noChangeArrowheads="1"/>
          </p:cNvSpPr>
          <p:nvPr/>
        </p:nvSpPr>
        <p:spPr bwMode="auto">
          <a:xfrm>
            <a:off x="3447614" y="4634729"/>
            <a:ext cx="631904" cy="299954"/>
          </a:xfrm>
          <a:prstGeom prst="rect">
            <a:avLst/>
          </a:prstGeom>
          <a:noFill/>
          <a:ln w="9525">
            <a:noFill/>
            <a:miter lim="800000"/>
          </a:ln>
        </p:spPr>
        <p:txBody>
          <a:bodyPr wrap="none">
            <a:spAutoFit/>
          </a:bodyPr>
          <a:lstStyle/>
          <a:p>
            <a:r>
              <a:rPr lang="en-US" altLang="zh-CN"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7</a:t>
            </a: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月份</a:t>
            </a:r>
            <a:endPar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0" name="文本框 46"/>
          <p:cNvSpPr txBox="1">
            <a:spLocks noChangeArrowheads="1"/>
          </p:cNvSpPr>
          <p:nvPr/>
        </p:nvSpPr>
        <p:spPr bwMode="auto">
          <a:xfrm>
            <a:off x="7155774" y="882558"/>
            <a:ext cx="1223412" cy="299954"/>
          </a:xfrm>
          <a:prstGeom prst="rect">
            <a:avLst/>
          </a:prstGeom>
          <a:noFill/>
          <a:ln w="9525">
            <a:noFill/>
            <a:miter lim="800000"/>
          </a:ln>
        </p:spPr>
        <p:txBody>
          <a:bodyPr wrap="none">
            <a:spAutoFit/>
          </a:bodyPr>
          <a:lstStyle/>
          <a:p>
            <a:r>
              <a:rPr lang="zh-CN" altLang="en-US" sz="1350" dirty="0">
                <a:solidFill>
                  <a:schemeClr val="tx1">
                    <a:lumMod val="75000"/>
                    <a:lumOff val="25000"/>
                  </a:schemeClr>
                </a:solidFill>
                <a:latin typeface="Calibri" panose="020F0502020204030204" pitchFamily="34" charset="0"/>
                <a:ea typeface="微软雅黑" panose="020B0503020204020204" pitchFamily="34" charset="-122"/>
              </a:rPr>
              <a:t>添加文字内容</a:t>
            </a:r>
            <a:endParaRPr lang="zh-CN" altLang="en-US" sz="1350" dirty="0">
              <a:solidFill>
                <a:schemeClr val="tx1">
                  <a:lumMod val="75000"/>
                  <a:lumOff val="25000"/>
                </a:schemeClr>
              </a:solidFill>
              <a:latin typeface="Calibri" panose="020F0502020204030204" pitchFamily="34" charset="0"/>
              <a:ea typeface="微软雅黑" panose="020B0503020204020204" pitchFamily="34" charset="-122"/>
            </a:endParaRPr>
          </a:p>
        </p:txBody>
      </p:sp>
      <p:grpSp>
        <p:nvGrpSpPr>
          <p:cNvPr id="121" name="组合 120"/>
          <p:cNvGrpSpPr/>
          <p:nvPr/>
        </p:nvGrpSpPr>
        <p:grpSpPr>
          <a:xfrm>
            <a:off x="408567" y="4500660"/>
            <a:ext cx="8053955" cy="76646"/>
            <a:chOff x="738746" y="5964849"/>
            <a:chExt cx="10744200" cy="102248"/>
          </a:xfrm>
        </p:grpSpPr>
        <p:cxnSp>
          <p:nvCxnSpPr>
            <p:cNvPr id="122" name="直接连接符 121"/>
            <p:cNvCxnSpPr/>
            <p:nvPr/>
          </p:nvCxnSpPr>
          <p:spPr bwMode="auto">
            <a:xfrm>
              <a:off x="738746" y="6052254"/>
              <a:ext cx="10744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flipV="1">
              <a:off x="1639101" y="5971032"/>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flipV="1">
              <a:off x="2456892" y="5967447"/>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flipV="1">
              <a:off x="3510148" y="5972019"/>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flipV="1">
              <a:off x="4295309" y="5972019"/>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flipV="1">
              <a:off x="5141731" y="5972019"/>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V="1">
              <a:off x="6255551" y="5973993"/>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flipV="1">
              <a:off x="7243964" y="5967447"/>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flipV="1">
              <a:off x="7951332" y="5973993"/>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flipV="1">
              <a:off x="9320250" y="5964849"/>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flipV="1">
              <a:off x="10524537" y="5985875"/>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33" name="矩形 132"/>
          <p:cNvSpPr/>
          <p:nvPr/>
        </p:nvSpPr>
        <p:spPr>
          <a:xfrm>
            <a:off x="976610" y="936535"/>
            <a:ext cx="3163567" cy="1660968"/>
          </a:xfrm>
          <a:prstGeom prst="rect">
            <a:avLst/>
          </a:prstGeom>
        </p:spPr>
        <p:txBody>
          <a:bodyPr wrap="square">
            <a:spAutoFit/>
          </a:bodyPr>
          <a:lstStyle/>
          <a:p>
            <a:pPr>
              <a:lnSpc>
                <a:spcPct val="200000"/>
              </a:lnSpc>
            </a:pPr>
            <a:r>
              <a:rPr lang="zh-CN" altLang="en-US" sz="1500" b="1" dirty="0">
                <a:solidFill>
                  <a:srgbClr val="005DA2"/>
                </a:solidFill>
                <a:latin typeface="微软雅黑" panose="020B0503020204020204" pitchFamily="34" charset="-122"/>
                <a:ea typeface="微软雅黑" panose="020B0503020204020204" pitchFamily="34" charset="-122"/>
              </a:rPr>
              <a:t>点击添加小标题</a:t>
            </a:r>
            <a:endParaRPr lang="en-US" altLang="zh-CN" sz="1500" b="1" dirty="0">
              <a:solidFill>
                <a:srgbClr val="005DA2"/>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wipe(left)">
                                      <p:cBhvr>
                                        <p:cTn id="12" dur="500"/>
                                        <p:tgtEl>
                                          <p:spTgt spid="133"/>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wipe(left)">
                                      <p:cBhvr>
                                        <p:cTn id="16" dur="500"/>
                                        <p:tgtEl>
                                          <p:spTgt spid="121"/>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wipe(up)">
                                      <p:cBhvr>
                                        <p:cTn id="20" dur="500"/>
                                        <p:tgtEl>
                                          <p:spTgt spid="9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wipe(up)">
                                      <p:cBhvr>
                                        <p:cTn id="23" dur="500"/>
                                        <p:tgtEl>
                                          <p:spTgt spid="9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wipe(up)">
                                      <p:cBhvr>
                                        <p:cTn id="26" dur="500"/>
                                        <p:tgtEl>
                                          <p:spTgt spid="93"/>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wipe(up)">
                                      <p:cBhvr>
                                        <p:cTn id="29" dur="500"/>
                                        <p:tgtEl>
                                          <p:spTgt spid="9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wipe(up)">
                                      <p:cBhvr>
                                        <p:cTn id="32" dur="500"/>
                                        <p:tgtEl>
                                          <p:spTgt spid="11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wipe(up)">
                                      <p:cBhvr>
                                        <p:cTn id="35" dur="500"/>
                                        <p:tgtEl>
                                          <p:spTgt spid="9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wipe(up)">
                                      <p:cBhvr>
                                        <p:cTn id="38" dur="500"/>
                                        <p:tgtEl>
                                          <p:spTgt spid="96"/>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wipe(up)">
                                      <p:cBhvr>
                                        <p:cTn id="41" dur="500"/>
                                        <p:tgtEl>
                                          <p:spTgt spid="97"/>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wipe(up)">
                                      <p:cBhvr>
                                        <p:cTn id="44" dur="500"/>
                                        <p:tgtEl>
                                          <p:spTgt spid="98"/>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wipe(up)">
                                      <p:cBhvr>
                                        <p:cTn id="47" dur="500"/>
                                        <p:tgtEl>
                                          <p:spTgt spid="99"/>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0"/>
                                        </p:tgtEl>
                                        <p:attrNameLst>
                                          <p:attrName>style.visibility</p:attrName>
                                        </p:attrNameLst>
                                      </p:cBhvr>
                                      <p:to>
                                        <p:strVal val="visible"/>
                                      </p:to>
                                    </p:set>
                                    <p:animEffect transition="in" filter="wipe(down)">
                                      <p:cBhvr>
                                        <p:cTn id="54" dur="500"/>
                                        <p:tgtEl>
                                          <p:spTgt spid="100"/>
                                        </p:tgtEl>
                                      </p:cBhvr>
                                    </p:animEffect>
                                  </p:childTnLst>
                                </p:cTn>
                              </p:par>
                            </p:childTnLst>
                          </p:cTn>
                        </p:par>
                        <p:par>
                          <p:cTn id="55" fill="hold">
                            <p:stCondLst>
                              <p:cond delay="2500"/>
                            </p:stCondLst>
                            <p:childTnLst>
                              <p:par>
                                <p:cTn id="56" presetID="22" presetClass="entr" presetSubtype="4" fill="hold" nodeType="afterEffect">
                                  <p:stCondLst>
                                    <p:cond delay="0"/>
                                  </p:stCondLst>
                                  <p:childTnLst>
                                    <p:set>
                                      <p:cBhvr>
                                        <p:cTn id="57" dur="1" fill="hold">
                                          <p:stCondLst>
                                            <p:cond delay="0"/>
                                          </p:stCondLst>
                                        </p:cTn>
                                        <p:tgtEl>
                                          <p:spTgt spid="108"/>
                                        </p:tgtEl>
                                        <p:attrNameLst>
                                          <p:attrName>style.visibility</p:attrName>
                                        </p:attrNameLst>
                                      </p:cBhvr>
                                      <p:to>
                                        <p:strVal val="visible"/>
                                      </p:to>
                                    </p:set>
                                    <p:animEffect transition="in" filter="wipe(down)">
                                      <p:cBhvr>
                                        <p:cTn id="58" dur="500"/>
                                        <p:tgtEl>
                                          <p:spTgt spid="108"/>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fade">
                                      <p:cBhvr>
                                        <p:cTn id="62" dur="500"/>
                                        <p:tgtEl>
                                          <p:spTgt spid="83"/>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wipe(down)">
                                      <p:cBhvr>
                                        <p:cTn id="65" dur="500"/>
                                        <p:tgtEl>
                                          <p:spTgt spid="101"/>
                                        </p:tgtEl>
                                      </p:cBhvr>
                                    </p:animEffect>
                                  </p:childTnLst>
                                </p:cTn>
                              </p:par>
                            </p:childTnLst>
                          </p:cTn>
                        </p:par>
                        <p:par>
                          <p:cTn id="66" fill="hold">
                            <p:stCondLst>
                              <p:cond delay="3500"/>
                            </p:stCondLst>
                            <p:childTnLst>
                              <p:par>
                                <p:cTn id="67" presetID="22" presetClass="entr" presetSubtype="4" fill="hold" nodeType="after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wipe(down)">
                                      <p:cBhvr>
                                        <p:cTn id="69" dur="500"/>
                                        <p:tgtEl>
                                          <p:spTgt spid="109"/>
                                        </p:tgtEl>
                                      </p:cBhvr>
                                    </p:animEffect>
                                  </p:childTnLst>
                                </p:cTn>
                              </p:par>
                            </p:childTnLst>
                          </p:cTn>
                        </p:par>
                        <p:par>
                          <p:cTn id="70" fill="hold">
                            <p:stCondLst>
                              <p:cond delay="4000"/>
                            </p:stCondLst>
                            <p:childTnLst>
                              <p:par>
                                <p:cTn id="71" presetID="10" presetClass="entr" presetSubtype="0" fill="hold" grpId="0" nodeType="after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500"/>
                                        <p:tgtEl>
                                          <p:spTgt spid="84"/>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02"/>
                                        </p:tgtEl>
                                        <p:attrNameLst>
                                          <p:attrName>style.visibility</p:attrName>
                                        </p:attrNameLst>
                                      </p:cBhvr>
                                      <p:to>
                                        <p:strVal val="visible"/>
                                      </p:to>
                                    </p:set>
                                    <p:animEffect transition="in" filter="wipe(down)">
                                      <p:cBhvr>
                                        <p:cTn id="76" dur="500"/>
                                        <p:tgtEl>
                                          <p:spTgt spid="102"/>
                                        </p:tgtEl>
                                      </p:cBhvr>
                                    </p:animEffect>
                                  </p:childTnLst>
                                </p:cTn>
                              </p:par>
                            </p:childTnLst>
                          </p:cTn>
                        </p:par>
                        <p:par>
                          <p:cTn id="77" fill="hold">
                            <p:stCondLst>
                              <p:cond delay="4500"/>
                            </p:stCondLst>
                            <p:childTnLst>
                              <p:par>
                                <p:cTn id="78" presetID="22" presetClass="entr" presetSubtype="1" fill="hold" nodeType="afterEffect">
                                  <p:stCondLst>
                                    <p:cond delay="0"/>
                                  </p:stCondLst>
                                  <p:childTnLst>
                                    <p:set>
                                      <p:cBhvr>
                                        <p:cTn id="79" dur="1" fill="hold">
                                          <p:stCondLst>
                                            <p:cond delay="0"/>
                                          </p:stCondLst>
                                        </p:cTn>
                                        <p:tgtEl>
                                          <p:spTgt spid="110"/>
                                        </p:tgtEl>
                                        <p:attrNameLst>
                                          <p:attrName>style.visibility</p:attrName>
                                        </p:attrNameLst>
                                      </p:cBhvr>
                                      <p:to>
                                        <p:strVal val="visible"/>
                                      </p:to>
                                    </p:set>
                                    <p:animEffect transition="in" filter="wipe(up)">
                                      <p:cBhvr>
                                        <p:cTn id="80" dur="500"/>
                                        <p:tgtEl>
                                          <p:spTgt spid="110"/>
                                        </p:tgtEl>
                                      </p:cBhvr>
                                    </p:animEffect>
                                  </p:childTnLst>
                                </p:cTn>
                              </p:par>
                            </p:childTnLst>
                          </p:cTn>
                        </p:par>
                        <p:par>
                          <p:cTn id="81" fill="hold">
                            <p:stCondLst>
                              <p:cond delay="5000"/>
                            </p:stCondLst>
                            <p:childTnLst>
                              <p:par>
                                <p:cTn id="82" presetID="10" presetClass="entr" presetSubtype="0" fill="hold" grpId="0" nodeType="afterEffect">
                                  <p:stCondLst>
                                    <p:cond delay="0"/>
                                  </p:stCondLst>
                                  <p:childTnLst>
                                    <p:set>
                                      <p:cBhvr>
                                        <p:cTn id="83" dur="1" fill="hold">
                                          <p:stCondLst>
                                            <p:cond delay="0"/>
                                          </p:stCondLst>
                                        </p:cTn>
                                        <p:tgtEl>
                                          <p:spTgt spid="85"/>
                                        </p:tgtEl>
                                        <p:attrNameLst>
                                          <p:attrName>style.visibility</p:attrName>
                                        </p:attrNameLst>
                                      </p:cBhvr>
                                      <p:to>
                                        <p:strVal val="visible"/>
                                      </p:to>
                                    </p:set>
                                    <p:animEffect transition="in" filter="fade">
                                      <p:cBhvr>
                                        <p:cTn id="84" dur="500"/>
                                        <p:tgtEl>
                                          <p:spTgt spid="85"/>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103"/>
                                        </p:tgtEl>
                                        <p:attrNameLst>
                                          <p:attrName>style.visibility</p:attrName>
                                        </p:attrNameLst>
                                      </p:cBhvr>
                                      <p:to>
                                        <p:strVal val="visible"/>
                                      </p:to>
                                    </p:set>
                                    <p:animEffect transition="in" filter="wipe(down)">
                                      <p:cBhvr>
                                        <p:cTn id="87" dur="500"/>
                                        <p:tgtEl>
                                          <p:spTgt spid="103"/>
                                        </p:tgtEl>
                                      </p:cBhvr>
                                    </p:animEffect>
                                  </p:childTnLst>
                                </p:cTn>
                              </p:par>
                            </p:childTnLst>
                          </p:cTn>
                        </p:par>
                        <p:par>
                          <p:cTn id="88" fill="hold">
                            <p:stCondLst>
                              <p:cond delay="5500"/>
                            </p:stCondLst>
                            <p:childTnLst>
                              <p:par>
                                <p:cTn id="89" presetID="22" presetClass="entr" presetSubtype="1" fill="hold" nodeType="afterEffect">
                                  <p:stCondLst>
                                    <p:cond delay="0"/>
                                  </p:stCondLst>
                                  <p:childTnLst>
                                    <p:set>
                                      <p:cBhvr>
                                        <p:cTn id="90" dur="1" fill="hold">
                                          <p:stCondLst>
                                            <p:cond delay="0"/>
                                          </p:stCondLst>
                                        </p:cTn>
                                        <p:tgtEl>
                                          <p:spTgt spid="112"/>
                                        </p:tgtEl>
                                        <p:attrNameLst>
                                          <p:attrName>style.visibility</p:attrName>
                                        </p:attrNameLst>
                                      </p:cBhvr>
                                      <p:to>
                                        <p:strVal val="visible"/>
                                      </p:to>
                                    </p:set>
                                    <p:animEffect transition="in" filter="wipe(up)">
                                      <p:cBhvr>
                                        <p:cTn id="91" dur="500"/>
                                        <p:tgtEl>
                                          <p:spTgt spid="112"/>
                                        </p:tgtEl>
                                      </p:cBhvr>
                                    </p:animEffect>
                                  </p:childTnLst>
                                </p:cTn>
                              </p:par>
                            </p:childTnLst>
                          </p:cTn>
                        </p:par>
                        <p:par>
                          <p:cTn id="92" fill="hold">
                            <p:stCondLst>
                              <p:cond delay="6000"/>
                            </p:stCondLst>
                            <p:childTnLst>
                              <p:par>
                                <p:cTn id="93" presetID="10" presetClass="entr" presetSubtype="0" fill="hold" grpId="0" nodeType="afterEffect">
                                  <p:stCondLst>
                                    <p:cond delay="0"/>
                                  </p:stCondLst>
                                  <p:childTnLst>
                                    <p:set>
                                      <p:cBhvr>
                                        <p:cTn id="94" dur="1" fill="hold">
                                          <p:stCondLst>
                                            <p:cond delay="0"/>
                                          </p:stCondLst>
                                        </p:cTn>
                                        <p:tgtEl>
                                          <p:spTgt spid="111"/>
                                        </p:tgtEl>
                                        <p:attrNameLst>
                                          <p:attrName>style.visibility</p:attrName>
                                        </p:attrNameLst>
                                      </p:cBhvr>
                                      <p:to>
                                        <p:strVal val="visible"/>
                                      </p:to>
                                    </p:set>
                                    <p:animEffect transition="in" filter="fade">
                                      <p:cBhvr>
                                        <p:cTn id="95" dur="500"/>
                                        <p:tgtEl>
                                          <p:spTgt spid="111"/>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118"/>
                                        </p:tgtEl>
                                        <p:attrNameLst>
                                          <p:attrName>style.visibility</p:attrName>
                                        </p:attrNameLst>
                                      </p:cBhvr>
                                      <p:to>
                                        <p:strVal val="visible"/>
                                      </p:to>
                                    </p:set>
                                    <p:animEffect transition="in" filter="wipe(down)">
                                      <p:cBhvr>
                                        <p:cTn id="98" dur="500"/>
                                        <p:tgtEl>
                                          <p:spTgt spid="118"/>
                                        </p:tgtEl>
                                      </p:cBhvr>
                                    </p:animEffect>
                                  </p:childTnLst>
                                </p:cTn>
                              </p:par>
                            </p:childTnLst>
                          </p:cTn>
                        </p:par>
                        <p:par>
                          <p:cTn id="99" fill="hold">
                            <p:stCondLst>
                              <p:cond delay="6500"/>
                            </p:stCondLst>
                            <p:childTnLst>
                              <p:par>
                                <p:cTn id="100" presetID="22" presetClass="entr" presetSubtype="4" fill="hold" nodeType="afterEffect">
                                  <p:stCondLst>
                                    <p:cond delay="0"/>
                                  </p:stCondLst>
                                  <p:childTnLst>
                                    <p:set>
                                      <p:cBhvr>
                                        <p:cTn id="101" dur="1" fill="hold">
                                          <p:stCondLst>
                                            <p:cond delay="0"/>
                                          </p:stCondLst>
                                        </p:cTn>
                                        <p:tgtEl>
                                          <p:spTgt spid="113"/>
                                        </p:tgtEl>
                                        <p:attrNameLst>
                                          <p:attrName>style.visibility</p:attrName>
                                        </p:attrNameLst>
                                      </p:cBhvr>
                                      <p:to>
                                        <p:strVal val="visible"/>
                                      </p:to>
                                    </p:set>
                                    <p:animEffect transition="in" filter="wipe(down)">
                                      <p:cBhvr>
                                        <p:cTn id="102" dur="500"/>
                                        <p:tgtEl>
                                          <p:spTgt spid="113"/>
                                        </p:tgtEl>
                                      </p:cBhvr>
                                    </p:animEffect>
                                  </p:childTnLst>
                                </p:cTn>
                              </p:par>
                            </p:childTnLst>
                          </p:cTn>
                        </p:par>
                        <p:par>
                          <p:cTn id="103" fill="hold">
                            <p:stCondLst>
                              <p:cond delay="7000"/>
                            </p:stCondLst>
                            <p:childTnLst>
                              <p:par>
                                <p:cTn id="104" presetID="10" presetClass="entr" presetSubtype="0" fill="hold" grpId="0" nodeType="afterEffect">
                                  <p:stCondLst>
                                    <p:cond delay="0"/>
                                  </p:stCondLst>
                                  <p:childTnLst>
                                    <p:set>
                                      <p:cBhvr>
                                        <p:cTn id="105" dur="1" fill="hold">
                                          <p:stCondLst>
                                            <p:cond delay="0"/>
                                          </p:stCondLst>
                                        </p:cTn>
                                        <p:tgtEl>
                                          <p:spTgt spid="86"/>
                                        </p:tgtEl>
                                        <p:attrNameLst>
                                          <p:attrName>style.visibility</p:attrName>
                                        </p:attrNameLst>
                                      </p:cBhvr>
                                      <p:to>
                                        <p:strVal val="visible"/>
                                      </p:to>
                                    </p:set>
                                    <p:animEffect transition="in" filter="fade">
                                      <p:cBhvr>
                                        <p:cTn id="106" dur="500"/>
                                        <p:tgtEl>
                                          <p:spTgt spid="86"/>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104"/>
                                        </p:tgtEl>
                                        <p:attrNameLst>
                                          <p:attrName>style.visibility</p:attrName>
                                        </p:attrNameLst>
                                      </p:cBhvr>
                                      <p:to>
                                        <p:strVal val="visible"/>
                                      </p:to>
                                    </p:set>
                                    <p:animEffect transition="in" filter="wipe(down)">
                                      <p:cBhvr>
                                        <p:cTn id="109" dur="500"/>
                                        <p:tgtEl>
                                          <p:spTgt spid="104"/>
                                        </p:tgtEl>
                                      </p:cBhvr>
                                    </p:animEffect>
                                  </p:childTnLst>
                                </p:cTn>
                              </p:par>
                            </p:childTnLst>
                          </p:cTn>
                        </p:par>
                        <p:par>
                          <p:cTn id="110" fill="hold">
                            <p:stCondLst>
                              <p:cond delay="7500"/>
                            </p:stCondLst>
                            <p:childTnLst>
                              <p:par>
                                <p:cTn id="111" presetID="22" presetClass="entr" presetSubtype="4" fill="hold" nodeType="afterEffect">
                                  <p:stCondLst>
                                    <p:cond delay="0"/>
                                  </p:stCondLst>
                                  <p:childTnLst>
                                    <p:set>
                                      <p:cBhvr>
                                        <p:cTn id="112" dur="1" fill="hold">
                                          <p:stCondLst>
                                            <p:cond delay="0"/>
                                          </p:stCondLst>
                                        </p:cTn>
                                        <p:tgtEl>
                                          <p:spTgt spid="114"/>
                                        </p:tgtEl>
                                        <p:attrNameLst>
                                          <p:attrName>style.visibility</p:attrName>
                                        </p:attrNameLst>
                                      </p:cBhvr>
                                      <p:to>
                                        <p:strVal val="visible"/>
                                      </p:to>
                                    </p:set>
                                    <p:animEffect transition="in" filter="wipe(down)">
                                      <p:cBhvr>
                                        <p:cTn id="113" dur="500"/>
                                        <p:tgtEl>
                                          <p:spTgt spid="114"/>
                                        </p:tgtEl>
                                      </p:cBhvr>
                                    </p:animEffect>
                                  </p:childTnLst>
                                </p:cTn>
                              </p:par>
                            </p:childTnLst>
                          </p:cTn>
                        </p:par>
                        <p:par>
                          <p:cTn id="114" fill="hold">
                            <p:stCondLst>
                              <p:cond delay="8000"/>
                            </p:stCondLst>
                            <p:childTnLst>
                              <p:par>
                                <p:cTn id="115" presetID="10" presetClass="entr" presetSubtype="0" fill="hold" grpId="0" nodeType="afterEffect">
                                  <p:stCondLst>
                                    <p:cond delay="0"/>
                                  </p:stCondLst>
                                  <p:childTnLst>
                                    <p:set>
                                      <p:cBhvr>
                                        <p:cTn id="116" dur="1" fill="hold">
                                          <p:stCondLst>
                                            <p:cond delay="0"/>
                                          </p:stCondLst>
                                        </p:cTn>
                                        <p:tgtEl>
                                          <p:spTgt spid="87"/>
                                        </p:tgtEl>
                                        <p:attrNameLst>
                                          <p:attrName>style.visibility</p:attrName>
                                        </p:attrNameLst>
                                      </p:cBhvr>
                                      <p:to>
                                        <p:strVal val="visible"/>
                                      </p:to>
                                    </p:set>
                                    <p:animEffect transition="in" filter="fade">
                                      <p:cBhvr>
                                        <p:cTn id="117" dur="500"/>
                                        <p:tgtEl>
                                          <p:spTgt spid="87"/>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105"/>
                                        </p:tgtEl>
                                        <p:attrNameLst>
                                          <p:attrName>style.visibility</p:attrName>
                                        </p:attrNameLst>
                                      </p:cBhvr>
                                      <p:to>
                                        <p:strVal val="visible"/>
                                      </p:to>
                                    </p:set>
                                    <p:animEffect transition="in" filter="wipe(down)">
                                      <p:cBhvr>
                                        <p:cTn id="120" dur="500"/>
                                        <p:tgtEl>
                                          <p:spTgt spid="105"/>
                                        </p:tgtEl>
                                      </p:cBhvr>
                                    </p:animEffect>
                                  </p:childTnLst>
                                </p:cTn>
                              </p:par>
                            </p:childTnLst>
                          </p:cTn>
                        </p:par>
                        <p:par>
                          <p:cTn id="121" fill="hold">
                            <p:stCondLst>
                              <p:cond delay="8500"/>
                            </p:stCondLst>
                            <p:childTnLst>
                              <p:par>
                                <p:cTn id="122" presetID="22" presetClass="entr" presetSubtype="4" fill="hold" nodeType="afterEffect">
                                  <p:stCondLst>
                                    <p:cond delay="0"/>
                                  </p:stCondLst>
                                  <p:childTnLst>
                                    <p:set>
                                      <p:cBhvr>
                                        <p:cTn id="123" dur="1" fill="hold">
                                          <p:stCondLst>
                                            <p:cond delay="0"/>
                                          </p:stCondLst>
                                        </p:cTn>
                                        <p:tgtEl>
                                          <p:spTgt spid="115"/>
                                        </p:tgtEl>
                                        <p:attrNameLst>
                                          <p:attrName>style.visibility</p:attrName>
                                        </p:attrNameLst>
                                      </p:cBhvr>
                                      <p:to>
                                        <p:strVal val="visible"/>
                                      </p:to>
                                    </p:set>
                                    <p:animEffect transition="in" filter="wipe(down)">
                                      <p:cBhvr>
                                        <p:cTn id="124" dur="500"/>
                                        <p:tgtEl>
                                          <p:spTgt spid="115"/>
                                        </p:tgtEl>
                                      </p:cBhvr>
                                    </p:animEffect>
                                  </p:childTnLst>
                                </p:cTn>
                              </p:par>
                            </p:childTnLst>
                          </p:cTn>
                        </p:par>
                        <p:par>
                          <p:cTn id="125" fill="hold">
                            <p:stCondLst>
                              <p:cond delay="9000"/>
                            </p:stCondLst>
                            <p:childTnLst>
                              <p:par>
                                <p:cTn id="126" presetID="10" presetClass="entr" presetSubtype="0" fill="hold" grpId="0" nodeType="afterEffect">
                                  <p:stCondLst>
                                    <p:cond delay="0"/>
                                  </p:stCondLst>
                                  <p:childTnLst>
                                    <p:set>
                                      <p:cBhvr>
                                        <p:cTn id="127" dur="1" fill="hold">
                                          <p:stCondLst>
                                            <p:cond delay="0"/>
                                          </p:stCondLst>
                                        </p:cTn>
                                        <p:tgtEl>
                                          <p:spTgt spid="88"/>
                                        </p:tgtEl>
                                        <p:attrNameLst>
                                          <p:attrName>style.visibility</p:attrName>
                                        </p:attrNameLst>
                                      </p:cBhvr>
                                      <p:to>
                                        <p:strVal val="visible"/>
                                      </p:to>
                                    </p:set>
                                    <p:animEffect transition="in" filter="fade">
                                      <p:cBhvr>
                                        <p:cTn id="128" dur="500"/>
                                        <p:tgtEl>
                                          <p:spTgt spid="88"/>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106"/>
                                        </p:tgtEl>
                                        <p:attrNameLst>
                                          <p:attrName>style.visibility</p:attrName>
                                        </p:attrNameLst>
                                      </p:cBhvr>
                                      <p:to>
                                        <p:strVal val="visible"/>
                                      </p:to>
                                    </p:set>
                                    <p:animEffect transition="in" filter="wipe(down)">
                                      <p:cBhvr>
                                        <p:cTn id="131" dur="500"/>
                                        <p:tgtEl>
                                          <p:spTgt spid="106"/>
                                        </p:tgtEl>
                                      </p:cBhvr>
                                    </p:animEffect>
                                  </p:childTnLst>
                                </p:cTn>
                              </p:par>
                            </p:childTnLst>
                          </p:cTn>
                        </p:par>
                        <p:par>
                          <p:cTn id="132" fill="hold">
                            <p:stCondLst>
                              <p:cond delay="9500"/>
                            </p:stCondLst>
                            <p:childTnLst>
                              <p:par>
                                <p:cTn id="133" presetID="22" presetClass="entr" presetSubtype="4" fill="hold" nodeType="afterEffect">
                                  <p:stCondLst>
                                    <p:cond delay="0"/>
                                  </p:stCondLst>
                                  <p:childTnLst>
                                    <p:set>
                                      <p:cBhvr>
                                        <p:cTn id="134" dur="1" fill="hold">
                                          <p:stCondLst>
                                            <p:cond delay="0"/>
                                          </p:stCondLst>
                                        </p:cTn>
                                        <p:tgtEl>
                                          <p:spTgt spid="116"/>
                                        </p:tgtEl>
                                        <p:attrNameLst>
                                          <p:attrName>style.visibility</p:attrName>
                                        </p:attrNameLst>
                                      </p:cBhvr>
                                      <p:to>
                                        <p:strVal val="visible"/>
                                      </p:to>
                                    </p:set>
                                    <p:animEffect transition="in" filter="wipe(down)">
                                      <p:cBhvr>
                                        <p:cTn id="135" dur="500"/>
                                        <p:tgtEl>
                                          <p:spTgt spid="116"/>
                                        </p:tgtEl>
                                      </p:cBhvr>
                                    </p:animEffect>
                                  </p:childTnLst>
                                </p:cTn>
                              </p:par>
                            </p:childTnLst>
                          </p:cTn>
                        </p:par>
                        <p:par>
                          <p:cTn id="136" fill="hold">
                            <p:stCondLst>
                              <p:cond delay="10000"/>
                            </p:stCondLst>
                            <p:childTnLst>
                              <p:par>
                                <p:cTn id="137" presetID="10" presetClass="entr" presetSubtype="0" fill="hold" grpId="0" nodeType="afterEffect">
                                  <p:stCondLst>
                                    <p:cond delay="0"/>
                                  </p:stCondLst>
                                  <p:childTnLst>
                                    <p:set>
                                      <p:cBhvr>
                                        <p:cTn id="138" dur="1" fill="hold">
                                          <p:stCondLst>
                                            <p:cond delay="0"/>
                                          </p:stCondLst>
                                        </p:cTn>
                                        <p:tgtEl>
                                          <p:spTgt spid="89"/>
                                        </p:tgtEl>
                                        <p:attrNameLst>
                                          <p:attrName>style.visibility</p:attrName>
                                        </p:attrNameLst>
                                      </p:cBhvr>
                                      <p:to>
                                        <p:strVal val="visible"/>
                                      </p:to>
                                    </p:set>
                                    <p:animEffect transition="in" filter="fade">
                                      <p:cBhvr>
                                        <p:cTn id="139" dur="500"/>
                                        <p:tgtEl>
                                          <p:spTgt spid="89"/>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107"/>
                                        </p:tgtEl>
                                        <p:attrNameLst>
                                          <p:attrName>style.visibility</p:attrName>
                                        </p:attrNameLst>
                                      </p:cBhvr>
                                      <p:to>
                                        <p:strVal val="visible"/>
                                      </p:to>
                                    </p:set>
                                    <p:animEffect transition="in" filter="wipe(down)">
                                      <p:cBhvr>
                                        <p:cTn id="142" dur="500"/>
                                        <p:tgtEl>
                                          <p:spTgt spid="107"/>
                                        </p:tgtEl>
                                      </p:cBhvr>
                                    </p:animEffect>
                                  </p:childTnLst>
                                </p:cTn>
                              </p:par>
                            </p:childTnLst>
                          </p:cTn>
                        </p:par>
                        <p:par>
                          <p:cTn id="143" fill="hold">
                            <p:stCondLst>
                              <p:cond delay="10500"/>
                            </p:stCondLst>
                            <p:childTnLst>
                              <p:par>
                                <p:cTn id="144" presetID="22" presetClass="entr" presetSubtype="4" fill="hold" nodeType="afterEffect">
                                  <p:stCondLst>
                                    <p:cond delay="0"/>
                                  </p:stCondLst>
                                  <p:childTnLst>
                                    <p:set>
                                      <p:cBhvr>
                                        <p:cTn id="145" dur="1" fill="hold">
                                          <p:stCondLst>
                                            <p:cond delay="0"/>
                                          </p:stCondLst>
                                        </p:cTn>
                                        <p:tgtEl>
                                          <p:spTgt spid="117"/>
                                        </p:tgtEl>
                                        <p:attrNameLst>
                                          <p:attrName>style.visibility</p:attrName>
                                        </p:attrNameLst>
                                      </p:cBhvr>
                                      <p:to>
                                        <p:strVal val="visible"/>
                                      </p:to>
                                    </p:set>
                                    <p:animEffect transition="in" filter="wipe(down)">
                                      <p:cBhvr>
                                        <p:cTn id="146" dur="500"/>
                                        <p:tgtEl>
                                          <p:spTgt spid="117"/>
                                        </p:tgtEl>
                                      </p:cBhvr>
                                    </p:animEffect>
                                  </p:childTnLst>
                                </p:cTn>
                              </p:par>
                            </p:childTnLst>
                          </p:cTn>
                        </p:par>
                        <p:par>
                          <p:cTn id="147" fill="hold">
                            <p:stCondLst>
                              <p:cond delay="11000"/>
                            </p:stCondLst>
                            <p:childTnLst>
                              <p:par>
                                <p:cTn id="148" presetID="10" presetClass="entr" presetSubtype="0" fill="hold" grpId="0" nodeType="afterEffect">
                                  <p:stCondLst>
                                    <p:cond delay="0"/>
                                  </p:stCondLst>
                                  <p:childTnLst>
                                    <p:set>
                                      <p:cBhvr>
                                        <p:cTn id="149" dur="1" fill="hold">
                                          <p:stCondLst>
                                            <p:cond delay="0"/>
                                          </p:stCondLst>
                                        </p:cTn>
                                        <p:tgtEl>
                                          <p:spTgt spid="90"/>
                                        </p:tgtEl>
                                        <p:attrNameLst>
                                          <p:attrName>style.visibility</p:attrName>
                                        </p:attrNameLst>
                                      </p:cBhvr>
                                      <p:to>
                                        <p:strVal val="visible"/>
                                      </p:to>
                                    </p:set>
                                    <p:animEffect transition="in" filter="fade">
                                      <p:cBhvr>
                                        <p:cTn id="150" dur="500"/>
                                        <p:tgtEl>
                                          <p:spTgt spid="90"/>
                                        </p:tgtEl>
                                      </p:cBhvr>
                                    </p:animEffect>
                                  </p:childTnLst>
                                </p:cTn>
                              </p:par>
                              <p:par>
                                <p:cTn id="151" presetID="22" presetClass="entr" presetSubtype="4" fill="hold" grpId="0" nodeType="withEffect">
                                  <p:stCondLst>
                                    <p:cond delay="0"/>
                                  </p:stCondLst>
                                  <p:childTnLst>
                                    <p:set>
                                      <p:cBhvr>
                                        <p:cTn id="152" dur="1" fill="hold">
                                          <p:stCondLst>
                                            <p:cond delay="0"/>
                                          </p:stCondLst>
                                        </p:cTn>
                                        <p:tgtEl>
                                          <p:spTgt spid="120"/>
                                        </p:tgtEl>
                                        <p:attrNameLst>
                                          <p:attrName>style.visibility</p:attrName>
                                        </p:attrNameLst>
                                      </p:cBhvr>
                                      <p:to>
                                        <p:strVal val="visible"/>
                                      </p:to>
                                    </p:set>
                                    <p:animEffect transition="in" filter="wipe(down)">
                                      <p:cBhvr>
                                        <p:cTn id="153"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11" grpId="0" animBg="1"/>
      <p:bldP spid="118" grpId="0"/>
      <p:bldP spid="119" grpId="0"/>
      <p:bldP spid="120" grpId="0"/>
      <p:bldP spid="1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5"/>
          <p:cNvSpPr txBox="1"/>
          <p:nvPr/>
        </p:nvSpPr>
        <p:spPr>
          <a:xfrm>
            <a:off x="467544" y="49530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
        <p:nvSpPr>
          <p:cNvPr id="18" name="AutoShape 5"/>
          <p:cNvSpPr>
            <a:spLocks noChangeArrowheads="1"/>
          </p:cNvSpPr>
          <p:nvPr/>
        </p:nvSpPr>
        <p:spPr bwMode="auto">
          <a:xfrm rot="10800000">
            <a:off x="1483078" y="3281188"/>
            <a:ext cx="2689493" cy="754229"/>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FFC400"/>
          </a:solidFill>
          <a:ln>
            <a:noFill/>
          </a:ln>
        </p:spPr>
        <p:style>
          <a:lnRef idx="2">
            <a:schemeClr val="accent6">
              <a:shade val="50000"/>
            </a:schemeClr>
          </a:lnRef>
          <a:fillRef idx="1">
            <a:schemeClr val="accent6"/>
          </a:fillRef>
          <a:effectRef idx="0">
            <a:schemeClr val="accent6"/>
          </a:effectRef>
          <a:fontRef idx="minor">
            <a:schemeClr val="lt1"/>
          </a:fontRef>
        </p:style>
        <p:txBody>
          <a:bodyPr lIns="72148" tIns="36075" rIns="72148" bIns="36075" rtlCol="0" anchor="ctr"/>
          <a:lstStyle/>
          <a:p>
            <a:pPr algn="ctr"/>
            <a:endParaRPr lang="zh-CN" altLang="en-US" sz="1355" dirty="0"/>
          </a:p>
        </p:txBody>
      </p:sp>
      <p:sp>
        <p:nvSpPr>
          <p:cNvPr id="25" name="AutoShape 3"/>
          <p:cNvSpPr>
            <a:spLocks noChangeArrowheads="1"/>
          </p:cNvSpPr>
          <p:nvPr/>
        </p:nvSpPr>
        <p:spPr bwMode="auto">
          <a:xfrm rot="10800000">
            <a:off x="2280535" y="2250777"/>
            <a:ext cx="1094578" cy="305403"/>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FFC400"/>
          </a:solidFill>
          <a:ln>
            <a:noFill/>
          </a:ln>
        </p:spPr>
        <p:style>
          <a:lnRef idx="2">
            <a:schemeClr val="accent5">
              <a:shade val="50000"/>
            </a:schemeClr>
          </a:lnRef>
          <a:fillRef idx="1">
            <a:schemeClr val="accent5"/>
          </a:fillRef>
          <a:effectRef idx="0">
            <a:schemeClr val="accent5"/>
          </a:effectRef>
          <a:fontRef idx="minor">
            <a:schemeClr val="lt1"/>
          </a:fontRef>
        </p:style>
        <p:txBody>
          <a:bodyPr lIns="72148" tIns="36075" rIns="72148" bIns="36075" rtlCol="0" anchor="ctr"/>
          <a:lstStyle/>
          <a:p>
            <a:pPr algn="ctr"/>
            <a:endParaRPr lang="zh-CN" altLang="en-US" sz="1355" dirty="0"/>
          </a:p>
        </p:txBody>
      </p:sp>
      <p:sp>
        <p:nvSpPr>
          <p:cNvPr id="26" name="AutoShape 6"/>
          <p:cNvSpPr>
            <a:spLocks noChangeArrowheads="1"/>
          </p:cNvSpPr>
          <p:nvPr/>
        </p:nvSpPr>
        <p:spPr bwMode="auto">
          <a:xfrm>
            <a:off x="2485160" y="1578628"/>
            <a:ext cx="685327" cy="583418"/>
          </a:xfrm>
          <a:prstGeom prst="triangle">
            <a:avLst>
              <a:gd name="adj" fmla="val 50000"/>
            </a:avLst>
          </a:prstGeom>
          <a:solidFill>
            <a:srgbClr val="005DA2"/>
          </a:solidFill>
          <a:ln>
            <a:noFill/>
          </a:ln>
        </p:spPr>
        <p:style>
          <a:lnRef idx="2">
            <a:schemeClr val="dk1">
              <a:shade val="50000"/>
            </a:schemeClr>
          </a:lnRef>
          <a:fillRef idx="1">
            <a:schemeClr val="dk1"/>
          </a:fillRef>
          <a:effectRef idx="0">
            <a:schemeClr val="dk1"/>
          </a:effectRef>
          <a:fontRef idx="minor">
            <a:schemeClr val="lt1"/>
          </a:fontRef>
        </p:style>
        <p:txBody>
          <a:bodyPr lIns="72148" tIns="36075" rIns="72148" bIns="36075" rtlCol="0" anchor="ctr"/>
          <a:lstStyle/>
          <a:p>
            <a:pPr algn="ctr"/>
            <a:endParaRPr lang="zh-CN" altLang="en-US" sz="1355" dirty="0"/>
          </a:p>
        </p:txBody>
      </p:sp>
      <p:sp>
        <p:nvSpPr>
          <p:cNvPr id="27" name="AutoShape 4"/>
          <p:cNvSpPr>
            <a:spLocks noChangeArrowheads="1"/>
          </p:cNvSpPr>
          <p:nvPr/>
        </p:nvSpPr>
        <p:spPr bwMode="auto">
          <a:xfrm rot="10800000">
            <a:off x="1953323" y="2677805"/>
            <a:ext cx="1749002" cy="49135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005DA2"/>
          </a:solidFill>
          <a:ln>
            <a:noFill/>
          </a:ln>
        </p:spPr>
        <p:style>
          <a:lnRef idx="2">
            <a:schemeClr val="dk1">
              <a:shade val="50000"/>
            </a:schemeClr>
          </a:lnRef>
          <a:fillRef idx="1">
            <a:schemeClr val="dk1"/>
          </a:fillRef>
          <a:effectRef idx="0">
            <a:schemeClr val="dk1"/>
          </a:effectRef>
          <a:fontRef idx="minor">
            <a:schemeClr val="lt1"/>
          </a:fontRef>
        </p:style>
        <p:txBody>
          <a:bodyPr lIns="72148" tIns="36075" rIns="72148" bIns="36075" rtlCol="0" anchor="ctr"/>
          <a:lstStyle/>
          <a:p>
            <a:pPr algn="ctr"/>
            <a:endParaRPr lang="zh-CN" altLang="en-US" sz="1355" dirty="0"/>
          </a:p>
        </p:txBody>
      </p:sp>
      <p:sp>
        <p:nvSpPr>
          <p:cNvPr id="28" name="AutoShape 5"/>
          <p:cNvSpPr>
            <a:spLocks noChangeArrowheads="1"/>
          </p:cNvSpPr>
          <p:nvPr/>
        </p:nvSpPr>
        <p:spPr bwMode="auto">
          <a:xfrm rot="10800000">
            <a:off x="1041401" y="4131566"/>
            <a:ext cx="3572846" cy="707134"/>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1" fmla="*/ 0 w 19214"/>
              <a:gd name="connsiteY0-2" fmla="*/ 306 h 21295"/>
              <a:gd name="connsiteX1-3" fmla="*/ 2378 w 19214"/>
              <a:gd name="connsiteY1-4" fmla="*/ 21295 h 21295"/>
              <a:gd name="connsiteX2-5" fmla="*/ 17122 w 19214"/>
              <a:gd name="connsiteY2-6" fmla="*/ 21295 h 21295"/>
              <a:gd name="connsiteX3-7" fmla="*/ 19214 w 19214"/>
              <a:gd name="connsiteY3-8" fmla="*/ 0 h 21295"/>
              <a:gd name="connsiteX4-9" fmla="*/ 0 w 19214"/>
              <a:gd name="connsiteY4-10" fmla="*/ 306 h 21295"/>
              <a:gd name="connsiteX0-11" fmla="*/ 0 w 19071"/>
              <a:gd name="connsiteY0-12" fmla="*/ 1 h 21295"/>
              <a:gd name="connsiteX1-13" fmla="*/ 2235 w 19071"/>
              <a:gd name="connsiteY1-14" fmla="*/ 21295 h 21295"/>
              <a:gd name="connsiteX2-15" fmla="*/ 16979 w 19071"/>
              <a:gd name="connsiteY2-16" fmla="*/ 21295 h 21295"/>
              <a:gd name="connsiteX3-17" fmla="*/ 19071 w 19071"/>
              <a:gd name="connsiteY3-18" fmla="*/ 0 h 21295"/>
              <a:gd name="connsiteX4-19" fmla="*/ 0 w 19071"/>
              <a:gd name="connsiteY4-20" fmla="*/ 1 h 21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71" h="21295">
                <a:moveTo>
                  <a:pt x="0" y="1"/>
                </a:moveTo>
                <a:lnTo>
                  <a:pt x="2235" y="21295"/>
                </a:lnTo>
                <a:lnTo>
                  <a:pt x="16979" y="21295"/>
                </a:lnTo>
                <a:lnTo>
                  <a:pt x="19071" y="0"/>
                </a:lnTo>
                <a:lnTo>
                  <a:pt x="0" y="1"/>
                </a:lnTo>
                <a:close/>
              </a:path>
            </a:pathLst>
          </a:custGeom>
          <a:solidFill>
            <a:srgbClr val="005DA2"/>
          </a:solidFill>
          <a:ln>
            <a:noFill/>
          </a:ln>
        </p:spPr>
        <p:style>
          <a:lnRef idx="2">
            <a:schemeClr val="dk1">
              <a:shade val="50000"/>
            </a:schemeClr>
          </a:lnRef>
          <a:fillRef idx="1">
            <a:schemeClr val="dk1"/>
          </a:fillRef>
          <a:effectRef idx="0">
            <a:schemeClr val="dk1"/>
          </a:effectRef>
          <a:fontRef idx="minor">
            <a:schemeClr val="lt1"/>
          </a:fontRef>
        </p:style>
        <p:txBody>
          <a:bodyPr lIns="72148" tIns="36075" rIns="72148" bIns="36075" rtlCol="0" anchor="ctr"/>
          <a:lstStyle/>
          <a:p>
            <a:pPr algn="ctr"/>
            <a:endParaRPr lang="zh-CN" altLang="en-US" sz="1355" dirty="0"/>
          </a:p>
        </p:txBody>
      </p:sp>
      <p:cxnSp>
        <p:nvCxnSpPr>
          <p:cNvPr id="29" name="直接连接符 28"/>
          <p:cNvCxnSpPr/>
          <p:nvPr/>
        </p:nvCxnSpPr>
        <p:spPr>
          <a:xfrm>
            <a:off x="2853725" y="1898850"/>
            <a:ext cx="282431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29"/>
          <p:cNvCxnSpPr/>
          <p:nvPr/>
        </p:nvCxnSpPr>
        <p:spPr>
          <a:xfrm>
            <a:off x="2842802" y="2402446"/>
            <a:ext cx="2835240"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1" name="直接连接符 30"/>
          <p:cNvCxnSpPr/>
          <p:nvPr/>
        </p:nvCxnSpPr>
        <p:spPr>
          <a:xfrm>
            <a:off x="2853725" y="2924930"/>
            <a:ext cx="282431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p:cNvCxnSpPr/>
          <p:nvPr/>
        </p:nvCxnSpPr>
        <p:spPr>
          <a:xfrm>
            <a:off x="2827825" y="3689549"/>
            <a:ext cx="2850217"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33" name="直接连接符 32"/>
          <p:cNvCxnSpPr/>
          <p:nvPr/>
        </p:nvCxnSpPr>
        <p:spPr>
          <a:xfrm>
            <a:off x="2827825" y="4446551"/>
            <a:ext cx="2850217"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34" name="TextBox 29"/>
          <p:cNvSpPr txBox="1"/>
          <p:nvPr/>
        </p:nvSpPr>
        <p:spPr>
          <a:xfrm>
            <a:off x="5813486" y="4308560"/>
            <a:ext cx="3029977" cy="522593"/>
          </a:xfrm>
          <a:prstGeom prst="rect">
            <a:avLst/>
          </a:prstGeom>
          <a:noFill/>
        </p:spPr>
        <p:txBody>
          <a:bodyPr wrap="square" lIns="72148" tIns="36075" rIns="72148" bIns="36075" rtlCol="0">
            <a:spAutoFit/>
          </a:bodyPr>
          <a:lstStyle/>
          <a:p>
            <a:pPr>
              <a:lnSpc>
                <a:spcPct val="130000"/>
              </a:lnSpc>
            </a:pPr>
            <a:r>
              <a:rPr lang="zh-CN" altLang="en-US" sz="1125"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125">
                <a:solidFill>
                  <a:schemeClr val="tx1">
                    <a:lumMod val="75000"/>
                    <a:lumOff val="25000"/>
                  </a:schemeClr>
                </a:solidFill>
                <a:latin typeface="微软雅黑" panose="020B0503020204020204" pitchFamily="34" charset="-122"/>
                <a:ea typeface="微软雅黑" panose="020B0503020204020204" pitchFamily="34" charset="-122"/>
              </a:rPr>
              <a:t>选择粘贴，并选择只保留文字。</a:t>
            </a:r>
            <a:endParaRPr lang="zh-CN" altLang="en-US" sz="11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TextBox 30"/>
          <p:cNvSpPr txBox="1"/>
          <p:nvPr/>
        </p:nvSpPr>
        <p:spPr>
          <a:xfrm>
            <a:off x="4823282" y="4076616"/>
            <a:ext cx="876675" cy="292017"/>
          </a:xfrm>
          <a:prstGeom prst="rect">
            <a:avLst/>
          </a:prstGeom>
          <a:noFill/>
        </p:spPr>
        <p:txBody>
          <a:bodyPr wrap="none" lIns="72148" tIns="36075" rIns="72148" bIns="36075" rtlCol="0">
            <a:spAutoFit/>
          </a:bodyPr>
          <a:lstStyle/>
          <a:p>
            <a:pPr algn="ctr"/>
            <a:r>
              <a:rPr lang="zh-CN" altLang="en-US" sz="1425">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TextBox 31"/>
          <p:cNvSpPr txBox="1"/>
          <p:nvPr/>
        </p:nvSpPr>
        <p:spPr>
          <a:xfrm>
            <a:off x="5813486" y="3556149"/>
            <a:ext cx="3029977" cy="522593"/>
          </a:xfrm>
          <a:prstGeom prst="rect">
            <a:avLst/>
          </a:prstGeom>
          <a:noFill/>
        </p:spPr>
        <p:txBody>
          <a:bodyPr wrap="square" lIns="72148" tIns="36075" rIns="72148" bIns="36075" rtlCol="0">
            <a:spAutoFit/>
          </a:bodyPr>
          <a:lstStyle/>
          <a:p>
            <a:pPr>
              <a:lnSpc>
                <a:spcPct val="130000"/>
              </a:lnSpc>
            </a:pPr>
            <a:r>
              <a:rPr lang="zh-CN" altLang="en-US" sz="1125"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125">
                <a:solidFill>
                  <a:schemeClr val="tx1">
                    <a:lumMod val="75000"/>
                    <a:lumOff val="25000"/>
                  </a:schemeClr>
                </a:solidFill>
                <a:latin typeface="微软雅黑" panose="020B0503020204020204" pitchFamily="34" charset="-122"/>
                <a:ea typeface="微软雅黑" panose="020B0503020204020204" pitchFamily="34" charset="-122"/>
              </a:rPr>
              <a:t>选择粘贴，并选择只保留文字。</a:t>
            </a:r>
            <a:endParaRPr lang="zh-CN" altLang="en-US" sz="11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TextBox 32"/>
          <p:cNvSpPr txBox="1"/>
          <p:nvPr/>
        </p:nvSpPr>
        <p:spPr>
          <a:xfrm>
            <a:off x="4823282" y="3331018"/>
            <a:ext cx="876675" cy="292017"/>
          </a:xfrm>
          <a:prstGeom prst="rect">
            <a:avLst/>
          </a:prstGeom>
          <a:noFill/>
        </p:spPr>
        <p:txBody>
          <a:bodyPr wrap="none" lIns="72148" tIns="36075" rIns="72148" bIns="36075" rtlCol="0">
            <a:spAutoFit/>
          </a:bodyPr>
          <a:lstStyle/>
          <a:p>
            <a:pPr algn="ctr"/>
            <a:r>
              <a:rPr lang="zh-CN" altLang="en-US" sz="1425">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TextBox 33"/>
          <p:cNvSpPr txBox="1"/>
          <p:nvPr/>
        </p:nvSpPr>
        <p:spPr>
          <a:xfrm>
            <a:off x="5813486" y="2821794"/>
            <a:ext cx="3029977" cy="522593"/>
          </a:xfrm>
          <a:prstGeom prst="rect">
            <a:avLst/>
          </a:prstGeom>
          <a:noFill/>
        </p:spPr>
        <p:txBody>
          <a:bodyPr wrap="square" lIns="72148" tIns="36075" rIns="72148" bIns="36075" rtlCol="0">
            <a:spAutoFit/>
          </a:bodyPr>
          <a:lstStyle/>
          <a:p>
            <a:pPr>
              <a:lnSpc>
                <a:spcPct val="130000"/>
              </a:lnSpc>
            </a:pPr>
            <a:r>
              <a:rPr lang="zh-CN" altLang="en-US" sz="1125"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125">
                <a:solidFill>
                  <a:schemeClr val="tx1">
                    <a:lumMod val="75000"/>
                    <a:lumOff val="25000"/>
                  </a:schemeClr>
                </a:solidFill>
                <a:latin typeface="微软雅黑" panose="020B0503020204020204" pitchFamily="34" charset="-122"/>
                <a:ea typeface="微软雅黑" panose="020B0503020204020204" pitchFamily="34" charset="-122"/>
              </a:rPr>
              <a:t>选择粘贴，并选择只保留文字。</a:t>
            </a:r>
            <a:endParaRPr lang="zh-CN" altLang="en-US" sz="11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TextBox 34"/>
          <p:cNvSpPr txBox="1"/>
          <p:nvPr/>
        </p:nvSpPr>
        <p:spPr>
          <a:xfrm>
            <a:off x="4823282" y="2573899"/>
            <a:ext cx="876675" cy="292017"/>
          </a:xfrm>
          <a:prstGeom prst="rect">
            <a:avLst/>
          </a:prstGeom>
          <a:noFill/>
        </p:spPr>
        <p:txBody>
          <a:bodyPr wrap="none" lIns="72148" tIns="36075" rIns="72148" bIns="36075" rtlCol="0">
            <a:spAutoFit/>
          </a:bodyPr>
          <a:lstStyle/>
          <a:p>
            <a:pPr algn="ctr"/>
            <a:r>
              <a:rPr lang="zh-CN" altLang="en-US" sz="1425">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TextBox 35"/>
          <p:cNvSpPr txBox="1"/>
          <p:nvPr/>
        </p:nvSpPr>
        <p:spPr>
          <a:xfrm>
            <a:off x="5813486" y="2265496"/>
            <a:ext cx="3029977" cy="522593"/>
          </a:xfrm>
          <a:prstGeom prst="rect">
            <a:avLst/>
          </a:prstGeom>
          <a:noFill/>
        </p:spPr>
        <p:txBody>
          <a:bodyPr wrap="square" lIns="72148" tIns="36075" rIns="72148" bIns="36075" rtlCol="0">
            <a:spAutoFit/>
          </a:bodyPr>
          <a:lstStyle/>
          <a:p>
            <a:pPr>
              <a:lnSpc>
                <a:spcPct val="130000"/>
              </a:lnSpc>
            </a:pPr>
            <a:r>
              <a:rPr lang="zh-CN" altLang="en-US" sz="1125"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125">
                <a:solidFill>
                  <a:schemeClr val="tx1">
                    <a:lumMod val="75000"/>
                    <a:lumOff val="25000"/>
                  </a:schemeClr>
                </a:solidFill>
                <a:latin typeface="微软雅黑" panose="020B0503020204020204" pitchFamily="34" charset="-122"/>
                <a:ea typeface="微软雅黑" panose="020B0503020204020204" pitchFamily="34" charset="-122"/>
              </a:rPr>
              <a:t>选择粘贴，并选择只保留文字。</a:t>
            </a:r>
            <a:endParaRPr lang="zh-CN" altLang="en-US" sz="11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TextBox 36"/>
          <p:cNvSpPr txBox="1"/>
          <p:nvPr/>
        </p:nvSpPr>
        <p:spPr>
          <a:xfrm>
            <a:off x="4823282" y="2059487"/>
            <a:ext cx="876675" cy="292017"/>
          </a:xfrm>
          <a:prstGeom prst="rect">
            <a:avLst/>
          </a:prstGeom>
          <a:noFill/>
        </p:spPr>
        <p:txBody>
          <a:bodyPr wrap="none" lIns="72148" tIns="36075" rIns="72148" bIns="36075" rtlCol="0">
            <a:spAutoFit/>
          </a:bodyPr>
          <a:lstStyle/>
          <a:p>
            <a:pPr algn="ctr"/>
            <a:r>
              <a:rPr lang="zh-CN" altLang="en-US" sz="1425">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2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TextBox 37"/>
          <p:cNvSpPr txBox="1"/>
          <p:nvPr/>
        </p:nvSpPr>
        <p:spPr>
          <a:xfrm>
            <a:off x="5813486" y="1745798"/>
            <a:ext cx="3029977" cy="522593"/>
          </a:xfrm>
          <a:prstGeom prst="rect">
            <a:avLst/>
          </a:prstGeom>
          <a:noFill/>
        </p:spPr>
        <p:txBody>
          <a:bodyPr wrap="square" lIns="72148" tIns="36075" rIns="72148" bIns="36075" rtlCol="0">
            <a:spAutoFit/>
          </a:bodyPr>
          <a:lstStyle/>
          <a:p>
            <a:pPr>
              <a:lnSpc>
                <a:spcPct val="130000"/>
              </a:lnSpc>
            </a:pPr>
            <a:r>
              <a:rPr lang="zh-CN" altLang="en-US" sz="1125"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1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TextBox 38"/>
          <p:cNvSpPr txBox="1"/>
          <p:nvPr/>
        </p:nvSpPr>
        <p:spPr>
          <a:xfrm>
            <a:off x="4823282" y="1539787"/>
            <a:ext cx="876675" cy="292017"/>
          </a:xfrm>
          <a:prstGeom prst="rect">
            <a:avLst/>
          </a:prstGeom>
          <a:noFill/>
        </p:spPr>
        <p:txBody>
          <a:bodyPr wrap="none" lIns="72148" tIns="36075" rIns="72148" bIns="36075" rtlCol="0">
            <a:spAutoFit/>
          </a:bodyPr>
          <a:lstStyle/>
          <a:p>
            <a:pPr algn="ctr"/>
            <a:r>
              <a:rPr lang="zh-CN" altLang="en-US" sz="1425"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64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64000">
                                          <p:cBhvr additive="base">
                                            <p:cTn id="12" dur="1000" fill="hold"/>
                                            <p:tgtEl>
                                              <p:spTgt spid="28"/>
                                            </p:tgtEl>
                                            <p:attrNameLst>
                                              <p:attrName>ppt_x</p:attrName>
                                            </p:attrNameLst>
                                          </p:cBhvr>
                                          <p:tavLst>
                                            <p:tav tm="0">
                                              <p:val>
                                                <p:strVal val="#ppt_x"/>
                                              </p:val>
                                            </p:tav>
                                            <p:tav tm="100000">
                                              <p:val>
                                                <p:strVal val="#ppt_x"/>
                                              </p:val>
                                            </p:tav>
                                          </p:tavLst>
                                        </p:anim>
                                        <p:anim calcmode="lin" valueType="num" p14:bounceEnd="64000">
                                          <p:cBhvr additive="base">
                                            <p:cTn id="13" dur="1000" fill="hold"/>
                                            <p:tgtEl>
                                              <p:spTgt spid="28"/>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14:presetBounceEnd="64000">
                                      <p:stCondLst>
                                        <p:cond delay="200"/>
                                      </p:stCondLst>
                                      <p:childTnLst>
                                        <p:set>
                                          <p:cBhvr>
                                            <p:cTn id="15" dur="1" fill="hold">
                                              <p:stCondLst>
                                                <p:cond delay="0"/>
                                              </p:stCondLst>
                                            </p:cTn>
                                            <p:tgtEl>
                                              <p:spTgt spid="18"/>
                                            </p:tgtEl>
                                            <p:attrNameLst>
                                              <p:attrName>style.visibility</p:attrName>
                                            </p:attrNameLst>
                                          </p:cBhvr>
                                          <p:to>
                                            <p:strVal val="visible"/>
                                          </p:to>
                                        </p:set>
                                        <p:anim calcmode="lin" valueType="num" p14:bounceEnd="64000">
                                          <p:cBhvr additive="base">
                                            <p:cTn id="16"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7" dur="1000" fill="hold"/>
                                            <p:tgtEl>
                                              <p:spTgt spid="18"/>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14:presetBounceEnd="64000">
                                      <p:stCondLst>
                                        <p:cond delay="400"/>
                                      </p:stCondLst>
                                      <p:childTnLst>
                                        <p:set>
                                          <p:cBhvr>
                                            <p:cTn id="19" dur="1" fill="hold">
                                              <p:stCondLst>
                                                <p:cond delay="0"/>
                                              </p:stCondLst>
                                            </p:cTn>
                                            <p:tgtEl>
                                              <p:spTgt spid="27"/>
                                            </p:tgtEl>
                                            <p:attrNameLst>
                                              <p:attrName>style.visibility</p:attrName>
                                            </p:attrNameLst>
                                          </p:cBhvr>
                                          <p:to>
                                            <p:strVal val="visible"/>
                                          </p:to>
                                        </p:set>
                                        <p:anim calcmode="lin" valueType="num" p14:bounceEnd="64000">
                                          <p:cBhvr additive="base">
                                            <p:cTn id="20" dur="1000" fill="hold"/>
                                            <p:tgtEl>
                                              <p:spTgt spid="27"/>
                                            </p:tgtEl>
                                            <p:attrNameLst>
                                              <p:attrName>ppt_x</p:attrName>
                                            </p:attrNameLst>
                                          </p:cBhvr>
                                          <p:tavLst>
                                            <p:tav tm="0">
                                              <p:val>
                                                <p:strVal val="#ppt_x"/>
                                              </p:val>
                                            </p:tav>
                                            <p:tav tm="100000">
                                              <p:val>
                                                <p:strVal val="#ppt_x"/>
                                              </p:val>
                                            </p:tav>
                                          </p:tavLst>
                                        </p:anim>
                                        <p:anim calcmode="lin" valueType="num" p14:bounceEnd="64000">
                                          <p:cBhvr additive="base">
                                            <p:cTn id="21" dur="1000" fill="hold"/>
                                            <p:tgtEl>
                                              <p:spTgt spid="27"/>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14:presetBounceEnd="64000">
                                      <p:stCondLst>
                                        <p:cond delay="600"/>
                                      </p:stCondLst>
                                      <p:childTnLst>
                                        <p:set>
                                          <p:cBhvr>
                                            <p:cTn id="23" dur="1" fill="hold">
                                              <p:stCondLst>
                                                <p:cond delay="0"/>
                                              </p:stCondLst>
                                            </p:cTn>
                                            <p:tgtEl>
                                              <p:spTgt spid="25"/>
                                            </p:tgtEl>
                                            <p:attrNameLst>
                                              <p:attrName>style.visibility</p:attrName>
                                            </p:attrNameLst>
                                          </p:cBhvr>
                                          <p:to>
                                            <p:strVal val="visible"/>
                                          </p:to>
                                        </p:set>
                                        <p:anim calcmode="lin" valueType="num" p14:bounceEnd="64000">
                                          <p:cBhvr additive="base">
                                            <p:cTn id="24" dur="1000" fill="hold"/>
                                            <p:tgtEl>
                                              <p:spTgt spid="25"/>
                                            </p:tgtEl>
                                            <p:attrNameLst>
                                              <p:attrName>ppt_x</p:attrName>
                                            </p:attrNameLst>
                                          </p:cBhvr>
                                          <p:tavLst>
                                            <p:tav tm="0">
                                              <p:val>
                                                <p:strVal val="#ppt_x"/>
                                              </p:val>
                                            </p:tav>
                                            <p:tav tm="100000">
                                              <p:val>
                                                <p:strVal val="#ppt_x"/>
                                              </p:val>
                                            </p:tav>
                                          </p:tavLst>
                                        </p:anim>
                                        <p:anim calcmode="lin" valueType="num" p14:bounceEnd="64000">
                                          <p:cBhvr additive="base">
                                            <p:cTn id="25" dur="1000" fill="hold"/>
                                            <p:tgtEl>
                                              <p:spTgt spid="2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64000">
                                      <p:stCondLst>
                                        <p:cond delay="800"/>
                                      </p:stCondLst>
                                      <p:childTnLst>
                                        <p:set>
                                          <p:cBhvr>
                                            <p:cTn id="27" dur="1" fill="hold">
                                              <p:stCondLst>
                                                <p:cond delay="0"/>
                                              </p:stCondLst>
                                            </p:cTn>
                                            <p:tgtEl>
                                              <p:spTgt spid="26"/>
                                            </p:tgtEl>
                                            <p:attrNameLst>
                                              <p:attrName>style.visibility</p:attrName>
                                            </p:attrNameLst>
                                          </p:cBhvr>
                                          <p:to>
                                            <p:strVal val="visible"/>
                                          </p:to>
                                        </p:set>
                                        <p:anim calcmode="lin" valueType="num" p14:bounceEnd="64000">
                                          <p:cBhvr additive="base">
                                            <p:cTn id="28" dur="1000" fill="hold"/>
                                            <p:tgtEl>
                                              <p:spTgt spid="26"/>
                                            </p:tgtEl>
                                            <p:attrNameLst>
                                              <p:attrName>ppt_x</p:attrName>
                                            </p:attrNameLst>
                                          </p:cBhvr>
                                          <p:tavLst>
                                            <p:tav tm="0">
                                              <p:val>
                                                <p:strVal val="#ppt_x"/>
                                              </p:val>
                                            </p:tav>
                                            <p:tav tm="100000">
                                              <p:val>
                                                <p:strVal val="#ppt_x"/>
                                              </p:val>
                                            </p:tav>
                                          </p:tavLst>
                                        </p:anim>
                                        <p:anim calcmode="lin" valueType="num" p14:bounceEnd="64000">
                                          <p:cBhvr additive="base">
                                            <p:cTn id="29" dur="1000" fill="hold"/>
                                            <p:tgtEl>
                                              <p:spTgt spid="26"/>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par>
                                    <p:cTn id="34" presetID="22" presetClass="entr" presetSubtype="8"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par>
                                    <p:cTn id="37" presetID="22" presetClass="entr" presetSubtype="8"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par>
                                    <p:cTn id="40" presetID="22" presetClass="entr" presetSubtype="8"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par>
                                    <p:cTn id="43" presetID="22" presetClass="entr" presetSubtype="8"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par>
                              <p:cTn id="46" fill="hold">
                                <p:stCondLst>
                                  <p:cond delay="2000"/>
                                </p:stCondLst>
                                <p:childTnLst>
                                  <p:par>
                                    <p:cTn id="47" presetID="17" presetClass="entr" presetSubtype="1" fill="hold" grpId="0" nodeType="afterEffect">
                                      <p:stCondLst>
                                        <p:cond delay="0"/>
                                      </p:stCondLst>
                                      <p:iterate type="lt">
                                        <p:tmPct val="40000"/>
                                      </p:iterate>
                                      <p:childTnLst>
                                        <p:set>
                                          <p:cBhvr>
                                            <p:cTn id="48" dur="1" fill="hold">
                                              <p:stCondLst>
                                                <p:cond delay="0"/>
                                              </p:stCondLst>
                                            </p:cTn>
                                            <p:tgtEl>
                                              <p:spTgt spid="43"/>
                                            </p:tgtEl>
                                            <p:attrNameLst>
                                              <p:attrName>style.visibility</p:attrName>
                                            </p:attrNameLst>
                                          </p:cBhvr>
                                          <p:to>
                                            <p:strVal val="visible"/>
                                          </p:to>
                                        </p:set>
                                        <p:anim calcmode="lin" valueType="num">
                                          <p:cBhvr>
                                            <p:cTn id="49" dur="250" fill="hold"/>
                                            <p:tgtEl>
                                              <p:spTgt spid="43"/>
                                            </p:tgtEl>
                                            <p:attrNameLst>
                                              <p:attrName>ppt_x</p:attrName>
                                            </p:attrNameLst>
                                          </p:cBhvr>
                                          <p:tavLst>
                                            <p:tav tm="0">
                                              <p:val>
                                                <p:strVal val="#ppt_x"/>
                                              </p:val>
                                            </p:tav>
                                            <p:tav tm="100000">
                                              <p:val>
                                                <p:strVal val="#ppt_x"/>
                                              </p:val>
                                            </p:tav>
                                          </p:tavLst>
                                        </p:anim>
                                        <p:anim calcmode="lin" valueType="num">
                                          <p:cBhvr>
                                            <p:cTn id="50" dur="250" fill="hold"/>
                                            <p:tgtEl>
                                              <p:spTgt spid="43"/>
                                            </p:tgtEl>
                                            <p:attrNameLst>
                                              <p:attrName>ppt_y</p:attrName>
                                            </p:attrNameLst>
                                          </p:cBhvr>
                                          <p:tavLst>
                                            <p:tav tm="0">
                                              <p:val>
                                                <p:strVal val="#ppt_y-#ppt_h/2"/>
                                              </p:val>
                                            </p:tav>
                                            <p:tav tm="100000">
                                              <p:val>
                                                <p:strVal val="#ppt_y"/>
                                              </p:val>
                                            </p:tav>
                                          </p:tavLst>
                                        </p:anim>
                                        <p:anim calcmode="lin" valueType="num">
                                          <p:cBhvr>
                                            <p:cTn id="51" dur="250" fill="hold"/>
                                            <p:tgtEl>
                                              <p:spTgt spid="43"/>
                                            </p:tgtEl>
                                            <p:attrNameLst>
                                              <p:attrName>ppt_w</p:attrName>
                                            </p:attrNameLst>
                                          </p:cBhvr>
                                          <p:tavLst>
                                            <p:tav tm="0">
                                              <p:val>
                                                <p:strVal val="#ppt_w"/>
                                              </p:val>
                                            </p:tav>
                                            <p:tav tm="100000">
                                              <p:val>
                                                <p:strVal val="#ppt_w"/>
                                              </p:val>
                                            </p:tav>
                                          </p:tavLst>
                                        </p:anim>
                                        <p:anim calcmode="lin" valueType="num">
                                          <p:cBhvr>
                                            <p:cTn id="52" dur="250" fill="hold"/>
                                            <p:tgtEl>
                                              <p:spTgt spid="43"/>
                                            </p:tgtEl>
                                            <p:attrNameLst>
                                              <p:attrName>ppt_h</p:attrName>
                                            </p:attrNameLst>
                                          </p:cBhvr>
                                          <p:tavLst>
                                            <p:tav tm="0">
                                              <p:val>
                                                <p:fltVal val="0"/>
                                              </p:val>
                                            </p:tav>
                                            <p:tav tm="100000">
                                              <p:val>
                                                <p:strVal val="#ppt_h"/>
                                              </p:val>
                                            </p:tav>
                                          </p:tavLst>
                                        </p:anim>
                                      </p:childTnLst>
                                    </p:cTn>
                                  </p:par>
                                  <p:par>
                                    <p:cTn id="53" presetID="17" presetClass="entr" presetSubtype="1" fill="hold" grpId="0" nodeType="withEffect">
                                      <p:stCondLst>
                                        <p:cond delay="200"/>
                                      </p:stCondLst>
                                      <p:iterate type="lt">
                                        <p:tmPct val="40000"/>
                                      </p:iterate>
                                      <p:childTnLst>
                                        <p:set>
                                          <p:cBhvr>
                                            <p:cTn id="54" dur="1" fill="hold">
                                              <p:stCondLst>
                                                <p:cond delay="0"/>
                                              </p:stCondLst>
                                            </p:cTn>
                                            <p:tgtEl>
                                              <p:spTgt spid="41"/>
                                            </p:tgtEl>
                                            <p:attrNameLst>
                                              <p:attrName>style.visibility</p:attrName>
                                            </p:attrNameLst>
                                          </p:cBhvr>
                                          <p:to>
                                            <p:strVal val="visible"/>
                                          </p:to>
                                        </p:set>
                                        <p:anim calcmode="lin" valueType="num">
                                          <p:cBhvr>
                                            <p:cTn id="55" dur="250" fill="hold"/>
                                            <p:tgtEl>
                                              <p:spTgt spid="41"/>
                                            </p:tgtEl>
                                            <p:attrNameLst>
                                              <p:attrName>ppt_x</p:attrName>
                                            </p:attrNameLst>
                                          </p:cBhvr>
                                          <p:tavLst>
                                            <p:tav tm="0">
                                              <p:val>
                                                <p:strVal val="#ppt_x"/>
                                              </p:val>
                                            </p:tav>
                                            <p:tav tm="100000">
                                              <p:val>
                                                <p:strVal val="#ppt_x"/>
                                              </p:val>
                                            </p:tav>
                                          </p:tavLst>
                                        </p:anim>
                                        <p:anim calcmode="lin" valueType="num">
                                          <p:cBhvr>
                                            <p:cTn id="56" dur="250" fill="hold"/>
                                            <p:tgtEl>
                                              <p:spTgt spid="41"/>
                                            </p:tgtEl>
                                            <p:attrNameLst>
                                              <p:attrName>ppt_y</p:attrName>
                                            </p:attrNameLst>
                                          </p:cBhvr>
                                          <p:tavLst>
                                            <p:tav tm="0">
                                              <p:val>
                                                <p:strVal val="#ppt_y-#ppt_h/2"/>
                                              </p:val>
                                            </p:tav>
                                            <p:tav tm="100000">
                                              <p:val>
                                                <p:strVal val="#ppt_y"/>
                                              </p:val>
                                            </p:tav>
                                          </p:tavLst>
                                        </p:anim>
                                        <p:anim calcmode="lin" valueType="num">
                                          <p:cBhvr>
                                            <p:cTn id="57" dur="250" fill="hold"/>
                                            <p:tgtEl>
                                              <p:spTgt spid="41"/>
                                            </p:tgtEl>
                                            <p:attrNameLst>
                                              <p:attrName>ppt_w</p:attrName>
                                            </p:attrNameLst>
                                          </p:cBhvr>
                                          <p:tavLst>
                                            <p:tav tm="0">
                                              <p:val>
                                                <p:strVal val="#ppt_w"/>
                                              </p:val>
                                            </p:tav>
                                            <p:tav tm="100000">
                                              <p:val>
                                                <p:strVal val="#ppt_w"/>
                                              </p:val>
                                            </p:tav>
                                          </p:tavLst>
                                        </p:anim>
                                        <p:anim calcmode="lin" valueType="num">
                                          <p:cBhvr>
                                            <p:cTn id="58" dur="250" fill="hold"/>
                                            <p:tgtEl>
                                              <p:spTgt spid="41"/>
                                            </p:tgtEl>
                                            <p:attrNameLst>
                                              <p:attrName>ppt_h</p:attrName>
                                            </p:attrNameLst>
                                          </p:cBhvr>
                                          <p:tavLst>
                                            <p:tav tm="0">
                                              <p:val>
                                                <p:fltVal val="0"/>
                                              </p:val>
                                            </p:tav>
                                            <p:tav tm="100000">
                                              <p:val>
                                                <p:strVal val="#ppt_h"/>
                                              </p:val>
                                            </p:tav>
                                          </p:tavLst>
                                        </p:anim>
                                      </p:childTnLst>
                                    </p:cTn>
                                  </p:par>
                                  <p:par>
                                    <p:cTn id="59" presetID="17" presetClass="entr" presetSubtype="1" fill="hold" grpId="0" nodeType="withEffect">
                                      <p:stCondLst>
                                        <p:cond delay="400"/>
                                      </p:stCondLst>
                                      <p:iterate type="lt">
                                        <p:tmPct val="40000"/>
                                      </p:iterate>
                                      <p:childTnLst>
                                        <p:set>
                                          <p:cBhvr>
                                            <p:cTn id="60" dur="1" fill="hold">
                                              <p:stCondLst>
                                                <p:cond delay="0"/>
                                              </p:stCondLst>
                                            </p:cTn>
                                            <p:tgtEl>
                                              <p:spTgt spid="39"/>
                                            </p:tgtEl>
                                            <p:attrNameLst>
                                              <p:attrName>style.visibility</p:attrName>
                                            </p:attrNameLst>
                                          </p:cBhvr>
                                          <p:to>
                                            <p:strVal val="visible"/>
                                          </p:to>
                                        </p:set>
                                        <p:anim calcmode="lin" valueType="num">
                                          <p:cBhvr>
                                            <p:cTn id="61" dur="250" fill="hold"/>
                                            <p:tgtEl>
                                              <p:spTgt spid="39"/>
                                            </p:tgtEl>
                                            <p:attrNameLst>
                                              <p:attrName>ppt_x</p:attrName>
                                            </p:attrNameLst>
                                          </p:cBhvr>
                                          <p:tavLst>
                                            <p:tav tm="0">
                                              <p:val>
                                                <p:strVal val="#ppt_x"/>
                                              </p:val>
                                            </p:tav>
                                            <p:tav tm="100000">
                                              <p:val>
                                                <p:strVal val="#ppt_x"/>
                                              </p:val>
                                            </p:tav>
                                          </p:tavLst>
                                        </p:anim>
                                        <p:anim calcmode="lin" valueType="num">
                                          <p:cBhvr>
                                            <p:cTn id="62" dur="250" fill="hold"/>
                                            <p:tgtEl>
                                              <p:spTgt spid="39"/>
                                            </p:tgtEl>
                                            <p:attrNameLst>
                                              <p:attrName>ppt_y</p:attrName>
                                            </p:attrNameLst>
                                          </p:cBhvr>
                                          <p:tavLst>
                                            <p:tav tm="0">
                                              <p:val>
                                                <p:strVal val="#ppt_y-#ppt_h/2"/>
                                              </p:val>
                                            </p:tav>
                                            <p:tav tm="100000">
                                              <p:val>
                                                <p:strVal val="#ppt_y"/>
                                              </p:val>
                                            </p:tav>
                                          </p:tavLst>
                                        </p:anim>
                                        <p:anim calcmode="lin" valueType="num">
                                          <p:cBhvr>
                                            <p:cTn id="63" dur="250" fill="hold"/>
                                            <p:tgtEl>
                                              <p:spTgt spid="39"/>
                                            </p:tgtEl>
                                            <p:attrNameLst>
                                              <p:attrName>ppt_w</p:attrName>
                                            </p:attrNameLst>
                                          </p:cBhvr>
                                          <p:tavLst>
                                            <p:tav tm="0">
                                              <p:val>
                                                <p:strVal val="#ppt_w"/>
                                              </p:val>
                                            </p:tav>
                                            <p:tav tm="100000">
                                              <p:val>
                                                <p:strVal val="#ppt_w"/>
                                              </p:val>
                                            </p:tav>
                                          </p:tavLst>
                                        </p:anim>
                                        <p:anim calcmode="lin" valueType="num">
                                          <p:cBhvr>
                                            <p:cTn id="64" dur="250" fill="hold"/>
                                            <p:tgtEl>
                                              <p:spTgt spid="39"/>
                                            </p:tgtEl>
                                            <p:attrNameLst>
                                              <p:attrName>ppt_h</p:attrName>
                                            </p:attrNameLst>
                                          </p:cBhvr>
                                          <p:tavLst>
                                            <p:tav tm="0">
                                              <p:val>
                                                <p:fltVal val="0"/>
                                              </p:val>
                                            </p:tav>
                                            <p:tav tm="100000">
                                              <p:val>
                                                <p:strVal val="#ppt_h"/>
                                              </p:val>
                                            </p:tav>
                                          </p:tavLst>
                                        </p:anim>
                                      </p:childTnLst>
                                    </p:cTn>
                                  </p:par>
                                  <p:par>
                                    <p:cTn id="65" presetID="17" presetClass="entr" presetSubtype="1" fill="hold" grpId="0" nodeType="withEffect">
                                      <p:stCondLst>
                                        <p:cond delay="600"/>
                                      </p:stCondLst>
                                      <p:iterate type="lt">
                                        <p:tmPct val="40000"/>
                                      </p:iterate>
                                      <p:childTnLst>
                                        <p:set>
                                          <p:cBhvr>
                                            <p:cTn id="66" dur="1" fill="hold">
                                              <p:stCondLst>
                                                <p:cond delay="0"/>
                                              </p:stCondLst>
                                            </p:cTn>
                                            <p:tgtEl>
                                              <p:spTgt spid="37"/>
                                            </p:tgtEl>
                                            <p:attrNameLst>
                                              <p:attrName>style.visibility</p:attrName>
                                            </p:attrNameLst>
                                          </p:cBhvr>
                                          <p:to>
                                            <p:strVal val="visible"/>
                                          </p:to>
                                        </p:set>
                                        <p:anim calcmode="lin" valueType="num">
                                          <p:cBhvr>
                                            <p:cTn id="67" dur="250" fill="hold"/>
                                            <p:tgtEl>
                                              <p:spTgt spid="37"/>
                                            </p:tgtEl>
                                            <p:attrNameLst>
                                              <p:attrName>ppt_x</p:attrName>
                                            </p:attrNameLst>
                                          </p:cBhvr>
                                          <p:tavLst>
                                            <p:tav tm="0">
                                              <p:val>
                                                <p:strVal val="#ppt_x"/>
                                              </p:val>
                                            </p:tav>
                                            <p:tav tm="100000">
                                              <p:val>
                                                <p:strVal val="#ppt_x"/>
                                              </p:val>
                                            </p:tav>
                                          </p:tavLst>
                                        </p:anim>
                                        <p:anim calcmode="lin" valueType="num">
                                          <p:cBhvr>
                                            <p:cTn id="68" dur="250" fill="hold"/>
                                            <p:tgtEl>
                                              <p:spTgt spid="37"/>
                                            </p:tgtEl>
                                            <p:attrNameLst>
                                              <p:attrName>ppt_y</p:attrName>
                                            </p:attrNameLst>
                                          </p:cBhvr>
                                          <p:tavLst>
                                            <p:tav tm="0">
                                              <p:val>
                                                <p:strVal val="#ppt_y-#ppt_h/2"/>
                                              </p:val>
                                            </p:tav>
                                            <p:tav tm="100000">
                                              <p:val>
                                                <p:strVal val="#ppt_y"/>
                                              </p:val>
                                            </p:tav>
                                          </p:tavLst>
                                        </p:anim>
                                        <p:anim calcmode="lin" valueType="num">
                                          <p:cBhvr>
                                            <p:cTn id="69" dur="250" fill="hold"/>
                                            <p:tgtEl>
                                              <p:spTgt spid="37"/>
                                            </p:tgtEl>
                                            <p:attrNameLst>
                                              <p:attrName>ppt_w</p:attrName>
                                            </p:attrNameLst>
                                          </p:cBhvr>
                                          <p:tavLst>
                                            <p:tav tm="0">
                                              <p:val>
                                                <p:strVal val="#ppt_w"/>
                                              </p:val>
                                            </p:tav>
                                            <p:tav tm="100000">
                                              <p:val>
                                                <p:strVal val="#ppt_w"/>
                                              </p:val>
                                            </p:tav>
                                          </p:tavLst>
                                        </p:anim>
                                        <p:anim calcmode="lin" valueType="num">
                                          <p:cBhvr>
                                            <p:cTn id="70" dur="250" fill="hold"/>
                                            <p:tgtEl>
                                              <p:spTgt spid="37"/>
                                            </p:tgtEl>
                                            <p:attrNameLst>
                                              <p:attrName>ppt_h</p:attrName>
                                            </p:attrNameLst>
                                          </p:cBhvr>
                                          <p:tavLst>
                                            <p:tav tm="0">
                                              <p:val>
                                                <p:fltVal val="0"/>
                                              </p:val>
                                            </p:tav>
                                            <p:tav tm="100000">
                                              <p:val>
                                                <p:strVal val="#ppt_h"/>
                                              </p:val>
                                            </p:tav>
                                          </p:tavLst>
                                        </p:anim>
                                      </p:childTnLst>
                                    </p:cTn>
                                  </p:par>
                                  <p:par>
                                    <p:cTn id="71" presetID="17" presetClass="entr" presetSubtype="1" fill="hold" grpId="0" nodeType="withEffect">
                                      <p:stCondLst>
                                        <p:cond delay="800"/>
                                      </p:stCondLst>
                                      <p:iterate type="lt">
                                        <p:tmPct val="40000"/>
                                      </p:iterate>
                                      <p:childTnLst>
                                        <p:set>
                                          <p:cBhvr>
                                            <p:cTn id="72" dur="1" fill="hold">
                                              <p:stCondLst>
                                                <p:cond delay="0"/>
                                              </p:stCondLst>
                                            </p:cTn>
                                            <p:tgtEl>
                                              <p:spTgt spid="35"/>
                                            </p:tgtEl>
                                            <p:attrNameLst>
                                              <p:attrName>style.visibility</p:attrName>
                                            </p:attrNameLst>
                                          </p:cBhvr>
                                          <p:to>
                                            <p:strVal val="visible"/>
                                          </p:to>
                                        </p:set>
                                        <p:anim calcmode="lin" valueType="num">
                                          <p:cBhvr>
                                            <p:cTn id="73" dur="250" fill="hold"/>
                                            <p:tgtEl>
                                              <p:spTgt spid="35"/>
                                            </p:tgtEl>
                                            <p:attrNameLst>
                                              <p:attrName>ppt_x</p:attrName>
                                            </p:attrNameLst>
                                          </p:cBhvr>
                                          <p:tavLst>
                                            <p:tav tm="0">
                                              <p:val>
                                                <p:strVal val="#ppt_x"/>
                                              </p:val>
                                            </p:tav>
                                            <p:tav tm="100000">
                                              <p:val>
                                                <p:strVal val="#ppt_x"/>
                                              </p:val>
                                            </p:tav>
                                          </p:tavLst>
                                        </p:anim>
                                        <p:anim calcmode="lin" valueType="num">
                                          <p:cBhvr>
                                            <p:cTn id="74" dur="250" fill="hold"/>
                                            <p:tgtEl>
                                              <p:spTgt spid="35"/>
                                            </p:tgtEl>
                                            <p:attrNameLst>
                                              <p:attrName>ppt_y</p:attrName>
                                            </p:attrNameLst>
                                          </p:cBhvr>
                                          <p:tavLst>
                                            <p:tav tm="0">
                                              <p:val>
                                                <p:strVal val="#ppt_y-#ppt_h/2"/>
                                              </p:val>
                                            </p:tav>
                                            <p:tav tm="100000">
                                              <p:val>
                                                <p:strVal val="#ppt_y"/>
                                              </p:val>
                                            </p:tav>
                                          </p:tavLst>
                                        </p:anim>
                                        <p:anim calcmode="lin" valueType="num">
                                          <p:cBhvr>
                                            <p:cTn id="75" dur="250" fill="hold"/>
                                            <p:tgtEl>
                                              <p:spTgt spid="35"/>
                                            </p:tgtEl>
                                            <p:attrNameLst>
                                              <p:attrName>ppt_w</p:attrName>
                                            </p:attrNameLst>
                                          </p:cBhvr>
                                          <p:tavLst>
                                            <p:tav tm="0">
                                              <p:val>
                                                <p:strVal val="#ppt_w"/>
                                              </p:val>
                                            </p:tav>
                                            <p:tav tm="100000">
                                              <p:val>
                                                <p:strVal val="#ppt_w"/>
                                              </p:val>
                                            </p:tav>
                                          </p:tavLst>
                                        </p:anim>
                                        <p:anim calcmode="lin" valueType="num">
                                          <p:cBhvr>
                                            <p:cTn id="76" dur="250" fill="hold"/>
                                            <p:tgtEl>
                                              <p:spTgt spid="35"/>
                                            </p:tgtEl>
                                            <p:attrNameLst>
                                              <p:attrName>ppt_h</p:attrName>
                                            </p:attrNameLst>
                                          </p:cBhvr>
                                          <p:tavLst>
                                            <p:tav tm="0">
                                              <p:val>
                                                <p:fltVal val="0"/>
                                              </p:val>
                                            </p:tav>
                                            <p:tav tm="100000">
                                              <p:val>
                                                <p:strVal val="#ppt_h"/>
                                              </p:val>
                                            </p:tav>
                                          </p:tavLst>
                                        </p:anim>
                                      </p:childTnLst>
                                    </p:cTn>
                                  </p:par>
                                </p:childTnLst>
                              </p:cTn>
                            </p:par>
                            <p:par>
                              <p:cTn id="77" fill="hold">
                                <p:stCondLst>
                                  <p:cond delay="3650"/>
                                </p:stCondLst>
                                <p:childTnLst>
                                  <p:par>
                                    <p:cTn id="78" presetID="22" presetClass="entr" presetSubtype="8"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left)">
                                          <p:cBhvr>
                                            <p:cTn id="80" dur="500"/>
                                            <p:tgtEl>
                                              <p:spTgt spid="42"/>
                                            </p:tgtEl>
                                          </p:cBhvr>
                                        </p:animEffect>
                                      </p:childTnLst>
                                    </p:cTn>
                                  </p:par>
                                  <p:par>
                                    <p:cTn id="81" presetID="22" presetClass="entr" presetSubtype="8" fill="hold" grpId="0" nodeType="withEffect">
                                      <p:stCondLst>
                                        <p:cond delay="200"/>
                                      </p:stCondLst>
                                      <p:childTnLst>
                                        <p:set>
                                          <p:cBhvr>
                                            <p:cTn id="82" dur="1" fill="hold">
                                              <p:stCondLst>
                                                <p:cond delay="0"/>
                                              </p:stCondLst>
                                            </p:cTn>
                                            <p:tgtEl>
                                              <p:spTgt spid="40"/>
                                            </p:tgtEl>
                                            <p:attrNameLst>
                                              <p:attrName>style.visibility</p:attrName>
                                            </p:attrNameLst>
                                          </p:cBhvr>
                                          <p:to>
                                            <p:strVal val="visible"/>
                                          </p:to>
                                        </p:set>
                                        <p:animEffect transition="in" filter="wipe(left)">
                                          <p:cBhvr>
                                            <p:cTn id="83" dur="500"/>
                                            <p:tgtEl>
                                              <p:spTgt spid="40"/>
                                            </p:tgtEl>
                                          </p:cBhvr>
                                        </p:animEffect>
                                      </p:childTnLst>
                                    </p:cTn>
                                  </p:par>
                                  <p:par>
                                    <p:cTn id="84" presetID="22" presetClass="entr" presetSubtype="8" fill="hold" grpId="0" nodeType="withEffect">
                                      <p:stCondLst>
                                        <p:cond delay="400"/>
                                      </p:stCondLst>
                                      <p:childTnLst>
                                        <p:set>
                                          <p:cBhvr>
                                            <p:cTn id="85" dur="1" fill="hold">
                                              <p:stCondLst>
                                                <p:cond delay="0"/>
                                              </p:stCondLst>
                                            </p:cTn>
                                            <p:tgtEl>
                                              <p:spTgt spid="38"/>
                                            </p:tgtEl>
                                            <p:attrNameLst>
                                              <p:attrName>style.visibility</p:attrName>
                                            </p:attrNameLst>
                                          </p:cBhvr>
                                          <p:to>
                                            <p:strVal val="visible"/>
                                          </p:to>
                                        </p:set>
                                        <p:animEffect transition="in" filter="wipe(left)">
                                          <p:cBhvr>
                                            <p:cTn id="86" dur="500"/>
                                            <p:tgtEl>
                                              <p:spTgt spid="38"/>
                                            </p:tgtEl>
                                          </p:cBhvr>
                                        </p:animEffect>
                                      </p:childTnLst>
                                    </p:cTn>
                                  </p:par>
                                  <p:par>
                                    <p:cTn id="87" presetID="22" presetClass="entr" presetSubtype="8" fill="hold" grpId="0" nodeType="withEffect">
                                      <p:stCondLst>
                                        <p:cond delay="600"/>
                                      </p:stCondLst>
                                      <p:childTnLst>
                                        <p:set>
                                          <p:cBhvr>
                                            <p:cTn id="88" dur="1" fill="hold">
                                              <p:stCondLst>
                                                <p:cond delay="0"/>
                                              </p:stCondLst>
                                            </p:cTn>
                                            <p:tgtEl>
                                              <p:spTgt spid="36"/>
                                            </p:tgtEl>
                                            <p:attrNameLst>
                                              <p:attrName>style.visibility</p:attrName>
                                            </p:attrNameLst>
                                          </p:cBhvr>
                                          <p:to>
                                            <p:strVal val="visible"/>
                                          </p:to>
                                        </p:set>
                                        <p:animEffect transition="in" filter="wipe(left)">
                                          <p:cBhvr>
                                            <p:cTn id="89" dur="500"/>
                                            <p:tgtEl>
                                              <p:spTgt spid="36"/>
                                            </p:tgtEl>
                                          </p:cBhvr>
                                        </p:animEffect>
                                      </p:childTnLst>
                                    </p:cTn>
                                  </p:par>
                                  <p:par>
                                    <p:cTn id="90" presetID="22" presetClass="entr" presetSubtype="8" fill="hold" grpId="0" nodeType="withEffect">
                                      <p:stCondLst>
                                        <p:cond delay="80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animBg="1"/>
          <p:bldP spid="25" grpId="0" animBg="1"/>
          <p:bldP spid="26" grpId="0" animBg="1"/>
          <p:bldP spid="27" grpId="0" animBg="1"/>
          <p:bldP spid="28" grpId="0" animBg="1"/>
          <p:bldP spid="34" grpId="0"/>
          <p:bldP spid="35" grpId="0"/>
          <p:bldP spid="36" grpId="0"/>
          <p:bldP spid="37" grpId="0"/>
          <p:bldP spid="38" grpId="0"/>
          <p:bldP spid="39" grpId="0"/>
          <p:bldP spid="40" grpId="0"/>
          <p:bldP spid="41" grpId="0"/>
          <p:bldP spid="42" grpId="0"/>
          <p:bldP spid="4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20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ppt_x"/>
                                              </p:val>
                                            </p:tav>
                                            <p:tav tm="100000">
                                              <p:val>
                                                <p:strVal val="#ppt_x"/>
                                              </p:val>
                                            </p:tav>
                                          </p:tavLst>
                                        </p:anim>
                                        <p:anim calcmode="lin" valueType="num">
                                          <p:cBhvr additive="base">
                                            <p:cTn id="17" dur="1000" fill="hold"/>
                                            <p:tgtEl>
                                              <p:spTgt spid="18"/>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40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000" fill="hold"/>
                                            <p:tgtEl>
                                              <p:spTgt spid="27"/>
                                            </p:tgtEl>
                                            <p:attrNameLst>
                                              <p:attrName>ppt_x</p:attrName>
                                            </p:attrNameLst>
                                          </p:cBhvr>
                                          <p:tavLst>
                                            <p:tav tm="0">
                                              <p:val>
                                                <p:strVal val="#ppt_x"/>
                                              </p:val>
                                            </p:tav>
                                            <p:tav tm="100000">
                                              <p:val>
                                                <p:strVal val="#ppt_x"/>
                                              </p:val>
                                            </p:tav>
                                          </p:tavLst>
                                        </p:anim>
                                        <p:anim calcmode="lin" valueType="num">
                                          <p:cBhvr additive="base">
                                            <p:cTn id="21" dur="1000" fill="hold"/>
                                            <p:tgtEl>
                                              <p:spTgt spid="27"/>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6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1000" fill="hold"/>
                                            <p:tgtEl>
                                              <p:spTgt spid="25"/>
                                            </p:tgtEl>
                                            <p:attrNameLst>
                                              <p:attrName>ppt_x</p:attrName>
                                            </p:attrNameLst>
                                          </p:cBhvr>
                                          <p:tavLst>
                                            <p:tav tm="0">
                                              <p:val>
                                                <p:strVal val="#ppt_x"/>
                                              </p:val>
                                            </p:tav>
                                            <p:tav tm="100000">
                                              <p:val>
                                                <p:strVal val="#ppt_x"/>
                                              </p:val>
                                            </p:tav>
                                          </p:tavLst>
                                        </p:anim>
                                        <p:anim calcmode="lin" valueType="num">
                                          <p:cBhvr additive="base">
                                            <p:cTn id="25" dur="1000" fill="hold"/>
                                            <p:tgtEl>
                                              <p:spTgt spid="2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80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par>
                                    <p:cTn id="34" presetID="22" presetClass="entr" presetSubtype="8"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par>
                                    <p:cTn id="37" presetID="22" presetClass="entr" presetSubtype="8"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par>
                                    <p:cTn id="40" presetID="22" presetClass="entr" presetSubtype="8"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par>
                                    <p:cTn id="43" presetID="22" presetClass="entr" presetSubtype="8"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par>
                              <p:cTn id="46" fill="hold">
                                <p:stCondLst>
                                  <p:cond delay="2000"/>
                                </p:stCondLst>
                                <p:childTnLst>
                                  <p:par>
                                    <p:cTn id="47" presetID="17" presetClass="entr" presetSubtype="1" fill="hold" grpId="0" nodeType="afterEffect">
                                      <p:stCondLst>
                                        <p:cond delay="0"/>
                                      </p:stCondLst>
                                      <p:iterate type="lt">
                                        <p:tmPct val="40000"/>
                                      </p:iterate>
                                      <p:childTnLst>
                                        <p:set>
                                          <p:cBhvr>
                                            <p:cTn id="48" dur="1" fill="hold">
                                              <p:stCondLst>
                                                <p:cond delay="0"/>
                                              </p:stCondLst>
                                            </p:cTn>
                                            <p:tgtEl>
                                              <p:spTgt spid="43"/>
                                            </p:tgtEl>
                                            <p:attrNameLst>
                                              <p:attrName>style.visibility</p:attrName>
                                            </p:attrNameLst>
                                          </p:cBhvr>
                                          <p:to>
                                            <p:strVal val="visible"/>
                                          </p:to>
                                        </p:set>
                                        <p:anim calcmode="lin" valueType="num">
                                          <p:cBhvr>
                                            <p:cTn id="49" dur="250" fill="hold"/>
                                            <p:tgtEl>
                                              <p:spTgt spid="43"/>
                                            </p:tgtEl>
                                            <p:attrNameLst>
                                              <p:attrName>ppt_x</p:attrName>
                                            </p:attrNameLst>
                                          </p:cBhvr>
                                          <p:tavLst>
                                            <p:tav tm="0">
                                              <p:val>
                                                <p:strVal val="#ppt_x"/>
                                              </p:val>
                                            </p:tav>
                                            <p:tav tm="100000">
                                              <p:val>
                                                <p:strVal val="#ppt_x"/>
                                              </p:val>
                                            </p:tav>
                                          </p:tavLst>
                                        </p:anim>
                                        <p:anim calcmode="lin" valueType="num">
                                          <p:cBhvr>
                                            <p:cTn id="50" dur="250" fill="hold"/>
                                            <p:tgtEl>
                                              <p:spTgt spid="43"/>
                                            </p:tgtEl>
                                            <p:attrNameLst>
                                              <p:attrName>ppt_y</p:attrName>
                                            </p:attrNameLst>
                                          </p:cBhvr>
                                          <p:tavLst>
                                            <p:tav tm="0">
                                              <p:val>
                                                <p:strVal val="#ppt_y-#ppt_h/2"/>
                                              </p:val>
                                            </p:tav>
                                            <p:tav tm="100000">
                                              <p:val>
                                                <p:strVal val="#ppt_y"/>
                                              </p:val>
                                            </p:tav>
                                          </p:tavLst>
                                        </p:anim>
                                        <p:anim calcmode="lin" valueType="num">
                                          <p:cBhvr>
                                            <p:cTn id="51" dur="250" fill="hold"/>
                                            <p:tgtEl>
                                              <p:spTgt spid="43"/>
                                            </p:tgtEl>
                                            <p:attrNameLst>
                                              <p:attrName>ppt_w</p:attrName>
                                            </p:attrNameLst>
                                          </p:cBhvr>
                                          <p:tavLst>
                                            <p:tav tm="0">
                                              <p:val>
                                                <p:strVal val="#ppt_w"/>
                                              </p:val>
                                            </p:tav>
                                            <p:tav tm="100000">
                                              <p:val>
                                                <p:strVal val="#ppt_w"/>
                                              </p:val>
                                            </p:tav>
                                          </p:tavLst>
                                        </p:anim>
                                        <p:anim calcmode="lin" valueType="num">
                                          <p:cBhvr>
                                            <p:cTn id="52" dur="250" fill="hold"/>
                                            <p:tgtEl>
                                              <p:spTgt spid="43"/>
                                            </p:tgtEl>
                                            <p:attrNameLst>
                                              <p:attrName>ppt_h</p:attrName>
                                            </p:attrNameLst>
                                          </p:cBhvr>
                                          <p:tavLst>
                                            <p:tav tm="0">
                                              <p:val>
                                                <p:fltVal val="0"/>
                                              </p:val>
                                            </p:tav>
                                            <p:tav tm="100000">
                                              <p:val>
                                                <p:strVal val="#ppt_h"/>
                                              </p:val>
                                            </p:tav>
                                          </p:tavLst>
                                        </p:anim>
                                      </p:childTnLst>
                                    </p:cTn>
                                  </p:par>
                                  <p:par>
                                    <p:cTn id="53" presetID="17" presetClass="entr" presetSubtype="1" fill="hold" grpId="0" nodeType="withEffect">
                                      <p:stCondLst>
                                        <p:cond delay="200"/>
                                      </p:stCondLst>
                                      <p:iterate type="lt">
                                        <p:tmPct val="40000"/>
                                      </p:iterate>
                                      <p:childTnLst>
                                        <p:set>
                                          <p:cBhvr>
                                            <p:cTn id="54" dur="1" fill="hold">
                                              <p:stCondLst>
                                                <p:cond delay="0"/>
                                              </p:stCondLst>
                                            </p:cTn>
                                            <p:tgtEl>
                                              <p:spTgt spid="41"/>
                                            </p:tgtEl>
                                            <p:attrNameLst>
                                              <p:attrName>style.visibility</p:attrName>
                                            </p:attrNameLst>
                                          </p:cBhvr>
                                          <p:to>
                                            <p:strVal val="visible"/>
                                          </p:to>
                                        </p:set>
                                        <p:anim calcmode="lin" valueType="num">
                                          <p:cBhvr>
                                            <p:cTn id="55" dur="250" fill="hold"/>
                                            <p:tgtEl>
                                              <p:spTgt spid="41"/>
                                            </p:tgtEl>
                                            <p:attrNameLst>
                                              <p:attrName>ppt_x</p:attrName>
                                            </p:attrNameLst>
                                          </p:cBhvr>
                                          <p:tavLst>
                                            <p:tav tm="0">
                                              <p:val>
                                                <p:strVal val="#ppt_x"/>
                                              </p:val>
                                            </p:tav>
                                            <p:tav tm="100000">
                                              <p:val>
                                                <p:strVal val="#ppt_x"/>
                                              </p:val>
                                            </p:tav>
                                          </p:tavLst>
                                        </p:anim>
                                        <p:anim calcmode="lin" valueType="num">
                                          <p:cBhvr>
                                            <p:cTn id="56" dur="250" fill="hold"/>
                                            <p:tgtEl>
                                              <p:spTgt spid="41"/>
                                            </p:tgtEl>
                                            <p:attrNameLst>
                                              <p:attrName>ppt_y</p:attrName>
                                            </p:attrNameLst>
                                          </p:cBhvr>
                                          <p:tavLst>
                                            <p:tav tm="0">
                                              <p:val>
                                                <p:strVal val="#ppt_y-#ppt_h/2"/>
                                              </p:val>
                                            </p:tav>
                                            <p:tav tm="100000">
                                              <p:val>
                                                <p:strVal val="#ppt_y"/>
                                              </p:val>
                                            </p:tav>
                                          </p:tavLst>
                                        </p:anim>
                                        <p:anim calcmode="lin" valueType="num">
                                          <p:cBhvr>
                                            <p:cTn id="57" dur="250" fill="hold"/>
                                            <p:tgtEl>
                                              <p:spTgt spid="41"/>
                                            </p:tgtEl>
                                            <p:attrNameLst>
                                              <p:attrName>ppt_w</p:attrName>
                                            </p:attrNameLst>
                                          </p:cBhvr>
                                          <p:tavLst>
                                            <p:tav tm="0">
                                              <p:val>
                                                <p:strVal val="#ppt_w"/>
                                              </p:val>
                                            </p:tav>
                                            <p:tav tm="100000">
                                              <p:val>
                                                <p:strVal val="#ppt_w"/>
                                              </p:val>
                                            </p:tav>
                                          </p:tavLst>
                                        </p:anim>
                                        <p:anim calcmode="lin" valueType="num">
                                          <p:cBhvr>
                                            <p:cTn id="58" dur="250" fill="hold"/>
                                            <p:tgtEl>
                                              <p:spTgt spid="41"/>
                                            </p:tgtEl>
                                            <p:attrNameLst>
                                              <p:attrName>ppt_h</p:attrName>
                                            </p:attrNameLst>
                                          </p:cBhvr>
                                          <p:tavLst>
                                            <p:tav tm="0">
                                              <p:val>
                                                <p:fltVal val="0"/>
                                              </p:val>
                                            </p:tav>
                                            <p:tav tm="100000">
                                              <p:val>
                                                <p:strVal val="#ppt_h"/>
                                              </p:val>
                                            </p:tav>
                                          </p:tavLst>
                                        </p:anim>
                                      </p:childTnLst>
                                    </p:cTn>
                                  </p:par>
                                  <p:par>
                                    <p:cTn id="59" presetID="17" presetClass="entr" presetSubtype="1" fill="hold" grpId="0" nodeType="withEffect">
                                      <p:stCondLst>
                                        <p:cond delay="400"/>
                                      </p:stCondLst>
                                      <p:iterate type="lt">
                                        <p:tmPct val="40000"/>
                                      </p:iterate>
                                      <p:childTnLst>
                                        <p:set>
                                          <p:cBhvr>
                                            <p:cTn id="60" dur="1" fill="hold">
                                              <p:stCondLst>
                                                <p:cond delay="0"/>
                                              </p:stCondLst>
                                            </p:cTn>
                                            <p:tgtEl>
                                              <p:spTgt spid="39"/>
                                            </p:tgtEl>
                                            <p:attrNameLst>
                                              <p:attrName>style.visibility</p:attrName>
                                            </p:attrNameLst>
                                          </p:cBhvr>
                                          <p:to>
                                            <p:strVal val="visible"/>
                                          </p:to>
                                        </p:set>
                                        <p:anim calcmode="lin" valueType="num">
                                          <p:cBhvr>
                                            <p:cTn id="61" dur="250" fill="hold"/>
                                            <p:tgtEl>
                                              <p:spTgt spid="39"/>
                                            </p:tgtEl>
                                            <p:attrNameLst>
                                              <p:attrName>ppt_x</p:attrName>
                                            </p:attrNameLst>
                                          </p:cBhvr>
                                          <p:tavLst>
                                            <p:tav tm="0">
                                              <p:val>
                                                <p:strVal val="#ppt_x"/>
                                              </p:val>
                                            </p:tav>
                                            <p:tav tm="100000">
                                              <p:val>
                                                <p:strVal val="#ppt_x"/>
                                              </p:val>
                                            </p:tav>
                                          </p:tavLst>
                                        </p:anim>
                                        <p:anim calcmode="lin" valueType="num">
                                          <p:cBhvr>
                                            <p:cTn id="62" dur="250" fill="hold"/>
                                            <p:tgtEl>
                                              <p:spTgt spid="39"/>
                                            </p:tgtEl>
                                            <p:attrNameLst>
                                              <p:attrName>ppt_y</p:attrName>
                                            </p:attrNameLst>
                                          </p:cBhvr>
                                          <p:tavLst>
                                            <p:tav tm="0">
                                              <p:val>
                                                <p:strVal val="#ppt_y-#ppt_h/2"/>
                                              </p:val>
                                            </p:tav>
                                            <p:tav tm="100000">
                                              <p:val>
                                                <p:strVal val="#ppt_y"/>
                                              </p:val>
                                            </p:tav>
                                          </p:tavLst>
                                        </p:anim>
                                        <p:anim calcmode="lin" valueType="num">
                                          <p:cBhvr>
                                            <p:cTn id="63" dur="250" fill="hold"/>
                                            <p:tgtEl>
                                              <p:spTgt spid="39"/>
                                            </p:tgtEl>
                                            <p:attrNameLst>
                                              <p:attrName>ppt_w</p:attrName>
                                            </p:attrNameLst>
                                          </p:cBhvr>
                                          <p:tavLst>
                                            <p:tav tm="0">
                                              <p:val>
                                                <p:strVal val="#ppt_w"/>
                                              </p:val>
                                            </p:tav>
                                            <p:tav tm="100000">
                                              <p:val>
                                                <p:strVal val="#ppt_w"/>
                                              </p:val>
                                            </p:tav>
                                          </p:tavLst>
                                        </p:anim>
                                        <p:anim calcmode="lin" valueType="num">
                                          <p:cBhvr>
                                            <p:cTn id="64" dur="250" fill="hold"/>
                                            <p:tgtEl>
                                              <p:spTgt spid="39"/>
                                            </p:tgtEl>
                                            <p:attrNameLst>
                                              <p:attrName>ppt_h</p:attrName>
                                            </p:attrNameLst>
                                          </p:cBhvr>
                                          <p:tavLst>
                                            <p:tav tm="0">
                                              <p:val>
                                                <p:fltVal val="0"/>
                                              </p:val>
                                            </p:tav>
                                            <p:tav tm="100000">
                                              <p:val>
                                                <p:strVal val="#ppt_h"/>
                                              </p:val>
                                            </p:tav>
                                          </p:tavLst>
                                        </p:anim>
                                      </p:childTnLst>
                                    </p:cTn>
                                  </p:par>
                                  <p:par>
                                    <p:cTn id="65" presetID="17" presetClass="entr" presetSubtype="1" fill="hold" grpId="0" nodeType="withEffect">
                                      <p:stCondLst>
                                        <p:cond delay="600"/>
                                      </p:stCondLst>
                                      <p:iterate type="lt">
                                        <p:tmPct val="40000"/>
                                      </p:iterate>
                                      <p:childTnLst>
                                        <p:set>
                                          <p:cBhvr>
                                            <p:cTn id="66" dur="1" fill="hold">
                                              <p:stCondLst>
                                                <p:cond delay="0"/>
                                              </p:stCondLst>
                                            </p:cTn>
                                            <p:tgtEl>
                                              <p:spTgt spid="37"/>
                                            </p:tgtEl>
                                            <p:attrNameLst>
                                              <p:attrName>style.visibility</p:attrName>
                                            </p:attrNameLst>
                                          </p:cBhvr>
                                          <p:to>
                                            <p:strVal val="visible"/>
                                          </p:to>
                                        </p:set>
                                        <p:anim calcmode="lin" valueType="num">
                                          <p:cBhvr>
                                            <p:cTn id="67" dur="250" fill="hold"/>
                                            <p:tgtEl>
                                              <p:spTgt spid="37"/>
                                            </p:tgtEl>
                                            <p:attrNameLst>
                                              <p:attrName>ppt_x</p:attrName>
                                            </p:attrNameLst>
                                          </p:cBhvr>
                                          <p:tavLst>
                                            <p:tav tm="0">
                                              <p:val>
                                                <p:strVal val="#ppt_x"/>
                                              </p:val>
                                            </p:tav>
                                            <p:tav tm="100000">
                                              <p:val>
                                                <p:strVal val="#ppt_x"/>
                                              </p:val>
                                            </p:tav>
                                          </p:tavLst>
                                        </p:anim>
                                        <p:anim calcmode="lin" valueType="num">
                                          <p:cBhvr>
                                            <p:cTn id="68" dur="250" fill="hold"/>
                                            <p:tgtEl>
                                              <p:spTgt spid="37"/>
                                            </p:tgtEl>
                                            <p:attrNameLst>
                                              <p:attrName>ppt_y</p:attrName>
                                            </p:attrNameLst>
                                          </p:cBhvr>
                                          <p:tavLst>
                                            <p:tav tm="0">
                                              <p:val>
                                                <p:strVal val="#ppt_y-#ppt_h/2"/>
                                              </p:val>
                                            </p:tav>
                                            <p:tav tm="100000">
                                              <p:val>
                                                <p:strVal val="#ppt_y"/>
                                              </p:val>
                                            </p:tav>
                                          </p:tavLst>
                                        </p:anim>
                                        <p:anim calcmode="lin" valueType="num">
                                          <p:cBhvr>
                                            <p:cTn id="69" dur="250" fill="hold"/>
                                            <p:tgtEl>
                                              <p:spTgt spid="37"/>
                                            </p:tgtEl>
                                            <p:attrNameLst>
                                              <p:attrName>ppt_w</p:attrName>
                                            </p:attrNameLst>
                                          </p:cBhvr>
                                          <p:tavLst>
                                            <p:tav tm="0">
                                              <p:val>
                                                <p:strVal val="#ppt_w"/>
                                              </p:val>
                                            </p:tav>
                                            <p:tav tm="100000">
                                              <p:val>
                                                <p:strVal val="#ppt_w"/>
                                              </p:val>
                                            </p:tav>
                                          </p:tavLst>
                                        </p:anim>
                                        <p:anim calcmode="lin" valueType="num">
                                          <p:cBhvr>
                                            <p:cTn id="70" dur="250" fill="hold"/>
                                            <p:tgtEl>
                                              <p:spTgt spid="37"/>
                                            </p:tgtEl>
                                            <p:attrNameLst>
                                              <p:attrName>ppt_h</p:attrName>
                                            </p:attrNameLst>
                                          </p:cBhvr>
                                          <p:tavLst>
                                            <p:tav tm="0">
                                              <p:val>
                                                <p:fltVal val="0"/>
                                              </p:val>
                                            </p:tav>
                                            <p:tav tm="100000">
                                              <p:val>
                                                <p:strVal val="#ppt_h"/>
                                              </p:val>
                                            </p:tav>
                                          </p:tavLst>
                                        </p:anim>
                                      </p:childTnLst>
                                    </p:cTn>
                                  </p:par>
                                  <p:par>
                                    <p:cTn id="71" presetID="17" presetClass="entr" presetSubtype="1" fill="hold" grpId="0" nodeType="withEffect">
                                      <p:stCondLst>
                                        <p:cond delay="800"/>
                                      </p:stCondLst>
                                      <p:iterate type="lt">
                                        <p:tmPct val="40000"/>
                                      </p:iterate>
                                      <p:childTnLst>
                                        <p:set>
                                          <p:cBhvr>
                                            <p:cTn id="72" dur="1" fill="hold">
                                              <p:stCondLst>
                                                <p:cond delay="0"/>
                                              </p:stCondLst>
                                            </p:cTn>
                                            <p:tgtEl>
                                              <p:spTgt spid="35"/>
                                            </p:tgtEl>
                                            <p:attrNameLst>
                                              <p:attrName>style.visibility</p:attrName>
                                            </p:attrNameLst>
                                          </p:cBhvr>
                                          <p:to>
                                            <p:strVal val="visible"/>
                                          </p:to>
                                        </p:set>
                                        <p:anim calcmode="lin" valueType="num">
                                          <p:cBhvr>
                                            <p:cTn id="73" dur="250" fill="hold"/>
                                            <p:tgtEl>
                                              <p:spTgt spid="35"/>
                                            </p:tgtEl>
                                            <p:attrNameLst>
                                              <p:attrName>ppt_x</p:attrName>
                                            </p:attrNameLst>
                                          </p:cBhvr>
                                          <p:tavLst>
                                            <p:tav tm="0">
                                              <p:val>
                                                <p:strVal val="#ppt_x"/>
                                              </p:val>
                                            </p:tav>
                                            <p:tav tm="100000">
                                              <p:val>
                                                <p:strVal val="#ppt_x"/>
                                              </p:val>
                                            </p:tav>
                                          </p:tavLst>
                                        </p:anim>
                                        <p:anim calcmode="lin" valueType="num">
                                          <p:cBhvr>
                                            <p:cTn id="74" dur="250" fill="hold"/>
                                            <p:tgtEl>
                                              <p:spTgt spid="35"/>
                                            </p:tgtEl>
                                            <p:attrNameLst>
                                              <p:attrName>ppt_y</p:attrName>
                                            </p:attrNameLst>
                                          </p:cBhvr>
                                          <p:tavLst>
                                            <p:tav tm="0">
                                              <p:val>
                                                <p:strVal val="#ppt_y-#ppt_h/2"/>
                                              </p:val>
                                            </p:tav>
                                            <p:tav tm="100000">
                                              <p:val>
                                                <p:strVal val="#ppt_y"/>
                                              </p:val>
                                            </p:tav>
                                          </p:tavLst>
                                        </p:anim>
                                        <p:anim calcmode="lin" valueType="num">
                                          <p:cBhvr>
                                            <p:cTn id="75" dur="250" fill="hold"/>
                                            <p:tgtEl>
                                              <p:spTgt spid="35"/>
                                            </p:tgtEl>
                                            <p:attrNameLst>
                                              <p:attrName>ppt_w</p:attrName>
                                            </p:attrNameLst>
                                          </p:cBhvr>
                                          <p:tavLst>
                                            <p:tav tm="0">
                                              <p:val>
                                                <p:strVal val="#ppt_w"/>
                                              </p:val>
                                            </p:tav>
                                            <p:tav tm="100000">
                                              <p:val>
                                                <p:strVal val="#ppt_w"/>
                                              </p:val>
                                            </p:tav>
                                          </p:tavLst>
                                        </p:anim>
                                        <p:anim calcmode="lin" valueType="num">
                                          <p:cBhvr>
                                            <p:cTn id="76" dur="250" fill="hold"/>
                                            <p:tgtEl>
                                              <p:spTgt spid="35"/>
                                            </p:tgtEl>
                                            <p:attrNameLst>
                                              <p:attrName>ppt_h</p:attrName>
                                            </p:attrNameLst>
                                          </p:cBhvr>
                                          <p:tavLst>
                                            <p:tav tm="0">
                                              <p:val>
                                                <p:fltVal val="0"/>
                                              </p:val>
                                            </p:tav>
                                            <p:tav tm="100000">
                                              <p:val>
                                                <p:strVal val="#ppt_h"/>
                                              </p:val>
                                            </p:tav>
                                          </p:tavLst>
                                        </p:anim>
                                      </p:childTnLst>
                                    </p:cTn>
                                  </p:par>
                                </p:childTnLst>
                              </p:cTn>
                            </p:par>
                            <p:par>
                              <p:cTn id="77" fill="hold">
                                <p:stCondLst>
                                  <p:cond delay="3650"/>
                                </p:stCondLst>
                                <p:childTnLst>
                                  <p:par>
                                    <p:cTn id="78" presetID="22" presetClass="entr" presetSubtype="8"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left)">
                                          <p:cBhvr>
                                            <p:cTn id="80" dur="500"/>
                                            <p:tgtEl>
                                              <p:spTgt spid="42"/>
                                            </p:tgtEl>
                                          </p:cBhvr>
                                        </p:animEffect>
                                      </p:childTnLst>
                                    </p:cTn>
                                  </p:par>
                                  <p:par>
                                    <p:cTn id="81" presetID="22" presetClass="entr" presetSubtype="8" fill="hold" grpId="0" nodeType="withEffect">
                                      <p:stCondLst>
                                        <p:cond delay="200"/>
                                      </p:stCondLst>
                                      <p:childTnLst>
                                        <p:set>
                                          <p:cBhvr>
                                            <p:cTn id="82" dur="1" fill="hold">
                                              <p:stCondLst>
                                                <p:cond delay="0"/>
                                              </p:stCondLst>
                                            </p:cTn>
                                            <p:tgtEl>
                                              <p:spTgt spid="40"/>
                                            </p:tgtEl>
                                            <p:attrNameLst>
                                              <p:attrName>style.visibility</p:attrName>
                                            </p:attrNameLst>
                                          </p:cBhvr>
                                          <p:to>
                                            <p:strVal val="visible"/>
                                          </p:to>
                                        </p:set>
                                        <p:animEffect transition="in" filter="wipe(left)">
                                          <p:cBhvr>
                                            <p:cTn id="83" dur="500"/>
                                            <p:tgtEl>
                                              <p:spTgt spid="40"/>
                                            </p:tgtEl>
                                          </p:cBhvr>
                                        </p:animEffect>
                                      </p:childTnLst>
                                    </p:cTn>
                                  </p:par>
                                  <p:par>
                                    <p:cTn id="84" presetID="22" presetClass="entr" presetSubtype="8" fill="hold" grpId="0" nodeType="withEffect">
                                      <p:stCondLst>
                                        <p:cond delay="400"/>
                                      </p:stCondLst>
                                      <p:childTnLst>
                                        <p:set>
                                          <p:cBhvr>
                                            <p:cTn id="85" dur="1" fill="hold">
                                              <p:stCondLst>
                                                <p:cond delay="0"/>
                                              </p:stCondLst>
                                            </p:cTn>
                                            <p:tgtEl>
                                              <p:spTgt spid="38"/>
                                            </p:tgtEl>
                                            <p:attrNameLst>
                                              <p:attrName>style.visibility</p:attrName>
                                            </p:attrNameLst>
                                          </p:cBhvr>
                                          <p:to>
                                            <p:strVal val="visible"/>
                                          </p:to>
                                        </p:set>
                                        <p:animEffect transition="in" filter="wipe(left)">
                                          <p:cBhvr>
                                            <p:cTn id="86" dur="500"/>
                                            <p:tgtEl>
                                              <p:spTgt spid="38"/>
                                            </p:tgtEl>
                                          </p:cBhvr>
                                        </p:animEffect>
                                      </p:childTnLst>
                                    </p:cTn>
                                  </p:par>
                                  <p:par>
                                    <p:cTn id="87" presetID="22" presetClass="entr" presetSubtype="8" fill="hold" grpId="0" nodeType="withEffect">
                                      <p:stCondLst>
                                        <p:cond delay="600"/>
                                      </p:stCondLst>
                                      <p:childTnLst>
                                        <p:set>
                                          <p:cBhvr>
                                            <p:cTn id="88" dur="1" fill="hold">
                                              <p:stCondLst>
                                                <p:cond delay="0"/>
                                              </p:stCondLst>
                                            </p:cTn>
                                            <p:tgtEl>
                                              <p:spTgt spid="36"/>
                                            </p:tgtEl>
                                            <p:attrNameLst>
                                              <p:attrName>style.visibility</p:attrName>
                                            </p:attrNameLst>
                                          </p:cBhvr>
                                          <p:to>
                                            <p:strVal val="visible"/>
                                          </p:to>
                                        </p:set>
                                        <p:animEffect transition="in" filter="wipe(left)">
                                          <p:cBhvr>
                                            <p:cTn id="89" dur="500"/>
                                            <p:tgtEl>
                                              <p:spTgt spid="36"/>
                                            </p:tgtEl>
                                          </p:cBhvr>
                                        </p:animEffect>
                                      </p:childTnLst>
                                    </p:cTn>
                                  </p:par>
                                  <p:par>
                                    <p:cTn id="90" presetID="22" presetClass="entr" presetSubtype="8" fill="hold" grpId="0" nodeType="withEffect">
                                      <p:stCondLst>
                                        <p:cond delay="80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animBg="1"/>
          <p:bldP spid="25" grpId="0" animBg="1"/>
          <p:bldP spid="26" grpId="0" animBg="1"/>
          <p:bldP spid="27" grpId="0" animBg="1"/>
          <p:bldP spid="28" grpId="0" animBg="1"/>
          <p:bldP spid="34" grpId="0"/>
          <p:bldP spid="35" grpId="0"/>
          <p:bldP spid="36" grpId="0"/>
          <p:bldP spid="37" grpId="0"/>
          <p:bldP spid="38" grpId="0"/>
          <p:bldP spid="39" grpId="0"/>
          <p:bldP spid="40" grpId="0"/>
          <p:bldP spid="41" grpId="0"/>
          <p:bldP spid="42" grpId="0"/>
          <p:bldP spid="4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5"/>
          <p:cNvSpPr txBox="1"/>
          <p:nvPr/>
        </p:nvSpPr>
        <p:spPr>
          <a:xfrm>
            <a:off x="467544" y="49530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3798285" y="2536440"/>
            <a:ext cx="6082315" cy="2911860"/>
            <a:chOff x="4078023" y="2973498"/>
            <a:chExt cx="8113977" cy="3884502"/>
          </a:xfrm>
          <a:solidFill>
            <a:srgbClr val="005DA2"/>
          </a:solidFill>
        </p:grpSpPr>
        <p:sp>
          <p:nvSpPr>
            <p:cNvPr id="40" name="Freeform 5"/>
            <p:cNvSpPr/>
            <p:nvPr/>
          </p:nvSpPr>
          <p:spPr bwMode="auto">
            <a:xfrm>
              <a:off x="4078023" y="5589157"/>
              <a:ext cx="4758750" cy="1268843"/>
            </a:xfrm>
            <a:custGeom>
              <a:avLst/>
              <a:gdLst>
                <a:gd name="T0" fmla="*/ 0 w 251"/>
                <a:gd name="T1" fmla="*/ 67 h 67"/>
                <a:gd name="T2" fmla="*/ 0 w 251"/>
                <a:gd name="T3" fmla="*/ 67 h 67"/>
                <a:gd name="T4" fmla="*/ 251 w 251"/>
                <a:gd name="T5" fmla="*/ 67 h 67"/>
                <a:gd name="T6" fmla="*/ 251 w 251"/>
                <a:gd name="T7" fmla="*/ 0 h 67"/>
                <a:gd name="T8" fmla="*/ 0 w 251"/>
                <a:gd name="T9" fmla="*/ 67 h 67"/>
              </a:gdLst>
              <a:ahLst/>
              <a:cxnLst>
                <a:cxn ang="0">
                  <a:pos x="T0" y="T1"/>
                </a:cxn>
                <a:cxn ang="0">
                  <a:pos x="T2" y="T3"/>
                </a:cxn>
                <a:cxn ang="0">
                  <a:pos x="T4" y="T5"/>
                </a:cxn>
                <a:cxn ang="0">
                  <a:pos x="T6" y="T7"/>
                </a:cxn>
                <a:cxn ang="0">
                  <a:pos x="T8" y="T9"/>
                </a:cxn>
              </a:cxnLst>
              <a:rect l="0" t="0" r="r" b="b"/>
              <a:pathLst>
                <a:path w="251" h="67">
                  <a:moveTo>
                    <a:pt x="0" y="67"/>
                  </a:moveTo>
                  <a:cubicBezTo>
                    <a:pt x="0" y="67"/>
                    <a:pt x="0" y="67"/>
                    <a:pt x="0" y="67"/>
                  </a:cubicBezTo>
                  <a:cubicBezTo>
                    <a:pt x="251" y="67"/>
                    <a:pt x="251" y="67"/>
                    <a:pt x="251" y="67"/>
                  </a:cubicBezTo>
                  <a:cubicBezTo>
                    <a:pt x="251" y="0"/>
                    <a:pt x="251" y="0"/>
                    <a:pt x="251" y="0"/>
                  </a:cubicBezTo>
                  <a:cubicBezTo>
                    <a:pt x="178" y="38"/>
                    <a:pt x="92" y="62"/>
                    <a:pt x="0" y="67"/>
                  </a:cubicBezTo>
                  <a:close/>
                </a:path>
              </a:pathLst>
            </a:custGeom>
            <a:grpFill/>
            <a:ln>
              <a:noFill/>
            </a:ln>
          </p:spPr>
          <p:txBody>
            <a:bodyPr/>
            <a:lstStyle/>
            <a:p>
              <a:endParaRPr lang="zh-CN" altLang="en-US" sz="2100">
                <a:latin typeface="微软雅黑" panose="020B0503020204020204" pitchFamily="34" charset="-122"/>
                <a:ea typeface="微软雅黑" panose="020B0503020204020204" pitchFamily="34" charset="-122"/>
              </a:endParaRPr>
            </a:p>
          </p:txBody>
        </p:sp>
        <p:sp>
          <p:nvSpPr>
            <p:cNvPr id="41" name="Freeform 6"/>
            <p:cNvSpPr/>
            <p:nvPr/>
          </p:nvSpPr>
          <p:spPr bwMode="auto">
            <a:xfrm>
              <a:off x="8912383" y="4906297"/>
              <a:ext cx="1117622" cy="1951702"/>
            </a:xfrm>
            <a:custGeom>
              <a:avLst/>
              <a:gdLst>
                <a:gd name="T0" fmla="*/ 0 w 59"/>
                <a:gd name="T1" fmla="*/ 36 h 103"/>
                <a:gd name="T2" fmla="*/ 0 w 59"/>
                <a:gd name="T3" fmla="*/ 103 h 103"/>
                <a:gd name="T4" fmla="*/ 59 w 59"/>
                <a:gd name="T5" fmla="*/ 103 h 103"/>
                <a:gd name="T6" fmla="*/ 59 w 59"/>
                <a:gd name="T7" fmla="*/ 0 h 103"/>
                <a:gd name="T8" fmla="*/ 0 w 59"/>
                <a:gd name="T9" fmla="*/ 36 h 103"/>
              </a:gdLst>
              <a:ahLst/>
              <a:cxnLst>
                <a:cxn ang="0">
                  <a:pos x="T0" y="T1"/>
                </a:cxn>
                <a:cxn ang="0">
                  <a:pos x="T2" y="T3"/>
                </a:cxn>
                <a:cxn ang="0">
                  <a:pos x="T4" y="T5"/>
                </a:cxn>
                <a:cxn ang="0">
                  <a:pos x="T6" y="T7"/>
                </a:cxn>
                <a:cxn ang="0">
                  <a:pos x="T8" y="T9"/>
                </a:cxn>
              </a:cxnLst>
              <a:rect l="0" t="0" r="r" b="b"/>
              <a:pathLst>
                <a:path w="59" h="103">
                  <a:moveTo>
                    <a:pt x="0" y="36"/>
                  </a:moveTo>
                  <a:cubicBezTo>
                    <a:pt x="0" y="103"/>
                    <a:pt x="0" y="103"/>
                    <a:pt x="0" y="103"/>
                  </a:cubicBezTo>
                  <a:cubicBezTo>
                    <a:pt x="59" y="103"/>
                    <a:pt x="59" y="103"/>
                    <a:pt x="59" y="103"/>
                  </a:cubicBezTo>
                  <a:cubicBezTo>
                    <a:pt x="59" y="0"/>
                    <a:pt x="59" y="0"/>
                    <a:pt x="59" y="0"/>
                  </a:cubicBezTo>
                  <a:cubicBezTo>
                    <a:pt x="41" y="13"/>
                    <a:pt x="21" y="25"/>
                    <a:pt x="0" y="36"/>
                  </a:cubicBezTo>
                  <a:close/>
                </a:path>
              </a:pathLst>
            </a:custGeom>
            <a:solidFill>
              <a:srgbClr val="FFC400"/>
            </a:solidFill>
            <a:ln>
              <a:noFill/>
            </a:ln>
          </p:spPr>
          <p:txBody>
            <a:bodyPr vert="horz" wrap="square" lIns="68544" tIns="34272" rIns="68544" bIns="34272"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42" name="Freeform 7"/>
            <p:cNvSpPr/>
            <p:nvPr/>
          </p:nvSpPr>
          <p:spPr bwMode="auto">
            <a:xfrm>
              <a:off x="11603653" y="2973498"/>
              <a:ext cx="588347" cy="3884501"/>
            </a:xfrm>
            <a:custGeom>
              <a:avLst/>
              <a:gdLst>
                <a:gd name="T0" fmla="*/ 31 w 31"/>
                <a:gd name="T1" fmla="*/ 0 h 205"/>
                <a:gd name="T2" fmla="*/ 28 w 31"/>
                <a:gd name="T3" fmla="*/ 0 h 205"/>
                <a:gd name="T4" fmla="*/ 0 w 31"/>
                <a:gd name="T5" fmla="*/ 36 h 205"/>
                <a:gd name="T6" fmla="*/ 0 w 31"/>
                <a:gd name="T7" fmla="*/ 205 h 205"/>
                <a:gd name="T8" fmla="*/ 31 w 31"/>
                <a:gd name="T9" fmla="*/ 205 h 205"/>
                <a:gd name="T10" fmla="*/ 31 w 31"/>
                <a:gd name="T11" fmla="*/ 0 h 205"/>
              </a:gdLst>
              <a:ahLst/>
              <a:cxnLst>
                <a:cxn ang="0">
                  <a:pos x="T0" y="T1"/>
                </a:cxn>
                <a:cxn ang="0">
                  <a:pos x="T2" y="T3"/>
                </a:cxn>
                <a:cxn ang="0">
                  <a:pos x="T4" y="T5"/>
                </a:cxn>
                <a:cxn ang="0">
                  <a:pos x="T6" y="T7"/>
                </a:cxn>
                <a:cxn ang="0">
                  <a:pos x="T8" y="T9"/>
                </a:cxn>
                <a:cxn ang="0">
                  <a:pos x="T10" y="T11"/>
                </a:cxn>
              </a:cxnLst>
              <a:rect l="0" t="0" r="r" b="b"/>
              <a:pathLst>
                <a:path w="31" h="205">
                  <a:moveTo>
                    <a:pt x="31" y="0"/>
                  </a:moveTo>
                  <a:cubicBezTo>
                    <a:pt x="28" y="0"/>
                    <a:pt x="28" y="0"/>
                    <a:pt x="28" y="0"/>
                  </a:cubicBezTo>
                  <a:cubicBezTo>
                    <a:pt x="20" y="13"/>
                    <a:pt x="11" y="25"/>
                    <a:pt x="0" y="36"/>
                  </a:cubicBezTo>
                  <a:cubicBezTo>
                    <a:pt x="0" y="205"/>
                    <a:pt x="0" y="205"/>
                    <a:pt x="0" y="205"/>
                  </a:cubicBezTo>
                  <a:cubicBezTo>
                    <a:pt x="31" y="205"/>
                    <a:pt x="31" y="205"/>
                    <a:pt x="31" y="205"/>
                  </a:cubicBezTo>
                  <a:lnTo>
                    <a:pt x="31" y="0"/>
                  </a:lnTo>
                  <a:close/>
                </a:path>
              </a:pathLst>
            </a:custGeom>
            <a:grpFill/>
            <a:ln>
              <a:noFill/>
            </a:ln>
          </p:spPr>
          <p:txBody>
            <a:bodyPr vert="horz" wrap="square" lIns="68544" tIns="34272" rIns="68544" bIns="34272" numCol="1" anchor="t" anchorCtr="0" compatLnSpc="1"/>
            <a:lstStyle/>
            <a:p>
              <a:endParaRPr lang="zh-CN" altLang="en-US" sz="2400">
                <a:latin typeface="微软雅黑" panose="020B0503020204020204" pitchFamily="34" charset="-122"/>
                <a:ea typeface="微软雅黑" panose="020B0503020204020204" pitchFamily="34" charset="-122"/>
              </a:endParaRPr>
            </a:p>
          </p:txBody>
        </p:sp>
        <p:sp>
          <p:nvSpPr>
            <p:cNvPr id="43" name="Freeform 8"/>
            <p:cNvSpPr/>
            <p:nvPr/>
          </p:nvSpPr>
          <p:spPr bwMode="auto">
            <a:xfrm>
              <a:off x="10126881" y="3656358"/>
              <a:ext cx="1401162" cy="3201642"/>
            </a:xfrm>
            <a:custGeom>
              <a:avLst/>
              <a:gdLst>
                <a:gd name="T0" fmla="*/ 0 w 74"/>
                <a:gd name="T1" fmla="*/ 66 h 169"/>
                <a:gd name="T2" fmla="*/ 0 w 74"/>
                <a:gd name="T3" fmla="*/ 169 h 169"/>
                <a:gd name="T4" fmla="*/ 74 w 74"/>
                <a:gd name="T5" fmla="*/ 169 h 169"/>
                <a:gd name="T6" fmla="*/ 74 w 74"/>
                <a:gd name="T7" fmla="*/ 0 h 169"/>
                <a:gd name="T8" fmla="*/ 0 w 74"/>
                <a:gd name="T9" fmla="*/ 66 h 169"/>
              </a:gdLst>
              <a:ahLst/>
              <a:cxnLst>
                <a:cxn ang="0">
                  <a:pos x="T0" y="T1"/>
                </a:cxn>
                <a:cxn ang="0">
                  <a:pos x="T2" y="T3"/>
                </a:cxn>
                <a:cxn ang="0">
                  <a:pos x="T4" y="T5"/>
                </a:cxn>
                <a:cxn ang="0">
                  <a:pos x="T6" y="T7"/>
                </a:cxn>
                <a:cxn ang="0">
                  <a:pos x="T8" y="T9"/>
                </a:cxn>
              </a:cxnLst>
              <a:rect l="0" t="0" r="r" b="b"/>
              <a:pathLst>
                <a:path w="74" h="169">
                  <a:moveTo>
                    <a:pt x="0" y="66"/>
                  </a:moveTo>
                  <a:cubicBezTo>
                    <a:pt x="0" y="169"/>
                    <a:pt x="0" y="169"/>
                    <a:pt x="0" y="169"/>
                  </a:cubicBezTo>
                  <a:cubicBezTo>
                    <a:pt x="74" y="169"/>
                    <a:pt x="74" y="169"/>
                    <a:pt x="74" y="169"/>
                  </a:cubicBezTo>
                  <a:cubicBezTo>
                    <a:pt x="74" y="0"/>
                    <a:pt x="74" y="0"/>
                    <a:pt x="74" y="0"/>
                  </a:cubicBezTo>
                  <a:cubicBezTo>
                    <a:pt x="52" y="24"/>
                    <a:pt x="28" y="47"/>
                    <a:pt x="0" y="66"/>
                  </a:cubicBezTo>
                  <a:close/>
                </a:path>
              </a:pathLst>
            </a:custGeom>
            <a:grpFill/>
            <a:ln>
              <a:noFill/>
            </a:ln>
          </p:spPr>
          <p:txBody>
            <a:bodyPr/>
            <a:lstStyle/>
            <a:p>
              <a:endParaRPr lang="zh-CN" altLang="en-US" sz="2100">
                <a:latin typeface="微软雅黑" panose="020B0503020204020204" pitchFamily="34" charset="-122"/>
                <a:ea typeface="微软雅黑" panose="020B0503020204020204" pitchFamily="34" charset="-122"/>
              </a:endParaRPr>
            </a:p>
          </p:txBody>
        </p:sp>
      </p:grpSp>
      <p:sp>
        <p:nvSpPr>
          <p:cNvPr id="44" name="Content Placeholder 2"/>
          <p:cNvSpPr txBox="1"/>
          <p:nvPr/>
        </p:nvSpPr>
        <p:spPr>
          <a:xfrm>
            <a:off x="889000" y="1333500"/>
            <a:ext cx="4020741" cy="1257786"/>
          </a:xfrm>
          <a:prstGeom prst="rect">
            <a:avLst/>
          </a:prstGeom>
        </p:spPr>
        <p:txBody>
          <a:bodyPr vert="horz" lIns="68544" tIns="34272" rIns="68544" bIns="34272"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1800" b="1" dirty="0">
                <a:solidFill>
                  <a:srgbClr val="005DA2"/>
                </a:solidFill>
                <a:latin typeface="Arial" panose="020B0604020202020204" pitchFamily="34" charset="0"/>
                <a:ea typeface="微软雅黑" panose="020B0503020204020204" pitchFamily="34" charset="-122"/>
                <a:cs typeface="Arial" panose="020B0604020202020204" pitchFamily="34" charset="0"/>
              </a:rPr>
              <a:t>点击添加小标题</a:t>
            </a:r>
            <a:endParaRPr lang="en-US" altLang="zh-CN" sz="1800" b="1" dirty="0">
              <a:solidFill>
                <a:srgbClr val="005DA2"/>
              </a:solidFill>
              <a:latin typeface="Arial" panose="020B0604020202020204" pitchFamily="34" charset="0"/>
              <a:ea typeface="微软雅黑" panose="020B0503020204020204" pitchFamily="34" charset="-122"/>
              <a:cs typeface="Arial" panose="020B0604020202020204" pitchFamily="34" charset="0"/>
            </a:endParaRPr>
          </a:p>
          <a:p>
            <a:pPr marL="0" indent="0">
              <a:buNone/>
            </a:pPr>
            <a:r>
              <a:rPr lang="zh-CN" altLang="en-US" sz="1350" dirty="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rPr>
              <a:t>最新精品</a:t>
            </a:r>
            <a:r>
              <a:rPr lang="en-US" altLang="zh-CN" sz="1350" cap="small" dirty="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rPr>
              <a:t>POWER POINT</a:t>
            </a:r>
            <a:r>
              <a:rPr lang="zh-CN" altLang="en-US" sz="1350" dirty="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rPr>
              <a:t>模板，每个页面都是精心制作，所有内容可自行编辑修改，欢迎下载！</a:t>
            </a:r>
            <a:endParaRPr lang="en-US" altLang="zh-CN" sz="1350" dirty="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endParaRPr>
          </a:p>
          <a:p>
            <a:pPr marL="0" indent="0">
              <a:buNone/>
            </a:pPr>
            <a:r>
              <a:rPr lang="zh-CN" altLang="en-US" sz="1350" dirty="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rPr>
              <a:t>最新精品</a:t>
            </a:r>
            <a:r>
              <a:rPr lang="en-US" altLang="zh-CN" sz="1350" cap="small" dirty="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rPr>
              <a:t>POWER POINT</a:t>
            </a:r>
            <a:r>
              <a:rPr lang="zh-CN" altLang="en-US" sz="1350" dirty="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rPr>
              <a:t>模板，每个页面都是精心制作，所有内容可自行编辑修改，欢迎下载！</a:t>
            </a:r>
            <a:endParaRPr lang="en-US" sz="13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45" name="组合 44"/>
          <p:cNvGrpSpPr/>
          <p:nvPr/>
        </p:nvGrpSpPr>
        <p:grpSpPr>
          <a:xfrm>
            <a:off x="6025798" y="3627857"/>
            <a:ext cx="1592312" cy="748149"/>
            <a:chOff x="4982259" y="5322156"/>
            <a:chExt cx="2124188" cy="998051"/>
          </a:xfrm>
          <a:solidFill>
            <a:schemeClr val="tx1">
              <a:lumMod val="85000"/>
              <a:lumOff val="15000"/>
              <a:alpha val="35000"/>
            </a:schemeClr>
          </a:solidFill>
        </p:grpSpPr>
        <p:sp>
          <p:nvSpPr>
            <p:cNvPr id="46" name="Oval 13"/>
            <p:cNvSpPr>
              <a:spLocks noChangeArrowheads="1"/>
            </p:cNvSpPr>
            <p:nvPr/>
          </p:nvSpPr>
          <p:spPr bwMode="auto">
            <a:xfrm>
              <a:off x="4982259" y="5322156"/>
              <a:ext cx="189027" cy="191390"/>
            </a:xfrm>
            <a:prstGeom prst="ellipse">
              <a:avLst/>
            </a:prstGeom>
            <a:solidFill>
              <a:srgbClr val="005DA2"/>
            </a:solidFill>
            <a:ln>
              <a:solidFill>
                <a:schemeClr val="tx1">
                  <a:lumMod val="85000"/>
                  <a:lumOff val="15000"/>
                </a:schemeClr>
              </a:solidFill>
            </a:ln>
          </p:spPr>
          <p:txBody>
            <a:bodyPr/>
            <a:lstStyle/>
            <a:p>
              <a:endParaRPr lang="zh-CN" altLang="en-US" sz="2100">
                <a:latin typeface="微软雅黑" panose="020B0503020204020204" pitchFamily="34" charset="-122"/>
                <a:ea typeface="微软雅黑" panose="020B0503020204020204" pitchFamily="34" charset="-122"/>
              </a:endParaRPr>
            </a:p>
          </p:txBody>
        </p:sp>
        <p:cxnSp>
          <p:nvCxnSpPr>
            <p:cNvPr id="47" name="直接连接符 46"/>
            <p:cNvCxnSpPr/>
            <p:nvPr/>
          </p:nvCxnSpPr>
          <p:spPr>
            <a:xfrm flipH="1" flipV="1">
              <a:off x="6358759" y="5417851"/>
              <a:ext cx="747688" cy="902356"/>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endCxn id="46" idx="6"/>
            </p:cNvCxnSpPr>
            <p:nvPr/>
          </p:nvCxnSpPr>
          <p:spPr>
            <a:xfrm flipH="1">
              <a:off x="5171286" y="5417851"/>
              <a:ext cx="1187474" cy="0"/>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4413537" y="4290839"/>
            <a:ext cx="1592312" cy="748149"/>
            <a:chOff x="4982259" y="5322156"/>
            <a:chExt cx="2124188" cy="998051"/>
          </a:xfrm>
          <a:solidFill>
            <a:schemeClr val="tx1">
              <a:lumMod val="85000"/>
              <a:lumOff val="15000"/>
              <a:alpha val="35000"/>
            </a:schemeClr>
          </a:solidFill>
        </p:grpSpPr>
        <p:sp>
          <p:nvSpPr>
            <p:cNvPr id="50" name="Oval 13"/>
            <p:cNvSpPr>
              <a:spLocks noChangeArrowheads="1"/>
            </p:cNvSpPr>
            <p:nvPr/>
          </p:nvSpPr>
          <p:spPr bwMode="auto">
            <a:xfrm>
              <a:off x="4982259" y="5322156"/>
              <a:ext cx="189027" cy="191390"/>
            </a:xfrm>
            <a:prstGeom prst="ellipse">
              <a:avLst/>
            </a:prstGeom>
            <a:solidFill>
              <a:srgbClr val="005DA2"/>
            </a:solidFill>
            <a:ln>
              <a:solidFill>
                <a:schemeClr val="tx1">
                  <a:lumMod val="85000"/>
                  <a:lumOff val="15000"/>
                </a:schemeClr>
              </a:solidFill>
            </a:ln>
          </p:spPr>
          <p:txBody>
            <a:bodyPr/>
            <a:lstStyle/>
            <a:p>
              <a:endParaRPr lang="zh-CN" altLang="en-US" sz="2100">
                <a:latin typeface="微软雅黑" panose="020B0503020204020204" pitchFamily="34" charset="-122"/>
                <a:ea typeface="微软雅黑" panose="020B0503020204020204" pitchFamily="34" charset="-122"/>
              </a:endParaRPr>
            </a:p>
          </p:txBody>
        </p:sp>
        <p:cxnSp>
          <p:nvCxnSpPr>
            <p:cNvPr id="51" name="直接连接符 50"/>
            <p:cNvCxnSpPr/>
            <p:nvPr/>
          </p:nvCxnSpPr>
          <p:spPr>
            <a:xfrm flipH="1" flipV="1">
              <a:off x="6358759" y="5417851"/>
              <a:ext cx="747688" cy="902356"/>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a:endCxn id="50" idx="6"/>
            </p:cNvCxnSpPr>
            <p:nvPr/>
          </p:nvCxnSpPr>
          <p:spPr>
            <a:xfrm flipH="1">
              <a:off x="5171286" y="5417851"/>
              <a:ext cx="1187474" cy="0"/>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7204294" y="2879709"/>
            <a:ext cx="1592312" cy="748149"/>
            <a:chOff x="4982259" y="5322156"/>
            <a:chExt cx="2124188" cy="998051"/>
          </a:xfrm>
          <a:solidFill>
            <a:schemeClr val="tx1">
              <a:lumMod val="85000"/>
              <a:lumOff val="15000"/>
              <a:alpha val="35000"/>
            </a:schemeClr>
          </a:solidFill>
        </p:grpSpPr>
        <p:sp>
          <p:nvSpPr>
            <p:cNvPr id="54" name="Oval 13"/>
            <p:cNvSpPr>
              <a:spLocks noChangeArrowheads="1"/>
            </p:cNvSpPr>
            <p:nvPr/>
          </p:nvSpPr>
          <p:spPr bwMode="auto">
            <a:xfrm>
              <a:off x="4982259" y="5322156"/>
              <a:ext cx="189027" cy="191390"/>
            </a:xfrm>
            <a:prstGeom prst="ellipse">
              <a:avLst/>
            </a:prstGeom>
            <a:solidFill>
              <a:srgbClr val="005DA2"/>
            </a:solidFill>
            <a:ln>
              <a:solidFill>
                <a:schemeClr val="tx1">
                  <a:lumMod val="85000"/>
                  <a:lumOff val="15000"/>
                </a:schemeClr>
              </a:solidFill>
            </a:ln>
          </p:spPr>
          <p:txBody>
            <a:bodyPr/>
            <a:lstStyle/>
            <a:p>
              <a:endParaRPr lang="zh-CN" altLang="en-US" sz="2100">
                <a:latin typeface="微软雅黑" panose="020B0503020204020204" pitchFamily="34" charset="-122"/>
                <a:ea typeface="微软雅黑" panose="020B0503020204020204" pitchFamily="34" charset="-122"/>
              </a:endParaRPr>
            </a:p>
          </p:txBody>
        </p:sp>
        <p:cxnSp>
          <p:nvCxnSpPr>
            <p:cNvPr id="55" name="直接连接符 54"/>
            <p:cNvCxnSpPr/>
            <p:nvPr/>
          </p:nvCxnSpPr>
          <p:spPr>
            <a:xfrm flipH="1" flipV="1">
              <a:off x="6358759" y="5417851"/>
              <a:ext cx="747688" cy="902356"/>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a:endCxn id="54" idx="6"/>
            </p:cNvCxnSpPr>
            <p:nvPr/>
          </p:nvCxnSpPr>
          <p:spPr>
            <a:xfrm flipH="1">
              <a:off x="5171286" y="5417851"/>
              <a:ext cx="1187474" cy="0"/>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7985583" y="2126821"/>
            <a:ext cx="1592312" cy="748149"/>
            <a:chOff x="4982259" y="5322156"/>
            <a:chExt cx="2124188" cy="998051"/>
          </a:xfrm>
          <a:solidFill>
            <a:schemeClr val="tx1">
              <a:lumMod val="85000"/>
              <a:lumOff val="15000"/>
              <a:alpha val="35000"/>
            </a:schemeClr>
          </a:solidFill>
        </p:grpSpPr>
        <p:sp>
          <p:nvSpPr>
            <p:cNvPr id="58" name="Oval 13"/>
            <p:cNvSpPr>
              <a:spLocks noChangeArrowheads="1"/>
            </p:cNvSpPr>
            <p:nvPr/>
          </p:nvSpPr>
          <p:spPr bwMode="auto">
            <a:xfrm>
              <a:off x="4982259" y="5322156"/>
              <a:ext cx="189027" cy="191390"/>
            </a:xfrm>
            <a:prstGeom prst="ellipse">
              <a:avLst/>
            </a:prstGeom>
            <a:solidFill>
              <a:srgbClr val="005DA2"/>
            </a:solidFill>
            <a:ln>
              <a:solidFill>
                <a:schemeClr val="tx1">
                  <a:lumMod val="85000"/>
                  <a:lumOff val="15000"/>
                </a:schemeClr>
              </a:solidFill>
            </a:ln>
          </p:spPr>
          <p:txBody>
            <a:bodyPr/>
            <a:lstStyle/>
            <a:p>
              <a:endParaRPr lang="zh-CN" altLang="en-US" sz="2100">
                <a:latin typeface="微软雅黑" panose="020B0503020204020204" pitchFamily="34" charset="-122"/>
                <a:ea typeface="微软雅黑" panose="020B0503020204020204" pitchFamily="34" charset="-122"/>
              </a:endParaRPr>
            </a:p>
          </p:txBody>
        </p:sp>
        <p:cxnSp>
          <p:nvCxnSpPr>
            <p:cNvPr id="59" name="直接连接符 58"/>
            <p:cNvCxnSpPr/>
            <p:nvPr/>
          </p:nvCxnSpPr>
          <p:spPr>
            <a:xfrm flipH="1" flipV="1">
              <a:off x="6358759" y="5417851"/>
              <a:ext cx="747688" cy="902356"/>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a:endCxn id="58" idx="6"/>
            </p:cNvCxnSpPr>
            <p:nvPr/>
          </p:nvCxnSpPr>
          <p:spPr>
            <a:xfrm flipH="1">
              <a:off x="5171286" y="5417851"/>
              <a:ext cx="1187474" cy="0"/>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61" name="文本框 12"/>
          <p:cNvSpPr txBox="1"/>
          <p:nvPr/>
        </p:nvSpPr>
        <p:spPr>
          <a:xfrm>
            <a:off x="2974262" y="4189463"/>
            <a:ext cx="1404976" cy="323037"/>
          </a:xfrm>
          <a:prstGeom prst="rect">
            <a:avLst/>
          </a:prstGeom>
          <a:noFill/>
        </p:spPr>
        <p:txBody>
          <a:bodyPr wrap="square" rtlCol="0">
            <a:spAutoFit/>
          </a:bodyPr>
          <a:lstStyle>
            <a:defPPr>
              <a:defRPr lang="zh-CN"/>
            </a:defPPr>
            <a:lvl1pPr algn="ctr">
              <a:defRPr sz="2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500" dirty="0">
                <a:solidFill>
                  <a:schemeClr val="tx1">
                    <a:lumMod val="85000"/>
                    <a:lumOff val="15000"/>
                  </a:schemeClr>
                </a:solidFill>
              </a:rPr>
              <a:t>点击添加内容</a:t>
            </a:r>
            <a:endParaRPr lang="zh-CN" altLang="en-US" sz="1500" dirty="0">
              <a:solidFill>
                <a:schemeClr val="tx1">
                  <a:lumMod val="85000"/>
                  <a:lumOff val="15000"/>
                </a:schemeClr>
              </a:solidFill>
            </a:endParaRPr>
          </a:p>
        </p:txBody>
      </p:sp>
      <p:sp>
        <p:nvSpPr>
          <p:cNvPr id="62" name="文本框 12"/>
          <p:cNvSpPr txBox="1"/>
          <p:nvPr/>
        </p:nvSpPr>
        <p:spPr>
          <a:xfrm>
            <a:off x="4586277" y="3549628"/>
            <a:ext cx="1404976" cy="323037"/>
          </a:xfrm>
          <a:prstGeom prst="rect">
            <a:avLst/>
          </a:prstGeom>
          <a:noFill/>
        </p:spPr>
        <p:txBody>
          <a:bodyPr wrap="square" rtlCol="0">
            <a:spAutoFit/>
          </a:bodyPr>
          <a:lstStyle>
            <a:defPPr>
              <a:defRPr lang="zh-CN"/>
            </a:defPPr>
            <a:lvl1pPr algn="ctr">
              <a:defRPr sz="2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500" dirty="0">
                <a:solidFill>
                  <a:schemeClr val="tx1">
                    <a:lumMod val="85000"/>
                    <a:lumOff val="15000"/>
                  </a:schemeClr>
                </a:solidFill>
              </a:rPr>
              <a:t>点击添加内容</a:t>
            </a:r>
            <a:endParaRPr lang="zh-CN" altLang="en-US" sz="1500" dirty="0">
              <a:solidFill>
                <a:schemeClr val="tx1">
                  <a:lumMod val="85000"/>
                  <a:lumOff val="15000"/>
                </a:schemeClr>
              </a:solidFill>
            </a:endParaRPr>
          </a:p>
        </p:txBody>
      </p:sp>
      <p:sp>
        <p:nvSpPr>
          <p:cNvPr id="63" name="文本框 12"/>
          <p:cNvSpPr txBox="1"/>
          <p:nvPr/>
        </p:nvSpPr>
        <p:spPr>
          <a:xfrm>
            <a:off x="5763816" y="2801479"/>
            <a:ext cx="1404976" cy="323037"/>
          </a:xfrm>
          <a:prstGeom prst="rect">
            <a:avLst/>
          </a:prstGeom>
          <a:noFill/>
        </p:spPr>
        <p:txBody>
          <a:bodyPr wrap="square" rtlCol="0">
            <a:spAutoFit/>
          </a:bodyPr>
          <a:lstStyle>
            <a:defPPr>
              <a:defRPr lang="zh-CN"/>
            </a:defPPr>
            <a:lvl1pPr algn="ctr">
              <a:defRPr sz="2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500" dirty="0">
                <a:solidFill>
                  <a:schemeClr val="tx1">
                    <a:lumMod val="85000"/>
                    <a:lumOff val="15000"/>
                  </a:schemeClr>
                </a:solidFill>
              </a:rPr>
              <a:t>点击添加内容</a:t>
            </a:r>
            <a:endParaRPr lang="zh-CN" altLang="en-US" sz="1500" dirty="0">
              <a:solidFill>
                <a:schemeClr val="tx1">
                  <a:lumMod val="85000"/>
                  <a:lumOff val="15000"/>
                </a:schemeClr>
              </a:solidFill>
            </a:endParaRPr>
          </a:p>
        </p:txBody>
      </p:sp>
      <p:sp>
        <p:nvSpPr>
          <p:cNvPr id="64" name="文本框 12"/>
          <p:cNvSpPr txBox="1"/>
          <p:nvPr/>
        </p:nvSpPr>
        <p:spPr>
          <a:xfrm>
            <a:off x="6564199" y="2011956"/>
            <a:ext cx="1404976" cy="3230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500" dirty="0">
                <a:solidFill>
                  <a:schemeClr val="tx1">
                    <a:lumMod val="85000"/>
                    <a:lumOff val="15000"/>
                  </a:schemeClr>
                </a:solidFill>
                <a:latin typeface="微软雅黑" panose="020B0503020204020204" pitchFamily="34" charset="-122"/>
                <a:ea typeface="微软雅黑" panose="020B0503020204020204" pitchFamily="34" charset="-122"/>
              </a:rPr>
              <a:t>点击添加内容</a:t>
            </a:r>
            <a:endParaRPr lang="zh-CN" altLang="en-US" sz="15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right)">
                                      <p:cBhvr>
                                        <p:cTn id="16" dur="500"/>
                                        <p:tgtEl>
                                          <p:spTgt spid="49"/>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left)">
                                      <p:cBhvr>
                                        <p:cTn id="20" dur="500"/>
                                        <p:tgtEl>
                                          <p:spTgt spid="61"/>
                                        </p:tgtEl>
                                      </p:cBhvr>
                                    </p:animEffect>
                                  </p:childTnLst>
                                </p:cTn>
                              </p:par>
                            </p:childTnLst>
                          </p:cTn>
                        </p:par>
                        <p:par>
                          <p:cTn id="21" fill="hold">
                            <p:stCondLst>
                              <p:cond delay="2000"/>
                            </p:stCondLst>
                            <p:childTnLst>
                              <p:par>
                                <p:cTn id="22" presetID="22" presetClass="entr" presetSubtype="2"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right)">
                                      <p:cBhvr>
                                        <p:cTn id="24" dur="500"/>
                                        <p:tgtEl>
                                          <p:spTgt spid="45"/>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left)">
                                      <p:cBhvr>
                                        <p:cTn id="28" dur="500"/>
                                        <p:tgtEl>
                                          <p:spTgt spid="62"/>
                                        </p:tgtEl>
                                      </p:cBhvr>
                                    </p:animEffect>
                                  </p:childTnLst>
                                </p:cTn>
                              </p:par>
                            </p:childTnLst>
                          </p:cTn>
                        </p:par>
                        <p:par>
                          <p:cTn id="29" fill="hold">
                            <p:stCondLst>
                              <p:cond delay="3000"/>
                            </p:stCondLst>
                            <p:childTnLst>
                              <p:par>
                                <p:cTn id="30" presetID="22" presetClass="entr" presetSubtype="2"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right)">
                                      <p:cBhvr>
                                        <p:cTn id="32" dur="500"/>
                                        <p:tgtEl>
                                          <p:spTgt spid="53"/>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wipe(left)">
                                      <p:cBhvr>
                                        <p:cTn id="36" dur="500"/>
                                        <p:tgtEl>
                                          <p:spTgt spid="63"/>
                                        </p:tgtEl>
                                      </p:cBhvr>
                                    </p:animEffect>
                                  </p:childTnLst>
                                </p:cTn>
                              </p:par>
                            </p:childTnLst>
                          </p:cTn>
                        </p:par>
                        <p:par>
                          <p:cTn id="37" fill="hold">
                            <p:stCondLst>
                              <p:cond delay="4000"/>
                            </p:stCondLst>
                            <p:childTnLst>
                              <p:par>
                                <p:cTn id="38" presetID="22" presetClass="entr" presetSubtype="2" fill="hold" nodeType="after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right)">
                                      <p:cBhvr>
                                        <p:cTn id="40" dur="500"/>
                                        <p:tgtEl>
                                          <p:spTgt spid="57"/>
                                        </p:tgtEl>
                                      </p:cBhvr>
                                    </p:animEffect>
                                  </p:childTnLst>
                                </p:cTn>
                              </p:par>
                            </p:childTnLst>
                          </p:cTn>
                        </p:par>
                        <p:par>
                          <p:cTn id="41" fill="hold">
                            <p:stCondLst>
                              <p:cond delay="4500"/>
                            </p:stCondLst>
                            <p:childTnLst>
                              <p:par>
                                <p:cTn id="42" presetID="22" presetClass="entr" presetSubtype="8" fill="hold" grpId="0" nodeType="after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left)">
                                      <p:cBhvr>
                                        <p:cTn id="44" dur="500"/>
                                        <p:tgtEl>
                                          <p:spTgt spid="64"/>
                                        </p:tgtEl>
                                      </p:cBhvr>
                                    </p:animEffect>
                                  </p:childTnLst>
                                </p:cTn>
                              </p:par>
                            </p:childTnLst>
                          </p:cTn>
                        </p:par>
                        <p:par>
                          <p:cTn id="45" fill="hold">
                            <p:stCondLst>
                              <p:cond delay="5000"/>
                            </p:stCondLst>
                            <p:childTnLst>
                              <p:par>
                                <p:cTn id="46" presetID="42" presetClass="entr" presetSubtype="0"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P spid="61" grpId="0"/>
      <p:bldP spid="62" grpId="0"/>
      <p:bldP spid="63" grpId="0"/>
      <p:bldP spid="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11585" y="2525947"/>
            <a:ext cx="1396490" cy="807995"/>
            <a:chOff x="2835362" y="2781789"/>
            <a:chExt cx="1712377" cy="990764"/>
          </a:xfrm>
        </p:grpSpPr>
        <p:sp>
          <p:nvSpPr>
            <p:cNvPr id="3" name="Freeform 7"/>
            <p:cNvSpPr/>
            <p:nvPr/>
          </p:nvSpPr>
          <p:spPr bwMode="auto">
            <a:xfrm>
              <a:off x="2835362" y="3547049"/>
              <a:ext cx="811815" cy="216776"/>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p:spPr>
          <p:txBody>
            <a:bodyPr/>
            <a:lstStyle/>
            <a:p>
              <a:pPr>
                <a:defRPr/>
              </a:pPr>
              <a:endParaRPr lang="zh-CN" altLang="en-US" kern="0" smtClean="0">
                <a:solidFill>
                  <a:prstClr val="black"/>
                </a:solidFill>
                <a:ea typeface="微软雅黑" panose="020B0503020204020204" pitchFamily="34" charset="-122"/>
              </a:endParaRPr>
            </a:p>
          </p:txBody>
        </p:sp>
        <p:sp>
          <p:nvSpPr>
            <p:cNvPr id="4" name="Freeform 12"/>
            <p:cNvSpPr/>
            <p:nvPr/>
          </p:nvSpPr>
          <p:spPr bwMode="auto">
            <a:xfrm>
              <a:off x="3616625" y="2781789"/>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F8F8F8"/>
                </a:gs>
                <a:gs pos="100000">
                  <a:srgbClr val="C0C0C0"/>
                </a:gs>
              </a:gsLst>
              <a:lin ang="2700000" scaled="1"/>
            </a:gradFill>
            <a:ln>
              <a:noFill/>
            </a:ln>
            <a:effectLst/>
          </p:spPr>
          <p:txBody>
            <a:bodyPr/>
            <a:lstStyle/>
            <a:p>
              <a:endParaRPr lang="zh-CN" altLang="en-US">
                <a:solidFill>
                  <a:prstClr val="black"/>
                </a:solidFill>
                <a:ea typeface="微软雅黑" panose="020B0503020204020204" pitchFamily="34" charset="-122"/>
              </a:endParaRPr>
            </a:p>
          </p:txBody>
        </p:sp>
        <p:sp>
          <p:nvSpPr>
            <p:cNvPr id="5" name="Freeform 13"/>
            <p:cNvSpPr/>
            <p:nvPr/>
          </p:nvSpPr>
          <p:spPr bwMode="auto">
            <a:xfrm>
              <a:off x="3546792" y="2781789"/>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a:noFill/>
            </a:ln>
          </p:spPr>
          <p:txBody>
            <a:bodyPr/>
            <a:lstStyle/>
            <a:p>
              <a:endParaRPr lang="zh-CN" altLang="en-US">
                <a:solidFill>
                  <a:prstClr val="black"/>
                </a:solidFill>
                <a:ea typeface="微软雅黑" panose="020B0503020204020204" pitchFamily="34" charset="-122"/>
              </a:endParaRPr>
            </a:p>
          </p:txBody>
        </p:sp>
      </p:grpSp>
      <p:grpSp>
        <p:nvGrpSpPr>
          <p:cNvPr id="6" name="组合 5"/>
          <p:cNvGrpSpPr/>
          <p:nvPr/>
        </p:nvGrpSpPr>
        <p:grpSpPr>
          <a:xfrm>
            <a:off x="2424413" y="2476482"/>
            <a:ext cx="1446323" cy="899353"/>
            <a:chOff x="1648191" y="2732324"/>
            <a:chExt cx="1773483" cy="1102788"/>
          </a:xfrm>
        </p:grpSpPr>
        <p:sp>
          <p:nvSpPr>
            <p:cNvPr id="7" name="Freeform 6"/>
            <p:cNvSpPr/>
            <p:nvPr/>
          </p:nvSpPr>
          <p:spPr bwMode="auto">
            <a:xfrm>
              <a:off x="1648191" y="3474305"/>
              <a:ext cx="768169" cy="333165"/>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p:spPr>
          <p:txBody>
            <a:bodyPr/>
            <a:lstStyle/>
            <a:p>
              <a:pPr>
                <a:defRPr/>
              </a:pPr>
              <a:endParaRPr lang="zh-CN" altLang="en-US" kern="0" smtClean="0">
                <a:solidFill>
                  <a:prstClr val="black"/>
                </a:solidFill>
                <a:ea typeface="微软雅黑" panose="020B0503020204020204" pitchFamily="34" charset="-122"/>
              </a:endParaRPr>
            </a:p>
          </p:txBody>
        </p:sp>
        <p:sp>
          <p:nvSpPr>
            <p:cNvPr id="8" name="Freeform 10"/>
            <p:cNvSpPr/>
            <p:nvPr/>
          </p:nvSpPr>
          <p:spPr bwMode="auto">
            <a:xfrm>
              <a:off x="2429455" y="2745418"/>
              <a:ext cx="992219" cy="1089694"/>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F8F8F8"/>
                </a:gs>
                <a:gs pos="100000">
                  <a:srgbClr val="C0C0C0"/>
                </a:gs>
              </a:gsLst>
              <a:lin ang="2700000" scaled="1"/>
            </a:gradFill>
            <a:ln>
              <a:noFill/>
            </a:ln>
          </p:spPr>
          <p:txBody>
            <a:bodyPr/>
            <a:lstStyle/>
            <a:p>
              <a:endParaRPr lang="zh-CN" altLang="en-US">
                <a:solidFill>
                  <a:prstClr val="black"/>
                </a:solidFill>
                <a:ea typeface="微软雅黑" panose="020B0503020204020204" pitchFamily="34" charset="-122"/>
              </a:endParaRPr>
            </a:p>
          </p:txBody>
        </p:sp>
        <p:sp>
          <p:nvSpPr>
            <p:cNvPr id="9" name="Freeform 11"/>
            <p:cNvSpPr/>
            <p:nvPr/>
          </p:nvSpPr>
          <p:spPr bwMode="auto">
            <a:xfrm>
              <a:off x="2237413" y="2732324"/>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2700000" scaled="1"/>
            </a:gradFill>
            <a:ln>
              <a:noFill/>
            </a:ln>
          </p:spPr>
          <p:txBody>
            <a:bodyPr/>
            <a:lstStyle/>
            <a:p>
              <a:endParaRPr lang="zh-CN" altLang="en-US">
                <a:solidFill>
                  <a:prstClr val="black"/>
                </a:solidFill>
                <a:ea typeface="微软雅黑" panose="020B0503020204020204" pitchFamily="34" charset="-122"/>
              </a:endParaRPr>
            </a:p>
          </p:txBody>
        </p:sp>
      </p:grpSp>
      <p:grpSp>
        <p:nvGrpSpPr>
          <p:cNvPr id="10" name="组合 9"/>
          <p:cNvGrpSpPr/>
          <p:nvPr/>
        </p:nvGrpSpPr>
        <p:grpSpPr>
          <a:xfrm>
            <a:off x="5438897" y="2525947"/>
            <a:ext cx="1402422" cy="807995"/>
            <a:chOff x="4662674" y="2781789"/>
            <a:chExt cx="1719651" cy="990764"/>
          </a:xfrm>
        </p:grpSpPr>
        <p:sp>
          <p:nvSpPr>
            <p:cNvPr id="11" name="Freeform 2"/>
            <p:cNvSpPr/>
            <p:nvPr/>
          </p:nvSpPr>
          <p:spPr bwMode="auto">
            <a:xfrm flipH="1">
              <a:off x="5579239" y="3547049"/>
              <a:ext cx="803086" cy="216776"/>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p:spPr>
          <p:txBody>
            <a:bodyPr/>
            <a:lstStyle/>
            <a:p>
              <a:pPr>
                <a:defRPr/>
              </a:pPr>
              <a:endParaRPr lang="zh-CN" altLang="en-US" kern="0" smtClean="0">
                <a:solidFill>
                  <a:prstClr val="black"/>
                </a:solidFill>
                <a:ea typeface="微软雅黑" panose="020B0503020204020204" pitchFamily="34" charset="-122"/>
              </a:endParaRPr>
            </a:p>
          </p:txBody>
        </p:sp>
        <p:sp>
          <p:nvSpPr>
            <p:cNvPr id="12" name="Freeform 18"/>
            <p:cNvSpPr/>
            <p:nvPr/>
          </p:nvSpPr>
          <p:spPr bwMode="auto">
            <a:xfrm flipH="1">
              <a:off x="4662674" y="2781789"/>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C0C0C0"/>
                </a:gs>
                <a:gs pos="100000">
                  <a:srgbClr val="F8F8F8"/>
                </a:gs>
              </a:gsLst>
              <a:lin ang="18900000" scaled="1"/>
            </a:gradFill>
            <a:ln>
              <a:noFill/>
            </a:ln>
            <a:effectLst/>
          </p:spPr>
          <p:txBody>
            <a:bodyPr/>
            <a:lstStyle/>
            <a:p>
              <a:endParaRPr lang="zh-CN" altLang="en-US">
                <a:solidFill>
                  <a:prstClr val="black"/>
                </a:solidFill>
                <a:ea typeface="微软雅黑" panose="020B0503020204020204" pitchFamily="34" charset="-122"/>
              </a:endParaRPr>
            </a:p>
          </p:txBody>
        </p:sp>
        <p:sp>
          <p:nvSpPr>
            <p:cNvPr id="13" name="Freeform 19"/>
            <p:cNvSpPr/>
            <p:nvPr/>
          </p:nvSpPr>
          <p:spPr bwMode="auto">
            <a:xfrm flipH="1">
              <a:off x="5593788" y="2781789"/>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a:noFill/>
            </a:ln>
          </p:spPr>
          <p:txBody>
            <a:bodyPr/>
            <a:lstStyle/>
            <a:p>
              <a:endParaRPr lang="zh-CN" altLang="en-US">
                <a:solidFill>
                  <a:prstClr val="black"/>
                </a:solidFill>
                <a:ea typeface="微软雅黑" panose="020B0503020204020204" pitchFamily="34" charset="-122"/>
              </a:endParaRPr>
            </a:p>
          </p:txBody>
        </p:sp>
      </p:grpSp>
      <p:grpSp>
        <p:nvGrpSpPr>
          <p:cNvPr id="14" name="组合 13"/>
          <p:cNvGrpSpPr/>
          <p:nvPr/>
        </p:nvGrpSpPr>
        <p:grpSpPr>
          <a:xfrm>
            <a:off x="6556233" y="2476483"/>
            <a:ext cx="1445135" cy="893422"/>
            <a:chOff x="5780011" y="2732324"/>
            <a:chExt cx="1772026" cy="1095515"/>
          </a:xfrm>
        </p:grpSpPr>
        <p:sp>
          <p:nvSpPr>
            <p:cNvPr id="15" name="Freeform 4"/>
            <p:cNvSpPr/>
            <p:nvPr/>
          </p:nvSpPr>
          <p:spPr bwMode="auto">
            <a:xfrm flipH="1">
              <a:off x="6760590" y="3471396"/>
              <a:ext cx="791447" cy="356443"/>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p:spPr>
          <p:txBody>
            <a:bodyPr/>
            <a:lstStyle/>
            <a:p>
              <a:pPr>
                <a:defRPr/>
              </a:pPr>
              <a:endParaRPr lang="zh-CN" altLang="en-US" kern="0" smtClean="0">
                <a:solidFill>
                  <a:prstClr val="black"/>
                </a:solidFill>
                <a:ea typeface="微软雅黑" panose="020B0503020204020204" pitchFamily="34" charset="-122"/>
              </a:endParaRPr>
            </a:p>
          </p:txBody>
        </p:sp>
        <p:sp>
          <p:nvSpPr>
            <p:cNvPr id="16" name="Freeform 16"/>
            <p:cNvSpPr/>
            <p:nvPr/>
          </p:nvSpPr>
          <p:spPr bwMode="auto">
            <a:xfrm flipH="1">
              <a:off x="5780011" y="2732324"/>
              <a:ext cx="992219" cy="1089695"/>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C0C0C0"/>
                </a:gs>
                <a:gs pos="100000">
                  <a:srgbClr val="F8F8F8"/>
                </a:gs>
              </a:gsLst>
              <a:lin ang="18900000" scaled="1"/>
            </a:gradFill>
            <a:ln>
              <a:noFill/>
            </a:ln>
            <a:effectLst/>
          </p:spPr>
          <p:txBody>
            <a:bodyPr/>
            <a:lstStyle/>
            <a:p>
              <a:endParaRPr lang="zh-CN" altLang="en-US">
                <a:solidFill>
                  <a:prstClr val="black"/>
                </a:solidFill>
                <a:ea typeface="微软雅黑" panose="020B0503020204020204" pitchFamily="34" charset="-122"/>
              </a:endParaRPr>
            </a:p>
          </p:txBody>
        </p:sp>
        <p:sp>
          <p:nvSpPr>
            <p:cNvPr id="17" name="Freeform 17"/>
            <p:cNvSpPr/>
            <p:nvPr/>
          </p:nvSpPr>
          <p:spPr bwMode="auto">
            <a:xfrm flipH="1">
              <a:off x="6772229" y="2732324"/>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2700000" scaled="1"/>
            </a:gradFill>
            <a:ln>
              <a:noFill/>
            </a:ln>
          </p:spPr>
          <p:txBody>
            <a:bodyPr/>
            <a:lstStyle/>
            <a:p>
              <a:endParaRPr lang="zh-CN" altLang="en-US">
                <a:solidFill>
                  <a:prstClr val="black"/>
                </a:solidFill>
                <a:ea typeface="微软雅黑" panose="020B0503020204020204" pitchFamily="34" charset="-122"/>
              </a:endParaRPr>
            </a:p>
          </p:txBody>
        </p:sp>
      </p:grpSp>
      <p:sp>
        <p:nvSpPr>
          <p:cNvPr id="18" name="Rectangle 20"/>
          <p:cNvSpPr>
            <a:spLocks noChangeArrowheads="1"/>
          </p:cNvSpPr>
          <p:nvPr/>
        </p:nvSpPr>
        <p:spPr bwMode="auto">
          <a:xfrm>
            <a:off x="1592230" y="1559358"/>
            <a:ext cx="1423779" cy="830997"/>
          </a:xfrm>
          <a:prstGeom prst="rect">
            <a:avLst/>
          </a:prstGeom>
          <a:noFill/>
          <a:ln>
            <a:noFill/>
          </a:ln>
        </p:spPr>
        <p:txBody>
          <a:bodyPr wrap="square">
            <a:spAutoFit/>
          </a:bodyPr>
          <a:lstStyle/>
          <a:p>
            <a:pPr>
              <a:lnSpc>
                <a:spcPct val="120000"/>
              </a:lnSpc>
            </a:pPr>
            <a:r>
              <a:rPr lang="zh-CN" altLang="en-US" sz="1600" b="1" dirty="0">
                <a:solidFill>
                  <a:srgbClr val="0070C0"/>
                </a:solidFill>
                <a:latin typeface="微软雅黑" panose="020B0503020204020204" pitchFamily="34" charset="-122"/>
                <a:ea typeface="微软雅黑" panose="020B0503020204020204" pitchFamily="34" charset="-122"/>
              </a:rPr>
              <a:t>单击添加文字</a:t>
            </a:r>
            <a:endParaRPr lang="zh-CN" altLang="en-US" sz="1200" b="1" dirty="0">
              <a:solidFill>
                <a:srgbClr val="0070C0"/>
              </a:solidFill>
              <a:latin typeface="微软雅黑" panose="020B0503020204020204" pitchFamily="34" charset="-122"/>
              <a:ea typeface="微软雅黑" panose="020B0503020204020204" pitchFamily="34" charset="-122"/>
            </a:endParaRPr>
          </a:p>
          <a:p>
            <a:pPr>
              <a:lnSpc>
                <a:spcPct val="120000"/>
              </a:lnSpc>
            </a:pPr>
            <a:r>
              <a:rPr lang="zh-CN" altLang="en-US" sz="1200" dirty="0">
                <a:solidFill>
                  <a:srgbClr val="0070C0"/>
                </a:solidFill>
                <a:latin typeface="微软雅黑" panose="020B0503020204020204" pitchFamily="34" charset="-122"/>
                <a:ea typeface="微软雅黑" panose="020B0503020204020204" pitchFamily="34" charset="-122"/>
              </a:rPr>
              <a:t>单击此处添加文字</a:t>
            </a:r>
            <a:endParaRPr lang="zh-CN" altLang="en-US" sz="1200" dirty="0">
              <a:solidFill>
                <a:srgbClr val="0070C0"/>
              </a:solidFill>
              <a:latin typeface="微软雅黑" panose="020B0503020204020204" pitchFamily="34" charset="-122"/>
              <a:ea typeface="微软雅黑" panose="020B0503020204020204" pitchFamily="34" charset="-122"/>
            </a:endParaRPr>
          </a:p>
          <a:p>
            <a:pPr>
              <a:lnSpc>
                <a:spcPct val="120000"/>
              </a:lnSpc>
            </a:pPr>
            <a:r>
              <a:rPr lang="zh-CN" altLang="en-US" sz="1200" dirty="0">
                <a:solidFill>
                  <a:srgbClr val="0070C0"/>
                </a:solidFill>
                <a:latin typeface="微软雅黑" panose="020B0503020204020204" pitchFamily="34" charset="-122"/>
                <a:ea typeface="微软雅黑" panose="020B0503020204020204" pitchFamily="34" charset="-122"/>
              </a:rPr>
              <a:t>单击此处添加文字</a:t>
            </a:r>
            <a:endParaRPr lang="zh-CN" altLang="en-US" sz="1200" dirty="0">
              <a:solidFill>
                <a:srgbClr val="0070C0"/>
              </a:solidFill>
              <a:latin typeface="微软雅黑" panose="020B0503020204020204" pitchFamily="34" charset="-122"/>
              <a:ea typeface="微软雅黑" panose="020B0503020204020204" pitchFamily="34" charset="-122"/>
            </a:endParaRPr>
          </a:p>
        </p:txBody>
      </p:sp>
      <p:sp>
        <p:nvSpPr>
          <p:cNvPr id="19" name="Line 21"/>
          <p:cNvSpPr>
            <a:spLocks noChangeShapeType="1"/>
          </p:cNvSpPr>
          <p:nvPr/>
        </p:nvSpPr>
        <p:spPr bwMode="auto">
          <a:xfrm flipV="1">
            <a:off x="1608233" y="1646650"/>
            <a:ext cx="1" cy="868252"/>
          </a:xfrm>
          <a:prstGeom prst="line">
            <a:avLst/>
          </a:prstGeom>
          <a:noFill/>
          <a:ln w="12700">
            <a:solidFill>
              <a:srgbClr val="0070C0"/>
            </a:solidFill>
            <a:round/>
            <a:tailEnd type="triangle" w="med" len="med"/>
          </a:ln>
        </p:spPr>
        <p:txBody>
          <a:bodyPr/>
          <a:lstStyle/>
          <a:p>
            <a:endParaRPr lang="zh-CN" altLang="en-US">
              <a:solidFill>
                <a:prstClr val="black"/>
              </a:solidFill>
              <a:ea typeface="微软雅黑" panose="020B0503020204020204" pitchFamily="34" charset="-122"/>
            </a:endParaRPr>
          </a:p>
        </p:txBody>
      </p:sp>
      <p:sp>
        <p:nvSpPr>
          <p:cNvPr id="20" name="Rectangle 22"/>
          <p:cNvSpPr>
            <a:spLocks noChangeArrowheads="1"/>
          </p:cNvSpPr>
          <p:nvPr/>
        </p:nvSpPr>
        <p:spPr bwMode="auto">
          <a:xfrm>
            <a:off x="4274130" y="1559358"/>
            <a:ext cx="1423779" cy="830997"/>
          </a:xfrm>
          <a:prstGeom prst="rect">
            <a:avLst/>
          </a:prstGeom>
          <a:noFill/>
          <a:ln>
            <a:noFill/>
          </a:ln>
        </p:spPr>
        <p:txBody>
          <a:bodyPr wrap="square">
            <a:spAutoFit/>
          </a:bodyPr>
          <a:lstStyle/>
          <a:p>
            <a:pPr>
              <a:lnSpc>
                <a:spcPct val="120000"/>
              </a:lnSpc>
            </a:pPr>
            <a:r>
              <a:rPr lang="zh-CN" altLang="en-US" sz="1600">
                <a:solidFill>
                  <a:prstClr val="black">
                    <a:lumMod val="75000"/>
                    <a:lumOff val="25000"/>
                  </a:prstClr>
                </a:solidFill>
                <a:latin typeface="微软雅黑" panose="020B0503020204020204" pitchFamily="34" charset="-122"/>
                <a:ea typeface="微软雅黑" panose="020B0503020204020204" pitchFamily="34" charset="-122"/>
              </a:rPr>
              <a:t>单击添加文字</a:t>
            </a:r>
            <a:endParaRPr lang="zh-CN" altLang="en-US" sz="1200">
              <a:solidFill>
                <a:prstClr val="black">
                  <a:lumMod val="75000"/>
                  <a:lumOff val="25000"/>
                </a:prstClr>
              </a:solidFill>
              <a:latin typeface="微软雅黑" panose="020B0503020204020204" pitchFamily="34" charset="-122"/>
              <a:ea typeface="微软雅黑" panose="020B0503020204020204" pitchFamily="34" charset="-122"/>
            </a:endParaRPr>
          </a:p>
          <a:p>
            <a:pPr>
              <a:lnSpc>
                <a:spcPct val="120000"/>
              </a:lnSpc>
            </a:pPr>
            <a:r>
              <a:rPr lang="zh-CN" altLang="en-US" sz="1200">
                <a:solidFill>
                  <a:prstClr val="black">
                    <a:lumMod val="75000"/>
                    <a:lumOff val="25000"/>
                  </a:prstClr>
                </a:solidFill>
                <a:latin typeface="微软雅黑" panose="020B0503020204020204" pitchFamily="34" charset="-122"/>
                <a:ea typeface="微软雅黑" panose="020B0503020204020204" pitchFamily="34" charset="-122"/>
              </a:rPr>
              <a:t>单击此处添加文字</a:t>
            </a:r>
            <a:endParaRPr lang="zh-CN" altLang="en-US" sz="1200">
              <a:solidFill>
                <a:prstClr val="black">
                  <a:lumMod val="75000"/>
                  <a:lumOff val="25000"/>
                </a:prstClr>
              </a:solidFill>
              <a:latin typeface="微软雅黑" panose="020B0503020204020204" pitchFamily="34" charset="-122"/>
              <a:ea typeface="微软雅黑" panose="020B0503020204020204" pitchFamily="34" charset="-122"/>
            </a:endParaRPr>
          </a:p>
          <a:p>
            <a:pPr>
              <a:lnSpc>
                <a:spcPct val="120000"/>
              </a:lnSpc>
            </a:pPr>
            <a:r>
              <a:rPr lang="zh-CN" altLang="en-US" sz="1200">
                <a:solidFill>
                  <a:prstClr val="black">
                    <a:lumMod val="75000"/>
                    <a:lumOff val="25000"/>
                  </a:prstClr>
                </a:solidFill>
                <a:latin typeface="微软雅黑" panose="020B0503020204020204" pitchFamily="34" charset="-122"/>
                <a:ea typeface="微软雅黑" panose="020B0503020204020204" pitchFamily="34" charset="-122"/>
              </a:rPr>
              <a:t>单击此处添加文字</a:t>
            </a:r>
            <a:endParaRPr lang="zh-CN" altLang="en-US" sz="120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1" name="Line 23"/>
          <p:cNvSpPr>
            <a:spLocks noChangeShapeType="1"/>
          </p:cNvSpPr>
          <p:nvPr/>
        </p:nvSpPr>
        <p:spPr bwMode="auto">
          <a:xfrm flipV="1">
            <a:off x="4287222" y="1656834"/>
            <a:ext cx="1" cy="868252"/>
          </a:xfrm>
          <a:prstGeom prst="line">
            <a:avLst/>
          </a:prstGeom>
          <a:noFill/>
          <a:ln w="12700">
            <a:solidFill>
              <a:srgbClr val="808080"/>
            </a:solidFill>
            <a:round/>
            <a:tailEnd type="triangle" w="med" len="med"/>
          </a:ln>
        </p:spPr>
        <p:txBody>
          <a:bodyPr/>
          <a:lstStyle/>
          <a:p>
            <a:endParaRPr lang="zh-CN" altLang="en-US">
              <a:solidFill>
                <a:prstClr val="black"/>
              </a:solidFill>
              <a:ea typeface="微软雅黑" panose="020B0503020204020204" pitchFamily="34" charset="-122"/>
            </a:endParaRPr>
          </a:p>
        </p:txBody>
      </p:sp>
      <p:sp>
        <p:nvSpPr>
          <p:cNvPr id="22" name="Rectangle 24"/>
          <p:cNvSpPr>
            <a:spLocks noChangeArrowheads="1"/>
          </p:cNvSpPr>
          <p:nvPr/>
        </p:nvSpPr>
        <p:spPr bwMode="auto">
          <a:xfrm>
            <a:off x="6570781" y="1559358"/>
            <a:ext cx="1423779" cy="830997"/>
          </a:xfrm>
          <a:prstGeom prst="rect">
            <a:avLst/>
          </a:prstGeom>
          <a:noFill/>
          <a:ln>
            <a:noFill/>
          </a:ln>
        </p:spPr>
        <p:txBody>
          <a:bodyPr wrap="square">
            <a:spAutoFit/>
          </a:bodyPr>
          <a:lstStyle/>
          <a:p>
            <a:pPr>
              <a:lnSpc>
                <a:spcPct val="120000"/>
              </a:lnSpc>
            </a:pPr>
            <a:r>
              <a:rPr lang="zh-CN" altLang="en-US" sz="1600">
                <a:solidFill>
                  <a:prstClr val="black">
                    <a:lumMod val="75000"/>
                    <a:lumOff val="25000"/>
                  </a:prstClr>
                </a:solidFill>
                <a:latin typeface="微软雅黑" panose="020B0503020204020204" pitchFamily="34" charset="-122"/>
                <a:ea typeface="微软雅黑" panose="020B0503020204020204" pitchFamily="34" charset="-122"/>
              </a:rPr>
              <a:t>单击添加文字</a:t>
            </a:r>
            <a:endParaRPr lang="zh-CN" altLang="en-US" sz="1200">
              <a:solidFill>
                <a:prstClr val="black">
                  <a:lumMod val="75000"/>
                  <a:lumOff val="25000"/>
                </a:prstClr>
              </a:solidFill>
              <a:latin typeface="微软雅黑" panose="020B0503020204020204" pitchFamily="34" charset="-122"/>
              <a:ea typeface="微软雅黑" panose="020B0503020204020204" pitchFamily="34" charset="-122"/>
            </a:endParaRPr>
          </a:p>
          <a:p>
            <a:pPr>
              <a:lnSpc>
                <a:spcPct val="120000"/>
              </a:lnSpc>
            </a:pPr>
            <a:r>
              <a:rPr lang="zh-CN" altLang="en-US" sz="1200">
                <a:solidFill>
                  <a:prstClr val="black">
                    <a:lumMod val="75000"/>
                    <a:lumOff val="25000"/>
                  </a:prstClr>
                </a:solidFill>
                <a:latin typeface="微软雅黑" panose="020B0503020204020204" pitchFamily="34" charset="-122"/>
                <a:ea typeface="微软雅黑" panose="020B0503020204020204" pitchFamily="34" charset="-122"/>
              </a:rPr>
              <a:t>单击此处添加文字</a:t>
            </a:r>
            <a:endParaRPr lang="zh-CN" altLang="en-US" sz="1200">
              <a:solidFill>
                <a:prstClr val="black">
                  <a:lumMod val="75000"/>
                  <a:lumOff val="25000"/>
                </a:prstClr>
              </a:solidFill>
              <a:latin typeface="微软雅黑" panose="020B0503020204020204" pitchFamily="34" charset="-122"/>
              <a:ea typeface="微软雅黑" panose="020B0503020204020204" pitchFamily="34" charset="-122"/>
            </a:endParaRPr>
          </a:p>
          <a:p>
            <a:pPr>
              <a:lnSpc>
                <a:spcPct val="120000"/>
              </a:lnSpc>
            </a:pPr>
            <a:r>
              <a:rPr lang="zh-CN" altLang="en-US" sz="1200">
                <a:solidFill>
                  <a:prstClr val="black">
                    <a:lumMod val="75000"/>
                    <a:lumOff val="25000"/>
                  </a:prstClr>
                </a:solidFill>
                <a:latin typeface="微软雅黑" panose="020B0503020204020204" pitchFamily="34" charset="-122"/>
                <a:ea typeface="微软雅黑" panose="020B0503020204020204" pitchFamily="34" charset="-122"/>
              </a:rPr>
              <a:t>单击此处添加文字</a:t>
            </a:r>
            <a:endParaRPr lang="zh-CN" altLang="en-US" sz="120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3" name="Line 25"/>
          <p:cNvSpPr>
            <a:spLocks noChangeShapeType="1"/>
          </p:cNvSpPr>
          <p:nvPr/>
        </p:nvSpPr>
        <p:spPr bwMode="auto">
          <a:xfrm flipV="1">
            <a:off x="6570780" y="1655379"/>
            <a:ext cx="1" cy="868252"/>
          </a:xfrm>
          <a:prstGeom prst="line">
            <a:avLst/>
          </a:prstGeom>
          <a:noFill/>
          <a:ln w="12700">
            <a:solidFill>
              <a:srgbClr val="808080"/>
            </a:solidFill>
            <a:round/>
            <a:tailEnd type="triangle" w="med" len="med"/>
          </a:ln>
        </p:spPr>
        <p:txBody>
          <a:bodyPr/>
          <a:lstStyle/>
          <a:p>
            <a:endParaRPr lang="zh-CN" altLang="en-US">
              <a:solidFill>
                <a:prstClr val="black"/>
              </a:solidFill>
              <a:ea typeface="微软雅黑" panose="020B0503020204020204" pitchFamily="34" charset="-122"/>
            </a:endParaRPr>
          </a:p>
        </p:txBody>
      </p:sp>
      <p:sp>
        <p:nvSpPr>
          <p:cNvPr id="24" name="Rectangle 26"/>
          <p:cNvSpPr>
            <a:spLocks noChangeArrowheads="1"/>
          </p:cNvSpPr>
          <p:nvPr/>
        </p:nvSpPr>
        <p:spPr bwMode="auto">
          <a:xfrm>
            <a:off x="3069675" y="3771827"/>
            <a:ext cx="1423779" cy="830997"/>
          </a:xfrm>
          <a:prstGeom prst="rect">
            <a:avLst/>
          </a:prstGeom>
          <a:noFill/>
          <a:ln>
            <a:noFill/>
          </a:ln>
        </p:spPr>
        <p:txBody>
          <a:bodyPr wrap="square">
            <a:spAutoFit/>
          </a:bodyPr>
          <a:lstStyle/>
          <a:p>
            <a:pPr>
              <a:lnSpc>
                <a:spcPct val="120000"/>
              </a:lnSpc>
            </a:pP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单击添加文字</a:t>
            </a:r>
            <a:endPar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endParaRPr>
          </a:p>
          <a:p>
            <a:pPr>
              <a:lnSpc>
                <a:spcPct val="120000"/>
              </a:lnSpc>
            </a:pP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单击此处添加文字</a:t>
            </a:r>
            <a:endPar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endParaRPr>
          </a:p>
          <a:p>
            <a:pPr>
              <a:lnSpc>
                <a:spcPct val="120000"/>
              </a:lnSpc>
            </a:pP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单击此处添加文字</a:t>
            </a:r>
            <a:endPar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5" name="Line 27"/>
          <p:cNvSpPr>
            <a:spLocks noChangeShapeType="1"/>
          </p:cNvSpPr>
          <p:nvPr/>
        </p:nvSpPr>
        <p:spPr bwMode="auto">
          <a:xfrm flipV="1">
            <a:off x="3088587" y="3309180"/>
            <a:ext cx="1" cy="900581"/>
          </a:xfrm>
          <a:prstGeom prst="line">
            <a:avLst/>
          </a:prstGeom>
          <a:noFill/>
          <a:ln w="12700">
            <a:solidFill>
              <a:srgbClr val="808080"/>
            </a:solidFill>
            <a:round/>
            <a:headEnd type="triangle" w="med" len="med"/>
          </a:ln>
        </p:spPr>
        <p:txBody>
          <a:bodyPr/>
          <a:lstStyle/>
          <a:p>
            <a:endParaRPr lang="zh-CN" altLang="en-US">
              <a:solidFill>
                <a:prstClr val="black"/>
              </a:solidFill>
              <a:ea typeface="微软雅黑" panose="020B0503020204020204" pitchFamily="34" charset="-122"/>
            </a:endParaRPr>
          </a:p>
        </p:txBody>
      </p:sp>
      <p:sp>
        <p:nvSpPr>
          <p:cNvPr id="26" name="Rectangle 28"/>
          <p:cNvSpPr>
            <a:spLocks noChangeArrowheads="1"/>
          </p:cNvSpPr>
          <p:nvPr/>
        </p:nvSpPr>
        <p:spPr bwMode="auto">
          <a:xfrm>
            <a:off x="5449080" y="3779103"/>
            <a:ext cx="1423779" cy="830997"/>
          </a:xfrm>
          <a:prstGeom prst="rect">
            <a:avLst/>
          </a:prstGeom>
          <a:noFill/>
          <a:ln>
            <a:noFill/>
          </a:ln>
        </p:spPr>
        <p:txBody>
          <a:bodyPr wrap="square">
            <a:spAutoFit/>
          </a:bodyPr>
          <a:lstStyle/>
          <a:p>
            <a:pPr>
              <a:lnSpc>
                <a:spcPct val="120000"/>
              </a:lnSpc>
            </a:pPr>
            <a:r>
              <a:rPr lang="zh-CN" altLang="en-US" sz="1600">
                <a:solidFill>
                  <a:prstClr val="black">
                    <a:lumMod val="75000"/>
                    <a:lumOff val="25000"/>
                  </a:prstClr>
                </a:solidFill>
                <a:latin typeface="微软雅黑" panose="020B0503020204020204" pitchFamily="34" charset="-122"/>
                <a:ea typeface="微软雅黑" panose="020B0503020204020204" pitchFamily="34" charset="-122"/>
              </a:rPr>
              <a:t>单击添加文字</a:t>
            </a:r>
            <a:endParaRPr lang="zh-CN" altLang="en-US" sz="1200">
              <a:solidFill>
                <a:prstClr val="black">
                  <a:lumMod val="75000"/>
                  <a:lumOff val="25000"/>
                </a:prstClr>
              </a:solidFill>
              <a:latin typeface="微软雅黑" panose="020B0503020204020204" pitchFamily="34" charset="-122"/>
              <a:ea typeface="微软雅黑" panose="020B0503020204020204" pitchFamily="34" charset="-122"/>
            </a:endParaRPr>
          </a:p>
          <a:p>
            <a:pPr>
              <a:lnSpc>
                <a:spcPct val="120000"/>
              </a:lnSpc>
            </a:pPr>
            <a:r>
              <a:rPr lang="zh-CN" altLang="en-US" sz="1200">
                <a:solidFill>
                  <a:prstClr val="black">
                    <a:lumMod val="75000"/>
                    <a:lumOff val="25000"/>
                  </a:prstClr>
                </a:solidFill>
                <a:latin typeface="微软雅黑" panose="020B0503020204020204" pitchFamily="34" charset="-122"/>
                <a:ea typeface="微软雅黑" panose="020B0503020204020204" pitchFamily="34" charset="-122"/>
              </a:rPr>
              <a:t>单击此处添加文字</a:t>
            </a:r>
            <a:endParaRPr lang="zh-CN" altLang="en-US" sz="1200">
              <a:solidFill>
                <a:prstClr val="black">
                  <a:lumMod val="75000"/>
                  <a:lumOff val="25000"/>
                </a:prstClr>
              </a:solidFill>
              <a:latin typeface="微软雅黑" panose="020B0503020204020204" pitchFamily="34" charset="-122"/>
              <a:ea typeface="微软雅黑" panose="020B0503020204020204" pitchFamily="34" charset="-122"/>
            </a:endParaRPr>
          </a:p>
          <a:p>
            <a:pPr>
              <a:lnSpc>
                <a:spcPct val="120000"/>
              </a:lnSpc>
            </a:pPr>
            <a:r>
              <a:rPr lang="zh-CN" altLang="en-US" sz="1200">
                <a:solidFill>
                  <a:prstClr val="black">
                    <a:lumMod val="75000"/>
                    <a:lumOff val="25000"/>
                  </a:prstClr>
                </a:solidFill>
                <a:latin typeface="微软雅黑" panose="020B0503020204020204" pitchFamily="34" charset="-122"/>
                <a:ea typeface="微软雅黑" panose="020B0503020204020204" pitchFamily="34" charset="-122"/>
              </a:rPr>
              <a:t>单击此处添加文字</a:t>
            </a:r>
            <a:endParaRPr lang="zh-CN" altLang="en-US" sz="120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7" name="Line 29"/>
          <p:cNvSpPr>
            <a:spLocks noChangeShapeType="1"/>
          </p:cNvSpPr>
          <p:nvPr/>
        </p:nvSpPr>
        <p:spPr bwMode="auto">
          <a:xfrm flipV="1">
            <a:off x="5457808" y="3245166"/>
            <a:ext cx="1" cy="973320"/>
          </a:xfrm>
          <a:prstGeom prst="line">
            <a:avLst/>
          </a:prstGeom>
          <a:noFill/>
          <a:ln w="12700">
            <a:solidFill>
              <a:srgbClr val="808080"/>
            </a:solidFill>
            <a:round/>
            <a:headEnd type="triangle" w="med" len="med"/>
          </a:ln>
        </p:spPr>
        <p:txBody>
          <a:bodyPr/>
          <a:lstStyle/>
          <a:p>
            <a:endParaRPr lang="zh-CN" altLang="en-US">
              <a:solidFill>
                <a:prstClr val="black"/>
              </a:solidFill>
              <a:ea typeface="微软雅黑" panose="020B0503020204020204" pitchFamily="34" charset="-122"/>
            </a:endParaRPr>
          </a:p>
        </p:txBody>
      </p:sp>
      <p:sp>
        <p:nvSpPr>
          <p:cNvPr id="28" name="Rectangle 30"/>
          <p:cNvSpPr>
            <a:spLocks noChangeArrowheads="1"/>
          </p:cNvSpPr>
          <p:nvPr/>
        </p:nvSpPr>
        <p:spPr bwMode="auto">
          <a:xfrm>
            <a:off x="7795778" y="3779103"/>
            <a:ext cx="1423779" cy="830997"/>
          </a:xfrm>
          <a:prstGeom prst="rect">
            <a:avLst/>
          </a:prstGeom>
          <a:noFill/>
          <a:ln>
            <a:noFill/>
          </a:ln>
        </p:spPr>
        <p:txBody>
          <a:bodyPr wrap="square">
            <a:spAutoFit/>
          </a:bodyPr>
          <a:lstStyle/>
          <a:p>
            <a:pPr>
              <a:lnSpc>
                <a:spcPct val="120000"/>
              </a:lnSpc>
            </a:pPr>
            <a:r>
              <a:rPr lang="zh-CN" altLang="en-US" sz="1600">
                <a:solidFill>
                  <a:prstClr val="black">
                    <a:lumMod val="75000"/>
                    <a:lumOff val="25000"/>
                  </a:prstClr>
                </a:solidFill>
                <a:latin typeface="微软雅黑" panose="020B0503020204020204" pitchFamily="34" charset="-122"/>
                <a:ea typeface="微软雅黑" panose="020B0503020204020204" pitchFamily="34" charset="-122"/>
              </a:rPr>
              <a:t>单击添加文字</a:t>
            </a:r>
            <a:endParaRPr lang="zh-CN" altLang="en-US" sz="1200">
              <a:solidFill>
                <a:prstClr val="black">
                  <a:lumMod val="75000"/>
                  <a:lumOff val="25000"/>
                </a:prstClr>
              </a:solidFill>
              <a:latin typeface="微软雅黑" panose="020B0503020204020204" pitchFamily="34" charset="-122"/>
              <a:ea typeface="微软雅黑" panose="020B0503020204020204" pitchFamily="34" charset="-122"/>
            </a:endParaRPr>
          </a:p>
          <a:p>
            <a:pPr>
              <a:lnSpc>
                <a:spcPct val="120000"/>
              </a:lnSpc>
            </a:pPr>
            <a:r>
              <a:rPr lang="zh-CN" altLang="en-US" sz="1200">
                <a:solidFill>
                  <a:prstClr val="black">
                    <a:lumMod val="75000"/>
                    <a:lumOff val="25000"/>
                  </a:prstClr>
                </a:solidFill>
                <a:latin typeface="微软雅黑" panose="020B0503020204020204" pitchFamily="34" charset="-122"/>
                <a:ea typeface="微软雅黑" panose="020B0503020204020204" pitchFamily="34" charset="-122"/>
              </a:rPr>
              <a:t>单击此处添加文字</a:t>
            </a:r>
            <a:endParaRPr lang="zh-CN" altLang="en-US" sz="1200">
              <a:solidFill>
                <a:prstClr val="black">
                  <a:lumMod val="75000"/>
                  <a:lumOff val="25000"/>
                </a:prstClr>
              </a:solidFill>
              <a:latin typeface="微软雅黑" panose="020B0503020204020204" pitchFamily="34" charset="-122"/>
              <a:ea typeface="微软雅黑" panose="020B0503020204020204" pitchFamily="34" charset="-122"/>
            </a:endParaRPr>
          </a:p>
          <a:p>
            <a:pPr>
              <a:lnSpc>
                <a:spcPct val="120000"/>
              </a:lnSpc>
            </a:pPr>
            <a:r>
              <a:rPr lang="zh-CN" altLang="en-US" sz="1200">
                <a:solidFill>
                  <a:prstClr val="black">
                    <a:lumMod val="75000"/>
                    <a:lumOff val="25000"/>
                  </a:prstClr>
                </a:solidFill>
                <a:latin typeface="微软雅黑" panose="020B0503020204020204" pitchFamily="34" charset="-122"/>
                <a:ea typeface="微软雅黑" panose="020B0503020204020204" pitchFamily="34" charset="-122"/>
              </a:rPr>
              <a:t>单击此处添加文字</a:t>
            </a:r>
            <a:endParaRPr lang="zh-CN" altLang="en-US" sz="120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9" name="Line 31"/>
          <p:cNvSpPr>
            <a:spLocks noChangeShapeType="1"/>
          </p:cNvSpPr>
          <p:nvPr/>
        </p:nvSpPr>
        <p:spPr bwMode="auto">
          <a:xfrm flipV="1">
            <a:off x="7804507" y="3347006"/>
            <a:ext cx="1" cy="892499"/>
          </a:xfrm>
          <a:prstGeom prst="line">
            <a:avLst/>
          </a:prstGeom>
          <a:noFill/>
          <a:ln w="12700">
            <a:solidFill>
              <a:srgbClr val="808080"/>
            </a:solidFill>
            <a:round/>
            <a:headEnd type="triangle" w="med" len="med"/>
          </a:ln>
        </p:spPr>
        <p:txBody>
          <a:bodyPr/>
          <a:lstStyle/>
          <a:p>
            <a:endParaRPr lang="zh-CN" altLang="en-US">
              <a:solidFill>
                <a:prstClr val="black"/>
              </a:solidFill>
              <a:ea typeface="微软雅黑" panose="020B0503020204020204" pitchFamily="34" charset="-122"/>
            </a:endParaRPr>
          </a:p>
        </p:txBody>
      </p:sp>
      <p:sp>
        <p:nvSpPr>
          <p:cNvPr id="30" name="WordArt 34"/>
          <p:cNvSpPr>
            <a:spLocks noChangeArrowheads="1" noChangeShapeType="1" noTextEdit="1"/>
          </p:cNvSpPr>
          <p:nvPr/>
        </p:nvSpPr>
        <p:spPr bwMode="auto">
          <a:xfrm>
            <a:off x="3290059" y="3034961"/>
            <a:ext cx="130513" cy="210008"/>
          </a:xfrm>
          <a:prstGeom prst="rect">
            <a:avLst/>
          </a:prstGeom>
        </p:spPr>
        <p:txBody>
          <a:bodyPr wrap="none" fromWordArt="1">
            <a:prstTxWarp prst="textPlain">
              <a:avLst>
                <a:gd name="adj" fmla="val 50000"/>
              </a:avLst>
            </a:prstTxWarp>
          </a:bodyPr>
          <a:lstStyle/>
          <a:p>
            <a:pPr algn="ctr"/>
            <a:r>
              <a:rPr lang="en-US" altLang="zh-CN" sz="3600" kern="10">
                <a:solidFill>
                  <a:srgbClr val="000000"/>
                </a:solidFill>
                <a:latin typeface="微软雅黑" panose="020B0503020204020204" pitchFamily="34" charset="-122"/>
                <a:ea typeface="微软雅黑" panose="020B0503020204020204" pitchFamily="34" charset="-122"/>
              </a:rPr>
              <a:t>2</a:t>
            </a:r>
            <a:endParaRPr lang="zh-CN" altLang="en-US" sz="3600" kern="10">
              <a:solidFill>
                <a:srgbClr val="000000"/>
              </a:solidFill>
              <a:latin typeface="微软雅黑" panose="020B0503020204020204" pitchFamily="34" charset="-122"/>
              <a:ea typeface="微软雅黑" panose="020B0503020204020204" pitchFamily="34" charset="-122"/>
            </a:endParaRPr>
          </a:p>
        </p:txBody>
      </p:sp>
      <p:sp>
        <p:nvSpPr>
          <p:cNvPr id="31" name="WordArt 35"/>
          <p:cNvSpPr>
            <a:spLocks noChangeArrowheads="1" noChangeShapeType="1" noTextEdit="1"/>
          </p:cNvSpPr>
          <p:nvPr/>
        </p:nvSpPr>
        <p:spPr bwMode="auto">
          <a:xfrm>
            <a:off x="4469955" y="3029142"/>
            <a:ext cx="130513" cy="210008"/>
          </a:xfrm>
          <a:prstGeom prst="rect">
            <a:avLst/>
          </a:prstGeom>
        </p:spPr>
        <p:txBody>
          <a:bodyPr wrap="none" fromWordArt="1">
            <a:prstTxWarp prst="textPlain">
              <a:avLst>
                <a:gd name="adj" fmla="val 50000"/>
              </a:avLst>
            </a:prstTxWarp>
          </a:bodyPr>
          <a:lstStyle/>
          <a:p>
            <a:pPr algn="ctr"/>
            <a:r>
              <a:rPr lang="en-US" altLang="zh-CN" sz="3600" kern="10">
                <a:solidFill>
                  <a:srgbClr val="000000"/>
                </a:solidFill>
                <a:latin typeface="微软雅黑" panose="020B0503020204020204" pitchFamily="34" charset="-122"/>
                <a:ea typeface="微软雅黑" panose="020B0503020204020204" pitchFamily="34" charset="-122"/>
              </a:rPr>
              <a:t>3</a:t>
            </a:r>
            <a:endParaRPr lang="zh-CN" altLang="en-US" sz="3600" kern="10">
              <a:solidFill>
                <a:srgbClr val="000000"/>
              </a:solidFill>
              <a:latin typeface="微软雅黑" panose="020B0503020204020204" pitchFamily="34" charset="-122"/>
              <a:ea typeface="微软雅黑" panose="020B0503020204020204" pitchFamily="34" charset="-122"/>
            </a:endParaRPr>
          </a:p>
        </p:txBody>
      </p:sp>
      <p:sp>
        <p:nvSpPr>
          <p:cNvPr id="32" name="WordArt 36"/>
          <p:cNvSpPr>
            <a:spLocks noChangeArrowheads="1" noChangeShapeType="1" noTextEdit="1"/>
          </p:cNvSpPr>
          <p:nvPr/>
        </p:nvSpPr>
        <p:spPr bwMode="auto">
          <a:xfrm>
            <a:off x="5511639" y="3029142"/>
            <a:ext cx="130513" cy="210008"/>
          </a:xfrm>
          <a:prstGeom prst="rect">
            <a:avLst/>
          </a:prstGeom>
        </p:spPr>
        <p:txBody>
          <a:bodyPr wrap="none" fromWordArt="1">
            <a:prstTxWarp prst="textPlain">
              <a:avLst>
                <a:gd name="adj" fmla="val 50000"/>
              </a:avLst>
            </a:prstTxWarp>
          </a:bodyPr>
          <a:lstStyle/>
          <a:p>
            <a:pPr algn="ctr"/>
            <a:r>
              <a:rPr lang="en-US" altLang="zh-CN" sz="3600" kern="10">
                <a:solidFill>
                  <a:srgbClr val="000000"/>
                </a:solidFill>
                <a:latin typeface="微软雅黑" panose="020B0503020204020204" pitchFamily="34" charset="-122"/>
                <a:ea typeface="微软雅黑" panose="020B0503020204020204" pitchFamily="34" charset="-122"/>
              </a:rPr>
              <a:t>4</a:t>
            </a:r>
            <a:endParaRPr lang="zh-CN" altLang="en-US" sz="3600" kern="10">
              <a:solidFill>
                <a:srgbClr val="000000"/>
              </a:solidFill>
              <a:latin typeface="微软雅黑" panose="020B0503020204020204" pitchFamily="34" charset="-122"/>
              <a:ea typeface="微软雅黑" panose="020B0503020204020204" pitchFamily="34" charset="-122"/>
            </a:endParaRPr>
          </a:p>
        </p:txBody>
      </p:sp>
      <p:sp>
        <p:nvSpPr>
          <p:cNvPr id="33" name="WordArt 37"/>
          <p:cNvSpPr>
            <a:spLocks noChangeArrowheads="1" noChangeShapeType="1" noTextEdit="1"/>
          </p:cNvSpPr>
          <p:nvPr/>
        </p:nvSpPr>
        <p:spPr bwMode="auto">
          <a:xfrm>
            <a:off x="6637705" y="3034961"/>
            <a:ext cx="130513" cy="210008"/>
          </a:xfrm>
          <a:prstGeom prst="rect">
            <a:avLst/>
          </a:prstGeom>
        </p:spPr>
        <p:txBody>
          <a:bodyPr wrap="none" fromWordArt="1">
            <a:prstTxWarp prst="textPlain">
              <a:avLst>
                <a:gd name="adj" fmla="val 50000"/>
              </a:avLst>
            </a:prstTxWarp>
          </a:bodyPr>
          <a:lstStyle/>
          <a:p>
            <a:pPr algn="ctr"/>
            <a:r>
              <a:rPr lang="en-US" altLang="zh-CN" sz="3600" kern="10">
                <a:solidFill>
                  <a:srgbClr val="000000"/>
                </a:solidFill>
                <a:latin typeface="微软雅黑" panose="020B0503020204020204" pitchFamily="34" charset="-122"/>
                <a:ea typeface="微软雅黑" panose="020B0503020204020204" pitchFamily="34" charset="-122"/>
              </a:rPr>
              <a:t>5</a:t>
            </a:r>
            <a:endParaRPr lang="zh-CN" altLang="en-US" sz="3600" kern="10">
              <a:solidFill>
                <a:srgbClr val="000000"/>
              </a:solidFill>
              <a:latin typeface="微软雅黑" panose="020B0503020204020204" pitchFamily="34" charset="-122"/>
              <a:ea typeface="微软雅黑" panose="020B0503020204020204" pitchFamily="34" charset="-122"/>
            </a:endParaRPr>
          </a:p>
        </p:txBody>
      </p:sp>
      <p:sp>
        <p:nvSpPr>
          <p:cNvPr id="34" name="Freeform 39"/>
          <p:cNvSpPr/>
          <p:nvPr/>
        </p:nvSpPr>
        <p:spPr bwMode="auto">
          <a:xfrm>
            <a:off x="2689954" y="3806744"/>
            <a:ext cx="685722" cy="45719"/>
          </a:xfrm>
          <a:custGeom>
            <a:avLst/>
            <a:gdLst>
              <a:gd name="T0" fmla="*/ 2147483647 w 12"/>
              <a:gd name="T1" fmla="*/ 0 h 1587"/>
              <a:gd name="T2" fmla="*/ 0 w 12"/>
              <a:gd name="T3" fmla="*/ 0 h 1587"/>
              <a:gd name="T4" fmla="*/ 2147483647 w 12"/>
              <a:gd name="T5" fmla="*/ 0 h 1587"/>
              <a:gd name="T6" fmla="*/ 2147483647 w 12"/>
              <a:gd name="T7" fmla="*/ 0 h 1587"/>
              <a:gd name="T8" fmla="*/ 0 60000 65536"/>
              <a:gd name="T9" fmla="*/ 0 60000 65536"/>
              <a:gd name="T10" fmla="*/ 0 60000 65536"/>
              <a:gd name="T11" fmla="*/ 0 60000 65536"/>
              <a:gd name="T12" fmla="*/ 0 w 12"/>
              <a:gd name="T13" fmla="*/ 0 h 1587"/>
              <a:gd name="T14" fmla="*/ 12 w 12"/>
              <a:gd name="T15" fmla="*/ 1587 h 1587"/>
            </a:gdLst>
            <a:ahLst/>
            <a:cxnLst>
              <a:cxn ang="T8">
                <a:pos x="T0" y="T1"/>
              </a:cxn>
              <a:cxn ang="T9">
                <a:pos x="T2" y="T3"/>
              </a:cxn>
              <a:cxn ang="T10">
                <a:pos x="T4" y="T5"/>
              </a:cxn>
              <a:cxn ang="T11">
                <a:pos x="T6" y="T7"/>
              </a:cxn>
            </a:cxnLst>
            <a:rect l="T12" t="T13" r="T14" b="T15"/>
            <a:pathLst>
              <a:path w="12" h="1587">
                <a:moveTo>
                  <a:pt x="12" y="0"/>
                </a:moveTo>
                <a:lnTo>
                  <a:pt x="0" y="0"/>
                </a:lnTo>
                <a:lnTo>
                  <a:pt x="12" y="0"/>
                </a:lnTo>
                <a:close/>
              </a:path>
            </a:pathLst>
          </a:custGeom>
          <a:solidFill>
            <a:srgbClr val="020202"/>
          </a:solidFill>
          <a:ln>
            <a:noFill/>
          </a:ln>
        </p:spPr>
        <p:txBody>
          <a:bodyPr/>
          <a:lstStyle/>
          <a:p>
            <a:endParaRPr lang="zh-CN" altLang="en-US">
              <a:solidFill>
                <a:prstClr val="black"/>
              </a:solidFill>
              <a:ea typeface="微软雅黑" panose="020B0503020204020204" pitchFamily="34" charset="-122"/>
            </a:endParaRPr>
          </a:p>
        </p:txBody>
      </p:sp>
      <p:grpSp>
        <p:nvGrpSpPr>
          <p:cNvPr id="35" name="组合 34"/>
          <p:cNvGrpSpPr/>
          <p:nvPr/>
        </p:nvGrpSpPr>
        <p:grpSpPr>
          <a:xfrm>
            <a:off x="7804508" y="2400829"/>
            <a:ext cx="1466492" cy="1040546"/>
            <a:chOff x="7028286" y="2656671"/>
            <a:chExt cx="1798214" cy="1275918"/>
          </a:xfrm>
        </p:grpSpPr>
        <p:sp>
          <p:nvSpPr>
            <p:cNvPr id="36" name="Freeform 5"/>
            <p:cNvSpPr/>
            <p:nvPr/>
          </p:nvSpPr>
          <p:spPr bwMode="auto">
            <a:xfrm flipH="1">
              <a:off x="8058331" y="3596514"/>
              <a:ext cx="768169" cy="333165"/>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p:spPr>
          <p:txBody>
            <a:bodyPr/>
            <a:lstStyle/>
            <a:p>
              <a:pPr>
                <a:defRPr/>
              </a:pPr>
              <a:endParaRPr lang="zh-CN" altLang="en-US" kern="0" smtClean="0">
                <a:solidFill>
                  <a:prstClr val="black"/>
                </a:solidFill>
                <a:ea typeface="微软雅黑" panose="020B0503020204020204" pitchFamily="34" charset="-122"/>
              </a:endParaRPr>
            </a:p>
          </p:txBody>
        </p:sp>
        <p:sp>
          <p:nvSpPr>
            <p:cNvPr id="37" name="Freeform 14"/>
            <p:cNvSpPr/>
            <p:nvPr/>
          </p:nvSpPr>
          <p:spPr bwMode="auto">
            <a:xfrm flipH="1">
              <a:off x="7028286" y="2656671"/>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C0C0C0"/>
                </a:gs>
                <a:gs pos="100000">
                  <a:srgbClr val="F8F8F8"/>
                </a:gs>
              </a:gsLst>
              <a:lin ang="18900000" scaled="1"/>
            </a:gradFill>
            <a:ln>
              <a:noFill/>
            </a:ln>
            <a:effectLst/>
          </p:spPr>
          <p:txBody>
            <a:bodyPr/>
            <a:lstStyle/>
            <a:p>
              <a:endParaRPr lang="zh-CN" altLang="en-US">
                <a:solidFill>
                  <a:prstClr val="black"/>
                </a:solidFill>
                <a:ea typeface="微软雅黑" panose="020B0503020204020204" pitchFamily="34" charset="-122"/>
              </a:endParaRPr>
            </a:p>
          </p:txBody>
        </p:sp>
        <p:sp>
          <p:nvSpPr>
            <p:cNvPr id="38" name="Freeform 15"/>
            <p:cNvSpPr/>
            <p:nvPr/>
          </p:nvSpPr>
          <p:spPr bwMode="auto">
            <a:xfrm flipH="1">
              <a:off x="8053967" y="2656671"/>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969696"/>
                </a:gs>
                <a:gs pos="100000">
                  <a:srgbClr val="5F5F5F"/>
                </a:gs>
              </a:gsLst>
              <a:lin ang="2700000" scaled="1"/>
            </a:gradFill>
            <a:ln>
              <a:noFill/>
            </a:ln>
          </p:spPr>
          <p:txBody>
            <a:bodyPr/>
            <a:lstStyle/>
            <a:p>
              <a:endParaRPr lang="zh-CN" altLang="en-US">
                <a:solidFill>
                  <a:prstClr val="black"/>
                </a:solidFill>
                <a:ea typeface="微软雅黑" panose="020B0503020204020204" pitchFamily="34" charset="-122"/>
              </a:endParaRPr>
            </a:p>
          </p:txBody>
        </p:sp>
      </p:grpSp>
      <p:sp>
        <p:nvSpPr>
          <p:cNvPr id="39" name="WordArt 38"/>
          <p:cNvSpPr>
            <a:spLocks noChangeArrowheads="1" noChangeShapeType="1" noTextEdit="1"/>
          </p:cNvSpPr>
          <p:nvPr/>
        </p:nvSpPr>
        <p:spPr bwMode="auto">
          <a:xfrm>
            <a:off x="7891800" y="3094611"/>
            <a:ext cx="136446" cy="210007"/>
          </a:xfrm>
          <a:prstGeom prst="rect">
            <a:avLst/>
          </a:prstGeom>
        </p:spPr>
        <p:txBody>
          <a:bodyPr wrap="none" fromWordArt="1">
            <a:prstTxWarp prst="textPlain">
              <a:avLst>
                <a:gd name="adj" fmla="val 50000"/>
              </a:avLst>
            </a:prstTxWarp>
          </a:bodyPr>
          <a:lstStyle/>
          <a:p>
            <a:pPr algn="ctr"/>
            <a:r>
              <a:rPr lang="en-US" altLang="zh-CN" sz="3600" kern="10" dirty="0">
                <a:solidFill>
                  <a:srgbClr val="000000"/>
                </a:solidFill>
                <a:latin typeface="微软雅黑" panose="020B0503020204020204" pitchFamily="34" charset="-122"/>
                <a:ea typeface="微软雅黑" panose="020B0503020204020204" pitchFamily="34" charset="-122"/>
              </a:rPr>
              <a:t>6</a:t>
            </a:r>
            <a:endParaRPr lang="zh-CN" altLang="en-US" sz="3600" kern="10" dirty="0">
              <a:solidFill>
                <a:srgbClr val="000000"/>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1027742" y="2400829"/>
            <a:ext cx="1574463" cy="1044105"/>
            <a:chOff x="251520" y="2656671"/>
            <a:chExt cx="1930608" cy="1280282"/>
          </a:xfrm>
        </p:grpSpPr>
        <p:sp>
          <p:nvSpPr>
            <p:cNvPr id="41" name="Freeform 3"/>
            <p:cNvSpPr/>
            <p:nvPr/>
          </p:nvSpPr>
          <p:spPr bwMode="auto">
            <a:xfrm>
              <a:off x="251520" y="3603789"/>
              <a:ext cx="902017" cy="333164"/>
            </a:xfrm>
            <a:custGeom>
              <a:avLst/>
              <a:gdLst/>
              <a:ahLst/>
              <a:cxnLst>
                <a:cxn ang="0">
                  <a:pos x="2331" y="688"/>
                </a:cxn>
                <a:cxn ang="0">
                  <a:pos x="104" y="138"/>
                </a:cxn>
                <a:cxn ang="0">
                  <a:pos x="2086" y="0"/>
                </a:cxn>
                <a:cxn ang="0">
                  <a:pos x="2331" y="688"/>
                </a:cxn>
              </a:cxnLst>
              <a:rect l="0" t="0" r="r" b="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C0504D">
                    <a:alpha val="0"/>
                  </a:srgbClr>
                </a:gs>
                <a:gs pos="100000">
                  <a:srgbClr val="C0504D">
                    <a:gamma/>
                    <a:shade val="54510"/>
                    <a:invGamma/>
                    <a:alpha val="50000"/>
                  </a:srgbClr>
                </a:gs>
              </a:gsLst>
              <a:lin ang="0" scaled="1"/>
            </a:gradFill>
            <a:ln w="9525">
              <a:noFill/>
              <a:round/>
            </a:ln>
          </p:spPr>
          <p:txBody>
            <a:bodyPr/>
            <a:lstStyle/>
            <a:p>
              <a:pPr>
                <a:defRPr/>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42" name="Freeform 8"/>
            <p:cNvSpPr/>
            <p:nvPr/>
          </p:nvSpPr>
          <p:spPr bwMode="auto">
            <a:xfrm>
              <a:off x="1156447" y="2656671"/>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a:gsLst>
                <a:gs pos="0">
                  <a:srgbClr val="00B0F0"/>
                </a:gs>
                <a:gs pos="100000">
                  <a:srgbClr val="0070C0"/>
                </a:gs>
              </a:gsLst>
              <a:path path="circle">
                <a:fillToRect l="100000" t="100000"/>
              </a:path>
            </a:gradFill>
            <a:ln>
              <a:noFill/>
            </a:ln>
          </p:spPr>
          <p:txBody>
            <a:bodyPr wrap="none" anchor="ctr"/>
            <a:lstStyle/>
            <a:p>
              <a:endParaRPr lang="zh-CN" altLang="en-US">
                <a:solidFill>
                  <a:prstClr val="black"/>
                </a:solidFill>
                <a:ea typeface="微软雅黑" panose="020B0503020204020204" pitchFamily="34" charset="-122"/>
              </a:endParaRPr>
            </a:p>
          </p:txBody>
        </p:sp>
        <p:sp>
          <p:nvSpPr>
            <p:cNvPr id="43" name="Freeform 9"/>
            <p:cNvSpPr/>
            <p:nvPr/>
          </p:nvSpPr>
          <p:spPr bwMode="auto">
            <a:xfrm>
              <a:off x="810189" y="2656671"/>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a:gsLst>
                <a:gs pos="0">
                  <a:srgbClr val="00B0F0"/>
                </a:gs>
                <a:gs pos="100000">
                  <a:srgbClr val="0070C0"/>
                </a:gs>
              </a:gsLst>
              <a:path path="circle">
                <a:fillToRect l="100000" t="100000"/>
              </a:path>
            </a:gradFill>
            <a:ln>
              <a:noFill/>
            </a:ln>
          </p:spPr>
          <p:txBody>
            <a:bodyPr wrap="none" anchor="ctr"/>
            <a:lstStyle/>
            <a:p>
              <a:endParaRPr lang="zh-CN" altLang="en-US">
                <a:solidFill>
                  <a:prstClr val="black"/>
                </a:solidFill>
                <a:ea typeface="微软雅黑" panose="020B0503020204020204" pitchFamily="34" charset="-122"/>
              </a:endParaRPr>
            </a:p>
          </p:txBody>
        </p:sp>
      </p:grpSp>
      <p:sp>
        <p:nvSpPr>
          <p:cNvPr id="44" name="WordArt 33"/>
          <p:cNvSpPr>
            <a:spLocks noChangeArrowheads="1" noChangeShapeType="1" noTextEdit="1"/>
          </p:cNvSpPr>
          <p:nvPr/>
        </p:nvSpPr>
        <p:spPr bwMode="auto">
          <a:xfrm>
            <a:off x="2054877" y="3110614"/>
            <a:ext cx="103225" cy="210009"/>
          </a:xfrm>
          <a:prstGeom prst="rect">
            <a:avLst/>
          </a:prstGeom>
        </p:spPr>
        <p:txBody>
          <a:bodyPr wrap="none" fromWordArt="1">
            <a:prstTxWarp prst="textPlain">
              <a:avLst>
                <a:gd name="adj" fmla="val 50000"/>
              </a:avLst>
            </a:prstTxWarp>
          </a:bodyPr>
          <a:lstStyle/>
          <a:p>
            <a:pPr algn="ctr"/>
            <a:r>
              <a:rPr lang="en-US" altLang="zh-CN" sz="3600" kern="10" dirty="0">
                <a:solidFill>
                  <a:srgbClr val="000000"/>
                </a:solidFill>
                <a:latin typeface="微软雅黑" panose="020B0503020204020204" pitchFamily="34" charset="-122"/>
                <a:ea typeface="微软雅黑" panose="020B0503020204020204" pitchFamily="34" charset="-122"/>
              </a:rPr>
              <a:t>1</a:t>
            </a:r>
            <a:endParaRPr lang="zh-CN" altLang="en-US" sz="3600" kern="10" dirty="0">
              <a:solidFill>
                <a:srgbClr val="000000"/>
              </a:solidFill>
              <a:latin typeface="微软雅黑" panose="020B0503020204020204" pitchFamily="34" charset="-122"/>
              <a:ea typeface="微软雅黑" panose="020B0503020204020204" pitchFamily="34" charset="-122"/>
            </a:endParaRPr>
          </a:p>
        </p:txBody>
      </p:sp>
      <p:sp>
        <p:nvSpPr>
          <p:cNvPr id="45"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1000"/>
                                        <p:tgtEl>
                                          <p:spTgt spid="40"/>
                                        </p:tgtEl>
                                      </p:cBhvr>
                                    </p:animEffect>
                                    <p:anim calcmode="lin" valueType="num">
                                      <p:cBhvr>
                                        <p:cTn id="12" dur="1000" fill="hold"/>
                                        <p:tgtEl>
                                          <p:spTgt spid="40"/>
                                        </p:tgtEl>
                                        <p:attrNameLst>
                                          <p:attrName>ppt_x</p:attrName>
                                        </p:attrNameLst>
                                      </p:cBhvr>
                                      <p:tavLst>
                                        <p:tav tm="0">
                                          <p:val>
                                            <p:strVal val="#ppt_x"/>
                                          </p:val>
                                        </p:tav>
                                        <p:tav tm="100000">
                                          <p:val>
                                            <p:strVal val="#ppt_x"/>
                                          </p:val>
                                        </p:tav>
                                      </p:tavLst>
                                    </p:anim>
                                    <p:anim calcmode="lin" valueType="num">
                                      <p:cBhvr>
                                        <p:cTn id="13" dur="900" decel="100000" fill="hold"/>
                                        <p:tgtEl>
                                          <p:spTgt spid="4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900" decel="100000" fill="hold"/>
                                        <p:tgtEl>
                                          <p:spTgt spid="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5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900" decel="100000" fill="hold"/>
                                        <p:tgtEl>
                                          <p:spTgt spid="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75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900" decel="100000" fill="hold"/>
                                        <p:tgtEl>
                                          <p:spTgt spid="1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0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900" decel="100000" fill="hold"/>
                                        <p:tgtEl>
                                          <p:spTgt spid="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25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1000"/>
                                        <p:tgtEl>
                                          <p:spTgt spid="35"/>
                                        </p:tgtEl>
                                      </p:cBhvr>
                                    </p:animEffect>
                                    <p:anim calcmode="lin" valueType="num">
                                      <p:cBhvr>
                                        <p:cTn id="42" dur="1000" fill="hold"/>
                                        <p:tgtEl>
                                          <p:spTgt spid="35"/>
                                        </p:tgtEl>
                                        <p:attrNameLst>
                                          <p:attrName>ppt_x</p:attrName>
                                        </p:attrNameLst>
                                      </p:cBhvr>
                                      <p:tavLst>
                                        <p:tav tm="0">
                                          <p:val>
                                            <p:strVal val="#ppt_x"/>
                                          </p:val>
                                        </p:tav>
                                        <p:tav tm="100000">
                                          <p:val>
                                            <p:strVal val="#ppt_x"/>
                                          </p:val>
                                        </p:tav>
                                      </p:tavLst>
                                    </p:anim>
                                    <p:anim calcmode="lin" valueType="num">
                                      <p:cBhvr>
                                        <p:cTn id="43" dur="900" decel="100000" fill="hold"/>
                                        <p:tgtEl>
                                          <p:spTgt spid="3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75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grpId="0" nodeType="withEffect">
                                  <p:stCondLst>
                                    <p:cond delay="125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childTnLst>
                          </p:cTn>
                        </p:par>
                        <p:par>
                          <p:cTn id="64" fill="hold">
                            <p:stCondLst>
                              <p:cond delay="1000"/>
                            </p:stCondLst>
                            <p:childTnLst>
                              <p:par>
                                <p:cTn id="65" presetID="22" presetClass="entr" presetSubtype="4"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down)">
                                      <p:cBhvr>
                                        <p:cTn id="70" dur="500"/>
                                        <p:tgtEl>
                                          <p:spTgt spid="21"/>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down)">
                                      <p:cBhvr>
                                        <p:cTn id="73" dur="500"/>
                                        <p:tgtEl>
                                          <p:spTgt spid="23"/>
                                        </p:tgtEl>
                                      </p:cBhvr>
                                    </p:animEffect>
                                  </p:childTnLst>
                                </p:cTn>
                              </p:par>
                            </p:childTnLst>
                          </p:cTn>
                        </p:par>
                        <p:par>
                          <p:cTn id="74" fill="hold">
                            <p:stCondLst>
                              <p:cond delay="1500"/>
                            </p:stCondLst>
                            <p:childTnLst>
                              <p:par>
                                <p:cTn id="75" presetID="22" presetClass="entr" presetSubtype="1"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up)">
                                      <p:cBhvr>
                                        <p:cTn id="77" dur="500"/>
                                        <p:tgtEl>
                                          <p:spTgt spid="25"/>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up)">
                                      <p:cBhvr>
                                        <p:cTn id="80" dur="500"/>
                                        <p:tgtEl>
                                          <p:spTgt spid="27"/>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up)">
                                      <p:cBhvr>
                                        <p:cTn id="83" dur="500"/>
                                        <p:tgtEl>
                                          <p:spTgt spid="29"/>
                                        </p:tgtEl>
                                      </p:cBhvr>
                                    </p:animEffect>
                                  </p:childTnLst>
                                </p:cTn>
                              </p:par>
                            </p:childTnLst>
                          </p:cTn>
                        </p:par>
                        <p:par>
                          <p:cTn id="84" fill="hold">
                            <p:stCondLst>
                              <p:cond delay="2000"/>
                            </p:stCondLst>
                            <p:childTnLst>
                              <p:par>
                                <p:cTn id="85" presetID="18" presetClass="entr" presetSubtype="3" fill="hold" grpId="0" nodeType="after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strips(upRight)">
                                      <p:cBhvr>
                                        <p:cTn id="87" dur="500"/>
                                        <p:tgtEl>
                                          <p:spTgt spid="18"/>
                                        </p:tgtEl>
                                      </p:cBhvr>
                                    </p:animEffect>
                                  </p:childTnLst>
                                </p:cTn>
                              </p:par>
                              <p:par>
                                <p:cTn id="88" presetID="18" presetClass="entr" presetSubtype="3"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strips(upRight)">
                                      <p:cBhvr>
                                        <p:cTn id="90" dur="500"/>
                                        <p:tgtEl>
                                          <p:spTgt spid="20"/>
                                        </p:tgtEl>
                                      </p:cBhvr>
                                    </p:animEffect>
                                  </p:childTnLst>
                                </p:cTn>
                              </p:par>
                              <p:par>
                                <p:cTn id="91" presetID="18" presetClass="entr" presetSubtype="3"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strips(upRight)">
                                      <p:cBhvr>
                                        <p:cTn id="93" dur="500"/>
                                        <p:tgtEl>
                                          <p:spTgt spid="22"/>
                                        </p:tgtEl>
                                      </p:cBhvr>
                                    </p:animEffect>
                                  </p:childTnLst>
                                </p:cTn>
                              </p:par>
                            </p:childTnLst>
                          </p:cTn>
                        </p:par>
                        <p:par>
                          <p:cTn id="94" fill="hold">
                            <p:stCondLst>
                              <p:cond delay="2500"/>
                            </p:stCondLst>
                            <p:childTnLst>
                              <p:par>
                                <p:cTn id="95" presetID="18" presetClass="entr" presetSubtype="9"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strips(upLeft)">
                                      <p:cBhvr>
                                        <p:cTn id="97" dur="500"/>
                                        <p:tgtEl>
                                          <p:spTgt spid="24"/>
                                        </p:tgtEl>
                                      </p:cBhvr>
                                    </p:animEffect>
                                  </p:childTnLst>
                                </p:cTn>
                              </p:par>
                              <p:par>
                                <p:cTn id="98" presetID="18" presetClass="entr" presetSubtype="9" fill="hold" grpId="0"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strips(upLeft)">
                                      <p:cBhvr>
                                        <p:cTn id="100" dur="500"/>
                                        <p:tgtEl>
                                          <p:spTgt spid="26"/>
                                        </p:tgtEl>
                                      </p:cBhvr>
                                    </p:animEffect>
                                  </p:childTnLst>
                                </p:cTn>
                              </p:par>
                              <p:par>
                                <p:cTn id="101" presetID="18" presetClass="entr" presetSubtype="9"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strips(upLeft)">
                                      <p:cBhvr>
                                        <p:cTn id="10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1" grpId="0" animBg="1"/>
      <p:bldP spid="22" grpId="0"/>
      <p:bldP spid="23" grpId="0" animBg="1"/>
      <p:bldP spid="24" grpId="0"/>
      <p:bldP spid="25" grpId="0" animBg="1"/>
      <p:bldP spid="26" grpId="0"/>
      <p:bldP spid="27" grpId="0" animBg="1"/>
      <p:bldP spid="28" grpId="0"/>
      <p:bldP spid="29" grpId="0" animBg="1"/>
      <p:bldP spid="30" grpId="0"/>
      <p:bldP spid="31" grpId="0"/>
      <p:bldP spid="32" grpId="0"/>
      <p:bldP spid="33" grpId="0"/>
      <p:bldP spid="39" grpId="0"/>
      <p:bldP spid="44"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4156713" y="1532231"/>
            <a:ext cx="1605743" cy="280464"/>
          </a:xfrm>
          <a:prstGeom prst="roundRect">
            <a:avLst>
              <a:gd name="adj" fmla="val 13125"/>
            </a:avLst>
          </a:prstGeom>
          <a:solidFill>
            <a:srgbClr val="0070C0"/>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anose="020B0503020204020204" pitchFamily="34" charset="-122"/>
              <a:ea typeface="微软雅黑" panose="020B0503020204020204" pitchFamily="34" charset="-122"/>
            </a:endParaRPr>
          </a:p>
        </p:txBody>
      </p:sp>
      <p:sp>
        <p:nvSpPr>
          <p:cNvPr id="3" name="Text Box 4"/>
          <p:cNvSpPr txBox="1">
            <a:spLocks noChangeArrowheads="1"/>
          </p:cNvSpPr>
          <p:nvPr/>
        </p:nvSpPr>
        <p:spPr bwMode="auto">
          <a:xfrm>
            <a:off x="4156711" y="1522168"/>
            <a:ext cx="1610072" cy="307777"/>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base">
              <a:spcBef>
                <a:spcPct val="50000"/>
              </a:spcBef>
              <a:spcAft>
                <a:spcPct val="0"/>
              </a:spcAft>
            </a:pPr>
            <a:r>
              <a:rPr lang="zh-CN" altLang="en-US" sz="1400" dirty="0">
                <a:solidFill>
                  <a:srgbClr val="FFFFFF"/>
                </a:solidFill>
                <a:latin typeface="Arial" panose="020B0604020202020204" pitchFamily="34" charset="0"/>
                <a:ea typeface="华文细黑" panose="02010600040101010101" pitchFamily="2" charset="-122"/>
              </a:rPr>
              <a:t>单击添加</a:t>
            </a:r>
            <a:endParaRPr lang="en-US" sz="1400" dirty="0">
              <a:solidFill>
                <a:srgbClr val="FFFFFF"/>
              </a:solidFill>
              <a:latin typeface="Arial" panose="020B0604020202020204" pitchFamily="34" charset="0"/>
              <a:ea typeface="华文细黑" panose="02010600040101010101" pitchFamily="2" charset="-122"/>
            </a:endParaRPr>
          </a:p>
        </p:txBody>
      </p:sp>
      <p:sp>
        <p:nvSpPr>
          <p:cNvPr id="4" name="AutoShape 5"/>
          <p:cNvSpPr>
            <a:spLocks noChangeArrowheads="1"/>
          </p:cNvSpPr>
          <p:nvPr/>
        </p:nvSpPr>
        <p:spPr bwMode="auto">
          <a:xfrm>
            <a:off x="4074478" y="1884109"/>
            <a:ext cx="1774541" cy="67778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ln>
        </p:spPr>
        <p:txBody>
          <a:bodyPr/>
          <a:lstStyle/>
          <a:p>
            <a:pPr algn="ctr" fontAlgn="base">
              <a:lnSpc>
                <a:spcPct val="120000"/>
              </a:lnSpc>
              <a:spcBef>
                <a:spcPct val="0"/>
              </a:spcBef>
              <a:spcAft>
                <a:spcPct val="0"/>
              </a:spcAft>
              <a:defRPr/>
            </a:pPr>
            <a:r>
              <a:rPr lang="zh-CN" altLang="en-US" sz="1200" kern="0" dirty="0">
                <a:solidFill>
                  <a:srgbClr val="000000"/>
                </a:solidFill>
                <a:latin typeface="Arial" panose="020B0604020202020204" pitchFamily="34" charset="0"/>
                <a:ea typeface="华文细黑" panose="02010600040101010101" pitchFamily="2" charset="-122"/>
              </a:rPr>
              <a:t>单击添加内容文字</a:t>
            </a:r>
            <a:endParaRPr lang="zh-CN" altLang="en-US" sz="1200" kern="0" dirty="0">
              <a:solidFill>
                <a:srgbClr val="000000"/>
              </a:solidFill>
              <a:latin typeface="Arial" panose="020B0604020202020204" pitchFamily="34" charset="0"/>
              <a:ea typeface="华文细黑" panose="02010600040101010101" pitchFamily="2" charset="-122"/>
            </a:endParaRPr>
          </a:p>
        </p:txBody>
      </p:sp>
      <p:pic>
        <p:nvPicPr>
          <p:cNvPr id="5" name="Picture 6" descr="3"/>
          <p:cNvPicPr>
            <a:picLocks noChangeAspect="1" noChangeArrowheads="1"/>
          </p:cNvPicPr>
          <p:nvPr/>
        </p:nvPicPr>
        <p:blipFill rotWithShape="1">
          <a:blip r:embed="rId1">
            <a:extLst>
              <a:ext uri="{28A0092B-C50C-407E-A947-70E740481C1C}">
                <a14:useLocalDpi xmlns:a14="http://schemas.microsoft.com/office/drawing/2010/main" val="0"/>
              </a:ext>
            </a:extLst>
          </a:blip>
          <a:srcRect b="35062"/>
          <a:stretch>
            <a:fillRect/>
          </a:stretch>
        </p:blipFill>
        <p:spPr bwMode="auto">
          <a:xfrm>
            <a:off x="6046672" y="1340061"/>
            <a:ext cx="555445" cy="1430887"/>
          </a:xfrm>
          <a:prstGeom prst="rect">
            <a:avLst/>
          </a:prstGeom>
          <a:noFill/>
          <a:ln>
            <a:noFill/>
          </a:ln>
        </p:spPr>
      </p:pic>
      <p:pic>
        <p:nvPicPr>
          <p:cNvPr id="6" name="Picture 7" descr="5"/>
          <p:cNvPicPr>
            <a:picLocks noChangeAspect="1" noChangeArrowheads="1"/>
          </p:cNvPicPr>
          <p:nvPr/>
        </p:nvPicPr>
        <p:blipFill rotWithShape="1">
          <a:blip r:embed="rId2">
            <a:extLst>
              <a:ext uri="{28A0092B-C50C-407E-A947-70E740481C1C}">
                <a14:useLocalDpi xmlns:a14="http://schemas.microsoft.com/office/drawing/2010/main" val="0"/>
              </a:ext>
            </a:extLst>
          </a:blip>
          <a:srcRect b="24097"/>
          <a:stretch>
            <a:fillRect/>
          </a:stretch>
        </p:blipFill>
        <p:spPr bwMode="auto">
          <a:xfrm>
            <a:off x="3156908" y="3137110"/>
            <a:ext cx="496294" cy="1664607"/>
          </a:xfrm>
          <a:prstGeom prst="rect">
            <a:avLst/>
          </a:prstGeom>
          <a:noFill/>
          <a:ln>
            <a:noFill/>
          </a:ln>
        </p:spPr>
      </p:pic>
      <p:pic>
        <p:nvPicPr>
          <p:cNvPr id="7" name="Picture 8" descr="6"/>
          <p:cNvPicPr>
            <a:picLocks noChangeAspect="1" noChangeArrowheads="1"/>
          </p:cNvPicPr>
          <p:nvPr/>
        </p:nvPicPr>
        <p:blipFill rotWithShape="1">
          <a:blip r:embed="rId3">
            <a:extLst>
              <a:ext uri="{28A0092B-C50C-407E-A947-70E740481C1C}">
                <a14:useLocalDpi xmlns:a14="http://schemas.microsoft.com/office/drawing/2010/main" val="0"/>
              </a:ext>
            </a:extLst>
          </a:blip>
          <a:srcRect b="25422"/>
          <a:stretch>
            <a:fillRect/>
          </a:stretch>
        </p:blipFill>
        <p:spPr bwMode="auto">
          <a:xfrm>
            <a:off x="8326162" y="3137110"/>
            <a:ext cx="487638" cy="1664607"/>
          </a:xfrm>
          <a:prstGeom prst="rect">
            <a:avLst/>
          </a:prstGeom>
          <a:noFill/>
          <a:ln>
            <a:noFill/>
          </a:ln>
        </p:spPr>
      </p:pic>
      <p:sp>
        <p:nvSpPr>
          <p:cNvPr id="8" name="AutoShape 9"/>
          <p:cNvSpPr>
            <a:spLocks noChangeArrowheads="1"/>
          </p:cNvSpPr>
          <p:nvPr/>
        </p:nvSpPr>
        <p:spPr bwMode="auto">
          <a:xfrm>
            <a:off x="1437190" y="2979997"/>
            <a:ext cx="1607186" cy="280464"/>
          </a:xfrm>
          <a:prstGeom prst="roundRect">
            <a:avLst>
              <a:gd name="adj" fmla="val 13125"/>
            </a:avLst>
          </a:prstGeom>
          <a:solidFill>
            <a:srgbClr val="0070C0"/>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anose="020B0503020204020204" pitchFamily="34" charset="-122"/>
              <a:ea typeface="微软雅黑" panose="020B0503020204020204" pitchFamily="34" charset="-122"/>
            </a:endParaRPr>
          </a:p>
        </p:txBody>
      </p:sp>
      <p:sp>
        <p:nvSpPr>
          <p:cNvPr id="9" name="Text Box 10"/>
          <p:cNvSpPr txBox="1">
            <a:spLocks noChangeArrowheads="1"/>
          </p:cNvSpPr>
          <p:nvPr/>
        </p:nvSpPr>
        <p:spPr bwMode="auto">
          <a:xfrm>
            <a:off x="1437192" y="2980869"/>
            <a:ext cx="1611515" cy="307777"/>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base">
              <a:spcBef>
                <a:spcPct val="50000"/>
              </a:spcBef>
              <a:spcAft>
                <a:spcPct val="0"/>
              </a:spcAft>
            </a:pPr>
            <a:r>
              <a:rPr lang="zh-CN" altLang="en-US" sz="1400" dirty="0">
                <a:solidFill>
                  <a:srgbClr val="FFFFFF"/>
                </a:solidFill>
                <a:latin typeface="Arial" panose="020B0604020202020204" pitchFamily="34" charset="0"/>
                <a:ea typeface="华文细黑" panose="02010600040101010101" pitchFamily="2" charset="-122"/>
              </a:rPr>
              <a:t>单击添加</a:t>
            </a:r>
            <a:endParaRPr lang="en-US" sz="1400" dirty="0">
              <a:solidFill>
                <a:srgbClr val="FFFFFF"/>
              </a:solidFill>
              <a:latin typeface="Arial" panose="020B0604020202020204" pitchFamily="34" charset="0"/>
              <a:ea typeface="华文细黑" panose="02010600040101010101" pitchFamily="2" charset="-122"/>
            </a:endParaRPr>
          </a:p>
        </p:txBody>
      </p:sp>
      <p:sp>
        <p:nvSpPr>
          <p:cNvPr id="10" name="AutoShape 11"/>
          <p:cNvSpPr>
            <a:spLocks noChangeArrowheads="1"/>
          </p:cNvSpPr>
          <p:nvPr/>
        </p:nvSpPr>
        <p:spPr bwMode="auto">
          <a:xfrm>
            <a:off x="1354958" y="3331875"/>
            <a:ext cx="1775983" cy="67778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ln>
        </p:spPr>
        <p:txBody>
          <a:bodyPr/>
          <a:lstStyle/>
          <a:p>
            <a:pPr algn="ctr" fontAlgn="base">
              <a:lnSpc>
                <a:spcPct val="120000"/>
              </a:lnSpc>
              <a:spcBef>
                <a:spcPct val="0"/>
              </a:spcBef>
              <a:spcAft>
                <a:spcPct val="0"/>
              </a:spcAft>
              <a:defRPr/>
            </a:pPr>
            <a:r>
              <a:rPr lang="zh-CN" altLang="en-US" sz="1200" kern="0">
                <a:solidFill>
                  <a:srgbClr val="000000"/>
                </a:solidFill>
                <a:latin typeface="Arial" panose="020B0604020202020204" pitchFamily="34" charset="0"/>
                <a:ea typeface="华文细黑" panose="02010600040101010101" pitchFamily="2" charset="-122"/>
              </a:rPr>
              <a:t>单击添加内容文字</a:t>
            </a:r>
            <a:endParaRPr lang="zh-CN" altLang="en-US" sz="1200" kern="0">
              <a:solidFill>
                <a:srgbClr val="000000"/>
              </a:solidFill>
              <a:latin typeface="Arial" panose="020B0604020202020204" pitchFamily="34" charset="0"/>
              <a:ea typeface="华文细黑" panose="02010600040101010101" pitchFamily="2" charset="-122"/>
            </a:endParaRPr>
          </a:p>
        </p:txBody>
      </p:sp>
      <p:sp>
        <p:nvSpPr>
          <p:cNvPr id="11" name="AutoShape 12"/>
          <p:cNvSpPr>
            <a:spLocks noChangeArrowheads="1"/>
          </p:cNvSpPr>
          <p:nvPr/>
        </p:nvSpPr>
        <p:spPr bwMode="auto">
          <a:xfrm>
            <a:off x="6584803" y="2979997"/>
            <a:ext cx="1605744" cy="280464"/>
          </a:xfrm>
          <a:prstGeom prst="roundRect">
            <a:avLst>
              <a:gd name="adj" fmla="val 13125"/>
            </a:avLst>
          </a:prstGeom>
          <a:solidFill>
            <a:srgbClr val="0070C0"/>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anose="020B0503020204020204" pitchFamily="34" charset="-122"/>
              <a:ea typeface="微软雅黑" panose="020B0503020204020204" pitchFamily="34" charset="-122"/>
            </a:endParaRPr>
          </a:p>
        </p:txBody>
      </p:sp>
      <p:sp>
        <p:nvSpPr>
          <p:cNvPr id="12" name="Text Box 13"/>
          <p:cNvSpPr txBox="1">
            <a:spLocks noChangeArrowheads="1"/>
          </p:cNvSpPr>
          <p:nvPr/>
        </p:nvSpPr>
        <p:spPr bwMode="auto">
          <a:xfrm>
            <a:off x="6584803" y="2980869"/>
            <a:ext cx="1610072" cy="307777"/>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base">
              <a:spcBef>
                <a:spcPct val="50000"/>
              </a:spcBef>
              <a:spcAft>
                <a:spcPct val="0"/>
              </a:spcAft>
            </a:pPr>
            <a:r>
              <a:rPr lang="zh-CN" altLang="en-US" sz="1400" dirty="0">
                <a:solidFill>
                  <a:srgbClr val="FFFFFF"/>
                </a:solidFill>
                <a:latin typeface="Arial" panose="020B0604020202020204" pitchFamily="34" charset="0"/>
                <a:ea typeface="华文细黑" panose="02010600040101010101" pitchFamily="2" charset="-122"/>
              </a:rPr>
              <a:t>单击添加</a:t>
            </a:r>
            <a:endParaRPr lang="en-US" sz="1400" dirty="0">
              <a:solidFill>
                <a:srgbClr val="FFFFFF"/>
              </a:solidFill>
              <a:latin typeface="Arial" panose="020B0604020202020204" pitchFamily="34" charset="0"/>
              <a:ea typeface="华文细黑" panose="02010600040101010101" pitchFamily="2" charset="-122"/>
            </a:endParaRPr>
          </a:p>
        </p:txBody>
      </p:sp>
      <p:sp>
        <p:nvSpPr>
          <p:cNvPr id="13" name="AutoShape 14"/>
          <p:cNvSpPr>
            <a:spLocks noChangeArrowheads="1"/>
          </p:cNvSpPr>
          <p:nvPr/>
        </p:nvSpPr>
        <p:spPr bwMode="auto">
          <a:xfrm>
            <a:off x="6502570" y="3331875"/>
            <a:ext cx="1775983" cy="67778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ln>
        </p:spPr>
        <p:txBody>
          <a:bodyPr/>
          <a:lstStyle/>
          <a:p>
            <a:pPr algn="ctr" fontAlgn="base">
              <a:lnSpc>
                <a:spcPct val="120000"/>
              </a:lnSpc>
              <a:spcBef>
                <a:spcPct val="0"/>
              </a:spcBef>
              <a:spcAft>
                <a:spcPct val="0"/>
              </a:spcAft>
              <a:defRPr/>
            </a:pPr>
            <a:r>
              <a:rPr lang="zh-CN" altLang="en-US" sz="1200" kern="0">
                <a:solidFill>
                  <a:srgbClr val="000000"/>
                </a:solidFill>
                <a:latin typeface="Arial" panose="020B0604020202020204" pitchFamily="34" charset="0"/>
                <a:ea typeface="华文细黑" panose="02010600040101010101" pitchFamily="2" charset="-122"/>
              </a:rPr>
              <a:t>单击添加内容文字</a:t>
            </a:r>
            <a:endParaRPr lang="zh-CN" altLang="en-US" sz="1200" kern="0">
              <a:solidFill>
                <a:srgbClr val="000000"/>
              </a:solidFill>
              <a:latin typeface="Arial" panose="020B0604020202020204" pitchFamily="34" charset="0"/>
              <a:ea typeface="华文细黑" panose="02010600040101010101" pitchFamily="2" charset="-122"/>
            </a:endParaRPr>
          </a:p>
        </p:txBody>
      </p:sp>
      <p:sp>
        <p:nvSpPr>
          <p:cNvPr id="14" name="AutoShape 15"/>
          <p:cNvSpPr>
            <a:spLocks noChangeArrowheads="1"/>
          </p:cNvSpPr>
          <p:nvPr/>
        </p:nvSpPr>
        <p:spPr bwMode="auto">
          <a:xfrm>
            <a:off x="4156713" y="2979997"/>
            <a:ext cx="1605743" cy="280464"/>
          </a:xfrm>
          <a:prstGeom prst="roundRect">
            <a:avLst>
              <a:gd name="adj" fmla="val 13125"/>
            </a:avLst>
          </a:prstGeom>
          <a:solidFill>
            <a:srgbClr val="0070C0"/>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anose="020B0503020204020204" pitchFamily="34" charset="-122"/>
              <a:ea typeface="微软雅黑" panose="020B0503020204020204" pitchFamily="34" charset="-122"/>
            </a:endParaRPr>
          </a:p>
        </p:txBody>
      </p:sp>
      <p:sp>
        <p:nvSpPr>
          <p:cNvPr id="15" name="Text Box 16"/>
          <p:cNvSpPr txBox="1">
            <a:spLocks noChangeArrowheads="1"/>
          </p:cNvSpPr>
          <p:nvPr/>
        </p:nvSpPr>
        <p:spPr bwMode="auto">
          <a:xfrm>
            <a:off x="4156711" y="2980869"/>
            <a:ext cx="1610072" cy="307777"/>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base">
              <a:spcBef>
                <a:spcPct val="50000"/>
              </a:spcBef>
              <a:spcAft>
                <a:spcPct val="0"/>
              </a:spcAft>
            </a:pPr>
            <a:r>
              <a:rPr lang="zh-CN" altLang="en-US" sz="1400">
                <a:solidFill>
                  <a:srgbClr val="FFFFFF"/>
                </a:solidFill>
                <a:latin typeface="Arial" panose="020B0604020202020204" pitchFamily="34" charset="0"/>
                <a:ea typeface="华文细黑" panose="02010600040101010101" pitchFamily="2" charset="-122"/>
              </a:rPr>
              <a:t>单击添加</a:t>
            </a:r>
            <a:endParaRPr lang="en-US" sz="1400">
              <a:solidFill>
                <a:srgbClr val="FFFFFF"/>
              </a:solidFill>
              <a:latin typeface="Arial" panose="020B0604020202020204" pitchFamily="34" charset="0"/>
              <a:ea typeface="华文细黑" panose="02010600040101010101" pitchFamily="2" charset="-122"/>
            </a:endParaRPr>
          </a:p>
        </p:txBody>
      </p:sp>
      <p:sp>
        <p:nvSpPr>
          <p:cNvPr id="16" name="AutoShape 17"/>
          <p:cNvSpPr>
            <a:spLocks noChangeArrowheads="1"/>
          </p:cNvSpPr>
          <p:nvPr/>
        </p:nvSpPr>
        <p:spPr bwMode="auto">
          <a:xfrm>
            <a:off x="4074478" y="3331875"/>
            <a:ext cx="1774541" cy="67778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ln>
        </p:spPr>
        <p:txBody>
          <a:bodyPr/>
          <a:lstStyle/>
          <a:p>
            <a:pPr algn="ctr" fontAlgn="base">
              <a:lnSpc>
                <a:spcPct val="120000"/>
              </a:lnSpc>
              <a:spcBef>
                <a:spcPct val="0"/>
              </a:spcBef>
              <a:spcAft>
                <a:spcPct val="0"/>
              </a:spcAft>
              <a:defRPr/>
            </a:pPr>
            <a:r>
              <a:rPr lang="zh-CN" altLang="en-US" sz="1200" kern="0" dirty="0">
                <a:solidFill>
                  <a:srgbClr val="000000"/>
                </a:solidFill>
                <a:latin typeface="Arial" panose="020B0604020202020204" pitchFamily="34" charset="0"/>
                <a:ea typeface="华文细黑" panose="02010600040101010101" pitchFamily="2" charset="-122"/>
              </a:rPr>
              <a:t>单击添加内容文字</a:t>
            </a:r>
            <a:endParaRPr lang="zh-CN" altLang="en-US" sz="1200" kern="0" dirty="0">
              <a:solidFill>
                <a:srgbClr val="000000"/>
              </a:solidFill>
              <a:latin typeface="Arial" panose="020B0604020202020204" pitchFamily="34" charset="0"/>
              <a:ea typeface="华文细黑" panose="02010600040101010101" pitchFamily="2" charset="-122"/>
            </a:endParaRPr>
          </a:p>
        </p:txBody>
      </p:sp>
      <p:cxnSp>
        <p:nvCxnSpPr>
          <p:cNvPr id="17" name="AutoShape 18"/>
          <p:cNvCxnSpPr>
            <a:cxnSpLocks noChangeShapeType="1"/>
            <a:stCxn id="4" idx="2"/>
            <a:endCxn id="15" idx="0"/>
          </p:cNvCxnSpPr>
          <p:nvPr/>
        </p:nvCxnSpPr>
        <p:spPr bwMode="auto">
          <a:xfrm flipH="1">
            <a:off x="4961748" y="2561898"/>
            <a:ext cx="1" cy="418971"/>
          </a:xfrm>
          <a:prstGeom prst="straightConnector1">
            <a:avLst/>
          </a:prstGeom>
          <a:noFill/>
          <a:ln w="9525">
            <a:solidFill>
              <a:srgbClr val="000000"/>
            </a:solidFill>
            <a:round/>
          </a:ln>
        </p:spPr>
      </p:cxnSp>
      <p:cxnSp>
        <p:nvCxnSpPr>
          <p:cNvPr id="18" name="AutoShape 19"/>
          <p:cNvCxnSpPr>
            <a:cxnSpLocks noChangeShapeType="1"/>
            <a:stCxn id="4" idx="2"/>
            <a:endCxn id="9" idx="0"/>
          </p:cNvCxnSpPr>
          <p:nvPr/>
        </p:nvCxnSpPr>
        <p:spPr bwMode="auto">
          <a:xfrm rot="5400000">
            <a:off x="3392865" y="1411984"/>
            <a:ext cx="418971" cy="2718799"/>
          </a:xfrm>
          <a:prstGeom prst="bentConnector3">
            <a:avLst>
              <a:gd name="adj1" fmla="val 50000"/>
            </a:avLst>
          </a:prstGeom>
          <a:noFill/>
          <a:ln w="9525">
            <a:solidFill>
              <a:srgbClr val="000000"/>
            </a:solidFill>
            <a:miter lim="800000"/>
            <a:tailEnd type="triangle" w="med" len="med"/>
          </a:ln>
        </p:spPr>
      </p:cxnSp>
      <p:pic>
        <p:nvPicPr>
          <p:cNvPr id="19" name="Picture 21" descr="4"/>
          <p:cNvPicPr>
            <a:picLocks noChangeAspect="1" noChangeArrowheads="1"/>
          </p:cNvPicPr>
          <p:nvPr/>
        </p:nvPicPr>
        <p:blipFill rotWithShape="1">
          <a:blip r:embed="rId4">
            <a:extLst>
              <a:ext uri="{28A0092B-C50C-407E-A947-70E740481C1C}">
                <a14:useLocalDpi xmlns:a14="http://schemas.microsoft.com/office/drawing/2010/main" val="0"/>
              </a:ext>
            </a:extLst>
          </a:blip>
          <a:srcRect b="20371"/>
          <a:stretch>
            <a:fillRect/>
          </a:stretch>
        </p:blipFill>
        <p:spPr bwMode="auto">
          <a:xfrm>
            <a:off x="5895186" y="3182555"/>
            <a:ext cx="481867" cy="1619160"/>
          </a:xfrm>
          <a:prstGeom prst="rect">
            <a:avLst/>
          </a:prstGeom>
          <a:noFill/>
          <a:ln>
            <a:noFill/>
          </a:ln>
        </p:spPr>
      </p:pic>
      <p:cxnSp>
        <p:nvCxnSpPr>
          <p:cNvPr id="20" name="AutoShape 19"/>
          <p:cNvCxnSpPr>
            <a:cxnSpLocks noChangeShapeType="1"/>
          </p:cNvCxnSpPr>
          <p:nvPr/>
        </p:nvCxnSpPr>
        <p:spPr bwMode="auto">
          <a:xfrm rot="16200000" flipH="1">
            <a:off x="6114909" y="1412861"/>
            <a:ext cx="418971" cy="2718799"/>
          </a:xfrm>
          <a:prstGeom prst="bentConnector3">
            <a:avLst>
              <a:gd name="adj1" fmla="val 50000"/>
            </a:avLst>
          </a:prstGeom>
          <a:noFill/>
          <a:ln w="9525">
            <a:solidFill>
              <a:srgbClr val="000000"/>
            </a:solidFill>
            <a:miter lim="800000"/>
            <a:tailEnd type="triangle" w="med" len="med"/>
          </a:ln>
        </p:spPr>
      </p:cxnSp>
      <p:sp>
        <p:nvSpPr>
          <p:cNvPr id="21"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par>
                                <p:cTn id="29" presetID="22" presetClass="entr" presetSubtype="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par>
                                <p:cTn id="32" presetID="22" presetClass="entr" presetSubtype="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par>
                          <p:cTn id="35" fill="hold">
                            <p:stCondLst>
                              <p:cond delay="1500"/>
                            </p:stCondLst>
                            <p:childTnLst>
                              <p:par>
                                <p:cTn id="36" presetID="47"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47"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anim calcmode="lin" valueType="num">
                                      <p:cBhvr>
                                        <p:cTn id="50" dur="500" fill="hold"/>
                                        <p:tgtEl>
                                          <p:spTgt spid="14"/>
                                        </p:tgtEl>
                                        <p:attrNameLst>
                                          <p:attrName>ppt_x</p:attrName>
                                        </p:attrNameLst>
                                      </p:cBhvr>
                                      <p:tavLst>
                                        <p:tav tm="0">
                                          <p:val>
                                            <p:strVal val="#ppt_x"/>
                                          </p:val>
                                        </p:tav>
                                        <p:tav tm="100000">
                                          <p:val>
                                            <p:strVal val="#ppt_x"/>
                                          </p:val>
                                        </p:tav>
                                      </p:tavLst>
                                    </p:anim>
                                    <p:anim calcmode="lin" valueType="num">
                                      <p:cBhvr>
                                        <p:cTn id="51" dur="5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anim calcmode="lin" valueType="num">
                                      <p:cBhvr>
                                        <p:cTn id="55" dur="500" fill="hold"/>
                                        <p:tgtEl>
                                          <p:spTgt spid="16"/>
                                        </p:tgtEl>
                                        <p:attrNameLst>
                                          <p:attrName>ppt_x</p:attrName>
                                        </p:attrNameLst>
                                      </p:cBhvr>
                                      <p:tavLst>
                                        <p:tav tm="0">
                                          <p:val>
                                            <p:strVal val="#ppt_x"/>
                                          </p:val>
                                        </p:tav>
                                        <p:tav tm="100000">
                                          <p:val>
                                            <p:strVal val="#ppt_x"/>
                                          </p:val>
                                        </p:tav>
                                      </p:tavLst>
                                    </p:anim>
                                    <p:anim calcmode="lin" valueType="num">
                                      <p:cBhvr>
                                        <p:cTn id="56" dur="500" fill="hold"/>
                                        <p:tgtEl>
                                          <p:spTgt spid="16"/>
                                        </p:tgtEl>
                                        <p:attrNameLst>
                                          <p:attrName>ppt_y</p:attrName>
                                        </p:attrNameLst>
                                      </p:cBhvr>
                                      <p:tavLst>
                                        <p:tav tm="0">
                                          <p:val>
                                            <p:strVal val="#ppt_y+.1"/>
                                          </p:val>
                                        </p:tav>
                                        <p:tav tm="100000">
                                          <p:val>
                                            <p:strVal val="#ppt_y"/>
                                          </p:val>
                                        </p:tav>
                                      </p:tavLst>
                                    </p:anim>
                                  </p:childTnLst>
                                </p:cTn>
                              </p:par>
                            </p:childTnLst>
                          </p:cTn>
                        </p:par>
                        <p:par>
                          <p:cTn id="57" fill="hold">
                            <p:stCondLst>
                              <p:cond delay="2500"/>
                            </p:stCondLst>
                            <p:childTnLst>
                              <p:par>
                                <p:cTn id="58" presetID="42"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anim calcmode="lin" valueType="num">
                                      <p:cBhvr>
                                        <p:cTn id="61" dur="500" fill="hold"/>
                                        <p:tgtEl>
                                          <p:spTgt spid="13"/>
                                        </p:tgtEl>
                                        <p:attrNameLst>
                                          <p:attrName>ppt_x</p:attrName>
                                        </p:attrNameLst>
                                      </p:cBhvr>
                                      <p:tavLst>
                                        <p:tav tm="0">
                                          <p:val>
                                            <p:strVal val="#ppt_x"/>
                                          </p:val>
                                        </p:tav>
                                        <p:tav tm="100000">
                                          <p:val>
                                            <p:strVal val="#ppt_x"/>
                                          </p:val>
                                        </p:tav>
                                      </p:tavLst>
                                    </p:anim>
                                    <p:anim calcmode="lin" valueType="num">
                                      <p:cBhvr>
                                        <p:cTn id="62" dur="500" fill="hold"/>
                                        <p:tgtEl>
                                          <p:spTgt spid="13"/>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anim calcmode="lin" valueType="num">
                                      <p:cBhvr>
                                        <p:cTn id="66" dur="500" fill="hold"/>
                                        <p:tgtEl>
                                          <p:spTgt spid="11"/>
                                        </p:tgtEl>
                                        <p:attrNameLst>
                                          <p:attrName>ppt_x</p:attrName>
                                        </p:attrNameLst>
                                      </p:cBhvr>
                                      <p:tavLst>
                                        <p:tav tm="0">
                                          <p:val>
                                            <p:strVal val="#ppt_x"/>
                                          </p:val>
                                        </p:tav>
                                        <p:tav tm="100000">
                                          <p:val>
                                            <p:strVal val="#ppt_x"/>
                                          </p:val>
                                        </p:tav>
                                      </p:tavLst>
                                    </p:anim>
                                    <p:anim calcmode="lin" valueType="num">
                                      <p:cBhvr>
                                        <p:cTn id="67" dur="500" fill="hold"/>
                                        <p:tgtEl>
                                          <p:spTgt spid="11"/>
                                        </p:tgtEl>
                                        <p:attrNameLst>
                                          <p:attrName>ppt_y</p:attrName>
                                        </p:attrNameLst>
                                      </p:cBhvr>
                                      <p:tavLst>
                                        <p:tav tm="0">
                                          <p:val>
                                            <p:strVal val="#ppt_y-.1"/>
                                          </p:val>
                                        </p:tav>
                                        <p:tav tm="100000">
                                          <p:val>
                                            <p:strVal val="#ppt_y"/>
                                          </p:val>
                                        </p:tav>
                                      </p:tavLst>
                                    </p:anim>
                                  </p:childTnLst>
                                </p:cTn>
                              </p:par>
                            </p:childTnLst>
                          </p:cTn>
                        </p:par>
                        <p:par>
                          <p:cTn id="68" fill="hold">
                            <p:stCondLst>
                              <p:cond delay="3000"/>
                            </p:stCondLst>
                            <p:childTnLst>
                              <p:par>
                                <p:cTn id="69" presetID="52" presetClass="entr" presetSubtype="0" fill="hold" grpId="0" nodeType="afterEffect">
                                  <p:stCondLst>
                                    <p:cond delay="0"/>
                                  </p:stCondLst>
                                  <p:childTnLst>
                                    <p:set>
                                      <p:cBhvr>
                                        <p:cTn id="70" dur="1" fill="hold">
                                          <p:stCondLst>
                                            <p:cond delay="0"/>
                                          </p:stCondLst>
                                        </p:cTn>
                                        <p:tgtEl>
                                          <p:spTgt spid="9"/>
                                        </p:tgtEl>
                                        <p:attrNameLst>
                                          <p:attrName>style.visibility</p:attrName>
                                        </p:attrNameLst>
                                      </p:cBhvr>
                                      <p:to>
                                        <p:strVal val="visible"/>
                                      </p:to>
                                    </p:set>
                                    <p:animScale>
                                      <p:cBhvr>
                                        <p:cTn id="71"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2" dur="500" decel="50000" fill="hold">
                                          <p:stCondLst>
                                            <p:cond delay="0"/>
                                          </p:stCondLst>
                                        </p:cTn>
                                        <p:tgtEl>
                                          <p:spTgt spid="9"/>
                                        </p:tgtEl>
                                        <p:attrNameLst>
                                          <p:attrName>ppt_x</p:attrName>
                                          <p:attrName>ppt_y</p:attrName>
                                        </p:attrNameLst>
                                      </p:cBhvr>
                                    </p:animMotion>
                                    <p:animEffect transition="in" filter="fade">
                                      <p:cBhvr>
                                        <p:cTn id="73" dur="500"/>
                                        <p:tgtEl>
                                          <p:spTgt spid="9"/>
                                        </p:tgtEl>
                                      </p:cBhvr>
                                    </p:animEffect>
                                  </p:childTnLst>
                                </p:cTn>
                              </p:par>
                              <p:par>
                                <p:cTn id="74" presetID="52" presetClass="entr" presetSubtype="0" fill="hold" grpId="0" nodeType="withEffect">
                                  <p:stCondLst>
                                    <p:cond delay="250"/>
                                  </p:stCondLst>
                                  <p:childTnLst>
                                    <p:set>
                                      <p:cBhvr>
                                        <p:cTn id="75" dur="1" fill="hold">
                                          <p:stCondLst>
                                            <p:cond delay="0"/>
                                          </p:stCondLst>
                                        </p:cTn>
                                        <p:tgtEl>
                                          <p:spTgt spid="15"/>
                                        </p:tgtEl>
                                        <p:attrNameLst>
                                          <p:attrName>style.visibility</p:attrName>
                                        </p:attrNameLst>
                                      </p:cBhvr>
                                      <p:to>
                                        <p:strVal val="visible"/>
                                      </p:to>
                                    </p:set>
                                    <p:animScale>
                                      <p:cBhvr>
                                        <p:cTn id="76"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7" dur="500" decel="50000" fill="hold">
                                          <p:stCondLst>
                                            <p:cond delay="0"/>
                                          </p:stCondLst>
                                        </p:cTn>
                                        <p:tgtEl>
                                          <p:spTgt spid="15"/>
                                        </p:tgtEl>
                                        <p:attrNameLst>
                                          <p:attrName>ppt_x</p:attrName>
                                          <p:attrName>ppt_y</p:attrName>
                                        </p:attrNameLst>
                                      </p:cBhvr>
                                    </p:animMotion>
                                    <p:animEffect transition="in" filter="fade">
                                      <p:cBhvr>
                                        <p:cTn id="78" dur="500"/>
                                        <p:tgtEl>
                                          <p:spTgt spid="15"/>
                                        </p:tgtEl>
                                      </p:cBhvr>
                                    </p:animEffect>
                                  </p:childTnLst>
                                </p:cTn>
                              </p:par>
                              <p:par>
                                <p:cTn id="79" presetID="52" presetClass="entr" presetSubtype="0" fill="hold" grpId="0" nodeType="withEffect">
                                  <p:stCondLst>
                                    <p:cond delay="500"/>
                                  </p:stCondLst>
                                  <p:childTnLst>
                                    <p:set>
                                      <p:cBhvr>
                                        <p:cTn id="80" dur="1" fill="hold">
                                          <p:stCondLst>
                                            <p:cond delay="0"/>
                                          </p:stCondLst>
                                        </p:cTn>
                                        <p:tgtEl>
                                          <p:spTgt spid="12"/>
                                        </p:tgtEl>
                                        <p:attrNameLst>
                                          <p:attrName>style.visibility</p:attrName>
                                        </p:attrNameLst>
                                      </p:cBhvr>
                                      <p:to>
                                        <p:strVal val="visible"/>
                                      </p:to>
                                    </p:set>
                                    <p:animScale>
                                      <p:cBhvr>
                                        <p:cTn id="81"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2" dur="500" decel="50000" fill="hold">
                                          <p:stCondLst>
                                            <p:cond delay="0"/>
                                          </p:stCondLst>
                                        </p:cTn>
                                        <p:tgtEl>
                                          <p:spTgt spid="12"/>
                                        </p:tgtEl>
                                        <p:attrNameLst>
                                          <p:attrName>ppt_x</p:attrName>
                                          <p:attrName>ppt_y</p:attrName>
                                        </p:attrNameLst>
                                      </p:cBhvr>
                                    </p:animMotion>
                                    <p:animEffect transition="in" filter="fade">
                                      <p:cBhvr>
                                        <p:cTn id="83" dur="500"/>
                                        <p:tgtEl>
                                          <p:spTgt spid="12"/>
                                        </p:tgtEl>
                                      </p:cBhvr>
                                    </p:animEffect>
                                  </p:childTnLst>
                                </p:cTn>
                              </p:par>
                            </p:childTnLst>
                          </p:cTn>
                        </p:par>
                        <p:par>
                          <p:cTn id="84" fill="hold">
                            <p:stCondLst>
                              <p:cond delay="3500"/>
                            </p:stCondLst>
                            <p:childTnLst>
                              <p:par>
                                <p:cTn id="85" presetID="49" presetClass="entr" presetSubtype="0" decel="100000" fill="hold" nodeType="afterEffect">
                                  <p:stCondLst>
                                    <p:cond delay="0"/>
                                  </p:stCondLst>
                                  <p:childTnLst>
                                    <p:set>
                                      <p:cBhvr>
                                        <p:cTn id="86" dur="1" fill="hold">
                                          <p:stCondLst>
                                            <p:cond delay="0"/>
                                          </p:stCondLst>
                                        </p:cTn>
                                        <p:tgtEl>
                                          <p:spTgt spid="5"/>
                                        </p:tgtEl>
                                        <p:attrNameLst>
                                          <p:attrName>style.visibility</p:attrName>
                                        </p:attrNameLst>
                                      </p:cBhvr>
                                      <p:to>
                                        <p:strVal val="visible"/>
                                      </p:to>
                                    </p:set>
                                    <p:anim calcmode="lin" valueType="num">
                                      <p:cBhvr>
                                        <p:cTn id="87" dur="250" fill="hold"/>
                                        <p:tgtEl>
                                          <p:spTgt spid="5"/>
                                        </p:tgtEl>
                                        <p:attrNameLst>
                                          <p:attrName>ppt_w</p:attrName>
                                        </p:attrNameLst>
                                      </p:cBhvr>
                                      <p:tavLst>
                                        <p:tav tm="0">
                                          <p:val>
                                            <p:fltVal val="0"/>
                                          </p:val>
                                        </p:tav>
                                        <p:tav tm="100000">
                                          <p:val>
                                            <p:strVal val="#ppt_w"/>
                                          </p:val>
                                        </p:tav>
                                      </p:tavLst>
                                    </p:anim>
                                    <p:anim calcmode="lin" valueType="num">
                                      <p:cBhvr>
                                        <p:cTn id="88" dur="250" fill="hold"/>
                                        <p:tgtEl>
                                          <p:spTgt spid="5"/>
                                        </p:tgtEl>
                                        <p:attrNameLst>
                                          <p:attrName>ppt_h</p:attrName>
                                        </p:attrNameLst>
                                      </p:cBhvr>
                                      <p:tavLst>
                                        <p:tav tm="0">
                                          <p:val>
                                            <p:fltVal val="0"/>
                                          </p:val>
                                        </p:tav>
                                        <p:tav tm="100000">
                                          <p:val>
                                            <p:strVal val="#ppt_h"/>
                                          </p:val>
                                        </p:tav>
                                      </p:tavLst>
                                    </p:anim>
                                    <p:anim calcmode="lin" valueType="num">
                                      <p:cBhvr>
                                        <p:cTn id="89" dur="250" fill="hold"/>
                                        <p:tgtEl>
                                          <p:spTgt spid="5"/>
                                        </p:tgtEl>
                                        <p:attrNameLst>
                                          <p:attrName>style.rotation</p:attrName>
                                        </p:attrNameLst>
                                      </p:cBhvr>
                                      <p:tavLst>
                                        <p:tav tm="0">
                                          <p:val>
                                            <p:fltVal val="360"/>
                                          </p:val>
                                        </p:tav>
                                        <p:tav tm="100000">
                                          <p:val>
                                            <p:fltVal val="0"/>
                                          </p:val>
                                        </p:tav>
                                      </p:tavLst>
                                    </p:anim>
                                    <p:animEffect transition="in" filter="fade">
                                      <p:cBhvr>
                                        <p:cTn id="90" dur="250"/>
                                        <p:tgtEl>
                                          <p:spTgt spid="5"/>
                                        </p:tgtEl>
                                      </p:cBhvr>
                                    </p:animEffect>
                                  </p:childTnLst>
                                </p:cTn>
                              </p:par>
                              <p:par>
                                <p:cTn id="91" presetID="49" presetClass="entr" presetSubtype="0" decel="100000" fill="hold" nodeType="withEffect">
                                  <p:stCondLst>
                                    <p:cond delay="200"/>
                                  </p:stCondLst>
                                  <p:childTnLst>
                                    <p:set>
                                      <p:cBhvr>
                                        <p:cTn id="92" dur="1" fill="hold">
                                          <p:stCondLst>
                                            <p:cond delay="0"/>
                                          </p:stCondLst>
                                        </p:cTn>
                                        <p:tgtEl>
                                          <p:spTgt spid="6"/>
                                        </p:tgtEl>
                                        <p:attrNameLst>
                                          <p:attrName>style.visibility</p:attrName>
                                        </p:attrNameLst>
                                      </p:cBhvr>
                                      <p:to>
                                        <p:strVal val="visible"/>
                                      </p:to>
                                    </p:set>
                                    <p:anim calcmode="lin" valueType="num">
                                      <p:cBhvr>
                                        <p:cTn id="93" dur="250" fill="hold"/>
                                        <p:tgtEl>
                                          <p:spTgt spid="6"/>
                                        </p:tgtEl>
                                        <p:attrNameLst>
                                          <p:attrName>ppt_w</p:attrName>
                                        </p:attrNameLst>
                                      </p:cBhvr>
                                      <p:tavLst>
                                        <p:tav tm="0">
                                          <p:val>
                                            <p:fltVal val="0"/>
                                          </p:val>
                                        </p:tav>
                                        <p:tav tm="100000">
                                          <p:val>
                                            <p:strVal val="#ppt_w"/>
                                          </p:val>
                                        </p:tav>
                                      </p:tavLst>
                                    </p:anim>
                                    <p:anim calcmode="lin" valueType="num">
                                      <p:cBhvr>
                                        <p:cTn id="94" dur="250" fill="hold"/>
                                        <p:tgtEl>
                                          <p:spTgt spid="6"/>
                                        </p:tgtEl>
                                        <p:attrNameLst>
                                          <p:attrName>ppt_h</p:attrName>
                                        </p:attrNameLst>
                                      </p:cBhvr>
                                      <p:tavLst>
                                        <p:tav tm="0">
                                          <p:val>
                                            <p:fltVal val="0"/>
                                          </p:val>
                                        </p:tav>
                                        <p:tav tm="100000">
                                          <p:val>
                                            <p:strVal val="#ppt_h"/>
                                          </p:val>
                                        </p:tav>
                                      </p:tavLst>
                                    </p:anim>
                                    <p:anim calcmode="lin" valueType="num">
                                      <p:cBhvr>
                                        <p:cTn id="95" dur="250" fill="hold"/>
                                        <p:tgtEl>
                                          <p:spTgt spid="6"/>
                                        </p:tgtEl>
                                        <p:attrNameLst>
                                          <p:attrName>style.rotation</p:attrName>
                                        </p:attrNameLst>
                                      </p:cBhvr>
                                      <p:tavLst>
                                        <p:tav tm="0">
                                          <p:val>
                                            <p:fltVal val="360"/>
                                          </p:val>
                                        </p:tav>
                                        <p:tav tm="100000">
                                          <p:val>
                                            <p:fltVal val="0"/>
                                          </p:val>
                                        </p:tav>
                                      </p:tavLst>
                                    </p:anim>
                                    <p:animEffect transition="in" filter="fade">
                                      <p:cBhvr>
                                        <p:cTn id="96" dur="250"/>
                                        <p:tgtEl>
                                          <p:spTgt spid="6"/>
                                        </p:tgtEl>
                                      </p:cBhvr>
                                    </p:animEffect>
                                  </p:childTnLst>
                                </p:cTn>
                              </p:par>
                              <p:par>
                                <p:cTn id="97" presetID="49" presetClass="entr" presetSubtype="0" decel="100000" fill="hold" nodeType="withEffect">
                                  <p:stCondLst>
                                    <p:cond delay="400"/>
                                  </p:stCondLst>
                                  <p:childTnLst>
                                    <p:set>
                                      <p:cBhvr>
                                        <p:cTn id="98" dur="1" fill="hold">
                                          <p:stCondLst>
                                            <p:cond delay="0"/>
                                          </p:stCondLst>
                                        </p:cTn>
                                        <p:tgtEl>
                                          <p:spTgt spid="19"/>
                                        </p:tgtEl>
                                        <p:attrNameLst>
                                          <p:attrName>style.visibility</p:attrName>
                                        </p:attrNameLst>
                                      </p:cBhvr>
                                      <p:to>
                                        <p:strVal val="visible"/>
                                      </p:to>
                                    </p:set>
                                    <p:anim calcmode="lin" valueType="num">
                                      <p:cBhvr>
                                        <p:cTn id="99" dur="250" fill="hold"/>
                                        <p:tgtEl>
                                          <p:spTgt spid="19"/>
                                        </p:tgtEl>
                                        <p:attrNameLst>
                                          <p:attrName>ppt_w</p:attrName>
                                        </p:attrNameLst>
                                      </p:cBhvr>
                                      <p:tavLst>
                                        <p:tav tm="0">
                                          <p:val>
                                            <p:fltVal val="0"/>
                                          </p:val>
                                        </p:tav>
                                        <p:tav tm="100000">
                                          <p:val>
                                            <p:strVal val="#ppt_w"/>
                                          </p:val>
                                        </p:tav>
                                      </p:tavLst>
                                    </p:anim>
                                    <p:anim calcmode="lin" valueType="num">
                                      <p:cBhvr>
                                        <p:cTn id="100" dur="250" fill="hold"/>
                                        <p:tgtEl>
                                          <p:spTgt spid="19"/>
                                        </p:tgtEl>
                                        <p:attrNameLst>
                                          <p:attrName>ppt_h</p:attrName>
                                        </p:attrNameLst>
                                      </p:cBhvr>
                                      <p:tavLst>
                                        <p:tav tm="0">
                                          <p:val>
                                            <p:fltVal val="0"/>
                                          </p:val>
                                        </p:tav>
                                        <p:tav tm="100000">
                                          <p:val>
                                            <p:strVal val="#ppt_h"/>
                                          </p:val>
                                        </p:tav>
                                      </p:tavLst>
                                    </p:anim>
                                    <p:anim calcmode="lin" valueType="num">
                                      <p:cBhvr>
                                        <p:cTn id="101" dur="250" fill="hold"/>
                                        <p:tgtEl>
                                          <p:spTgt spid="19"/>
                                        </p:tgtEl>
                                        <p:attrNameLst>
                                          <p:attrName>style.rotation</p:attrName>
                                        </p:attrNameLst>
                                      </p:cBhvr>
                                      <p:tavLst>
                                        <p:tav tm="0">
                                          <p:val>
                                            <p:fltVal val="360"/>
                                          </p:val>
                                        </p:tav>
                                        <p:tav tm="100000">
                                          <p:val>
                                            <p:fltVal val="0"/>
                                          </p:val>
                                        </p:tav>
                                      </p:tavLst>
                                    </p:anim>
                                    <p:animEffect transition="in" filter="fade">
                                      <p:cBhvr>
                                        <p:cTn id="102" dur="250"/>
                                        <p:tgtEl>
                                          <p:spTgt spid="19"/>
                                        </p:tgtEl>
                                      </p:cBhvr>
                                    </p:animEffect>
                                  </p:childTnLst>
                                </p:cTn>
                              </p:par>
                              <p:par>
                                <p:cTn id="103" presetID="49" presetClass="entr" presetSubtype="0" decel="100000" fill="hold" nodeType="withEffect">
                                  <p:stCondLst>
                                    <p:cond delay="60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250" fill="hold"/>
                                        <p:tgtEl>
                                          <p:spTgt spid="7"/>
                                        </p:tgtEl>
                                        <p:attrNameLst>
                                          <p:attrName>ppt_w</p:attrName>
                                        </p:attrNameLst>
                                      </p:cBhvr>
                                      <p:tavLst>
                                        <p:tav tm="0">
                                          <p:val>
                                            <p:fltVal val="0"/>
                                          </p:val>
                                        </p:tav>
                                        <p:tav tm="100000">
                                          <p:val>
                                            <p:strVal val="#ppt_w"/>
                                          </p:val>
                                        </p:tav>
                                      </p:tavLst>
                                    </p:anim>
                                    <p:anim calcmode="lin" valueType="num">
                                      <p:cBhvr>
                                        <p:cTn id="106" dur="250" fill="hold"/>
                                        <p:tgtEl>
                                          <p:spTgt spid="7"/>
                                        </p:tgtEl>
                                        <p:attrNameLst>
                                          <p:attrName>ppt_h</p:attrName>
                                        </p:attrNameLst>
                                      </p:cBhvr>
                                      <p:tavLst>
                                        <p:tav tm="0">
                                          <p:val>
                                            <p:fltVal val="0"/>
                                          </p:val>
                                        </p:tav>
                                        <p:tav tm="100000">
                                          <p:val>
                                            <p:strVal val="#ppt_h"/>
                                          </p:val>
                                        </p:tav>
                                      </p:tavLst>
                                    </p:anim>
                                    <p:anim calcmode="lin" valueType="num">
                                      <p:cBhvr>
                                        <p:cTn id="107" dur="250" fill="hold"/>
                                        <p:tgtEl>
                                          <p:spTgt spid="7"/>
                                        </p:tgtEl>
                                        <p:attrNameLst>
                                          <p:attrName>style.rotation</p:attrName>
                                        </p:attrNameLst>
                                      </p:cBhvr>
                                      <p:tavLst>
                                        <p:tav tm="0">
                                          <p:val>
                                            <p:fltVal val="360"/>
                                          </p:val>
                                        </p:tav>
                                        <p:tav tm="100000">
                                          <p:val>
                                            <p:fltVal val="0"/>
                                          </p:val>
                                        </p:tav>
                                      </p:tavLst>
                                    </p:anim>
                                    <p:animEffect transition="in" filter="fade">
                                      <p:cBhvr>
                                        <p:cTn id="108"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8" grpId="0" animBg="1"/>
      <p:bldP spid="9" grpId="0"/>
      <p:bldP spid="10" grpId="0" animBg="1"/>
      <p:bldP spid="11" grpId="0" animBg="1"/>
      <p:bldP spid="12" grpId="0"/>
      <p:bldP spid="13" grpId="0" animBg="1"/>
      <p:bldP spid="14" grpId="0" animBg="1"/>
      <p:bldP spid="15" grpId="0"/>
      <p:bldP spid="16"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0" y="0"/>
            <a:ext cx="10160000" cy="5715000"/>
          </a:xfrm>
          <a:prstGeom prst="rect">
            <a:avLst/>
          </a:prstGeom>
        </p:spPr>
      </p:pic>
      <p:sp>
        <p:nvSpPr>
          <p:cNvPr id="13" name="矩形 12"/>
          <p:cNvSpPr/>
          <p:nvPr/>
        </p:nvSpPr>
        <p:spPr bwMode="auto">
          <a:xfrm>
            <a:off x="0" y="0"/>
            <a:ext cx="10160000" cy="5715000"/>
          </a:xfrm>
          <a:prstGeom prst="rect">
            <a:avLst/>
          </a:prstGeom>
          <a:solidFill>
            <a:schemeClr val="bg1">
              <a:alpha val="82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smtClean="0">
              <a:ln>
                <a:noFill/>
              </a:ln>
              <a:solidFill>
                <a:schemeClr val="tx1"/>
              </a:solidFill>
              <a:effectLst/>
              <a:latin typeface="Arial" panose="020B0604020202020204" pitchFamily="34" charset="0"/>
            </a:endParaRPr>
          </a:p>
        </p:txBody>
      </p:sp>
      <p:pic>
        <p:nvPicPr>
          <p:cNvPr id="14" name="Picture 3" descr="C:\Users\Administrator\Desktop\1.png"/>
          <p:cNvPicPr>
            <a:picLocks noChangeAspect="1" noChangeArrowheads="1"/>
          </p:cNvPicPr>
          <p:nvPr/>
        </p:nvPicPr>
        <p:blipFill>
          <a:blip r:embed="rId2"/>
          <a:srcRect/>
          <a:stretch>
            <a:fillRect/>
          </a:stretch>
        </p:blipFill>
        <p:spPr bwMode="auto">
          <a:xfrm>
            <a:off x="-6270740" y="3498538"/>
            <a:ext cx="6191293" cy="2216482"/>
          </a:xfrm>
          <a:prstGeom prst="rect">
            <a:avLst/>
          </a:prstGeom>
          <a:noFill/>
        </p:spPr>
      </p:pic>
      <p:pic>
        <p:nvPicPr>
          <p:cNvPr id="15" name="Picture 3" descr="C:\Users\Administrator\Desktop\1.png"/>
          <p:cNvPicPr>
            <a:picLocks noChangeAspect="1" noChangeArrowheads="1"/>
          </p:cNvPicPr>
          <p:nvPr/>
        </p:nvPicPr>
        <p:blipFill>
          <a:blip r:embed="rId2"/>
          <a:srcRect/>
          <a:stretch>
            <a:fillRect/>
          </a:stretch>
        </p:blipFill>
        <p:spPr bwMode="auto">
          <a:xfrm>
            <a:off x="-10398233" y="2428872"/>
            <a:ext cx="10398162" cy="3286128"/>
          </a:xfrm>
          <a:prstGeom prst="rect">
            <a:avLst/>
          </a:prstGeom>
          <a:noFill/>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160000" cy="2552700"/>
          </a:xfrm>
          <a:prstGeom prst="rect">
            <a:avLst/>
          </a:prstGeom>
        </p:spPr>
      </p:pic>
      <p:sp>
        <p:nvSpPr>
          <p:cNvPr id="8" name="TextBox 7"/>
          <p:cNvSpPr txBox="1"/>
          <p:nvPr/>
        </p:nvSpPr>
        <p:spPr>
          <a:xfrm>
            <a:off x="1060128" y="2854213"/>
            <a:ext cx="8159824" cy="2041585"/>
          </a:xfrm>
          <a:prstGeom prst="rect">
            <a:avLst/>
          </a:prstGeom>
          <a:noFill/>
        </p:spPr>
        <p:txBody>
          <a:bodyPr wrap="square" rtlCol="0">
            <a:spAutoFit/>
          </a:bodyPr>
          <a:lstStyle/>
          <a:p>
            <a:pPr>
              <a:lnSpc>
                <a:spcPct val="150000"/>
              </a:lnSpc>
            </a:pPr>
            <a:r>
              <a:rPr lang="zh-CN" altLang="en-US" sz="2000" b="0" baseline="-25000" dirty="0">
                <a:solidFill>
                  <a:srgbClr val="000000"/>
                </a:solidFill>
                <a:latin typeface="黑体" panose="02010609060101010101" pitchFamily="49" charset="-122"/>
                <a:ea typeface="黑体" panose="02010609060101010101" pitchFamily="49" charset="-122"/>
              </a:rPr>
              <a:t>    点击输入你想输入的文字内容点击输入你想输入的文字内容点击输入你想输入的文字内容！</a:t>
            </a:r>
            <a:endParaRPr lang="en-US" altLang="zh-CN" sz="2000" b="0" baseline="-25000" dirty="0">
              <a:solidFill>
                <a:srgbClr val="000000"/>
              </a:solidFill>
              <a:latin typeface="黑体" panose="02010609060101010101" pitchFamily="49" charset="-122"/>
              <a:ea typeface="黑体" panose="02010609060101010101" pitchFamily="49" charset="-122"/>
            </a:endParaRPr>
          </a:p>
          <a:p>
            <a:pPr>
              <a:lnSpc>
                <a:spcPct val="150000"/>
              </a:lnSpc>
            </a:pPr>
            <a:r>
              <a:rPr lang="zh-CN" altLang="en-US" sz="2000" b="0" baseline="-25000" dirty="0">
                <a:solidFill>
                  <a:srgbClr val="000000"/>
                </a:solidFill>
                <a:latin typeface="黑体" panose="02010609060101010101" pitchFamily="49" charset="-122"/>
                <a:ea typeface="黑体" panose="02010609060101010101" pitchFamily="49" charset="-122"/>
              </a:rPr>
              <a:t>    点击输入你想输入的文字内容点击输入你想输入的文字内容点击输入你想输入的文字内容击输入你想输入的文字内容点击输入你想输入！</a:t>
            </a:r>
            <a:endParaRPr lang="en-US" altLang="zh-CN" sz="2000" b="0" baseline="-25000" dirty="0">
              <a:solidFill>
                <a:srgbClr val="000000"/>
              </a:solidFill>
              <a:latin typeface="黑体" panose="02010609060101010101" pitchFamily="49" charset="-122"/>
              <a:ea typeface="黑体" panose="02010609060101010101" pitchFamily="49" charset="-122"/>
            </a:endParaRPr>
          </a:p>
          <a:p>
            <a:endParaRPr lang="en-US" altLang="zh-CN" sz="2000" b="0" baseline="-25000" dirty="0">
              <a:solidFill>
                <a:srgbClr val="000000"/>
              </a:solidFill>
              <a:latin typeface="Arial" panose="020B0604020202020204" pitchFamily="34" charset="0"/>
              <a:ea typeface="宋体" panose="02010600030101010101" pitchFamily="2" charset="-122"/>
            </a:endParaRPr>
          </a:p>
          <a:p>
            <a:r>
              <a:rPr lang="en-US" altLang="zh-CN" sz="2000" b="0" baseline="-25000" dirty="0"/>
              <a:t>       Click to enter the text you want to enter click input text you want to enter the input you want to click on text input</a:t>
            </a:r>
            <a:endParaRPr lang="en-US" altLang="zh-CN" sz="2000" b="0" baseline="-25000" dirty="0"/>
          </a:p>
          <a:p>
            <a:r>
              <a:rPr lang="en-US" altLang="zh-CN" sz="2000" b="0" baseline="-25000" dirty="0"/>
              <a:t>        Click to enter the text you want to enter click input text you want to enter click input text you want to enter click on the entry you want to enter the text</a:t>
            </a:r>
            <a:endParaRPr lang="zh-CN" altLang="en-US" sz="2000" b="0" baseline="-25000" dirty="0"/>
          </a:p>
        </p:txBody>
      </p:sp>
      <p:sp>
        <p:nvSpPr>
          <p:cNvPr id="2" name="矩形 1"/>
          <p:cNvSpPr/>
          <p:nvPr/>
        </p:nvSpPr>
        <p:spPr bwMode="auto">
          <a:xfrm>
            <a:off x="0" y="2400300"/>
            <a:ext cx="10160000" cy="152400"/>
          </a:xfrm>
          <a:prstGeom prst="rect">
            <a:avLst/>
          </a:prstGeom>
          <a:gradFill>
            <a:gsLst>
              <a:gs pos="48000">
                <a:schemeClr val="accent1">
                  <a:lumMod val="5000"/>
                  <a:lumOff val="95000"/>
                </a:schemeClr>
              </a:gs>
              <a:gs pos="90000">
                <a:schemeClr val="accent1">
                  <a:lumMod val="45000"/>
                  <a:lumOff val="55000"/>
                </a:schemeClr>
              </a:gs>
              <a:gs pos="7000">
                <a:srgbClr val="83BFF6"/>
              </a:gs>
            </a:gsLst>
            <a:lin ang="10800000" scaled="0"/>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smtClean="0">
              <a:ln>
                <a:noFill/>
              </a:ln>
              <a:solidFill>
                <a:schemeClr val="tx1"/>
              </a:solidFill>
              <a:effectLst/>
              <a:latin typeface="Arial" panose="020B0604020202020204" pitchFamily="34" charset="0"/>
            </a:endParaRPr>
          </a:p>
        </p:txBody>
      </p:sp>
      <p:sp>
        <p:nvSpPr>
          <p:cNvPr id="10" name="TextBox 4"/>
          <p:cNvSpPr txBox="1"/>
          <p:nvPr/>
        </p:nvSpPr>
        <p:spPr>
          <a:xfrm>
            <a:off x="570393" y="548933"/>
            <a:ext cx="2292615" cy="400110"/>
          </a:xfrm>
          <a:prstGeom prst="rect">
            <a:avLst/>
          </a:prstGeom>
          <a:noFill/>
        </p:spPr>
        <p:txBody>
          <a:bodyPr wrap="none" rtlCol="0">
            <a:spAutoFit/>
          </a:bodyPr>
          <a:lstStyle/>
          <a:p>
            <a:r>
              <a:rPr lang="en-US" altLang="zh-CN" sz="2000" dirty="0" smtClean="0">
                <a:solidFill>
                  <a:srgbClr val="A6A6A6"/>
                </a:solidFill>
              </a:rPr>
              <a:t>Company Profile </a:t>
            </a:r>
            <a:endParaRPr lang="zh-CN" altLang="en-US" sz="2000" dirty="0">
              <a:solidFill>
                <a:srgbClr val="A6A6A6"/>
              </a:solidFill>
            </a:endParaRPr>
          </a:p>
        </p:txBody>
      </p:sp>
      <p:sp>
        <p:nvSpPr>
          <p:cNvPr id="11" name="TextBox 3"/>
          <p:cNvSpPr txBox="1"/>
          <p:nvPr/>
        </p:nvSpPr>
        <p:spPr>
          <a:xfrm>
            <a:off x="203200" y="114300"/>
            <a:ext cx="2287806"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smtClean="0">
                <a:solidFill>
                  <a:schemeClr val="accent1"/>
                </a:solidFill>
                <a:latin typeface="微软雅黑" panose="020B0503020204020204" pitchFamily="34" charset="-122"/>
                <a:ea typeface="微软雅黑" panose="020B0503020204020204" pitchFamily="34" charset="-122"/>
              </a:rPr>
              <a:t>企业简介</a:t>
            </a:r>
            <a:endParaRPr lang="zh-CN" altLang="en-US" sz="32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900" fill="hold"/>
                                        <p:tgtEl>
                                          <p:spTgt spid="11"/>
                                        </p:tgtEl>
                                        <p:attrNameLst>
                                          <p:attrName>ppt_w</p:attrName>
                                        </p:attrNameLst>
                                      </p:cBhvr>
                                      <p:tavLst>
                                        <p:tav tm="0">
                                          <p:val>
                                            <p:fltVal val="0"/>
                                          </p:val>
                                        </p:tav>
                                        <p:tav tm="100000">
                                          <p:val>
                                            <p:strVal val="#ppt_w"/>
                                          </p:val>
                                        </p:tav>
                                      </p:tavLst>
                                    </p:anim>
                                    <p:anim calcmode="lin" valueType="num">
                                      <p:cBhvr>
                                        <p:cTn id="16" dur="900" fill="hold"/>
                                        <p:tgtEl>
                                          <p:spTgt spid="11"/>
                                        </p:tgtEl>
                                        <p:attrNameLst>
                                          <p:attrName>ppt_h</p:attrName>
                                        </p:attrNameLst>
                                      </p:cBhvr>
                                      <p:tavLst>
                                        <p:tav tm="0">
                                          <p:val>
                                            <p:fltVal val="0"/>
                                          </p:val>
                                        </p:tav>
                                        <p:tav tm="100000">
                                          <p:val>
                                            <p:strVal val="#ppt_h"/>
                                          </p:val>
                                        </p:tav>
                                      </p:tavLst>
                                    </p:anim>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2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8"/>
                                        </p:tgtEl>
                                        <p:attrNameLst>
                                          <p:attrName>style.visibility</p:attrName>
                                        </p:attrNameLst>
                                      </p:cBhvr>
                                      <p:to>
                                        <p:strVal val="visible"/>
                                      </p:to>
                                    </p:set>
                                    <p:anim calcmode="lin" valueType="num">
                                      <p:cBhvr>
                                        <p:cTn id="24" dur="3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5" dur="300" fill="hold"/>
                                        <p:tgtEl>
                                          <p:spTgt spid="8"/>
                                        </p:tgtEl>
                                        <p:attrNameLst>
                                          <p:attrName>ppt_y</p:attrName>
                                        </p:attrNameLst>
                                      </p:cBhvr>
                                      <p:tavLst>
                                        <p:tav tm="0">
                                          <p:val>
                                            <p:strVal val="#ppt_y"/>
                                          </p:val>
                                        </p:tav>
                                        <p:tav tm="100000">
                                          <p:val>
                                            <p:strVal val="#ppt_y"/>
                                          </p:val>
                                        </p:tav>
                                      </p:tavLst>
                                    </p:anim>
                                    <p:anim calcmode="lin" valueType="num">
                                      <p:cBhvr>
                                        <p:cTn id="26" dur="3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7" dur="3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8" dur="300" tmFilter="0,0; .5, 1; 1, 1"/>
                                        <p:tgtEl>
                                          <p:spTgt spid="8"/>
                                        </p:tgtEl>
                                      </p:cBhvr>
                                    </p:animEffect>
                                  </p:childTnLst>
                                </p:cTn>
                              </p:par>
                              <p:par>
                                <p:cTn id="29" presetID="2" presetClass="entr" presetSubtype="2" repeatCount="200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0" fill="hold"/>
                                        <p:tgtEl>
                                          <p:spTgt spid="14"/>
                                        </p:tgtEl>
                                        <p:attrNameLst>
                                          <p:attrName>ppt_x</p:attrName>
                                        </p:attrNameLst>
                                      </p:cBhvr>
                                      <p:tavLst>
                                        <p:tav tm="0">
                                          <p:val>
                                            <p:strVal val="1+#ppt_w/2"/>
                                          </p:val>
                                        </p:tav>
                                        <p:tav tm="100000">
                                          <p:val>
                                            <p:strVal val="#ppt_x"/>
                                          </p:val>
                                        </p:tav>
                                      </p:tavLst>
                                    </p:anim>
                                    <p:anim calcmode="lin" valueType="num">
                                      <p:cBhvr additive="base">
                                        <p:cTn id="32" dur="50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2" repeatCount="2000" fill="hold" nodeType="withEffect">
                                  <p:stCondLst>
                                    <p:cond delay="22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0" fill="hold"/>
                                        <p:tgtEl>
                                          <p:spTgt spid="15"/>
                                        </p:tgtEl>
                                        <p:attrNameLst>
                                          <p:attrName>ppt_x</p:attrName>
                                        </p:attrNameLst>
                                      </p:cBhvr>
                                      <p:tavLst>
                                        <p:tav tm="0">
                                          <p:val>
                                            <p:strVal val="1+#ppt_w/2"/>
                                          </p:val>
                                        </p:tav>
                                        <p:tav tm="100000">
                                          <p:val>
                                            <p:strVal val="#ppt_x"/>
                                          </p:val>
                                        </p:tav>
                                      </p:tavLst>
                                    </p:anim>
                                    <p:anim calcmode="lin" valueType="num">
                                      <p:cBhvr additive="base">
                                        <p:cTn id="36" dur="5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3"/>
          <p:cNvSpPr>
            <a:spLocks noChangeShapeType="1"/>
          </p:cNvSpPr>
          <p:nvPr/>
        </p:nvSpPr>
        <p:spPr bwMode="auto">
          <a:xfrm rot="10800000">
            <a:off x="2199406" y="3818309"/>
            <a:ext cx="2284112" cy="0"/>
          </a:xfrm>
          <a:prstGeom prst="line">
            <a:avLst/>
          </a:prstGeom>
          <a:noFill/>
          <a:ln w="9525">
            <a:solidFill>
              <a:srgbClr val="0070C0"/>
            </a:solidFill>
            <a:round/>
          </a:ln>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44" name="Line 4"/>
          <p:cNvSpPr>
            <a:spLocks noChangeShapeType="1"/>
          </p:cNvSpPr>
          <p:nvPr/>
        </p:nvSpPr>
        <p:spPr bwMode="auto">
          <a:xfrm rot="10800000">
            <a:off x="2204170" y="3126794"/>
            <a:ext cx="3412462" cy="0"/>
          </a:xfrm>
          <a:prstGeom prst="line">
            <a:avLst/>
          </a:prstGeom>
          <a:noFill/>
          <a:ln w="9525">
            <a:solidFill>
              <a:srgbClr val="0070C0"/>
            </a:solidFill>
            <a:round/>
          </a:ln>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45" name="Line 5"/>
          <p:cNvSpPr>
            <a:spLocks noChangeShapeType="1"/>
          </p:cNvSpPr>
          <p:nvPr/>
        </p:nvSpPr>
        <p:spPr bwMode="auto">
          <a:xfrm rot="10800000">
            <a:off x="2185121" y="2578154"/>
            <a:ext cx="4609337" cy="0"/>
          </a:xfrm>
          <a:prstGeom prst="line">
            <a:avLst/>
          </a:prstGeom>
          <a:noFill/>
          <a:ln w="9525">
            <a:solidFill>
              <a:srgbClr val="0070C0"/>
            </a:solidFill>
            <a:round/>
          </a:ln>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46" name="Line 6"/>
          <p:cNvSpPr>
            <a:spLocks noChangeShapeType="1"/>
          </p:cNvSpPr>
          <p:nvPr/>
        </p:nvSpPr>
        <p:spPr bwMode="auto">
          <a:xfrm rot="10800000">
            <a:off x="2196231" y="1986651"/>
            <a:ext cx="5749870" cy="0"/>
          </a:xfrm>
          <a:prstGeom prst="line">
            <a:avLst/>
          </a:prstGeom>
          <a:noFill/>
          <a:ln w="9525">
            <a:solidFill>
              <a:srgbClr val="0070C0"/>
            </a:solidFill>
            <a:round/>
          </a:ln>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47" name="Rectangle 9"/>
          <p:cNvSpPr>
            <a:spLocks noChangeArrowheads="1"/>
          </p:cNvSpPr>
          <p:nvPr/>
        </p:nvSpPr>
        <p:spPr bwMode="auto">
          <a:xfrm>
            <a:off x="7006881" y="1989509"/>
            <a:ext cx="1169465" cy="445770"/>
          </a:xfrm>
          <a:prstGeom prst="rect">
            <a:avLst/>
          </a:prstGeom>
          <a:gradFill rotWithShape="1">
            <a:gsLst>
              <a:gs pos="0">
                <a:srgbClr val="DDDDDD"/>
              </a:gs>
              <a:gs pos="100000">
                <a:srgbClr val="FFFFFF"/>
              </a:gs>
            </a:gsLst>
            <a:lin ang="5400000" scaled="1"/>
          </a:gradFill>
          <a:ln>
            <a:noFill/>
          </a:ln>
        </p:spPr>
        <p:txBody>
          <a:bodyPr wrap="none" anchor="ct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48" name="Rectangle 10"/>
          <p:cNvSpPr>
            <a:spLocks noChangeArrowheads="1"/>
          </p:cNvSpPr>
          <p:nvPr/>
        </p:nvSpPr>
        <p:spPr bwMode="auto">
          <a:xfrm>
            <a:off x="5785571" y="2572439"/>
            <a:ext cx="1169465" cy="445770"/>
          </a:xfrm>
          <a:prstGeom prst="rect">
            <a:avLst/>
          </a:prstGeom>
          <a:gradFill rotWithShape="1">
            <a:gsLst>
              <a:gs pos="0">
                <a:srgbClr val="DDDDDD"/>
              </a:gs>
              <a:gs pos="100000">
                <a:srgbClr val="FFFFFF"/>
              </a:gs>
            </a:gsLst>
            <a:lin ang="5400000" scaled="1"/>
          </a:gradFill>
          <a:ln>
            <a:noFill/>
          </a:ln>
        </p:spPr>
        <p:txBody>
          <a:bodyPr wrap="none" anchor="ctr"/>
          <a:lstStyle/>
          <a:p>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49" name="Rectangle 11"/>
          <p:cNvSpPr>
            <a:spLocks noChangeArrowheads="1"/>
          </p:cNvSpPr>
          <p:nvPr/>
        </p:nvSpPr>
        <p:spPr bwMode="auto">
          <a:xfrm>
            <a:off x="4599708" y="3131290"/>
            <a:ext cx="1137488" cy="445770"/>
          </a:xfrm>
          <a:prstGeom prst="rect">
            <a:avLst/>
          </a:prstGeom>
          <a:gradFill rotWithShape="1">
            <a:gsLst>
              <a:gs pos="0">
                <a:srgbClr val="DDDDDD"/>
              </a:gs>
              <a:gs pos="100000">
                <a:srgbClr val="FFFFFF"/>
              </a:gs>
            </a:gsLst>
            <a:lin ang="5400000" scaled="1"/>
          </a:gradFill>
          <a:ln>
            <a:noFill/>
          </a:ln>
        </p:spPr>
        <p:txBody>
          <a:bodyPr wrap="none" anchor="ctr"/>
          <a:lstStyle/>
          <a:p>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50" name="Rectangle 12"/>
          <p:cNvSpPr>
            <a:spLocks noChangeArrowheads="1"/>
          </p:cNvSpPr>
          <p:nvPr/>
        </p:nvSpPr>
        <p:spPr bwMode="auto">
          <a:xfrm>
            <a:off x="3132858" y="3815451"/>
            <a:ext cx="1407013" cy="445770"/>
          </a:xfrm>
          <a:prstGeom prst="rect">
            <a:avLst/>
          </a:prstGeom>
          <a:gradFill rotWithShape="1">
            <a:gsLst>
              <a:gs pos="0">
                <a:srgbClr val="DDDDDD"/>
              </a:gs>
              <a:gs pos="100000">
                <a:srgbClr val="FFFFFF"/>
              </a:gs>
            </a:gsLst>
            <a:lin ang="5400000" scaled="1"/>
          </a:gradFill>
          <a:ln>
            <a:noFill/>
          </a:ln>
        </p:spPr>
        <p:txBody>
          <a:bodyPr wrap="none" anchor="ctr"/>
          <a:lstStyle/>
          <a:p>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51" name="Line 13"/>
          <p:cNvSpPr>
            <a:spLocks noChangeShapeType="1"/>
          </p:cNvSpPr>
          <p:nvPr/>
        </p:nvSpPr>
        <p:spPr bwMode="auto">
          <a:xfrm>
            <a:off x="2191472" y="4275509"/>
            <a:ext cx="5854939" cy="0"/>
          </a:xfrm>
          <a:prstGeom prst="line">
            <a:avLst/>
          </a:prstGeom>
          <a:noFill/>
          <a:ln w="9525">
            <a:solidFill>
              <a:srgbClr val="0070C0"/>
            </a:solidFill>
            <a:round/>
            <a:tailEnd type="triangle" w="med" len="med"/>
          </a:ln>
        </p:spPr>
        <p:txBody>
          <a:bodyPr/>
          <a:lstStyle/>
          <a:p>
            <a:pPr>
              <a:defRPr/>
            </a:pPr>
            <a:endParaRPr lang="zh-CN" altLang="en-US" kern="0" dirty="0">
              <a:solidFill>
                <a:schemeClr val="bg1"/>
              </a:solidFill>
              <a:latin typeface="微软雅黑" panose="020B0503020204020204" pitchFamily="34" charset="-122"/>
              <a:ea typeface="微软雅黑" panose="020B0503020204020204" pitchFamily="34" charset="-122"/>
            </a:endParaRPr>
          </a:p>
        </p:txBody>
      </p:sp>
      <p:sp>
        <p:nvSpPr>
          <p:cNvPr id="52" name="Line 14"/>
          <p:cNvSpPr>
            <a:spLocks noChangeShapeType="1"/>
          </p:cNvSpPr>
          <p:nvPr/>
        </p:nvSpPr>
        <p:spPr bwMode="auto">
          <a:xfrm rot="16200000">
            <a:off x="702714" y="2788180"/>
            <a:ext cx="2977515" cy="0"/>
          </a:xfrm>
          <a:prstGeom prst="line">
            <a:avLst/>
          </a:prstGeom>
          <a:noFill/>
          <a:ln w="9525">
            <a:solidFill>
              <a:srgbClr val="0070C0"/>
            </a:solidFill>
            <a:round/>
            <a:tailEnd type="triangle" w="med" len="med"/>
          </a:ln>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53" name="Line 15"/>
          <p:cNvSpPr>
            <a:spLocks noChangeShapeType="1"/>
          </p:cNvSpPr>
          <p:nvPr/>
        </p:nvSpPr>
        <p:spPr bwMode="auto">
          <a:xfrm flipV="1">
            <a:off x="2194647" y="1345144"/>
            <a:ext cx="5854939" cy="2923223"/>
          </a:xfrm>
          <a:prstGeom prst="line">
            <a:avLst/>
          </a:prstGeom>
          <a:noFill/>
          <a:ln w="38100">
            <a:solidFill>
              <a:srgbClr val="0070C0"/>
            </a:solidFill>
            <a:round/>
            <a:tailEnd type="triangle" w="med" len="med"/>
          </a:ln>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54" name="Line 16"/>
          <p:cNvSpPr>
            <a:spLocks noChangeShapeType="1"/>
          </p:cNvSpPr>
          <p:nvPr/>
        </p:nvSpPr>
        <p:spPr bwMode="auto">
          <a:xfrm rot="16200000">
            <a:off x="1648150" y="2788895"/>
            <a:ext cx="2978943" cy="0"/>
          </a:xfrm>
          <a:prstGeom prst="line">
            <a:avLst/>
          </a:prstGeom>
          <a:noFill/>
          <a:ln w="9525">
            <a:solidFill>
              <a:srgbClr val="0070C0"/>
            </a:solidFill>
            <a:round/>
          </a:ln>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55" name="Line 17"/>
          <p:cNvSpPr>
            <a:spLocks noChangeShapeType="1"/>
          </p:cNvSpPr>
          <p:nvPr/>
        </p:nvSpPr>
        <p:spPr bwMode="auto">
          <a:xfrm rot="16200000">
            <a:off x="3108650" y="2788895"/>
            <a:ext cx="2978943" cy="0"/>
          </a:xfrm>
          <a:prstGeom prst="line">
            <a:avLst/>
          </a:prstGeom>
          <a:noFill/>
          <a:ln w="9525">
            <a:solidFill>
              <a:srgbClr val="0070C0"/>
            </a:solidFill>
            <a:round/>
          </a:ln>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56" name="Line 18"/>
          <p:cNvSpPr>
            <a:spLocks noChangeShapeType="1"/>
          </p:cNvSpPr>
          <p:nvPr/>
        </p:nvSpPr>
        <p:spPr bwMode="auto">
          <a:xfrm rot="16200000">
            <a:off x="4296100" y="2788895"/>
            <a:ext cx="2978943" cy="0"/>
          </a:xfrm>
          <a:prstGeom prst="line">
            <a:avLst/>
          </a:prstGeom>
          <a:noFill/>
          <a:ln w="9525">
            <a:solidFill>
              <a:srgbClr val="0070C0"/>
            </a:solidFill>
            <a:round/>
          </a:ln>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57" name="Line 19"/>
          <p:cNvSpPr>
            <a:spLocks noChangeShapeType="1"/>
          </p:cNvSpPr>
          <p:nvPr/>
        </p:nvSpPr>
        <p:spPr bwMode="auto">
          <a:xfrm rot="16200000">
            <a:off x="5515300" y="2788895"/>
            <a:ext cx="2978943" cy="0"/>
          </a:xfrm>
          <a:prstGeom prst="line">
            <a:avLst/>
          </a:prstGeom>
          <a:noFill/>
          <a:ln w="9525">
            <a:solidFill>
              <a:srgbClr val="0070C0"/>
            </a:solidFill>
            <a:round/>
          </a:ln>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grpSp>
        <p:nvGrpSpPr>
          <p:cNvPr id="58" name="Group 20"/>
          <p:cNvGrpSpPr/>
          <p:nvPr/>
        </p:nvGrpSpPr>
        <p:grpSpPr bwMode="auto">
          <a:xfrm>
            <a:off x="2902671" y="3628288"/>
            <a:ext cx="459868" cy="420053"/>
            <a:chOff x="0" y="0"/>
            <a:chExt cx="784" cy="765"/>
          </a:xfrm>
        </p:grpSpPr>
        <p:grpSp>
          <p:nvGrpSpPr>
            <p:cNvPr id="59" name="Group 21"/>
            <p:cNvGrpSpPr/>
            <p:nvPr/>
          </p:nvGrpSpPr>
          <p:grpSpPr bwMode="auto">
            <a:xfrm>
              <a:off x="0" y="0"/>
              <a:ext cx="784" cy="765"/>
              <a:chOff x="0" y="0"/>
              <a:chExt cx="1042" cy="1019"/>
            </a:xfrm>
          </p:grpSpPr>
          <p:grpSp>
            <p:nvGrpSpPr>
              <p:cNvPr id="61" name="Group 22"/>
              <p:cNvGrpSpPr/>
              <p:nvPr/>
            </p:nvGrpSpPr>
            <p:grpSpPr bwMode="auto">
              <a:xfrm>
                <a:off x="0" y="0"/>
                <a:ext cx="1042" cy="1019"/>
                <a:chOff x="0" y="0"/>
                <a:chExt cx="1042" cy="1019"/>
              </a:xfrm>
            </p:grpSpPr>
            <p:pic>
              <p:nvPicPr>
                <p:cNvPr id="63" name="Picture 23" descr="circuler_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p:spPr>
            </p:pic>
            <p:sp>
              <p:nvSpPr>
                <p:cNvPr id="64" name="Oval 24"/>
                <p:cNvSpPr>
                  <a:spLocks noChangeArrowheads="1"/>
                </p:cNvSpPr>
                <p:nvPr/>
              </p:nvSpPr>
              <p:spPr bwMode="auto">
                <a:xfrm>
                  <a:off x="0" y="0"/>
                  <a:ext cx="1035" cy="1019"/>
                </a:xfrm>
                <a:prstGeom prst="ellipse">
                  <a:avLst/>
                </a:prstGeom>
                <a:gradFill rotWithShape="1">
                  <a:gsLst>
                    <a:gs pos="0">
                      <a:srgbClr val="FFC000"/>
                    </a:gs>
                    <a:gs pos="100000">
                      <a:srgbClr val="C00000"/>
                    </a:gs>
                  </a:gsLst>
                  <a:lin ang="5400000" scaled="1"/>
                </a:gradFill>
                <a:ln w="19050">
                  <a:solidFill>
                    <a:srgbClr val="FFFFFF"/>
                  </a:solidFill>
                  <a:round/>
                </a:ln>
              </p:spPr>
              <p:txBody>
                <a:bodyPr wrap="none" anchor="ctr"/>
                <a:lstStyle/>
                <a:p>
                  <a:pPr>
                    <a:defRPr/>
                  </a:pPr>
                  <a:endParaRPr lang="zh-CN" altLang="en-US" kern="0" dirty="0">
                    <a:solidFill>
                      <a:sysClr val="windowText" lastClr="000000"/>
                    </a:solidFill>
                    <a:latin typeface="Impact" panose="020B0806030902050204" pitchFamily="34" charset="0"/>
                    <a:ea typeface="微软雅黑" panose="020B0503020204020204" pitchFamily="34" charset="-122"/>
                  </a:endParaRPr>
                </a:p>
              </p:txBody>
            </p:sp>
          </p:grpSp>
          <p:pic>
            <p:nvPicPr>
              <p:cNvPr id="62" name="Picture 25"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p:spPr>
          </p:pic>
        </p:grpSp>
        <p:sp>
          <p:nvSpPr>
            <p:cNvPr id="60" name="WordArt 26"/>
            <p:cNvSpPr>
              <a:spLocks noChangeArrowheads="1" noChangeShapeType="1"/>
            </p:cNvSpPr>
            <p:nvPr/>
          </p:nvSpPr>
          <p:spPr bwMode="auto">
            <a:xfrm>
              <a:off x="288" y="227"/>
              <a:ext cx="157" cy="299"/>
            </a:xfrm>
            <a:prstGeom prst="rect">
              <a:avLst/>
            </a:prstGeom>
          </p:spPr>
          <p:txBody>
            <a:bodyPr wrap="none" fromWordArt="1">
              <a:prstTxWarp prst="textPlain">
                <a:avLst>
                  <a:gd name="adj" fmla="val 50000"/>
                </a:avLst>
              </a:prstTxWarp>
            </a:bodyPr>
            <a:lstStyle/>
            <a:p>
              <a:pPr algn="ctr">
                <a:defRPr/>
              </a:pPr>
              <a:r>
                <a:rPr lang="en-US" altLang="zh-CN" sz="2400" kern="10" dirty="0">
                  <a:ln w="9525">
                    <a:noFill/>
                    <a:round/>
                  </a:ln>
                  <a:solidFill>
                    <a:srgbClr val="646464"/>
                  </a:solidFill>
                  <a:latin typeface="Impact" panose="020B0806030902050204" pitchFamily="34" charset="0"/>
                  <a:ea typeface="微软雅黑" panose="020B0503020204020204" pitchFamily="34" charset="-122"/>
                </a:rPr>
                <a:t>1</a:t>
              </a:r>
              <a:endParaRPr lang="zh-CN" altLang="en-US" sz="2400" kern="10" dirty="0">
                <a:ln w="9525">
                  <a:noFill/>
                  <a:round/>
                </a:ln>
                <a:solidFill>
                  <a:srgbClr val="646464"/>
                </a:solidFill>
                <a:latin typeface="Impact" panose="020B0806030902050204" pitchFamily="34" charset="0"/>
                <a:ea typeface="微软雅黑" panose="020B0503020204020204" pitchFamily="34" charset="-122"/>
              </a:endParaRPr>
            </a:p>
          </p:txBody>
        </p:sp>
      </p:grpSp>
      <p:grpSp>
        <p:nvGrpSpPr>
          <p:cNvPr id="65" name="Group 27"/>
          <p:cNvGrpSpPr/>
          <p:nvPr/>
        </p:nvGrpSpPr>
        <p:grpSpPr bwMode="auto">
          <a:xfrm>
            <a:off x="4352058" y="2871050"/>
            <a:ext cx="459868" cy="420053"/>
            <a:chOff x="0" y="0"/>
            <a:chExt cx="302" cy="294"/>
          </a:xfrm>
        </p:grpSpPr>
        <p:grpSp>
          <p:nvGrpSpPr>
            <p:cNvPr id="66" name="Group 28"/>
            <p:cNvGrpSpPr/>
            <p:nvPr/>
          </p:nvGrpSpPr>
          <p:grpSpPr bwMode="auto">
            <a:xfrm>
              <a:off x="0" y="0"/>
              <a:ext cx="302" cy="294"/>
              <a:chOff x="0" y="0"/>
              <a:chExt cx="1042" cy="1019"/>
            </a:xfrm>
          </p:grpSpPr>
          <p:grpSp>
            <p:nvGrpSpPr>
              <p:cNvPr id="68" name="Group 29"/>
              <p:cNvGrpSpPr/>
              <p:nvPr/>
            </p:nvGrpSpPr>
            <p:grpSpPr bwMode="auto">
              <a:xfrm>
                <a:off x="0" y="0"/>
                <a:ext cx="1042" cy="1019"/>
                <a:chOff x="0" y="0"/>
                <a:chExt cx="1042" cy="1019"/>
              </a:xfrm>
            </p:grpSpPr>
            <p:pic>
              <p:nvPicPr>
                <p:cNvPr id="70" name="Picture 30" descr="circuler_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p:spPr>
            </p:pic>
            <p:sp>
              <p:nvSpPr>
                <p:cNvPr id="71" name="Oval 31"/>
                <p:cNvSpPr>
                  <a:spLocks noChangeArrowheads="1"/>
                </p:cNvSpPr>
                <p:nvPr/>
              </p:nvSpPr>
              <p:spPr bwMode="auto">
                <a:xfrm>
                  <a:off x="0" y="0"/>
                  <a:ext cx="1035" cy="1019"/>
                </a:xfrm>
                <a:prstGeom prst="ellipse">
                  <a:avLst/>
                </a:prstGeom>
                <a:gradFill rotWithShape="1">
                  <a:gsLst>
                    <a:gs pos="0">
                      <a:srgbClr val="FFC000"/>
                    </a:gs>
                    <a:gs pos="100000">
                      <a:srgbClr val="C00000"/>
                    </a:gs>
                  </a:gsLst>
                  <a:lin ang="5400000" scaled="1"/>
                </a:gradFill>
                <a:ln w="19050">
                  <a:solidFill>
                    <a:srgbClr val="FFFFFF"/>
                  </a:solidFill>
                  <a:round/>
                </a:ln>
              </p:spPr>
              <p:txBody>
                <a:bodyPr wrap="none" anchor="ctr"/>
                <a:lstStyle/>
                <a:p>
                  <a:endParaRPr lang="zh-CN" altLang="en-US" kern="0" dirty="0">
                    <a:solidFill>
                      <a:sysClr val="windowText" lastClr="000000"/>
                    </a:solidFill>
                    <a:latin typeface="Impact" panose="020B0806030902050204" pitchFamily="34" charset="0"/>
                    <a:ea typeface="微软雅黑" panose="020B0503020204020204" pitchFamily="34" charset="-122"/>
                  </a:endParaRPr>
                </a:p>
              </p:txBody>
            </p:sp>
          </p:grpSp>
          <p:pic>
            <p:nvPicPr>
              <p:cNvPr id="69" name="Picture 32"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p:spPr>
          </p:pic>
        </p:grpSp>
        <p:sp>
          <p:nvSpPr>
            <p:cNvPr id="67" name="WordArt 33"/>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algn="ctr">
                <a:defRPr/>
              </a:pPr>
              <a:r>
                <a:rPr lang="en-US" altLang="zh-CN" sz="2400" kern="10" dirty="0">
                  <a:ln w="9525">
                    <a:noFill/>
                    <a:round/>
                  </a:ln>
                  <a:solidFill>
                    <a:srgbClr val="646464"/>
                  </a:solidFill>
                  <a:latin typeface="Impact" panose="020B0806030902050204" pitchFamily="34" charset="0"/>
                  <a:ea typeface="微软雅黑" panose="020B0503020204020204" pitchFamily="34" charset="-122"/>
                </a:rPr>
                <a:t>2</a:t>
              </a:r>
              <a:endParaRPr lang="zh-CN" altLang="en-US" sz="2400" kern="10" dirty="0">
                <a:ln w="9525">
                  <a:noFill/>
                  <a:round/>
                </a:ln>
                <a:solidFill>
                  <a:srgbClr val="646464"/>
                </a:solidFill>
                <a:latin typeface="Impact" panose="020B0806030902050204" pitchFamily="34" charset="0"/>
                <a:ea typeface="微软雅黑" panose="020B0503020204020204" pitchFamily="34" charset="-122"/>
              </a:endParaRPr>
            </a:p>
          </p:txBody>
        </p:sp>
      </p:grpSp>
      <p:grpSp>
        <p:nvGrpSpPr>
          <p:cNvPr id="72" name="Group 34"/>
          <p:cNvGrpSpPr/>
          <p:nvPr/>
        </p:nvGrpSpPr>
        <p:grpSpPr bwMode="auto">
          <a:xfrm>
            <a:off x="5482358" y="2292406"/>
            <a:ext cx="580860" cy="534353"/>
            <a:chOff x="0" y="0"/>
            <a:chExt cx="300" cy="294"/>
          </a:xfrm>
        </p:grpSpPr>
        <p:grpSp>
          <p:nvGrpSpPr>
            <p:cNvPr id="73" name="Group 35"/>
            <p:cNvGrpSpPr/>
            <p:nvPr/>
          </p:nvGrpSpPr>
          <p:grpSpPr bwMode="auto">
            <a:xfrm>
              <a:off x="0" y="0"/>
              <a:ext cx="300" cy="294"/>
              <a:chOff x="0" y="0"/>
              <a:chExt cx="1035" cy="1019"/>
            </a:xfrm>
          </p:grpSpPr>
          <p:sp>
            <p:nvSpPr>
              <p:cNvPr id="75" name="Oval 38"/>
              <p:cNvSpPr>
                <a:spLocks noChangeArrowheads="1"/>
              </p:cNvSpPr>
              <p:nvPr/>
            </p:nvSpPr>
            <p:spPr bwMode="auto">
              <a:xfrm>
                <a:off x="0" y="0"/>
                <a:ext cx="1035" cy="1019"/>
              </a:xfrm>
              <a:prstGeom prst="ellipse">
                <a:avLst/>
              </a:prstGeom>
              <a:gradFill rotWithShape="1">
                <a:gsLst>
                  <a:gs pos="0">
                    <a:srgbClr val="2676FF">
                      <a:lumMod val="60000"/>
                      <a:lumOff val="40000"/>
                    </a:srgbClr>
                  </a:gs>
                  <a:gs pos="100000">
                    <a:srgbClr val="2676FF"/>
                  </a:gs>
                </a:gsLst>
                <a:path path="shape">
                  <a:fillToRect l="50000" t="50000" r="50000" b="50000"/>
                </a:path>
              </a:gradFill>
              <a:ln w="9525">
                <a:solidFill>
                  <a:srgbClr val="2676FF"/>
                </a:solidFill>
                <a:round/>
              </a:ln>
              <a:effectLst/>
            </p:spPr>
            <p:txBody>
              <a:bodyPr wrap="none" anchor="ctr"/>
              <a:lstStyle/>
              <a:p>
                <a:pPr algn="ctr">
                  <a:defRPr/>
                </a:pPr>
                <a:endParaRPr lang="zh-CN" altLang="en-US" sz="3200" kern="0" dirty="0">
                  <a:solidFill>
                    <a:srgbClr val="FFFFFF"/>
                  </a:solidFill>
                  <a:latin typeface="微软雅黑" panose="020B0503020204020204" pitchFamily="34" charset="-122"/>
                  <a:ea typeface="微软雅黑" panose="020B0503020204020204" pitchFamily="34" charset="-122"/>
                </a:endParaRPr>
              </a:p>
            </p:txBody>
          </p:sp>
          <p:pic>
            <p:nvPicPr>
              <p:cNvPr id="76" name="Picture 39"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 y="32"/>
                <a:ext cx="823" cy="360"/>
              </a:xfrm>
              <a:prstGeom prst="rect">
                <a:avLst/>
              </a:prstGeom>
              <a:noFill/>
              <a:ln>
                <a:noFill/>
              </a:ln>
            </p:spPr>
          </p:pic>
        </p:grpSp>
        <p:sp>
          <p:nvSpPr>
            <p:cNvPr id="74" name="WordArt 40"/>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algn="ctr">
                <a:defRPr/>
              </a:pPr>
              <a:r>
                <a:rPr lang="en-US" altLang="zh-CN" sz="2400" kern="10" dirty="0">
                  <a:ln w="9525">
                    <a:noFill/>
                    <a:round/>
                  </a:ln>
                  <a:solidFill>
                    <a:srgbClr val="FFFFFF"/>
                  </a:solidFill>
                  <a:latin typeface="Impact" panose="020B0806030902050204" pitchFamily="34" charset="0"/>
                  <a:ea typeface="微软雅黑" panose="020B0503020204020204" pitchFamily="34" charset="-122"/>
                </a:rPr>
                <a:t>3</a:t>
              </a:r>
              <a:endParaRPr lang="zh-CN" altLang="en-US" sz="2400" kern="10" dirty="0">
                <a:ln w="9525">
                  <a:noFill/>
                  <a:round/>
                </a:ln>
                <a:solidFill>
                  <a:srgbClr val="FFFFFF"/>
                </a:solidFill>
                <a:latin typeface="Impact" panose="020B0806030902050204" pitchFamily="34" charset="0"/>
                <a:ea typeface="微软雅黑" panose="020B0503020204020204" pitchFamily="34" charset="-122"/>
              </a:endParaRPr>
            </a:p>
          </p:txBody>
        </p:sp>
      </p:grpSp>
      <p:grpSp>
        <p:nvGrpSpPr>
          <p:cNvPr id="77" name="Group 41"/>
          <p:cNvGrpSpPr/>
          <p:nvPr/>
        </p:nvGrpSpPr>
        <p:grpSpPr bwMode="auto">
          <a:xfrm>
            <a:off x="6774583" y="1759483"/>
            <a:ext cx="459868" cy="420053"/>
            <a:chOff x="0" y="0"/>
            <a:chExt cx="302" cy="294"/>
          </a:xfrm>
        </p:grpSpPr>
        <p:grpSp>
          <p:nvGrpSpPr>
            <p:cNvPr id="78" name="Group 42"/>
            <p:cNvGrpSpPr/>
            <p:nvPr/>
          </p:nvGrpSpPr>
          <p:grpSpPr bwMode="auto">
            <a:xfrm>
              <a:off x="0" y="0"/>
              <a:ext cx="302" cy="294"/>
              <a:chOff x="0" y="0"/>
              <a:chExt cx="1042" cy="1019"/>
            </a:xfrm>
          </p:grpSpPr>
          <p:grpSp>
            <p:nvGrpSpPr>
              <p:cNvPr id="80" name="Group 43"/>
              <p:cNvGrpSpPr/>
              <p:nvPr/>
            </p:nvGrpSpPr>
            <p:grpSpPr bwMode="auto">
              <a:xfrm>
                <a:off x="0" y="0"/>
                <a:ext cx="1042" cy="1019"/>
                <a:chOff x="0" y="0"/>
                <a:chExt cx="1042" cy="1019"/>
              </a:xfrm>
            </p:grpSpPr>
            <p:pic>
              <p:nvPicPr>
                <p:cNvPr id="82" name="Picture 44" descr="circuler_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p:spPr>
            </p:pic>
            <p:sp>
              <p:nvSpPr>
                <p:cNvPr id="83" name="Oval 45"/>
                <p:cNvSpPr>
                  <a:spLocks noChangeArrowheads="1"/>
                </p:cNvSpPr>
                <p:nvPr/>
              </p:nvSpPr>
              <p:spPr bwMode="auto">
                <a:xfrm>
                  <a:off x="0" y="0"/>
                  <a:ext cx="1035" cy="1019"/>
                </a:xfrm>
                <a:prstGeom prst="ellipse">
                  <a:avLst/>
                </a:prstGeom>
                <a:gradFill rotWithShape="1">
                  <a:gsLst>
                    <a:gs pos="0">
                      <a:srgbClr val="FFC000"/>
                    </a:gs>
                    <a:gs pos="100000">
                      <a:srgbClr val="C00000"/>
                    </a:gs>
                  </a:gsLst>
                  <a:lin ang="5400000" scaled="1"/>
                </a:gradFill>
                <a:ln w="19050">
                  <a:solidFill>
                    <a:srgbClr val="FFFFFF"/>
                  </a:solidFill>
                  <a:round/>
                </a:ln>
              </p:spPr>
              <p:txBody>
                <a:bodyPr wrap="none" anchor="ctr"/>
                <a:lstStyle/>
                <a:p>
                  <a:endParaRPr lang="zh-CN" altLang="en-US" kern="0" dirty="0">
                    <a:solidFill>
                      <a:sysClr val="windowText" lastClr="000000"/>
                    </a:solidFill>
                    <a:latin typeface="Impact" panose="020B0806030902050204" pitchFamily="34" charset="0"/>
                    <a:ea typeface="微软雅黑" panose="020B0503020204020204" pitchFamily="34" charset="-122"/>
                  </a:endParaRPr>
                </a:p>
              </p:txBody>
            </p:sp>
          </p:grpSp>
          <p:pic>
            <p:nvPicPr>
              <p:cNvPr id="81" name="Picture 46"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p:spPr>
          </p:pic>
        </p:grpSp>
        <p:sp>
          <p:nvSpPr>
            <p:cNvPr id="79" name="WordArt 47"/>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algn="ctr">
                <a:defRPr/>
              </a:pPr>
              <a:r>
                <a:rPr lang="en-US" altLang="zh-CN" sz="2400" kern="10" dirty="0">
                  <a:ln w="9525">
                    <a:noFill/>
                    <a:round/>
                  </a:ln>
                  <a:solidFill>
                    <a:srgbClr val="646464"/>
                  </a:solidFill>
                  <a:latin typeface="Impact" panose="020B0806030902050204" pitchFamily="34" charset="0"/>
                  <a:ea typeface="微软雅黑" panose="020B0503020204020204" pitchFamily="34" charset="-122"/>
                </a:rPr>
                <a:t>4</a:t>
              </a:r>
              <a:endParaRPr lang="zh-CN" altLang="en-US" sz="2400" kern="10" dirty="0">
                <a:ln w="9525">
                  <a:noFill/>
                  <a:round/>
                </a:ln>
                <a:solidFill>
                  <a:srgbClr val="646464"/>
                </a:solidFill>
                <a:latin typeface="Impact" panose="020B0806030902050204" pitchFamily="34" charset="0"/>
                <a:ea typeface="微软雅黑" panose="020B0503020204020204" pitchFamily="34" charset="-122"/>
              </a:endParaRPr>
            </a:p>
          </p:txBody>
        </p:sp>
      </p:grpSp>
      <p:sp>
        <p:nvSpPr>
          <p:cNvPr id="84" name="Rectangle 48"/>
          <p:cNvSpPr>
            <a:spLocks noChangeArrowheads="1"/>
          </p:cNvSpPr>
          <p:nvPr/>
        </p:nvSpPr>
        <p:spPr bwMode="auto">
          <a:xfrm>
            <a:off x="3139208" y="3822931"/>
            <a:ext cx="1390263" cy="458629"/>
          </a:xfrm>
          <a:prstGeom prst="rect">
            <a:avLst/>
          </a:prstGeom>
          <a:noFill/>
          <a:ln>
            <a:noFill/>
          </a:ln>
        </p:spPr>
        <p:txBody>
          <a:bodyPr anchor="ctr"/>
          <a:lstStyle/>
          <a:p>
            <a:pPr algn="ctr">
              <a:lnSpc>
                <a:spcPct val="150000"/>
              </a:lnSpc>
            </a:pPr>
            <a:r>
              <a:rPr lang="zh-CN" altLang="en-US" sz="1000" kern="0" dirty="0">
                <a:solidFill>
                  <a:srgbClr val="002060"/>
                </a:solidFill>
                <a:latin typeface="微软雅黑" panose="020B0503020204020204" pitchFamily="34" charset="-122"/>
                <a:ea typeface="微软雅黑" panose="020B0503020204020204" pitchFamily="34" charset="-122"/>
              </a:rPr>
              <a:t>单击此处添加</a:t>
            </a:r>
            <a:endParaRPr lang="zh-CN" altLang="en-US" sz="1000" kern="0" dirty="0">
              <a:solidFill>
                <a:srgbClr val="002060"/>
              </a:solidFill>
              <a:latin typeface="微软雅黑" panose="020B0503020204020204" pitchFamily="34" charset="-122"/>
              <a:ea typeface="微软雅黑" panose="020B0503020204020204" pitchFamily="34" charset="-122"/>
            </a:endParaRPr>
          </a:p>
          <a:p>
            <a:pPr algn="ctr">
              <a:lnSpc>
                <a:spcPct val="150000"/>
              </a:lnSpc>
            </a:pPr>
            <a:r>
              <a:rPr lang="zh-CN" altLang="en-US" sz="1000" kern="0" dirty="0">
                <a:solidFill>
                  <a:srgbClr val="002060"/>
                </a:solidFill>
                <a:latin typeface="微软雅黑" panose="020B0503020204020204" pitchFamily="34" charset="-122"/>
                <a:ea typeface="微软雅黑" panose="020B0503020204020204" pitchFamily="34" charset="-122"/>
              </a:rPr>
              <a:t>段落文字内容</a:t>
            </a:r>
            <a:endParaRPr lang="zh-CN" altLang="en-US" sz="1000" kern="0" dirty="0">
              <a:solidFill>
                <a:srgbClr val="002060"/>
              </a:solidFill>
              <a:latin typeface="微软雅黑" panose="020B0503020204020204" pitchFamily="34" charset="-122"/>
              <a:ea typeface="微软雅黑" panose="020B0503020204020204" pitchFamily="34" charset="-122"/>
            </a:endParaRPr>
          </a:p>
        </p:txBody>
      </p:sp>
      <p:sp>
        <p:nvSpPr>
          <p:cNvPr id="85" name="Rectangle 49"/>
          <p:cNvSpPr>
            <a:spLocks noChangeArrowheads="1"/>
          </p:cNvSpPr>
          <p:nvPr/>
        </p:nvSpPr>
        <p:spPr bwMode="auto">
          <a:xfrm>
            <a:off x="4594946" y="3126794"/>
            <a:ext cx="1149669" cy="458628"/>
          </a:xfrm>
          <a:prstGeom prst="rect">
            <a:avLst/>
          </a:prstGeom>
          <a:noFill/>
          <a:ln>
            <a:noFill/>
          </a:ln>
        </p:spPr>
        <p:txBody>
          <a:bodyPr anchor="ctr"/>
          <a:lstStyle/>
          <a:p>
            <a:pPr algn="ctr">
              <a:lnSpc>
                <a:spcPct val="150000"/>
              </a:lnSpc>
            </a:pPr>
            <a:r>
              <a:rPr lang="zh-CN" altLang="en-US" sz="1000" kern="0" dirty="0">
                <a:solidFill>
                  <a:srgbClr val="002060"/>
                </a:solidFill>
                <a:latin typeface="微软雅黑" panose="020B0503020204020204" pitchFamily="34" charset="-122"/>
                <a:ea typeface="微软雅黑" panose="020B0503020204020204" pitchFamily="34" charset="-122"/>
              </a:rPr>
              <a:t>单击此处添加</a:t>
            </a:r>
            <a:endParaRPr lang="zh-CN" altLang="en-US" sz="1000" kern="0" dirty="0">
              <a:solidFill>
                <a:srgbClr val="002060"/>
              </a:solidFill>
              <a:latin typeface="微软雅黑" panose="020B0503020204020204" pitchFamily="34" charset="-122"/>
              <a:ea typeface="微软雅黑" panose="020B0503020204020204" pitchFamily="34" charset="-122"/>
            </a:endParaRPr>
          </a:p>
          <a:p>
            <a:pPr algn="ctr">
              <a:lnSpc>
                <a:spcPct val="150000"/>
              </a:lnSpc>
            </a:pPr>
            <a:r>
              <a:rPr lang="zh-CN" altLang="en-US" sz="1000" kern="0" dirty="0">
                <a:solidFill>
                  <a:srgbClr val="002060"/>
                </a:solidFill>
                <a:latin typeface="微软雅黑" panose="020B0503020204020204" pitchFamily="34" charset="-122"/>
                <a:ea typeface="微软雅黑" panose="020B0503020204020204" pitchFamily="34" charset="-122"/>
              </a:rPr>
              <a:t>段落文字内容</a:t>
            </a:r>
            <a:endParaRPr lang="zh-CN" altLang="en-US" sz="1000" kern="0" dirty="0">
              <a:solidFill>
                <a:srgbClr val="002060"/>
              </a:solidFill>
              <a:latin typeface="微软雅黑" panose="020B0503020204020204" pitchFamily="34" charset="-122"/>
              <a:ea typeface="微软雅黑" panose="020B0503020204020204" pitchFamily="34" charset="-122"/>
            </a:endParaRPr>
          </a:p>
        </p:txBody>
      </p:sp>
      <p:sp>
        <p:nvSpPr>
          <p:cNvPr id="86" name="Rectangle 50"/>
          <p:cNvSpPr>
            <a:spLocks noChangeArrowheads="1"/>
          </p:cNvSpPr>
          <p:nvPr/>
        </p:nvSpPr>
        <p:spPr bwMode="auto">
          <a:xfrm>
            <a:off x="5902449" y="2578157"/>
            <a:ext cx="1149669" cy="458629"/>
          </a:xfrm>
          <a:prstGeom prst="rect">
            <a:avLst/>
          </a:prstGeom>
          <a:noFill/>
          <a:ln>
            <a:noFill/>
          </a:ln>
        </p:spPr>
        <p:txBody>
          <a:bodyPr anchor="ctr"/>
          <a:lstStyle/>
          <a:p>
            <a:pPr algn="ctr">
              <a:lnSpc>
                <a:spcPct val="150000"/>
              </a:lnSpc>
            </a:pPr>
            <a:r>
              <a:rPr lang="zh-CN" altLang="en-US" sz="1000" kern="0" dirty="0">
                <a:solidFill>
                  <a:srgbClr val="002060"/>
                </a:solidFill>
                <a:latin typeface="微软雅黑" panose="020B0503020204020204" pitchFamily="34" charset="-122"/>
                <a:ea typeface="微软雅黑" panose="020B0503020204020204" pitchFamily="34" charset="-122"/>
              </a:rPr>
              <a:t>单击此处添加</a:t>
            </a:r>
            <a:endParaRPr lang="zh-CN" altLang="en-US" sz="1000" kern="0" dirty="0">
              <a:solidFill>
                <a:srgbClr val="002060"/>
              </a:solidFill>
              <a:latin typeface="微软雅黑" panose="020B0503020204020204" pitchFamily="34" charset="-122"/>
              <a:ea typeface="微软雅黑" panose="020B0503020204020204" pitchFamily="34" charset="-122"/>
            </a:endParaRPr>
          </a:p>
          <a:p>
            <a:pPr algn="ctr">
              <a:lnSpc>
                <a:spcPct val="150000"/>
              </a:lnSpc>
            </a:pPr>
            <a:r>
              <a:rPr lang="zh-CN" altLang="en-US" sz="1000" kern="0" dirty="0">
                <a:solidFill>
                  <a:srgbClr val="002060"/>
                </a:solidFill>
                <a:latin typeface="微软雅黑" panose="020B0503020204020204" pitchFamily="34" charset="-122"/>
                <a:ea typeface="微软雅黑" panose="020B0503020204020204" pitchFamily="34" charset="-122"/>
              </a:rPr>
              <a:t>段落文字内容</a:t>
            </a:r>
            <a:endParaRPr lang="zh-CN" altLang="en-US" sz="1000" kern="0" dirty="0">
              <a:solidFill>
                <a:srgbClr val="002060"/>
              </a:solidFill>
              <a:latin typeface="微软雅黑" panose="020B0503020204020204" pitchFamily="34" charset="-122"/>
              <a:ea typeface="微软雅黑" panose="020B0503020204020204" pitchFamily="34" charset="-122"/>
            </a:endParaRPr>
          </a:p>
        </p:txBody>
      </p:sp>
      <p:sp>
        <p:nvSpPr>
          <p:cNvPr id="87" name="Rectangle 51"/>
          <p:cNvSpPr>
            <a:spLocks noChangeArrowheads="1"/>
          </p:cNvSpPr>
          <p:nvPr/>
        </p:nvSpPr>
        <p:spPr bwMode="auto">
          <a:xfrm>
            <a:off x="7014819" y="1983080"/>
            <a:ext cx="1149669" cy="458628"/>
          </a:xfrm>
          <a:prstGeom prst="rect">
            <a:avLst/>
          </a:prstGeom>
          <a:noFill/>
          <a:ln>
            <a:noFill/>
          </a:ln>
        </p:spPr>
        <p:txBody>
          <a:bodyPr anchor="ctr"/>
          <a:lstStyle/>
          <a:p>
            <a:pPr algn="ctr">
              <a:lnSpc>
                <a:spcPct val="150000"/>
              </a:lnSpc>
            </a:pPr>
            <a:r>
              <a:rPr lang="zh-CN" altLang="en-US" sz="1000" kern="0" dirty="0">
                <a:solidFill>
                  <a:srgbClr val="002060"/>
                </a:solidFill>
                <a:latin typeface="微软雅黑" panose="020B0503020204020204" pitchFamily="34" charset="-122"/>
                <a:ea typeface="微软雅黑" panose="020B0503020204020204" pitchFamily="34" charset="-122"/>
              </a:rPr>
              <a:t>单击此处添加</a:t>
            </a:r>
            <a:endParaRPr lang="zh-CN" altLang="en-US" sz="1000" kern="0" dirty="0">
              <a:solidFill>
                <a:srgbClr val="002060"/>
              </a:solidFill>
              <a:latin typeface="微软雅黑" panose="020B0503020204020204" pitchFamily="34" charset="-122"/>
              <a:ea typeface="微软雅黑" panose="020B0503020204020204" pitchFamily="34" charset="-122"/>
            </a:endParaRPr>
          </a:p>
          <a:p>
            <a:pPr algn="ctr">
              <a:lnSpc>
                <a:spcPct val="150000"/>
              </a:lnSpc>
            </a:pPr>
            <a:r>
              <a:rPr lang="zh-CN" altLang="en-US" sz="1000" kern="0" dirty="0">
                <a:solidFill>
                  <a:srgbClr val="002060"/>
                </a:solidFill>
                <a:latin typeface="微软雅黑" panose="020B0503020204020204" pitchFamily="34" charset="-122"/>
                <a:ea typeface="微软雅黑" panose="020B0503020204020204" pitchFamily="34" charset="-122"/>
              </a:rPr>
              <a:t>段落文字内容</a:t>
            </a:r>
            <a:endParaRPr lang="zh-CN" altLang="en-US" sz="1000" kern="0" dirty="0">
              <a:solidFill>
                <a:srgbClr val="002060"/>
              </a:solidFill>
              <a:latin typeface="微软雅黑" panose="020B0503020204020204" pitchFamily="34" charset="-122"/>
              <a:ea typeface="微软雅黑" panose="020B0503020204020204" pitchFamily="34" charset="-122"/>
            </a:endParaRPr>
          </a:p>
        </p:txBody>
      </p:sp>
      <p:sp>
        <p:nvSpPr>
          <p:cNvPr id="88" name="Text Box 52"/>
          <p:cNvSpPr txBox="1">
            <a:spLocks noChangeArrowheads="1"/>
          </p:cNvSpPr>
          <p:nvPr/>
        </p:nvSpPr>
        <p:spPr bwMode="auto">
          <a:xfrm>
            <a:off x="1683769" y="1281792"/>
            <a:ext cx="461665" cy="674370"/>
          </a:xfrm>
          <a:prstGeom prst="rect">
            <a:avLst/>
          </a:prstGeom>
          <a:noFill/>
          <a:ln>
            <a:noFill/>
          </a:ln>
        </p:spPr>
        <p:txBody>
          <a:bodyPr vert="eaVert">
            <a:spAutoFit/>
          </a:bodyPr>
          <a:lstStyle>
            <a:lvl1pPr eaLnBrk="0" hangingPunct="0">
              <a:defRPr i="1">
                <a:solidFill>
                  <a:schemeClr val="tx1"/>
                </a:solidFill>
                <a:latin typeface="Arial" panose="020B0604020202020204" pitchFamily="34" charset="0"/>
                <a:ea typeface="华文细黑" panose="02010600040101010101" pitchFamily="2" charset="-122"/>
              </a:defRPr>
            </a:lvl1pPr>
            <a:lvl2pPr marL="742950" indent="-285750" eaLnBrk="0" hangingPunct="0">
              <a:defRPr i="1">
                <a:solidFill>
                  <a:schemeClr val="tx1"/>
                </a:solidFill>
                <a:latin typeface="Arial" panose="020B0604020202020204" pitchFamily="34" charset="0"/>
                <a:ea typeface="华文细黑" panose="02010600040101010101" pitchFamily="2" charset="-122"/>
              </a:defRPr>
            </a:lvl2pPr>
            <a:lvl3pPr marL="1143000" indent="-228600" eaLnBrk="0" hangingPunct="0">
              <a:defRPr i="1">
                <a:solidFill>
                  <a:schemeClr val="tx1"/>
                </a:solidFill>
                <a:latin typeface="Arial" panose="020B0604020202020204" pitchFamily="34" charset="0"/>
                <a:ea typeface="华文细黑" panose="02010600040101010101" pitchFamily="2" charset="-122"/>
              </a:defRPr>
            </a:lvl3pPr>
            <a:lvl4pPr marL="1600200" indent="-228600" eaLnBrk="0" hangingPunct="0">
              <a:defRPr i="1">
                <a:solidFill>
                  <a:schemeClr val="tx1"/>
                </a:solidFill>
                <a:latin typeface="Arial" panose="020B0604020202020204" pitchFamily="34" charset="0"/>
                <a:ea typeface="华文细黑" panose="02010600040101010101" pitchFamily="2" charset="-122"/>
              </a:defRPr>
            </a:lvl4pPr>
            <a:lvl5pPr marL="2057400" indent="-228600" eaLnBrk="0" hangingPunc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9pPr>
          </a:lstStyle>
          <a:p>
            <a:pPr eaLnBrk="1" hangingPunct="1">
              <a:spcBef>
                <a:spcPct val="50000"/>
              </a:spcBef>
              <a:defRPr/>
            </a:pPr>
            <a:r>
              <a:rPr lang="zh-CN" altLang="en-US" b="1" i="0" kern="0" dirty="0">
                <a:solidFill>
                  <a:srgbClr val="0070C0"/>
                </a:solidFill>
                <a:latin typeface="微软雅黑" panose="020B0503020204020204" pitchFamily="34" charset="-122"/>
                <a:ea typeface="微软雅黑" panose="020B0503020204020204" pitchFamily="34" charset="-122"/>
              </a:rPr>
              <a:t>标题</a:t>
            </a:r>
            <a:endParaRPr lang="zh-CN" altLang="en-US" b="1" i="0" kern="0" dirty="0">
              <a:solidFill>
                <a:srgbClr val="0070C0"/>
              </a:solidFill>
              <a:latin typeface="微软雅黑" panose="020B0503020204020204" pitchFamily="34" charset="-122"/>
              <a:ea typeface="微软雅黑" panose="020B0503020204020204" pitchFamily="34" charset="-122"/>
            </a:endParaRPr>
          </a:p>
        </p:txBody>
      </p:sp>
      <p:sp>
        <p:nvSpPr>
          <p:cNvPr id="89" name="Text Box 53"/>
          <p:cNvSpPr txBox="1">
            <a:spLocks noChangeArrowheads="1"/>
          </p:cNvSpPr>
          <p:nvPr/>
        </p:nvSpPr>
        <p:spPr bwMode="auto">
          <a:xfrm>
            <a:off x="2761381" y="4288368"/>
            <a:ext cx="718734" cy="369332"/>
          </a:xfrm>
          <a:prstGeom prst="rect">
            <a:avLst/>
          </a:prstGeom>
          <a:noFill/>
          <a:ln>
            <a:noFill/>
          </a:ln>
        </p:spPr>
        <p:txBody>
          <a:bodyPr wrap="square">
            <a:spAutoFit/>
          </a:bodyPr>
          <a:lstStyle>
            <a:lvl1pPr eaLnBrk="0" hangingPunct="0">
              <a:defRPr i="1">
                <a:solidFill>
                  <a:schemeClr val="tx1"/>
                </a:solidFill>
                <a:latin typeface="Arial" panose="020B0604020202020204" pitchFamily="34" charset="0"/>
                <a:ea typeface="华文细黑" panose="02010600040101010101" pitchFamily="2" charset="-122"/>
              </a:defRPr>
            </a:lvl1pPr>
            <a:lvl2pPr marL="742950" indent="-285750" eaLnBrk="0" hangingPunct="0">
              <a:defRPr i="1">
                <a:solidFill>
                  <a:schemeClr val="tx1"/>
                </a:solidFill>
                <a:latin typeface="Arial" panose="020B0604020202020204" pitchFamily="34" charset="0"/>
                <a:ea typeface="华文细黑" panose="02010600040101010101" pitchFamily="2" charset="-122"/>
              </a:defRPr>
            </a:lvl2pPr>
            <a:lvl3pPr marL="1143000" indent="-228600" eaLnBrk="0" hangingPunct="0">
              <a:defRPr i="1">
                <a:solidFill>
                  <a:schemeClr val="tx1"/>
                </a:solidFill>
                <a:latin typeface="Arial" panose="020B0604020202020204" pitchFamily="34" charset="0"/>
                <a:ea typeface="华文细黑" panose="02010600040101010101" pitchFamily="2" charset="-122"/>
              </a:defRPr>
            </a:lvl3pPr>
            <a:lvl4pPr marL="1600200" indent="-228600" eaLnBrk="0" hangingPunct="0">
              <a:defRPr i="1">
                <a:solidFill>
                  <a:schemeClr val="tx1"/>
                </a:solidFill>
                <a:latin typeface="Arial" panose="020B0604020202020204" pitchFamily="34" charset="0"/>
                <a:ea typeface="华文细黑" panose="02010600040101010101" pitchFamily="2" charset="-122"/>
              </a:defRPr>
            </a:lvl4pPr>
            <a:lvl5pPr marL="2057400" indent="-228600" eaLnBrk="0" hangingPunc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9pPr>
          </a:lstStyle>
          <a:p>
            <a:pPr eaLnBrk="1" hangingPunct="1">
              <a:spcBef>
                <a:spcPct val="50000"/>
              </a:spcBef>
              <a:defRPr/>
            </a:pPr>
            <a:r>
              <a:rPr lang="en-US" altLang="zh-CN" i="0" kern="0" dirty="0">
                <a:solidFill>
                  <a:srgbClr val="0070C0"/>
                </a:solidFill>
                <a:latin typeface="Impact" panose="020B0806030902050204" pitchFamily="34" charset="0"/>
                <a:ea typeface="微软雅黑" panose="020B0503020204020204" pitchFamily="34" charset="-122"/>
              </a:rPr>
              <a:t>2010</a:t>
            </a:r>
            <a:endParaRPr lang="en-US" altLang="zh-CN" i="0" kern="0" dirty="0">
              <a:solidFill>
                <a:srgbClr val="0070C0"/>
              </a:solidFill>
              <a:latin typeface="Impact" panose="020B0806030902050204" pitchFamily="34" charset="0"/>
              <a:ea typeface="微软雅黑" panose="020B0503020204020204" pitchFamily="34" charset="-122"/>
            </a:endParaRPr>
          </a:p>
        </p:txBody>
      </p:sp>
      <p:sp>
        <p:nvSpPr>
          <p:cNvPr id="90" name="Text Box 54"/>
          <p:cNvSpPr txBox="1">
            <a:spLocks noChangeArrowheads="1"/>
          </p:cNvSpPr>
          <p:nvPr/>
        </p:nvSpPr>
        <p:spPr bwMode="auto">
          <a:xfrm>
            <a:off x="4218706" y="4288368"/>
            <a:ext cx="718734" cy="369332"/>
          </a:xfrm>
          <a:prstGeom prst="rect">
            <a:avLst/>
          </a:prstGeom>
          <a:noFill/>
          <a:ln>
            <a:noFill/>
          </a:ln>
        </p:spPr>
        <p:txBody>
          <a:bodyPr wrap="square">
            <a:spAutoFit/>
          </a:bodyPr>
          <a:lstStyle>
            <a:lvl1pPr eaLnBrk="0" hangingPunct="0">
              <a:defRPr i="1">
                <a:solidFill>
                  <a:schemeClr val="tx1"/>
                </a:solidFill>
                <a:latin typeface="Arial" panose="020B0604020202020204" pitchFamily="34" charset="0"/>
                <a:ea typeface="华文细黑" panose="02010600040101010101" pitchFamily="2" charset="-122"/>
              </a:defRPr>
            </a:lvl1pPr>
            <a:lvl2pPr marL="742950" indent="-285750" eaLnBrk="0" hangingPunct="0">
              <a:defRPr i="1">
                <a:solidFill>
                  <a:schemeClr val="tx1"/>
                </a:solidFill>
                <a:latin typeface="Arial" panose="020B0604020202020204" pitchFamily="34" charset="0"/>
                <a:ea typeface="华文细黑" panose="02010600040101010101" pitchFamily="2" charset="-122"/>
              </a:defRPr>
            </a:lvl2pPr>
            <a:lvl3pPr marL="1143000" indent="-228600" eaLnBrk="0" hangingPunct="0">
              <a:defRPr i="1">
                <a:solidFill>
                  <a:schemeClr val="tx1"/>
                </a:solidFill>
                <a:latin typeface="Arial" panose="020B0604020202020204" pitchFamily="34" charset="0"/>
                <a:ea typeface="华文细黑" panose="02010600040101010101" pitchFamily="2" charset="-122"/>
              </a:defRPr>
            </a:lvl3pPr>
            <a:lvl4pPr marL="1600200" indent="-228600" eaLnBrk="0" hangingPunct="0">
              <a:defRPr i="1">
                <a:solidFill>
                  <a:schemeClr val="tx1"/>
                </a:solidFill>
                <a:latin typeface="Arial" panose="020B0604020202020204" pitchFamily="34" charset="0"/>
                <a:ea typeface="华文细黑" panose="02010600040101010101" pitchFamily="2" charset="-122"/>
              </a:defRPr>
            </a:lvl4pPr>
            <a:lvl5pPr marL="2057400" indent="-228600" eaLnBrk="0" hangingPunc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9pPr>
          </a:lstStyle>
          <a:p>
            <a:pPr eaLnBrk="1" hangingPunct="1">
              <a:spcBef>
                <a:spcPct val="50000"/>
              </a:spcBef>
              <a:defRPr/>
            </a:pPr>
            <a:r>
              <a:rPr lang="en-US" altLang="zh-CN" i="0" kern="0" dirty="0">
                <a:solidFill>
                  <a:srgbClr val="0070C0"/>
                </a:solidFill>
                <a:latin typeface="Impact" panose="020B0806030902050204" pitchFamily="34" charset="0"/>
                <a:ea typeface="微软雅黑" panose="020B0503020204020204" pitchFamily="34" charset="-122"/>
              </a:rPr>
              <a:t>2011</a:t>
            </a:r>
            <a:endParaRPr lang="en-US" altLang="zh-CN" i="0" kern="0" dirty="0">
              <a:solidFill>
                <a:srgbClr val="0070C0"/>
              </a:solidFill>
              <a:latin typeface="Impact" panose="020B0806030902050204" pitchFamily="34" charset="0"/>
              <a:ea typeface="微软雅黑" panose="020B0503020204020204" pitchFamily="34" charset="-122"/>
            </a:endParaRPr>
          </a:p>
        </p:txBody>
      </p:sp>
      <p:sp>
        <p:nvSpPr>
          <p:cNvPr id="91" name="Text Box 55"/>
          <p:cNvSpPr txBox="1">
            <a:spLocks noChangeArrowheads="1"/>
          </p:cNvSpPr>
          <p:nvPr/>
        </p:nvSpPr>
        <p:spPr bwMode="auto">
          <a:xfrm>
            <a:off x="5409331" y="4288368"/>
            <a:ext cx="718734" cy="369332"/>
          </a:xfrm>
          <a:prstGeom prst="rect">
            <a:avLst/>
          </a:prstGeom>
          <a:noFill/>
          <a:ln>
            <a:noFill/>
          </a:ln>
        </p:spPr>
        <p:txBody>
          <a:bodyPr wrap="square">
            <a:spAutoFit/>
          </a:bodyPr>
          <a:lstStyle>
            <a:lvl1pPr eaLnBrk="0" hangingPunct="0">
              <a:defRPr i="1">
                <a:solidFill>
                  <a:schemeClr val="tx1"/>
                </a:solidFill>
                <a:latin typeface="Arial" panose="020B0604020202020204" pitchFamily="34" charset="0"/>
                <a:ea typeface="华文细黑" panose="02010600040101010101" pitchFamily="2" charset="-122"/>
              </a:defRPr>
            </a:lvl1pPr>
            <a:lvl2pPr marL="742950" indent="-285750" eaLnBrk="0" hangingPunct="0">
              <a:defRPr i="1">
                <a:solidFill>
                  <a:schemeClr val="tx1"/>
                </a:solidFill>
                <a:latin typeface="Arial" panose="020B0604020202020204" pitchFamily="34" charset="0"/>
                <a:ea typeface="华文细黑" panose="02010600040101010101" pitchFamily="2" charset="-122"/>
              </a:defRPr>
            </a:lvl2pPr>
            <a:lvl3pPr marL="1143000" indent="-228600" eaLnBrk="0" hangingPunct="0">
              <a:defRPr i="1">
                <a:solidFill>
                  <a:schemeClr val="tx1"/>
                </a:solidFill>
                <a:latin typeface="Arial" panose="020B0604020202020204" pitchFamily="34" charset="0"/>
                <a:ea typeface="华文细黑" panose="02010600040101010101" pitchFamily="2" charset="-122"/>
              </a:defRPr>
            </a:lvl3pPr>
            <a:lvl4pPr marL="1600200" indent="-228600" eaLnBrk="0" hangingPunct="0">
              <a:defRPr i="1">
                <a:solidFill>
                  <a:schemeClr val="tx1"/>
                </a:solidFill>
                <a:latin typeface="Arial" panose="020B0604020202020204" pitchFamily="34" charset="0"/>
                <a:ea typeface="华文细黑" panose="02010600040101010101" pitchFamily="2" charset="-122"/>
              </a:defRPr>
            </a:lvl4pPr>
            <a:lvl5pPr marL="2057400" indent="-228600" eaLnBrk="0" hangingPunc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9pPr>
          </a:lstStyle>
          <a:p>
            <a:pPr eaLnBrk="1" hangingPunct="1">
              <a:spcBef>
                <a:spcPct val="50000"/>
              </a:spcBef>
              <a:defRPr/>
            </a:pPr>
            <a:r>
              <a:rPr lang="en-US" altLang="zh-CN" i="0" kern="0" dirty="0">
                <a:solidFill>
                  <a:srgbClr val="0070C0"/>
                </a:solidFill>
                <a:latin typeface="Impact" panose="020B0806030902050204" pitchFamily="34" charset="0"/>
                <a:ea typeface="微软雅黑" panose="020B0503020204020204" pitchFamily="34" charset="-122"/>
              </a:rPr>
              <a:t>2012</a:t>
            </a:r>
            <a:endParaRPr lang="en-US" altLang="zh-CN" i="0" kern="0" dirty="0">
              <a:solidFill>
                <a:srgbClr val="0070C0"/>
              </a:solidFill>
              <a:latin typeface="Impact" panose="020B0806030902050204" pitchFamily="34" charset="0"/>
              <a:ea typeface="微软雅黑" panose="020B0503020204020204" pitchFamily="34" charset="-122"/>
            </a:endParaRPr>
          </a:p>
        </p:txBody>
      </p:sp>
      <p:sp>
        <p:nvSpPr>
          <p:cNvPr id="92" name="Text Box 56"/>
          <p:cNvSpPr txBox="1">
            <a:spLocks noChangeArrowheads="1"/>
          </p:cNvSpPr>
          <p:nvPr/>
        </p:nvSpPr>
        <p:spPr bwMode="auto">
          <a:xfrm>
            <a:off x="6623769" y="4288368"/>
            <a:ext cx="718734" cy="369332"/>
          </a:xfrm>
          <a:prstGeom prst="rect">
            <a:avLst/>
          </a:prstGeom>
          <a:noFill/>
          <a:ln>
            <a:noFill/>
          </a:ln>
        </p:spPr>
        <p:txBody>
          <a:bodyPr wrap="square">
            <a:spAutoFit/>
          </a:bodyPr>
          <a:lstStyle>
            <a:lvl1pPr eaLnBrk="0" hangingPunct="0">
              <a:defRPr i="1">
                <a:solidFill>
                  <a:schemeClr val="tx1"/>
                </a:solidFill>
                <a:latin typeface="Arial" panose="020B0604020202020204" pitchFamily="34" charset="0"/>
                <a:ea typeface="华文细黑" panose="02010600040101010101" pitchFamily="2" charset="-122"/>
              </a:defRPr>
            </a:lvl1pPr>
            <a:lvl2pPr marL="742950" indent="-285750" eaLnBrk="0" hangingPunct="0">
              <a:defRPr i="1">
                <a:solidFill>
                  <a:schemeClr val="tx1"/>
                </a:solidFill>
                <a:latin typeface="Arial" panose="020B0604020202020204" pitchFamily="34" charset="0"/>
                <a:ea typeface="华文细黑" panose="02010600040101010101" pitchFamily="2" charset="-122"/>
              </a:defRPr>
            </a:lvl2pPr>
            <a:lvl3pPr marL="1143000" indent="-228600" eaLnBrk="0" hangingPunct="0">
              <a:defRPr i="1">
                <a:solidFill>
                  <a:schemeClr val="tx1"/>
                </a:solidFill>
                <a:latin typeface="Arial" panose="020B0604020202020204" pitchFamily="34" charset="0"/>
                <a:ea typeface="华文细黑" panose="02010600040101010101" pitchFamily="2" charset="-122"/>
              </a:defRPr>
            </a:lvl3pPr>
            <a:lvl4pPr marL="1600200" indent="-228600" eaLnBrk="0" hangingPunct="0">
              <a:defRPr i="1">
                <a:solidFill>
                  <a:schemeClr val="tx1"/>
                </a:solidFill>
                <a:latin typeface="Arial" panose="020B0604020202020204" pitchFamily="34" charset="0"/>
                <a:ea typeface="华文细黑" panose="02010600040101010101" pitchFamily="2" charset="-122"/>
              </a:defRPr>
            </a:lvl4pPr>
            <a:lvl5pPr marL="2057400" indent="-228600" eaLnBrk="0" hangingPunc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9pPr>
          </a:lstStyle>
          <a:p>
            <a:pPr eaLnBrk="1" hangingPunct="1">
              <a:spcBef>
                <a:spcPct val="50000"/>
              </a:spcBef>
              <a:defRPr/>
            </a:pPr>
            <a:r>
              <a:rPr lang="en-US" altLang="zh-CN" i="0" kern="0" dirty="0">
                <a:solidFill>
                  <a:srgbClr val="0070C0"/>
                </a:solidFill>
                <a:latin typeface="Impact" panose="020B0806030902050204" pitchFamily="34" charset="0"/>
                <a:ea typeface="微软雅黑" panose="020B0503020204020204" pitchFamily="34" charset="-122"/>
              </a:rPr>
              <a:t>2013</a:t>
            </a:r>
            <a:endParaRPr lang="en-US" altLang="zh-CN" i="0" kern="0" dirty="0">
              <a:solidFill>
                <a:srgbClr val="0070C0"/>
              </a:solidFill>
              <a:latin typeface="Impact" panose="020B0806030902050204" pitchFamily="34" charset="0"/>
              <a:ea typeface="微软雅黑" panose="020B0503020204020204" pitchFamily="34" charset="-122"/>
            </a:endParaRPr>
          </a:p>
        </p:txBody>
      </p:sp>
      <p:sp>
        <p:nvSpPr>
          <p:cNvPr id="93"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fill="hold"/>
                                        <p:tgtEl>
                                          <p:spTgt spid="93"/>
                                        </p:tgtEl>
                                        <p:attrNameLst>
                                          <p:attrName>ppt_x</p:attrName>
                                        </p:attrNameLst>
                                      </p:cBhvr>
                                      <p:tavLst>
                                        <p:tav tm="0">
                                          <p:val>
                                            <p:strVal val="0-#ppt_w/2"/>
                                          </p:val>
                                        </p:tav>
                                        <p:tav tm="100000">
                                          <p:val>
                                            <p:strVal val="#ppt_x"/>
                                          </p:val>
                                        </p:tav>
                                      </p:tavLst>
                                    </p:anim>
                                    <p:anim calcmode="lin" valueType="num">
                                      <p:cBhvr additive="base">
                                        <p:cTn id="8" dur="500" fill="hold"/>
                                        <p:tgtEl>
                                          <p:spTgt spid="9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down)">
                                      <p:cBhvr>
                                        <p:cTn id="12" dur="500"/>
                                        <p:tgtEl>
                                          <p:spTgt spid="5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500"/>
                                        <p:tgtEl>
                                          <p:spTgt spid="4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childTnLst>
                          </p:cTn>
                        </p:par>
                        <p:par>
                          <p:cTn id="29" fill="hold">
                            <p:stCondLst>
                              <p:cond delay="1500"/>
                            </p:stCondLst>
                            <p:childTnLst>
                              <p:par>
                                <p:cTn id="30" presetID="22" presetClass="entr" presetSubtype="4"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down)">
                                      <p:cBhvr>
                                        <p:cTn id="32" dur="500"/>
                                        <p:tgtEl>
                                          <p:spTgt spid="5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down)">
                                      <p:cBhvr>
                                        <p:cTn id="35" dur="500"/>
                                        <p:tgtEl>
                                          <p:spTgt spid="5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down)">
                                      <p:cBhvr>
                                        <p:cTn id="38" dur="500"/>
                                        <p:tgtEl>
                                          <p:spTgt spid="5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down)">
                                      <p:cBhvr>
                                        <p:cTn id="41" dur="500"/>
                                        <p:tgtEl>
                                          <p:spTgt spid="57"/>
                                        </p:tgtEl>
                                      </p:cBhvr>
                                    </p:animEffect>
                                  </p:childTnLst>
                                </p:cTn>
                              </p:par>
                            </p:childTnLst>
                          </p:cTn>
                        </p:par>
                        <p:par>
                          <p:cTn id="42" fill="hold">
                            <p:stCondLst>
                              <p:cond delay="2000"/>
                            </p:stCondLst>
                            <p:childTnLst>
                              <p:par>
                                <p:cTn id="43" presetID="22" presetClass="entr" presetSubtype="4" fill="hold" grpId="0" nodeType="after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wipe(down)">
                                      <p:cBhvr>
                                        <p:cTn id="45" dur="500"/>
                                        <p:tgtEl>
                                          <p:spTgt spid="53"/>
                                        </p:tgtEl>
                                      </p:cBhvr>
                                    </p:animEffect>
                                  </p:childTnLst>
                                </p:cTn>
                              </p:par>
                            </p:childTnLst>
                          </p:cTn>
                        </p:par>
                        <p:par>
                          <p:cTn id="46" fill="hold">
                            <p:stCondLst>
                              <p:cond delay="2500"/>
                            </p:stCondLst>
                            <p:childTnLst>
                              <p:par>
                                <p:cTn id="47" presetID="52" presetClass="entr" presetSubtype="0" fill="hold" nodeType="afterEffect">
                                  <p:stCondLst>
                                    <p:cond delay="0"/>
                                  </p:stCondLst>
                                  <p:childTnLst>
                                    <p:set>
                                      <p:cBhvr>
                                        <p:cTn id="48" dur="1" fill="hold">
                                          <p:stCondLst>
                                            <p:cond delay="0"/>
                                          </p:stCondLst>
                                        </p:cTn>
                                        <p:tgtEl>
                                          <p:spTgt spid="58"/>
                                        </p:tgtEl>
                                        <p:attrNameLst>
                                          <p:attrName>style.visibility</p:attrName>
                                        </p:attrNameLst>
                                      </p:cBhvr>
                                      <p:to>
                                        <p:strVal val="visible"/>
                                      </p:to>
                                    </p:set>
                                    <p:animScale>
                                      <p:cBhvr>
                                        <p:cTn id="49" dur="250" decel="50000" fill="hold">
                                          <p:stCondLst>
                                            <p:cond delay="0"/>
                                          </p:stCondLst>
                                        </p:cTn>
                                        <p:tgtEl>
                                          <p:spTgt spid="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250" decel="50000" fill="hold">
                                          <p:stCondLst>
                                            <p:cond delay="0"/>
                                          </p:stCondLst>
                                        </p:cTn>
                                        <p:tgtEl>
                                          <p:spTgt spid="58"/>
                                        </p:tgtEl>
                                        <p:attrNameLst>
                                          <p:attrName>ppt_x</p:attrName>
                                          <p:attrName>ppt_y</p:attrName>
                                        </p:attrNameLst>
                                      </p:cBhvr>
                                    </p:animMotion>
                                    <p:animEffect transition="in" filter="fade">
                                      <p:cBhvr>
                                        <p:cTn id="51" dur="250"/>
                                        <p:tgtEl>
                                          <p:spTgt spid="58"/>
                                        </p:tgtEl>
                                      </p:cBhvr>
                                    </p:animEffect>
                                  </p:childTnLst>
                                </p:cTn>
                              </p:par>
                              <p:par>
                                <p:cTn id="52" presetID="52" presetClass="entr" presetSubtype="0" fill="hold" nodeType="withEffect">
                                  <p:stCondLst>
                                    <p:cond delay="250"/>
                                  </p:stCondLst>
                                  <p:childTnLst>
                                    <p:set>
                                      <p:cBhvr>
                                        <p:cTn id="53" dur="1" fill="hold">
                                          <p:stCondLst>
                                            <p:cond delay="0"/>
                                          </p:stCondLst>
                                        </p:cTn>
                                        <p:tgtEl>
                                          <p:spTgt spid="65"/>
                                        </p:tgtEl>
                                        <p:attrNameLst>
                                          <p:attrName>style.visibility</p:attrName>
                                        </p:attrNameLst>
                                      </p:cBhvr>
                                      <p:to>
                                        <p:strVal val="visible"/>
                                      </p:to>
                                    </p:set>
                                    <p:animScale>
                                      <p:cBhvr>
                                        <p:cTn id="54" dur="250" decel="50000" fill="hold">
                                          <p:stCondLst>
                                            <p:cond delay="0"/>
                                          </p:stCondLst>
                                        </p:cTn>
                                        <p:tgtEl>
                                          <p:spTgt spid="6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250" decel="50000" fill="hold">
                                          <p:stCondLst>
                                            <p:cond delay="0"/>
                                          </p:stCondLst>
                                        </p:cTn>
                                        <p:tgtEl>
                                          <p:spTgt spid="65"/>
                                        </p:tgtEl>
                                        <p:attrNameLst>
                                          <p:attrName>ppt_x</p:attrName>
                                          <p:attrName>ppt_y</p:attrName>
                                        </p:attrNameLst>
                                      </p:cBhvr>
                                    </p:animMotion>
                                    <p:animEffect transition="in" filter="fade">
                                      <p:cBhvr>
                                        <p:cTn id="56" dur="250"/>
                                        <p:tgtEl>
                                          <p:spTgt spid="65"/>
                                        </p:tgtEl>
                                      </p:cBhvr>
                                    </p:animEffect>
                                  </p:childTnLst>
                                </p:cTn>
                              </p:par>
                              <p:par>
                                <p:cTn id="57" presetID="52" presetClass="entr" presetSubtype="0" fill="hold" nodeType="withEffect">
                                  <p:stCondLst>
                                    <p:cond delay="500"/>
                                  </p:stCondLst>
                                  <p:childTnLst>
                                    <p:set>
                                      <p:cBhvr>
                                        <p:cTn id="58" dur="1" fill="hold">
                                          <p:stCondLst>
                                            <p:cond delay="0"/>
                                          </p:stCondLst>
                                        </p:cTn>
                                        <p:tgtEl>
                                          <p:spTgt spid="72"/>
                                        </p:tgtEl>
                                        <p:attrNameLst>
                                          <p:attrName>style.visibility</p:attrName>
                                        </p:attrNameLst>
                                      </p:cBhvr>
                                      <p:to>
                                        <p:strVal val="visible"/>
                                      </p:to>
                                    </p:set>
                                    <p:animScale>
                                      <p:cBhvr>
                                        <p:cTn id="59" dur="250" decel="50000" fill="hold">
                                          <p:stCondLst>
                                            <p:cond delay="0"/>
                                          </p:stCondLst>
                                        </p:cTn>
                                        <p:tgtEl>
                                          <p:spTgt spid="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250" decel="50000" fill="hold">
                                          <p:stCondLst>
                                            <p:cond delay="0"/>
                                          </p:stCondLst>
                                        </p:cTn>
                                        <p:tgtEl>
                                          <p:spTgt spid="72"/>
                                        </p:tgtEl>
                                        <p:attrNameLst>
                                          <p:attrName>ppt_x</p:attrName>
                                          <p:attrName>ppt_y</p:attrName>
                                        </p:attrNameLst>
                                      </p:cBhvr>
                                    </p:animMotion>
                                    <p:animEffect transition="in" filter="fade">
                                      <p:cBhvr>
                                        <p:cTn id="61" dur="250"/>
                                        <p:tgtEl>
                                          <p:spTgt spid="72"/>
                                        </p:tgtEl>
                                      </p:cBhvr>
                                    </p:animEffect>
                                  </p:childTnLst>
                                </p:cTn>
                              </p:par>
                              <p:par>
                                <p:cTn id="62" presetID="52" presetClass="entr" presetSubtype="0" fill="hold" nodeType="withEffect">
                                  <p:stCondLst>
                                    <p:cond delay="750"/>
                                  </p:stCondLst>
                                  <p:childTnLst>
                                    <p:set>
                                      <p:cBhvr>
                                        <p:cTn id="63" dur="1" fill="hold">
                                          <p:stCondLst>
                                            <p:cond delay="0"/>
                                          </p:stCondLst>
                                        </p:cTn>
                                        <p:tgtEl>
                                          <p:spTgt spid="77"/>
                                        </p:tgtEl>
                                        <p:attrNameLst>
                                          <p:attrName>style.visibility</p:attrName>
                                        </p:attrNameLst>
                                      </p:cBhvr>
                                      <p:to>
                                        <p:strVal val="visible"/>
                                      </p:to>
                                    </p:set>
                                    <p:animScale>
                                      <p:cBhvr>
                                        <p:cTn id="64" dur="250" decel="50000" fill="hold">
                                          <p:stCondLst>
                                            <p:cond delay="0"/>
                                          </p:stCondLst>
                                        </p:cTn>
                                        <p:tgtEl>
                                          <p:spTgt spid="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5" dur="250" decel="50000" fill="hold">
                                          <p:stCondLst>
                                            <p:cond delay="0"/>
                                          </p:stCondLst>
                                        </p:cTn>
                                        <p:tgtEl>
                                          <p:spTgt spid="77"/>
                                        </p:tgtEl>
                                        <p:attrNameLst>
                                          <p:attrName>ppt_x</p:attrName>
                                          <p:attrName>ppt_y</p:attrName>
                                        </p:attrNameLst>
                                      </p:cBhvr>
                                    </p:animMotion>
                                    <p:animEffect transition="in" filter="fade">
                                      <p:cBhvr>
                                        <p:cTn id="66" dur="250"/>
                                        <p:tgtEl>
                                          <p:spTgt spid="77"/>
                                        </p:tgtEl>
                                      </p:cBhvr>
                                    </p:animEffect>
                                  </p:childTnLst>
                                </p:cTn>
                              </p:par>
                            </p:childTnLst>
                          </p:cTn>
                        </p:par>
                        <p:par>
                          <p:cTn id="67" fill="hold">
                            <p:stCondLst>
                              <p:cond delay="3000"/>
                            </p:stCondLst>
                            <p:childTnLst>
                              <p:par>
                                <p:cTn id="68" presetID="2" presetClass="entr" presetSubtype="8" fill="hold" grpId="0" nodeType="afterEffect">
                                  <p:stCondLst>
                                    <p:cond delay="0"/>
                                  </p:stCondLst>
                                  <p:childTnLst>
                                    <p:set>
                                      <p:cBhvr>
                                        <p:cTn id="69" dur="1" fill="hold">
                                          <p:stCondLst>
                                            <p:cond delay="0"/>
                                          </p:stCondLst>
                                        </p:cTn>
                                        <p:tgtEl>
                                          <p:spTgt spid="88"/>
                                        </p:tgtEl>
                                        <p:attrNameLst>
                                          <p:attrName>style.visibility</p:attrName>
                                        </p:attrNameLst>
                                      </p:cBhvr>
                                      <p:to>
                                        <p:strVal val="visible"/>
                                      </p:to>
                                    </p:set>
                                    <p:anim calcmode="lin" valueType="num">
                                      <p:cBhvr additive="base">
                                        <p:cTn id="70" dur="250" fill="hold"/>
                                        <p:tgtEl>
                                          <p:spTgt spid="88"/>
                                        </p:tgtEl>
                                        <p:attrNameLst>
                                          <p:attrName>ppt_x</p:attrName>
                                        </p:attrNameLst>
                                      </p:cBhvr>
                                      <p:tavLst>
                                        <p:tav tm="0">
                                          <p:val>
                                            <p:strVal val="0-#ppt_w/2"/>
                                          </p:val>
                                        </p:tav>
                                        <p:tav tm="100000">
                                          <p:val>
                                            <p:strVal val="#ppt_x"/>
                                          </p:val>
                                        </p:tav>
                                      </p:tavLst>
                                    </p:anim>
                                    <p:anim calcmode="lin" valueType="num">
                                      <p:cBhvr additive="base">
                                        <p:cTn id="71" dur="250" fill="hold"/>
                                        <p:tgtEl>
                                          <p:spTgt spid="88"/>
                                        </p:tgtEl>
                                        <p:attrNameLst>
                                          <p:attrName>ppt_y</p:attrName>
                                        </p:attrNameLst>
                                      </p:cBhvr>
                                      <p:tavLst>
                                        <p:tav tm="0">
                                          <p:val>
                                            <p:strVal val="#ppt_y"/>
                                          </p:val>
                                        </p:tav>
                                        <p:tav tm="100000">
                                          <p:val>
                                            <p:strVal val="#ppt_y"/>
                                          </p:val>
                                        </p:tav>
                                      </p:tavLst>
                                    </p:anim>
                                  </p:childTnLst>
                                </p:cTn>
                              </p:par>
                            </p:childTnLst>
                          </p:cTn>
                        </p:par>
                        <p:par>
                          <p:cTn id="72" fill="hold">
                            <p:stCondLst>
                              <p:cond delay="3500"/>
                            </p:stCondLst>
                            <p:childTnLst>
                              <p:par>
                                <p:cTn id="73" presetID="2" presetClass="entr" presetSubtype="4" fill="hold" grpId="0" nodeType="afterEffect">
                                  <p:stCondLst>
                                    <p:cond delay="0"/>
                                  </p:stCondLst>
                                  <p:childTnLst>
                                    <p:set>
                                      <p:cBhvr>
                                        <p:cTn id="74" dur="1" fill="hold">
                                          <p:stCondLst>
                                            <p:cond delay="0"/>
                                          </p:stCondLst>
                                        </p:cTn>
                                        <p:tgtEl>
                                          <p:spTgt spid="89"/>
                                        </p:tgtEl>
                                        <p:attrNameLst>
                                          <p:attrName>style.visibility</p:attrName>
                                        </p:attrNameLst>
                                      </p:cBhvr>
                                      <p:to>
                                        <p:strVal val="visible"/>
                                      </p:to>
                                    </p:set>
                                    <p:anim calcmode="lin" valueType="num">
                                      <p:cBhvr additive="base">
                                        <p:cTn id="75" dur="500" fill="hold"/>
                                        <p:tgtEl>
                                          <p:spTgt spid="89"/>
                                        </p:tgtEl>
                                        <p:attrNameLst>
                                          <p:attrName>ppt_x</p:attrName>
                                        </p:attrNameLst>
                                      </p:cBhvr>
                                      <p:tavLst>
                                        <p:tav tm="0">
                                          <p:val>
                                            <p:strVal val="#ppt_x"/>
                                          </p:val>
                                        </p:tav>
                                        <p:tav tm="100000">
                                          <p:val>
                                            <p:strVal val="#ppt_x"/>
                                          </p:val>
                                        </p:tav>
                                      </p:tavLst>
                                    </p:anim>
                                    <p:anim calcmode="lin" valueType="num">
                                      <p:cBhvr additive="base">
                                        <p:cTn id="76" dur="500" fill="hold"/>
                                        <p:tgtEl>
                                          <p:spTgt spid="8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90"/>
                                        </p:tgtEl>
                                        <p:attrNameLst>
                                          <p:attrName>style.visibility</p:attrName>
                                        </p:attrNameLst>
                                      </p:cBhvr>
                                      <p:to>
                                        <p:strVal val="visible"/>
                                      </p:to>
                                    </p:set>
                                    <p:anim calcmode="lin" valueType="num">
                                      <p:cBhvr additive="base">
                                        <p:cTn id="79" dur="500" fill="hold"/>
                                        <p:tgtEl>
                                          <p:spTgt spid="90"/>
                                        </p:tgtEl>
                                        <p:attrNameLst>
                                          <p:attrName>ppt_x</p:attrName>
                                        </p:attrNameLst>
                                      </p:cBhvr>
                                      <p:tavLst>
                                        <p:tav tm="0">
                                          <p:val>
                                            <p:strVal val="#ppt_x"/>
                                          </p:val>
                                        </p:tav>
                                        <p:tav tm="100000">
                                          <p:val>
                                            <p:strVal val="#ppt_x"/>
                                          </p:val>
                                        </p:tav>
                                      </p:tavLst>
                                    </p:anim>
                                    <p:anim calcmode="lin" valueType="num">
                                      <p:cBhvr additive="base">
                                        <p:cTn id="80" dur="500" fill="hold"/>
                                        <p:tgtEl>
                                          <p:spTgt spid="9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1"/>
                                        </p:tgtEl>
                                        <p:attrNameLst>
                                          <p:attrName>style.visibility</p:attrName>
                                        </p:attrNameLst>
                                      </p:cBhvr>
                                      <p:to>
                                        <p:strVal val="visible"/>
                                      </p:to>
                                    </p:set>
                                    <p:anim calcmode="lin" valueType="num">
                                      <p:cBhvr additive="base">
                                        <p:cTn id="83" dur="500" fill="hold"/>
                                        <p:tgtEl>
                                          <p:spTgt spid="91"/>
                                        </p:tgtEl>
                                        <p:attrNameLst>
                                          <p:attrName>ppt_x</p:attrName>
                                        </p:attrNameLst>
                                      </p:cBhvr>
                                      <p:tavLst>
                                        <p:tav tm="0">
                                          <p:val>
                                            <p:strVal val="#ppt_x"/>
                                          </p:val>
                                        </p:tav>
                                        <p:tav tm="100000">
                                          <p:val>
                                            <p:strVal val="#ppt_x"/>
                                          </p:val>
                                        </p:tav>
                                      </p:tavLst>
                                    </p:anim>
                                    <p:anim calcmode="lin" valueType="num">
                                      <p:cBhvr additive="base">
                                        <p:cTn id="84" dur="500" fill="hold"/>
                                        <p:tgtEl>
                                          <p:spTgt spid="9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92"/>
                                        </p:tgtEl>
                                        <p:attrNameLst>
                                          <p:attrName>style.visibility</p:attrName>
                                        </p:attrNameLst>
                                      </p:cBhvr>
                                      <p:to>
                                        <p:strVal val="visible"/>
                                      </p:to>
                                    </p:set>
                                    <p:anim calcmode="lin" valueType="num">
                                      <p:cBhvr additive="base">
                                        <p:cTn id="87" dur="500" fill="hold"/>
                                        <p:tgtEl>
                                          <p:spTgt spid="92"/>
                                        </p:tgtEl>
                                        <p:attrNameLst>
                                          <p:attrName>ppt_x</p:attrName>
                                        </p:attrNameLst>
                                      </p:cBhvr>
                                      <p:tavLst>
                                        <p:tav tm="0">
                                          <p:val>
                                            <p:strVal val="#ppt_x"/>
                                          </p:val>
                                        </p:tav>
                                        <p:tav tm="100000">
                                          <p:val>
                                            <p:strVal val="#ppt_x"/>
                                          </p:val>
                                        </p:tav>
                                      </p:tavLst>
                                    </p:anim>
                                    <p:anim calcmode="lin" valueType="num">
                                      <p:cBhvr additive="base">
                                        <p:cTn id="88" dur="500" fill="hold"/>
                                        <p:tgtEl>
                                          <p:spTgt spid="92"/>
                                        </p:tgtEl>
                                        <p:attrNameLst>
                                          <p:attrName>ppt_y</p:attrName>
                                        </p:attrNameLst>
                                      </p:cBhvr>
                                      <p:tavLst>
                                        <p:tav tm="0">
                                          <p:val>
                                            <p:strVal val="1+#ppt_h/2"/>
                                          </p:val>
                                        </p:tav>
                                        <p:tav tm="100000">
                                          <p:val>
                                            <p:strVal val="#ppt_y"/>
                                          </p:val>
                                        </p:tav>
                                      </p:tavLst>
                                    </p:anim>
                                  </p:childTnLst>
                                </p:cTn>
                              </p:par>
                            </p:childTnLst>
                          </p:cTn>
                        </p:par>
                        <p:par>
                          <p:cTn id="89" fill="hold">
                            <p:stCondLst>
                              <p:cond delay="4000"/>
                            </p:stCondLst>
                            <p:childTnLst>
                              <p:par>
                                <p:cTn id="90" presetID="2" presetClass="entr" presetSubtype="2" fill="hold" grpId="0" nodeType="afterEffect">
                                  <p:stCondLst>
                                    <p:cond delay="0"/>
                                  </p:stCondLst>
                                  <p:childTnLst>
                                    <p:set>
                                      <p:cBhvr>
                                        <p:cTn id="91" dur="1" fill="hold">
                                          <p:stCondLst>
                                            <p:cond delay="0"/>
                                          </p:stCondLst>
                                        </p:cTn>
                                        <p:tgtEl>
                                          <p:spTgt spid="50"/>
                                        </p:tgtEl>
                                        <p:attrNameLst>
                                          <p:attrName>style.visibility</p:attrName>
                                        </p:attrNameLst>
                                      </p:cBhvr>
                                      <p:to>
                                        <p:strVal val="visible"/>
                                      </p:to>
                                    </p:set>
                                    <p:anim calcmode="lin" valueType="num">
                                      <p:cBhvr additive="base">
                                        <p:cTn id="92" dur="500" fill="hold"/>
                                        <p:tgtEl>
                                          <p:spTgt spid="50"/>
                                        </p:tgtEl>
                                        <p:attrNameLst>
                                          <p:attrName>ppt_x</p:attrName>
                                        </p:attrNameLst>
                                      </p:cBhvr>
                                      <p:tavLst>
                                        <p:tav tm="0">
                                          <p:val>
                                            <p:strVal val="1+#ppt_w/2"/>
                                          </p:val>
                                        </p:tav>
                                        <p:tav tm="100000">
                                          <p:val>
                                            <p:strVal val="#ppt_x"/>
                                          </p:val>
                                        </p:tav>
                                      </p:tavLst>
                                    </p:anim>
                                    <p:anim calcmode="lin" valueType="num">
                                      <p:cBhvr additive="base">
                                        <p:cTn id="93" dur="500" fill="hold"/>
                                        <p:tgtEl>
                                          <p:spTgt spid="50"/>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84"/>
                                        </p:tgtEl>
                                        <p:attrNameLst>
                                          <p:attrName>style.visibility</p:attrName>
                                        </p:attrNameLst>
                                      </p:cBhvr>
                                      <p:to>
                                        <p:strVal val="visible"/>
                                      </p:to>
                                    </p:set>
                                    <p:anim calcmode="lin" valueType="num">
                                      <p:cBhvr additive="base">
                                        <p:cTn id="96" dur="500" fill="hold"/>
                                        <p:tgtEl>
                                          <p:spTgt spid="84"/>
                                        </p:tgtEl>
                                        <p:attrNameLst>
                                          <p:attrName>ppt_x</p:attrName>
                                        </p:attrNameLst>
                                      </p:cBhvr>
                                      <p:tavLst>
                                        <p:tav tm="0">
                                          <p:val>
                                            <p:strVal val="1+#ppt_w/2"/>
                                          </p:val>
                                        </p:tav>
                                        <p:tav tm="100000">
                                          <p:val>
                                            <p:strVal val="#ppt_x"/>
                                          </p:val>
                                        </p:tav>
                                      </p:tavLst>
                                    </p:anim>
                                    <p:anim calcmode="lin" valueType="num">
                                      <p:cBhvr additive="base">
                                        <p:cTn id="97" dur="500" fill="hold"/>
                                        <p:tgtEl>
                                          <p:spTgt spid="84"/>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49"/>
                                        </p:tgtEl>
                                        <p:attrNameLst>
                                          <p:attrName>style.visibility</p:attrName>
                                        </p:attrNameLst>
                                      </p:cBhvr>
                                      <p:to>
                                        <p:strVal val="visible"/>
                                      </p:to>
                                    </p:set>
                                    <p:anim calcmode="lin" valueType="num">
                                      <p:cBhvr additive="base">
                                        <p:cTn id="100" dur="500" fill="hold"/>
                                        <p:tgtEl>
                                          <p:spTgt spid="49"/>
                                        </p:tgtEl>
                                        <p:attrNameLst>
                                          <p:attrName>ppt_x</p:attrName>
                                        </p:attrNameLst>
                                      </p:cBhvr>
                                      <p:tavLst>
                                        <p:tav tm="0">
                                          <p:val>
                                            <p:strVal val="1+#ppt_w/2"/>
                                          </p:val>
                                        </p:tav>
                                        <p:tav tm="100000">
                                          <p:val>
                                            <p:strVal val="#ppt_x"/>
                                          </p:val>
                                        </p:tav>
                                      </p:tavLst>
                                    </p:anim>
                                    <p:anim calcmode="lin" valueType="num">
                                      <p:cBhvr additive="base">
                                        <p:cTn id="101" dur="500" fill="hold"/>
                                        <p:tgtEl>
                                          <p:spTgt spid="49"/>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85"/>
                                        </p:tgtEl>
                                        <p:attrNameLst>
                                          <p:attrName>style.visibility</p:attrName>
                                        </p:attrNameLst>
                                      </p:cBhvr>
                                      <p:to>
                                        <p:strVal val="visible"/>
                                      </p:to>
                                    </p:set>
                                    <p:anim calcmode="lin" valueType="num">
                                      <p:cBhvr additive="base">
                                        <p:cTn id="104" dur="500" fill="hold"/>
                                        <p:tgtEl>
                                          <p:spTgt spid="85"/>
                                        </p:tgtEl>
                                        <p:attrNameLst>
                                          <p:attrName>ppt_x</p:attrName>
                                        </p:attrNameLst>
                                      </p:cBhvr>
                                      <p:tavLst>
                                        <p:tav tm="0">
                                          <p:val>
                                            <p:strVal val="1+#ppt_w/2"/>
                                          </p:val>
                                        </p:tav>
                                        <p:tav tm="100000">
                                          <p:val>
                                            <p:strVal val="#ppt_x"/>
                                          </p:val>
                                        </p:tav>
                                      </p:tavLst>
                                    </p:anim>
                                    <p:anim calcmode="lin" valueType="num">
                                      <p:cBhvr additive="base">
                                        <p:cTn id="105" dur="500" fill="hold"/>
                                        <p:tgtEl>
                                          <p:spTgt spid="85"/>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 calcmode="lin" valueType="num">
                                      <p:cBhvr additive="base">
                                        <p:cTn id="108" dur="500" fill="hold"/>
                                        <p:tgtEl>
                                          <p:spTgt spid="48"/>
                                        </p:tgtEl>
                                        <p:attrNameLst>
                                          <p:attrName>ppt_x</p:attrName>
                                        </p:attrNameLst>
                                      </p:cBhvr>
                                      <p:tavLst>
                                        <p:tav tm="0">
                                          <p:val>
                                            <p:strVal val="1+#ppt_w/2"/>
                                          </p:val>
                                        </p:tav>
                                        <p:tav tm="100000">
                                          <p:val>
                                            <p:strVal val="#ppt_x"/>
                                          </p:val>
                                        </p:tav>
                                      </p:tavLst>
                                    </p:anim>
                                    <p:anim calcmode="lin" valueType="num">
                                      <p:cBhvr additive="base">
                                        <p:cTn id="109" dur="500" fill="hold"/>
                                        <p:tgtEl>
                                          <p:spTgt spid="48"/>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86"/>
                                        </p:tgtEl>
                                        <p:attrNameLst>
                                          <p:attrName>style.visibility</p:attrName>
                                        </p:attrNameLst>
                                      </p:cBhvr>
                                      <p:to>
                                        <p:strVal val="visible"/>
                                      </p:to>
                                    </p:set>
                                    <p:anim calcmode="lin" valueType="num">
                                      <p:cBhvr additive="base">
                                        <p:cTn id="112" dur="500" fill="hold"/>
                                        <p:tgtEl>
                                          <p:spTgt spid="86"/>
                                        </p:tgtEl>
                                        <p:attrNameLst>
                                          <p:attrName>ppt_x</p:attrName>
                                        </p:attrNameLst>
                                      </p:cBhvr>
                                      <p:tavLst>
                                        <p:tav tm="0">
                                          <p:val>
                                            <p:strVal val="1+#ppt_w/2"/>
                                          </p:val>
                                        </p:tav>
                                        <p:tav tm="100000">
                                          <p:val>
                                            <p:strVal val="#ppt_x"/>
                                          </p:val>
                                        </p:tav>
                                      </p:tavLst>
                                    </p:anim>
                                    <p:anim calcmode="lin" valueType="num">
                                      <p:cBhvr additive="base">
                                        <p:cTn id="113" dur="500" fill="hold"/>
                                        <p:tgtEl>
                                          <p:spTgt spid="86"/>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 calcmode="lin" valueType="num">
                                      <p:cBhvr additive="base">
                                        <p:cTn id="116" dur="500" fill="hold"/>
                                        <p:tgtEl>
                                          <p:spTgt spid="47"/>
                                        </p:tgtEl>
                                        <p:attrNameLst>
                                          <p:attrName>ppt_x</p:attrName>
                                        </p:attrNameLst>
                                      </p:cBhvr>
                                      <p:tavLst>
                                        <p:tav tm="0">
                                          <p:val>
                                            <p:strVal val="1+#ppt_w/2"/>
                                          </p:val>
                                        </p:tav>
                                        <p:tav tm="100000">
                                          <p:val>
                                            <p:strVal val="#ppt_x"/>
                                          </p:val>
                                        </p:tav>
                                      </p:tavLst>
                                    </p:anim>
                                    <p:anim calcmode="lin" valueType="num">
                                      <p:cBhvr additive="base">
                                        <p:cTn id="117" dur="500" fill="hold"/>
                                        <p:tgtEl>
                                          <p:spTgt spid="47"/>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87"/>
                                        </p:tgtEl>
                                        <p:attrNameLst>
                                          <p:attrName>style.visibility</p:attrName>
                                        </p:attrNameLst>
                                      </p:cBhvr>
                                      <p:to>
                                        <p:strVal val="visible"/>
                                      </p:to>
                                    </p:set>
                                    <p:anim calcmode="lin" valueType="num">
                                      <p:cBhvr additive="base">
                                        <p:cTn id="120" dur="500" fill="hold"/>
                                        <p:tgtEl>
                                          <p:spTgt spid="87"/>
                                        </p:tgtEl>
                                        <p:attrNameLst>
                                          <p:attrName>ppt_x</p:attrName>
                                        </p:attrNameLst>
                                      </p:cBhvr>
                                      <p:tavLst>
                                        <p:tav tm="0">
                                          <p:val>
                                            <p:strVal val="1+#ppt_w/2"/>
                                          </p:val>
                                        </p:tav>
                                        <p:tav tm="100000">
                                          <p:val>
                                            <p:strVal val="#ppt_x"/>
                                          </p:val>
                                        </p:tav>
                                      </p:tavLst>
                                    </p:anim>
                                    <p:anim calcmode="lin" valueType="num">
                                      <p:cBhvr additive="base">
                                        <p:cTn id="121"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84" grpId="0"/>
      <p:bldP spid="85" grpId="0"/>
      <p:bldP spid="86" grpId="0"/>
      <p:bldP spid="87" grpId="0"/>
      <p:bldP spid="88" grpId="0"/>
      <p:bldP spid="89" grpId="0"/>
      <p:bldP spid="90" grpId="0"/>
      <p:bldP spid="91" grpId="0"/>
      <p:bldP spid="92" grpId="0"/>
      <p:bldP spid="9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34957" y="3138755"/>
            <a:ext cx="2091951" cy="1077218"/>
          </a:xfrm>
          <a:prstGeom prst="rect">
            <a:avLst/>
          </a:prstGeom>
          <a:noFill/>
        </p:spPr>
        <p:txBody>
          <a:bodyPr wrap="square">
            <a:spAutoFit/>
          </a:bodyPr>
          <a:lstStyle/>
          <a:p>
            <a:pPr marL="342900" indent="-342900">
              <a:buFont typeface="Arial" panose="020B0604020202020204" pitchFamily="34" charset="0"/>
              <a:buChar char="•"/>
              <a:defRPr/>
            </a:pP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点击此处输入文字</a:t>
            </a:r>
            <a:endPar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defRPr/>
            </a:pP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点击此处输入文字</a:t>
            </a:r>
            <a:endPar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3370894" y="3817413"/>
            <a:ext cx="2289537" cy="1200329"/>
          </a:xfrm>
          <a:prstGeom prst="rect">
            <a:avLst/>
          </a:prstGeom>
          <a:noFill/>
        </p:spPr>
        <p:txBody>
          <a:bodyPr wrap="square">
            <a:spAutoFit/>
          </a:bodyPr>
          <a:lstStyle/>
          <a:p>
            <a:pPr marL="342900" indent="-342900">
              <a:buFont typeface="Arial" panose="020B0604020202020204" pitchFamily="34" charset="0"/>
              <a:buChar char="•"/>
              <a:defRPr/>
            </a:pPr>
            <a:r>
              <a:rPr lang="zh-CN" altLang="en-US" b="1" dirty="0">
                <a:solidFill>
                  <a:srgbClr val="0070C0"/>
                </a:solidFill>
                <a:latin typeface="微软雅黑" panose="020B0503020204020204" pitchFamily="34" charset="-122"/>
                <a:ea typeface="微软雅黑" panose="020B0503020204020204" pitchFamily="34" charset="-122"/>
              </a:rPr>
              <a:t>点击此处输入文字</a:t>
            </a:r>
            <a:endParaRPr lang="en-US" altLang="zh-CN" b="1" dirty="0">
              <a:solidFill>
                <a:srgbClr val="0070C0"/>
              </a:solidFill>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defRPr/>
            </a:pPr>
            <a:r>
              <a:rPr lang="zh-CN" altLang="en-US" b="1" dirty="0">
                <a:solidFill>
                  <a:srgbClr val="0070C0"/>
                </a:solidFill>
                <a:latin typeface="微软雅黑" panose="020B0503020204020204" pitchFamily="34" charset="-122"/>
                <a:ea typeface="微软雅黑" panose="020B0503020204020204" pitchFamily="34" charset="-122"/>
              </a:rPr>
              <a:t>点击此处输入文字</a:t>
            </a:r>
            <a:endParaRPr lang="en-US" altLang="zh-CN" b="1" dirty="0">
              <a:solidFill>
                <a:srgbClr val="0070C0"/>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7014410" y="2274363"/>
            <a:ext cx="1882014" cy="954107"/>
          </a:xfrm>
          <a:prstGeom prst="rect">
            <a:avLst/>
          </a:prstGeom>
          <a:noFill/>
        </p:spPr>
        <p:txBody>
          <a:bodyPr wrap="square">
            <a:spAutoFit/>
          </a:bodyPr>
          <a:lstStyle/>
          <a:p>
            <a:pPr marL="342900" indent="-342900">
              <a:buFont typeface="Arial" panose="020B0604020202020204" pitchFamily="34" charset="0"/>
              <a:buChar char="•"/>
              <a:defRPr/>
            </a:pPr>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点击此处输入文字</a:t>
            </a:r>
            <a:endParaRPr lang="en-US" altLang="zh-CN" sz="14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defRPr/>
            </a:pPr>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点击此处输入文字</a:t>
            </a:r>
            <a:endParaRPr lang="en-US" altLang="zh-CN"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1743550" y="1980041"/>
            <a:ext cx="1872680" cy="2413153"/>
            <a:chOff x="681032" y="1902140"/>
            <a:chExt cx="1944688" cy="2681281"/>
          </a:xfrm>
        </p:grpSpPr>
        <p:sp>
          <p:nvSpPr>
            <p:cNvPr id="8" name="椭圆​​ 2"/>
            <p:cNvSpPr/>
            <p:nvPr/>
          </p:nvSpPr>
          <p:spPr>
            <a:xfrm>
              <a:off x="681032" y="1902140"/>
              <a:ext cx="1944688" cy="2447925"/>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2700000" scaled="1"/>
            </a:gradFill>
            <a:ln>
              <a:noFill/>
            </a:ln>
          </p:spPr>
          <p:txBody>
            <a:bodyPr wrap="none" anchor="ctr"/>
            <a:lstStyle/>
            <a:p>
              <a:pPr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9" name="椭圆​​ 6"/>
            <p:cNvSpPr/>
            <p:nvPr/>
          </p:nvSpPr>
          <p:spPr>
            <a:xfrm>
              <a:off x="897230" y="4432300"/>
              <a:ext cx="1512168" cy="151121"/>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a:defRPr/>
              </a:pPr>
              <a:endParaRPr lang="zh-CN" altLang="en-US" kern="0">
                <a:solidFill>
                  <a:prstClr val="white"/>
                </a:solidFill>
              </a:endParaRPr>
            </a:p>
          </p:txBody>
        </p:sp>
        <p:sp>
          <p:nvSpPr>
            <p:cNvPr id="10" name="矩形​​ 16"/>
            <p:cNvSpPr>
              <a:spLocks noChangeArrowheads="1"/>
            </p:cNvSpPr>
            <p:nvPr/>
          </p:nvSpPr>
          <p:spPr bwMode="auto">
            <a:xfrm>
              <a:off x="1066460" y="2412848"/>
              <a:ext cx="1150600" cy="923330"/>
            </a:xfrm>
            <a:prstGeom prst="rect">
              <a:avLst/>
            </a:prstGeom>
            <a:noFill/>
            <a:ln>
              <a:noFill/>
            </a:ln>
          </p:spPr>
          <p:txBody>
            <a:bodyPr wrap="none">
              <a:spAutoFit/>
            </a:bodyPr>
            <a:lstStyle/>
            <a:p>
              <a:pPr algn="ctr" fontAlgn="base">
                <a:spcBef>
                  <a:spcPct val="0"/>
                </a:spcBef>
                <a:spcAft>
                  <a:spcPct val="0"/>
                </a:spcAft>
                <a:defRPr/>
              </a:pPr>
              <a:r>
                <a:rPr lang="zh-CN" altLang="en-US" sz="24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点击录</a:t>
              </a:r>
              <a:endParaRPr lang="en-US" altLang="zh-CN" sz="24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endParaRPr>
            </a:p>
            <a:p>
              <a:pPr algn="ctr" fontAlgn="base">
                <a:spcBef>
                  <a:spcPct val="0"/>
                </a:spcBef>
                <a:spcAft>
                  <a:spcPct val="0"/>
                </a:spcAft>
                <a:defRPr/>
              </a:pPr>
              <a:r>
                <a:rPr lang="zh-CN" altLang="en-US" sz="24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入内容</a:t>
              </a:r>
              <a:endParaRPr lang="zh-CN" altLang="en-US" sz="24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endParaRPr>
            </a:p>
          </p:txBody>
        </p:sp>
      </p:grpSp>
      <p:grpSp>
        <p:nvGrpSpPr>
          <p:cNvPr id="12" name="组合 11"/>
          <p:cNvGrpSpPr/>
          <p:nvPr/>
        </p:nvGrpSpPr>
        <p:grpSpPr>
          <a:xfrm>
            <a:off x="4190246" y="1644283"/>
            <a:ext cx="1386547" cy="1751634"/>
            <a:chOff x="3146420" y="1529078"/>
            <a:chExt cx="1439862" cy="1946260"/>
          </a:xfrm>
        </p:grpSpPr>
        <p:sp>
          <p:nvSpPr>
            <p:cNvPr id="13" name="椭圆​​ 2"/>
            <p:cNvSpPr/>
            <p:nvPr/>
          </p:nvSpPr>
          <p:spPr>
            <a:xfrm>
              <a:off x="3146420" y="1529078"/>
              <a:ext cx="1439862" cy="1812925"/>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2700000" scaled="1"/>
            </a:gradFill>
            <a:ln>
              <a:noFill/>
            </a:ln>
          </p:spPr>
          <p:txBody>
            <a:bodyPr wrap="none" anchor="ctr"/>
            <a:lstStyle/>
            <a:p>
              <a:pPr fontAlgn="base">
                <a:spcBef>
                  <a:spcPct val="0"/>
                </a:spcBef>
                <a:spcAft>
                  <a:spcPct val="0"/>
                </a:spcAft>
              </a:pPr>
              <a:endParaRPr lang="zh-CN" altLang="en-US" kern="0">
                <a:solidFill>
                  <a:srgbClr val="000000"/>
                </a:solidFill>
                <a:latin typeface="Arial" panose="020B0604020202020204" pitchFamily="34" charset="0"/>
                <a:ea typeface="华文细黑" panose="02010600040101010101" pitchFamily="2" charset="-122"/>
              </a:endParaRPr>
            </a:p>
          </p:txBody>
        </p:sp>
        <p:sp>
          <p:nvSpPr>
            <p:cNvPr id="14" name="椭圆​​ 9"/>
            <p:cNvSpPr/>
            <p:nvPr/>
          </p:nvSpPr>
          <p:spPr>
            <a:xfrm>
              <a:off x="3273494" y="3380494"/>
              <a:ext cx="1116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a:defRPr/>
              </a:pPr>
              <a:endParaRPr lang="zh-CN" altLang="en-US" kern="0">
                <a:solidFill>
                  <a:prstClr val="white"/>
                </a:solidFill>
              </a:endParaRPr>
            </a:p>
          </p:txBody>
        </p:sp>
        <p:sp>
          <p:nvSpPr>
            <p:cNvPr id="15" name="矩形​​ 17"/>
            <p:cNvSpPr>
              <a:spLocks noChangeArrowheads="1"/>
            </p:cNvSpPr>
            <p:nvPr/>
          </p:nvSpPr>
          <p:spPr bwMode="auto">
            <a:xfrm>
              <a:off x="3341969" y="1855757"/>
              <a:ext cx="990794" cy="786540"/>
            </a:xfrm>
            <a:prstGeom prst="rect">
              <a:avLst/>
            </a:prstGeom>
            <a:noFill/>
            <a:ln>
              <a:noFill/>
            </a:ln>
          </p:spPr>
          <p:txBody>
            <a:bodyPr wrap="none">
              <a:spAutoFit/>
            </a:bodyPr>
            <a:lstStyle/>
            <a:p>
              <a:pPr algn="ctr" fontAlgn="base">
                <a:spcBef>
                  <a:spcPct val="0"/>
                </a:spcBef>
                <a:spcAft>
                  <a:spcPct val="0"/>
                </a:spcAft>
              </a:pPr>
              <a:r>
                <a:rPr lang="zh-CN" altLang="en-US" sz="20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点击录</a:t>
              </a:r>
              <a:endParaRPr lang="en-US" altLang="zh-CN" sz="20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endParaRPr>
            </a:p>
            <a:p>
              <a:pPr algn="ctr" fontAlgn="base">
                <a:spcBef>
                  <a:spcPct val="0"/>
                </a:spcBef>
                <a:spcAft>
                  <a:spcPct val="0"/>
                </a:spcAft>
              </a:pPr>
              <a:r>
                <a:rPr lang="zh-CN" altLang="en-US" sz="20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入内容</a:t>
              </a:r>
              <a:endParaRPr lang="zh-CN" altLang="en-US" sz="20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endParaRPr>
            </a:p>
          </p:txBody>
        </p:sp>
      </p:grpSp>
      <p:grpSp>
        <p:nvGrpSpPr>
          <p:cNvPr id="17" name="组合 16"/>
          <p:cNvGrpSpPr/>
          <p:nvPr/>
        </p:nvGrpSpPr>
        <p:grpSpPr>
          <a:xfrm>
            <a:off x="6101659" y="1395680"/>
            <a:ext cx="975322" cy="1221908"/>
            <a:chOff x="5073645" y="1252853"/>
            <a:chExt cx="1012825" cy="1357676"/>
          </a:xfrm>
        </p:grpSpPr>
        <p:sp>
          <p:nvSpPr>
            <p:cNvPr id="18" name="椭圆​​ 2"/>
            <p:cNvSpPr/>
            <p:nvPr/>
          </p:nvSpPr>
          <p:spPr>
            <a:xfrm>
              <a:off x="5073645" y="1252853"/>
              <a:ext cx="1012825" cy="1274762"/>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2700000" scaled="1"/>
            </a:gradFill>
            <a:ln>
              <a:noFill/>
            </a:ln>
          </p:spPr>
          <p:txBody>
            <a:bodyPr wrap="none" anchor="ctr"/>
            <a:lstStyle/>
            <a:p>
              <a:pPr fontAlgn="base">
                <a:spcBef>
                  <a:spcPct val="0"/>
                </a:spcBef>
                <a:spcAft>
                  <a:spcPct val="0"/>
                </a:spcAft>
              </a:pPr>
              <a:endParaRPr lang="zh-CN" altLang="en-US" kern="0">
                <a:solidFill>
                  <a:srgbClr val="000000"/>
                </a:solidFill>
                <a:latin typeface="Arial" panose="020B0604020202020204" pitchFamily="34" charset="0"/>
                <a:ea typeface="华文细黑" panose="02010600040101010101" pitchFamily="2" charset="-122"/>
              </a:endParaRPr>
            </a:p>
          </p:txBody>
        </p:sp>
        <p:sp>
          <p:nvSpPr>
            <p:cNvPr id="19" name="椭圆​​ 10"/>
            <p:cNvSpPr/>
            <p:nvPr/>
          </p:nvSpPr>
          <p:spPr>
            <a:xfrm>
              <a:off x="5217790" y="2515685"/>
              <a:ext cx="720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algn="ctr">
                <a:defRPr/>
              </a:pPr>
              <a:endParaRPr lang="zh-CN" altLang="en-US" kern="0">
                <a:solidFill>
                  <a:prstClr val="white"/>
                </a:solidFill>
              </a:endParaRPr>
            </a:p>
          </p:txBody>
        </p:sp>
        <p:sp>
          <p:nvSpPr>
            <p:cNvPr id="20" name="矩形​​ 18"/>
            <p:cNvSpPr>
              <a:spLocks noChangeArrowheads="1"/>
            </p:cNvSpPr>
            <p:nvPr/>
          </p:nvSpPr>
          <p:spPr bwMode="auto">
            <a:xfrm>
              <a:off x="5163769" y="1463486"/>
              <a:ext cx="830990" cy="649750"/>
            </a:xfrm>
            <a:prstGeom prst="rect">
              <a:avLst/>
            </a:prstGeom>
            <a:noFill/>
            <a:ln>
              <a:noFill/>
            </a:ln>
          </p:spPr>
          <p:txBody>
            <a:bodyPr wrap="none">
              <a:spAutoFit/>
            </a:bodyPr>
            <a:lstStyle/>
            <a:p>
              <a:pPr algn="ctr" fontAlgn="base">
                <a:spcBef>
                  <a:spcPct val="0"/>
                </a:spcBef>
                <a:spcAft>
                  <a:spcPct val="0"/>
                </a:spcAft>
              </a:pPr>
              <a:r>
                <a:rPr lang="zh-CN" altLang="en-US" sz="16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点击录</a:t>
              </a:r>
              <a:endParaRPr lang="en-US" altLang="zh-CN" sz="16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endParaRPr>
            </a:p>
            <a:p>
              <a:pPr algn="ctr" fontAlgn="base">
                <a:spcBef>
                  <a:spcPct val="0"/>
                </a:spcBef>
                <a:spcAft>
                  <a:spcPct val="0"/>
                </a:spcAft>
              </a:pPr>
              <a:r>
                <a:rPr lang="zh-CN" altLang="en-US" sz="16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rPr>
                <a:t>入内容</a:t>
              </a:r>
              <a:endParaRPr lang="zh-CN" altLang="en-US" sz="1600" kern="0" dirty="0">
                <a:solidFill>
                  <a:schemeClr val="bg1"/>
                </a:solidFill>
                <a:latin typeface="微软雅黑" panose="020B0503020204020204" pitchFamily="34" charset="-122"/>
                <a:ea typeface="微软雅黑" panose="020B0503020204020204" pitchFamily="34" charset="-122"/>
                <a:cs typeface="Arial Unicode MS" panose="020B0604020202020204" charset="-122"/>
              </a:endParaRPr>
            </a:p>
          </p:txBody>
        </p:sp>
      </p:grpSp>
      <p:sp>
        <p:nvSpPr>
          <p:cNvPr id="21"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362">
                                          <p:stCondLst>
                                            <p:cond delay="0"/>
                                          </p:stCondLst>
                                        </p:cTn>
                                        <p:tgtEl>
                                          <p:spTgt spid="7"/>
                                        </p:tgtEl>
                                      </p:cBhvr>
                                    </p:animEffect>
                                    <p:anim calcmode="lin" valueType="num">
                                      <p:cBhvr>
                                        <p:cTn id="13"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8" dur="16">
                                          <p:stCondLst>
                                            <p:cond delay="406"/>
                                          </p:stCondLst>
                                        </p:cTn>
                                        <p:tgtEl>
                                          <p:spTgt spid="7"/>
                                        </p:tgtEl>
                                      </p:cBhvr>
                                      <p:to x="100000" y="60000"/>
                                    </p:animScale>
                                    <p:animScale>
                                      <p:cBhvr>
                                        <p:cTn id="19" dur="104" decel="50000">
                                          <p:stCondLst>
                                            <p:cond delay="423"/>
                                          </p:stCondLst>
                                        </p:cTn>
                                        <p:tgtEl>
                                          <p:spTgt spid="7"/>
                                        </p:tgtEl>
                                      </p:cBhvr>
                                      <p:to x="100000" y="100000"/>
                                    </p:animScale>
                                    <p:animScale>
                                      <p:cBhvr>
                                        <p:cTn id="20" dur="16">
                                          <p:stCondLst>
                                            <p:cond delay="820"/>
                                          </p:stCondLst>
                                        </p:cTn>
                                        <p:tgtEl>
                                          <p:spTgt spid="7"/>
                                        </p:tgtEl>
                                      </p:cBhvr>
                                      <p:to x="100000" y="80000"/>
                                    </p:animScale>
                                    <p:animScale>
                                      <p:cBhvr>
                                        <p:cTn id="21" dur="104" decel="50000">
                                          <p:stCondLst>
                                            <p:cond delay="836"/>
                                          </p:stCondLst>
                                        </p:cTn>
                                        <p:tgtEl>
                                          <p:spTgt spid="7"/>
                                        </p:tgtEl>
                                      </p:cBhvr>
                                      <p:to x="100000" y="100000"/>
                                    </p:animScale>
                                    <p:animScale>
                                      <p:cBhvr>
                                        <p:cTn id="22" dur="16">
                                          <p:stCondLst>
                                            <p:cond delay="1026"/>
                                          </p:stCondLst>
                                        </p:cTn>
                                        <p:tgtEl>
                                          <p:spTgt spid="7"/>
                                        </p:tgtEl>
                                      </p:cBhvr>
                                      <p:to x="100000" y="90000"/>
                                    </p:animScale>
                                    <p:animScale>
                                      <p:cBhvr>
                                        <p:cTn id="23" dur="104" decel="50000">
                                          <p:stCondLst>
                                            <p:cond delay="1042"/>
                                          </p:stCondLst>
                                        </p:cTn>
                                        <p:tgtEl>
                                          <p:spTgt spid="7"/>
                                        </p:tgtEl>
                                      </p:cBhvr>
                                      <p:to x="100000" y="100000"/>
                                    </p:animScale>
                                    <p:animScale>
                                      <p:cBhvr>
                                        <p:cTn id="24" dur="16">
                                          <p:stCondLst>
                                            <p:cond delay="1130"/>
                                          </p:stCondLst>
                                        </p:cTn>
                                        <p:tgtEl>
                                          <p:spTgt spid="7"/>
                                        </p:tgtEl>
                                      </p:cBhvr>
                                      <p:to x="100000" y="95000"/>
                                    </p:animScale>
                                    <p:animScale>
                                      <p:cBhvr>
                                        <p:cTn id="25" dur="104" decel="50000">
                                          <p:stCondLst>
                                            <p:cond delay="1146"/>
                                          </p:stCondLst>
                                        </p:cTn>
                                        <p:tgtEl>
                                          <p:spTgt spid="7"/>
                                        </p:tgtEl>
                                      </p:cBhvr>
                                      <p:to x="100000" y="100000"/>
                                    </p:animScale>
                                  </p:childTnLst>
                                </p:cTn>
                              </p:par>
                              <p:par>
                                <p:cTn id="26" presetID="26" presetClass="entr" presetSubtype="0" fill="hold" nodeType="withEffect">
                                  <p:stCondLst>
                                    <p:cond delay="25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362">
                                          <p:stCondLst>
                                            <p:cond delay="0"/>
                                          </p:stCondLst>
                                        </p:cTn>
                                        <p:tgtEl>
                                          <p:spTgt spid="12"/>
                                        </p:tgtEl>
                                      </p:cBhvr>
                                    </p:animEffect>
                                    <p:anim calcmode="lin" valueType="num">
                                      <p:cBhvr>
                                        <p:cTn id="29"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32"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33"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34" dur="16">
                                          <p:stCondLst>
                                            <p:cond delay="406"/>
                                          </p:stCondLst>
                                        </p:cTn>
                                        <p:tgtEl>
                                          <p:spTgt spid="12"/>
                                        </p:tgtEl>
                                      </p:cBhvr>
                                      <p:to x="100000" y="60000"/>
                                    </p:animScale>
                                    <p:animScale>
                                      <p:cBhvr>
                                        <p:cTn id="35" dur="104" decel="50000">
                                          <p:stCondLst>
                                            <p:cond delay="423"/>
                                          </p:stCondLst>
                                        </p:cTn>
                                        <p:tgtEl>
                                          <p:spTgt spid="12"/>
                                        </p:tgtEl>
                                      </p:cBhvr>
                                      <p:to x="100000" y="100000"/>
                                    </p:animScale>
                                    <p:animScale>
                                      <p:cBhvr>
                                        <p:cTn id="36" dur="16">
                                          <p:stCondLst>
                                            <p:cond delay="820"/>
                                          </p:stCondLst>
                                        </p:cTn>
                                        <p:tgtEl>
                                          <p:spTgt spid="12"/>
                                        </p:tgtEl>
                                      </p:cBhvr>
                                      <p:to x="100000" y="80000"/>
                                    </p:animScale>
                                    <p:animScale>
                                      <p:cBhvr>
                                        <p:cTn id="37" dur="104" decel="50000">
                                          <p:stCondLst>
                                            <p:cond delay="836"/>
                                          </p:stCondLst>
                                        </p:cTn>
                                        <p:tgtEl>
                                          <p:spTgt spid="12"/>
                                        </p:tgtEl>
                                      </p:cBhvr>
                                      <p:to x="100000" y="100000"/>
                                    </p:animScale>
                                    <p:animScale>
                                      <p:cBhvr>
                                        <p:cTn id="38" dur="16">
                                          <p:stCondLst>
                                            <p:cond delay="1026"/>
                                          </p:stCondLst>
                                        </p:cTn>
                                        <p:tgtEl>
                                          <p:spTgt spid="12"/>
                                        </p:tgtEl>
                                      </p:cBhvr>
                                      <p:to x="100000" y="90000"/>
                                    </p:animScale>
                                    <p:animScale>
                                      <p:cBhvr>
                                        <p:cTn id="39" dur="104" decel="50000">
                                          <p:stCondLst>
                                            <p:cond delay="1042"/>
                                          </p:stCondLst>
                                        </p:cTn>
                                        <p:tgtEl>
                                          <p:spTgt spid="12"/>
                                        </p:tgtEl>
                                      </p:cBhvr>
                                      <p:to x="100000" y="100000"/>
                                    </p:animScale>
                                    <p:animScale>
                                      <p:cBhvr>
                                        <p:cTn id="40" dur="16">
                                          <p:stCondLst>
                                            <p:cond delay="1130"/>
                                          </p:stCondLst>
                                        </p:cTn>
                                        <p:tgtEl>
                                          <p:spTgt spid="12"/>
                                        </p:tgtEl>
                                      </p:cBhvr>
                                      <p:to x="100000" y="95000"/>
                                    </p:animScale>
                                    <p:animScale>
                                      <p:cBhvr>
                                        <p:cTn id="41" dur="104" decel="50000">
                                          <p:stCondLst>
                                            <p:cond delay="1146"/>
                                          </p:stCondLst>
                                        </p:cTn>
                                        <p:tgtEl>
                                          <p:spTgt spid="12"/>
                                        </p:tgtEl>
                                      </p:cBhvr>
                                      <p:to x="100000" y="100000"/>
                                    </p:animScale>
                                  </p:childTnLst>
                                </p:cTn>
                              </p:par>
                              <p:par>
                                <p:cTn id="42" presetID="26" presetClass="entr" presetSubtype="0" fill="hold" nodeType="withEffect">
                                  <p:stCondLst>
                                    <p:cond delay="50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362">
                                          <p:stCondLst>
                                            <p:cond delay="0"/>
                                          </p:stCondLst>
                                        </p:cTn>
                                        <p:tgtEl>
                                          <p:spTgt spid="17"/>
                                        </p:tgtEl>
                                      </p:cBhvr>
                                    </p:animEffect>
                                    <p:anim calcmode="lin" valueType="num">
                                      <p:cBhvr>
                                        <p:cTn id="45"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6"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7"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48"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49"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50" dur="16">
                                          <p:stCondLst>
                                            <p:cond delay="406"/>
                                          </p:stCondLst>
                                        </p:cTn>
                                        <p:tgtEl>
                                          <p:spTgt spid="17"/>
                                        </p:tgtEl>
                                      </p:cBhvr>
                                      <p:to x="100000" y="60000"/>
                                    </p:animScale>
                                    <p:animScale>
                                      <p:cBhvr>
                                        <p:cTn id="51" dur="104" decel="50000">
                                          <p:stCondLst>
                                            <p:cond delay="423"/>
                                          </p:stCondLst>
                                        </p:cTn>
                                        <p:tgtEl>
                                          <p:spTgt spid="17"/>
                                        </p:tgtEl>
                                      </p:cBhvr>
                                      <p:to x="100000" y="100000"/>
                                    </p:animScale>
                                    <p:animScale>
                                      <p:cBhvr>
                                        <p:cTn id="52" dur="16">
                                          <p:stCondLst>
                                            <p:cond delay="820"/>
                                          </p:stCondLst>
                                        </p:cTn>
                                        <p:tgtEl>
                                          <p:spTgt spid="17"/>
                                        </p:tgtEl>
                                      </p:cBhvr>
                                      <p:to x="100000" y="80000"/>
                                    </p:animScale>
                                    <p:animScale>
                                      <p:cBhvr>
                                        <p:cTn id="53" dur="104" decel="50000">
                                          <p:stCondLst>
                                            <p:cond delay="836"/>
                                          </p:stCondLst>
                                        </p:cTn>
                                        <p:tgtEl>
                                          <p:spTgt spid="17"/>
                                        </p:tgtEl>
                                      </p:cBhvr>
                                      <p:to x="100000" y="100000"/>
                                    </p:animScale>
                                    <p:animScale>
                                      <p:cBhvr>
                                        <p:cTn id="54" dur="16">
                                          <p:stCondLst>
                                            <p:cond delay="1026"/>
                                          </p:stCondLst>
                                        </p:cTn>
                                        <p:tgtEl>
                                          <p:spTgt spid="17"/>
                                        </p:tgtEl>
                                      </p:cBhvr>
                                      <p:to x="100000" y="90000"/>
                                    </p:animScale>
                                    <p:animScale>
                                      <p:cBhvr>
                                        <p:cTn id="55" dur="104" decel="50000">
                                          <p:stCondLst>
                                            <p:cond delay="1042"/>
                                          </p:stCondLst>
                                        </p:cTn>
                                        <p:tgtEl>
                                          <p:spTgt spid="17"/>
                                        </p:tgtEl>
                                      </p:cBhvr>
                                      <p:to x="100000" y="100000"/>
                                    </p:animScale>
                                    <p:animScale>
                                      <p:cBhvr>
                                        <p:cTn id="56" dur="16">
                                          <p:stCondLst>
                                            <p:cond delay="1130"/>
                                          </p:stCondLst>
                                        </p:cTn>
                                        <p:tgtEl>
                                          <p:spTgt spid="17"/>
                                        </p:tgtEl>
                                      </p:cBhvr>
                                      <p:to x="100000" y="95000"/>
                                    </p:animScale>
                                    <p:animScale>
                                      <p:cBhvr>
                                        <p:cTn id="57" dur="104" decel="50000">
                                          <p:stCondLst>
                                            <p:cond delay="1146"/>
                                          </p:stCondLst>
                                        </p:cTn>
                                        <p:tgtEl>
                                          <p:spTgt spid="17"/>
                                        </p:tgtEl>
                                      </p:cBhvr>
                                      <p:to x="100000" y="100000"/>
                                    </p:animScale>
                                  </p:childTnLst>
                                </p:cTn>
                              </p:par>
                            </p:childTnLst>
                          </p:cTn>
                        </p:par>
                        <p:par>
                          <p:cTn id="58" fill="hold">
                            <p:stCondLst>
                              <p:cond delay="2000"/>
                            </p:stCondLst>
                            <p:childTnLst>
                              <p:par>
                                <p:cTn id="59" presetID="22" presetClass="entr" presetSubtype="2"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right)">
                                      <p:cBhvr>
                                        <p:cTn id="61" dur="250"/>
                                        <p:tgtEl>
                                          <p:spTgt spid="6"/>
                                        </p:tgtEl>
                                      </p:cBhvr>
                                    </p:animEffect>
                                  </p:childTnLst>
                                </p:cTn>
                              </p:par>
                              <p:par>
                                <p:cTn id="62" presetID="22" presetClass="entr" presetSubtype="2" fill="hold" grpId="0" nodeType="withEffect">
                                  <p:stCondLst>
                                    <p:cond delay="250"/>
                                  </p:stCondLst>
                                  <p:childTnLst>
                                    <p:set>
                                      <p:cBhvr>
                                        <p:cTn id="63" dur="1" fill="hold">
                                          <p:stCondLst>
                                            <p:cond delay="0"/>
                                          </p:stCondLst>
                                        </p:cTn>
                                        <p:tgtEl>
                                          <p:spTgt spid="4"/>
                                        </p:tgtEl>
                                        <p:attrNameLst>
                                          <p:attrName>style.visibility</p:attrName>
                                        </p:attrNameLst>
                                      </p:cBhvr>
                                      <p:to>
                                        <p:strVal val="visible"/>
                                      </p:to>
                                    </p:set>
                                    <p:animEffect transition="in" filter="wipe(right)">
                                      <p:cBhvr>
                                        <p:cTn id="64" dur="250"/>
                                        <p:tgtEl>
                                          <p:spTgt spid="4"/>
                                        </p:tgtEl>
                                      </p:cBhvr>
                                    </p:animEffect>
                                  </p:childTnLst>
                                </p:cTn>
                              </p:par>
                              <p:par>
                                <p:cTn id="65" presetID="22" presetClass="entr" presetSubtype="2" fill="hold" grpId="0" nodeType="withEffect">
                                  <p:stCondLst>
                                    <p:cond delay="500"/>
                                  </p:stCondLst>
                                  <p:childTnLst>
                                    <p:set>
                                      <p:cBhvr>
                                        <p:cTn id="66" dur="1" fill="hold">
                                          <p:stCondLst>
                                            <p:cond delay="0"/>
                                          </p:stCondLst>
                                        </p:cTn>
                                        <p:tgtEl>
                                          <p:spTgt spid="5"/>
                                        </p:tgtEl>
                                        <p:attrNameLst>
                                          <p:attrName>style.visibility</p:attrName>
                                        </p:attrNameLst>
                                      </p:cBhvr>
                                      <p:to>
                                        <p:strVal val="visible"/>
                                      </p:to>
                                    </p:set>
                                    <p:animEffect transition="in" filter="wipe(right)">
                                      <p:cBhvr>
                                        <p:cTn id="6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角星 18"/>
          <p:cNvSpPr/>
          <p:nvPr/>
        </p:nvSpPr>
        <p:spPr>
          <a:xfrm>
            <a:off x="3374733" y="1172513"/>
            <a:ext cx="3070771" cy="2763694"/>
          </a:xfrm>
          <a:prstGeom prst="star5">
            <a:avLst>
              <a:gd name="adj" fmla="val 31063"/>
              <a:gd name="hf" fmla="val 105146"/>
              <a:gd name="vf" fmla="val 110557"/>
            </a:avLst>
          </a:prstGeom>
          <a:gradFill flip="none" rotWithShape="1">
            <a:gsLst>
              <a:gs pos="0">
                <a:srgbClr val="00B0F0"/>
              </a:gs>
              <a:gs pos="16700">
                <a:srgbClr val="0070C0"/>
              </a:gs>
              <a:gs pos="100000">
                <a:srgbClr val="00B0F0"/>
              </a:gs>
            </a:gsLst>
            <a:lin ang="16200000" scaled="0"/>
            <a:tileRect/>
          </a:gradFill>
          <a:ln w="19050">
            <a:gradFill flip="none" rotWithShape="1">
              <a:gsLst>
                <a:gs pos="0">
                  <a:schemeClr val="bg1">
                    <a:lumMod val="71000"/>
                  </a:schemeClr>
                </a:gs>
                <a:gs pos="50000">
                  <a:schemeClr val="bg1">
                    <a:lumMod val="87000"/>
                    <a:lumOff val="13000"/>
                  </a:schemeClr>
                </a:gs>
                <a:gs pos="100000">
                  <a:schemeClr val="accent3">
                    <a:lumMod val="75000"/>
                    <a:lumOff val="25000"/>
                  </a:schemeClr>
                </a:gs>
              </a:gsLst>
              <a:path path="circle">
                <a:fillToRect l="100000" t="100000"/>
              </a:path>
              <a:tileRect r="-100000" b="-100000"/>
            </a:gradFill>
          </a:ln>
          <a:effectLst/>
          <a:scene3d>
            <a:camera prst="isometricTopUp"/>
            <a:lightRig rig="soft" dir="t">
              <a:rot lat="0" lon="0" rev="7800000"/>
            </a:lightRig>
          </a:scene3d>
          <a:sp3d extrusionH="6286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panose="020B0503020204020204" pitchFamily="34" charset="-122"/>
              <a:ea typeface="微软雅黑" panose="020B0503020204020204" pitchFamily="34" charset="-122"/>
            </a:endParaRPr>
          </a:p>
        </p:txBody>
      </p:sp>
      <p:sp>
        <p:nvSpPr>
          <p:cNvPr id="20" name="任意多边形 19"/>
          <p:cNvSpPr/>
          <p:nvPr/>
        </p:nvSpPr>
        <p:spPr>
          <a:xfrm flipH="1">
            <a:off x="2866172" y="1678219"/>
            <a:ext cx="946688" cy="36462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21" name="任意多边形 20"/>
          <p:cNvSpPr/>
          <p:nvPr/>
        </p:nvSpPr>
        <p:spPr>
          <a:xfrm flipH="1">
            <a:off x="2616754" y="2608370"/>
            <a:ext cx="945310" cy="36462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22" name="TextBox 18"/>
          <p:cNvSpPr txBox="1">
            <a:spLocks noChangeArrowheads="1"/>
          </p:cNvSpPr>
          <p:nvPr/>
        </p:nvSpPr>
        <p:spPr bwMode="auto">
          <a:xfrm>
            <a:off x="1559603" y="1425988"/>
            <a:ext cx="1261884" cy="523220"/>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latin typeface="微软雅黑" panose="020B0503020204020204" pitchFamily="34" charset="-122"/>
                <a:ea typeface="微软雅黑" panose="020B0503020204020204" pitchFamily="34" charset="-122"/>
              </a:rPr>
              <a:t>在此插入内容</a:t>
            </a:r>
            <a:endParaRPr lang="en-US" altLang="zh-CN" sz="1400" dirty="0">
              <a:latin typeface="微软雅黑" panose="020B0503020204020204" pitchFamily="34" charset="-122"/>
              <a:ea typeface="微软雅黑" panose="020B0503020204020204" pitchFamily="34" charset="-122"/>
            </a:endParaRPr>
          </a:p>
          <a:p>
            <a:pPr eaLnBrk="1" hangingPunct="1"/>
            <a:r>
              <a:rPr lang="zh-CN" altLang="en-US" sz="1400" dirty="0">
                <a:latin typeface="微软雅黑" panose="020B0503020204020204" pitchFamily="34" charset="-122"/>
                <a:ea typeface="微软雅黑" panose="020B0503020204020204" pitchFamily="34" charset="-122"/>
              </a:rPr>
              <a:t>在此插入内容</a:t>
            </a:r>
            <a:endParaRPr lang="en-US" altLang="zh-CN" sz="1400" dirty="0">
              <a:latin typeface="微软雅黑" panose="020B0503020204020204" pitchFamily="34" charset="-122"/>
              <a:ea typeface="微软雅黑" panose="020B0503020204020204" pitchFamily="34" charset="-122"/>
            </a:endParaRPr>
          </a:p>
        </p:txBody>
      </p:sp>
      <p:sp>
        <p:nvSpPr>
          <p:cNvPr id="23" name="TextBox 19"/>
          <p:cNvSpPr txBox="1">
            <a:spLocks noChangeArrowheads="1"/>
          </p:cNvSpPr>
          <p:nvPr/>
        </p:nvSpPr>
        <p:spPr bwMode="auto">
          <a:xfrm>
            <a:off x="1335584" y="2367201"/>
            <a:ext cx="1261884" cy="523220"/>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latin typeface="微软雅黑" panose="020B0503020204020204" pitchFamily="34" charset="-122"/>
                <a:ea typeface="微软雅黑" panose="020B0503020204020204" pitchFamily="34" charset="-122"/>
              </a:rPr>
              <a:t>在此插入内容</a:t>
            </a:r>
            <a:endParaRPr lang="en-US" altLang="zh-CN" sz="1400" dirty="0">
              <a:latin typeface="微软雅黑" panose="020B0503020204020204" pitchFamily="34" charset="-122"/>
              <a:ea typeface="微软雅黑" panose="020B0503020204020204" pitchFamily="34" charset="-122"/>
            </a:endParaRPr>
          </a:p>
          <a:p>
            <a:pPr eaLnBrk="1" hangingPunct="1"/>
            <a:r>
              <a:rPr lang="zh-CN" altLang="en-US" sz="1400" dirty="0">
                <a:latin typeface="微软雅黑" panose="020B0503020204020204" pitchFamily="34" charset="-122"/>
                <a:ea typeface="微软雅黑" panose="020B0503020204020204" pitchFamily="34" charset="-122"/>
              </a:rPr>
              <a:t>在此插入内容</a:t>
            </a:r>
            <a:endParaRPr lang="en-US" altLang="zh-CN" sz="1400" dirty="0">
              <a:latin typeface="微软雅黑" panose="020B0503020204020204" pitchFamily="34" charset="-122"/>
              <a:ea typeface="微软雅黑" panose="020B0503020204020204" pitchFamily="34" charset="-122"/>
            </a:endParaRPr>
          </a:p>
        </p:txBody>
      </p:sp>
      <p:sp>
        <p:nvSpPr>
          <p:cNvPr id="24" name="TextBox 22"/>
          <p:cNvSpPr txBox="1">
            <a:spLocks noChangeArrowheads="1"/>
          </p:cNvSpPr>
          <p:nvPr/>
        </p:nvSpPr>
        <p:spPr bwMode="auto">
          <a:xfrm>
            <a:off x="6761973" y="1298355"/>
            <a:ext cx="1261884" cy="523220"/>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latin typeface="微软雅黑" panose="020B0503020204020204" pitchFamily="34" charset="-122"/>
                <a:ea typeface="微软雅黑" panose="020B0503020204020204" pitchFamily="34" charset="-122"/>
              </a:rPr>
              <a:t>在此插入内容</a:t>
            </a:r>
            <a:endParaRPr lang="en-US" altLang="zh-CN" sz="1400" dirty="0">
              <a:latin typeface="微软雅黑" panose="020B0503020204020204" pitchFamily="34" charset="-122"/>
              <a:ea typeface="微软雅黑" panose="020B0503020204020204" pitchFamily="34" charset="-122"/>
            </a:endParaRPr>
          </a:p>
          <a:p>
            <a:pPr eaLnBrk="1" hangingPunct="1"/>
            <a:r>
              <a:rPr lang="zh-CN" altLang="en-US" sz="1400" dirty="0">
                <a:latin typeface="微软雅黑" panose="020B0503020204020204" pitchFamily="34" charset="-122"/>
                <a:ea typeface="微软雅黑" panose="020B0503020204020204" pitchFamily="34" charset="-122"/>
              </a:rPr>
              <a:t>在此插入内容</a:t>
            </a:r>
            <a:endParaRPr lang="en-US" altLang="zh-CN" sz="1400" dirty="0">
              <a:latin typeface="微软雅黑" panose="020B0503020204020204" pitchFamily="34" charset="-122"/>
              <a:ea typeface="微软雅黑" panose="020B0503020204020204" pitchFamily="34" charset="-122"/>
            </a:endParaRPr>
          </a:p>
        </p:txBody>
      </p:sp>
      <p:sp>
        <p:nvSpPr>
          <p:cNvPr id="25" name="TextBox 23"/>
          <p:cNvSpPr txBox="1">
            <a:spLocks noChangeArrowheads="1"/>
          </p:cNvSpPr>
          <p:nvPr/>
        </p:nvSpPr>
        <p:spPr bwMode="auto">
          <a:xfrm>
            <a:off x="7732385" y="2166664"/>
            <a:ext cx="1261884" cy="523220"/>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a:latin typeface="微软雅黑" panose="020B0503020204020204" pitchFamily="34" charset="-122"/>
                <a:ea typeface="微软雅黑" panose="020B0503020204020204" pitchFamily="34" charset="-122"/>
              </a:rPr>
              <a:t>在此插入内容</a:t>
            </a:r>
            <a:endParaRPr lang="en-US" altLang="zh-CN" sz="1400">
              <a:latin typeface="微软雅黑" panose="020B0503020204020204" pitchFamily="34" charset="-122"/>
              <a:ea typeface="微软雅黑" panose="020B0503020204020204" pitchFamily="34" charset="-122"/>
            </a:endParaRPr>
          </a:p>
          <a:p>
            <a:pPr eaLnBrk="1" hangingPunct="1"/>
            <a:r>
              <a:rPr lang="zh-CN" altLang="en-US" sz="1400">
                <a:latin typeface="微软雅黑" panose="020B0503020204020204" pitchFamily="34" charset="-122"/>
                <a:ea typeface="微软雅黑" panose="020B0503020204020204" pitchFamily="34" charset="-122"/>
              </a:rPr>
              <a:t>在此插入内容</a:t>
            </a:r>
            <a:endParaRPr lang="en-US" altLang="zh-CN" sz="1400">
              <a:latin typeface="微软雅黑" panose="020B0503020204020204" pitchFamily="34" charset="-122"/>
              <a:ea typeface="微软雅黑" panose="020B0503020204020204" pitchFamily="34" charset="-122"/>
            </a:endParaRPr>
          </a:p>
        </p:txBody>
      </p:sp>
      <p:sp>
        <p:nvSpPr>
          <p:cNvPr id="26" name="任意多边形 25"/>
          <p:cNvSpPr/>
          <p:nvPr/>
        </p:nvSpPr>
        <p:spPr>
          <a:xfrm>
            <a:off x="5750333" y="1515752"/>
            <a:ext cx="945310" cy="36462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27" name="任意多边形 26"/>
          <p:cNvSpPr/>
          <p:nvPr/>
        </p:nvSpPr>
        <p:spPr>
          <a:xfrm>
            <a:off x="6650168" y="2363085"/>
            <a:ext cx="945310" cy="36462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28" name="TextBox 27"/>
          <p:cNvSpPr txBox="1">
            <a:spLocks noChangeArrowheads="1"/>
          </p:cNvSpPr>
          <p:nvPr/>
        </p:nvSpPr>
        <p:spPr bwMode="auto">
          <a:xfrm>
            <a:off x="6381346" y="3699011"/>
            <a:ext cx="1261884" cy="523220"/>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latin typeface="微软雅黑" panose="020B0503020204020204" pitchFamily="34" charset="-122"/>
                <a:ea typeface="微软雅黑" panose="020B0503020204020204" pitchFamily="34" charset="-122"/>
              </a:rPr>
              <a:t>在此插入内容</a:t>
            </a:r>
            <a:endParaRPr lang="en-US" altLang="zh-CN" sz="1400" dirty="0">
              <a:latin typeface="微软雅黑" panose="020B0503020204020204" pitchFamily="34" charset="-122"/>
              <a:ea typeface="微软雅黑" panose="020B0503020204020204" pitchFamily="34" charset="-122"/>
            </a:endParaRPr>
          </a:p>
          <a:p>
            <a:pPr eaLnBrk="1" hangingPunct="1"/>
            <a:r>
              <a:rPr lang="zh-CN" altLang="en-US" sz="1400" dirty="0">
                <a:latin typeface="微软雅黑" panose="020B0503020204020204" pitchFamily="34" charset="-122"/>
                <a:ea typeface="微软雅黑" panose="020B0503020204020204" pitchFamily="34" charset="-122"/>
              </a:rPr>
              <a:t>在此插入内容</a:t>
            </a:r>
            <a:endParaRPr lang="en-US" altLang="zh-CN" sz="1400" dirty="0">
              <a:latin typeface="微软雅黑" panose="020B0503020204020204" pitchFamily="34" charset="-122"/>
              <a:ea typeface="微软雅黑" panose="020B0503020204020204" pitchFamily="34" charset="-122"/>
            </a:endParaRPr>
          </a:p>
        </p:txBody>
      </p:sp>
      <p:sp>
        <p:nvSpPr>
          <p:cNvPr id="29" name="任意多边形 28"/>
          <p:cNvSpPr/>
          <p:nvPr/>
        </p:nvSpPr>
        <p:spPr>
          <a:xfrm flipV="1">
            <a:off x="5320399" y="3562087"/>
            <a:ext cx="946687" cy="36462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0" name="椭圆 29"/>
          <p:cNvSpPr/>
          <p:nvPr/>
        </p:nvSpPr>
        <p:spPr>
          <a:xfrm>
            <a:off x="3227616" y="3926647"/>
            <a:ext cx="3084868" cy="393474"/>
          </a:xfrm>
          <a:prstGeom prst="ellipse">
            <a:avLst/>
          </a:prstGeom>
          <a:gradFill flip="none" rotWithShape="1">
            <a:gsLst>
              <a:gs pos="0">
                <a:schemeClr val="tx1">
                  <a:lumMod val="75000"/>
                  <a:lumOff val="25000"/>
                  <a:alpha val="75000"/>
                </a:schemeClr>
              </a:gs>
              <a:gs pos="48000">
                <a:srgbClr val="535353">
                  <a:alpha val="52000"/>
                </a:srgbClr>
              </a:gs>
              <a:gs pos="100000">
                <a:schemeClr val="tx1">
                  <a:lumMod val="50000"/>
                  <a:lumOff val="5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TextBox 30"/>
          <p:cNvSpPr txBox="1">
            <a:spLocks noChangeArrowheads="1"/>
          </p:cNvSpPr>
          <p:nvPr/>
        </p:nvSpPr>
        <p:spPr bwMode="auto">
          <a:xfrm>
            <a:off x="4327250" y="2310414"/>
            <a:ext cx="1465046" cy="461665"/>
          </a:xfrm>
          <a:prstGeom prst="rect">
            <a:avLst/>
          </a:prstGeom>
          <a:noFill/>
          <a:ln>
            <a:noFill/>
          </a:ln>
        </p:spPr>
        <p:txBody>
          <a:bodyPr wrap="square">
            <a:spAutoFit/>
          </a:bodyPr>
          <a:lstStyle>
            <a:defPPr>
              <a:defRPr lang="zh-CN"/>
            </a:defPPr>
            <a:lvl1pPr eaLnBrk="1" hangingPunct="1">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dirty="0"/>
              <a:t>添加标题</a:t>
            </a:r>
            <a:endParaRPr lang="zh-CN" altLang="en-US" dirty="0"/>
          </a:p>
        </p:txBody>
      </p:sp>
      <p:sp>
        <p:nvSpPr>
          <p:cNvPr id="15"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250"/>
                                        <p:tgtEl>
                                          <p:spTgt spid="21"/>
                                        </p:tgtEl>
                                      </p:cBhvr>
                                    </p:animEffect>
                                  </p:childTnLst>
                                </p:cTn>
                              </p:par>
                              <p:par>
                                <p:cTn id="22" presetID="22" presetClass="entr" presetSubtype="2" fill="hold" grpId="0" nodeType="withEffect">
                                  <p:stCondLst>
                                    <p:cond delay="20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250"/>
                                        <p:tgtEl>
                                          <p:spTgt spid="20"/>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250"/>
                                        <p:tgtEl>
                                          <p:spTgt spid="26"/>
                                        </p:tgtEl>
                                      </p:cBhvr>
                                    </p:animEffect>
                                  </p:childTnLst>
                                </p:cTn>
                              </p:par>
                              <p:par>
                                <p:cTn id="28" presetID="22" presetClass="entr" presetSubtype="8" fill="hold" grpId="0" nodeType="withEffect">
                                  <p:stCondLst>
                                    <p:cond delay="60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250"/>
                                        <p:tgtEl>
                                          <p:spTgt spid="27"/>
                                        </p:tgtEl>
                                      </p:cBhvr>
                                    </p:animEffect>
                                  </p:childTnLst>
                                </p:cTn>
                              </p:par>
                              <p:par>
                                <p:cTn id="31" presetID="22" presetClass="entr" presetSubtype="8" fill="hold" grpId="0" nodeType="withEffect">
                                  <p:stCondLst>
                                    <p:cond delay="80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250"/>
                                        <p:tgtEl>
                                          <p:spTgt spid="29"/>
                                        </p:tgtEl>
                                      </p:cBhvr>
                                    </p:animEffect>
                                  </p:childTnLst>
                                </p:cTn>
                              </p:par>
                            </p:childTnLst>
                          </p:cTn>
                        </p:par>
                        <p:par>
                          <p:cTn id="34" fill="hold">
                            <p:stCondLst>
                              <p:cond delay="1500"/>
                            </p:stCondLst>
                            <p:childTnLst>
                              <p:par>
                                <p:cTn id="35" presetID="22" presetClass="entr" presetSubtype="2"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right)">
                                      <p:cBhvr>
                                        <p:cTn id="37" dur="500"/>
                                        <p:tgtEl>
                                          <p:spTgt spid="31"/>
                                        </p:tgtEl>
                                      </p:cBhvr>
                                    </p:animEffect>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10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20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30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40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p:bldP spid="23" grpId="0"/>
      <p:bldP spid="24" grpId="0"/>
      <p:bldP spid="25" grpId="0"/>
      <p:bldP spid="26" grpId="0" animBg="1"/>
      <p:bldP spid="27" grpId="0" animBg="1"/>
      <p:bldP spid="28" grpId="0"/>
      <p:bldP spid="29" grpId="0" animBg="1"/>
      <p:bldP spid="30" grpId="0" animBg="1"/>
      <p:bldP spid="31" grpId="0" autoUpdateAnimBg="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4416950" y="2950833"/>
            <a:ext cx="3354357" cy="461665"/>
          </a:xfrm>
          <a:prstGeom prst="rect">
            <a:avLst/>
          </a:prstGeom>
          <a:noFill/>
          <a:ln w="9525">
            <a:noFill/>
            <a:miter lim="800000"/>
          </a:ln>
        </p:spPr>
        <p:txBody>
          <a:bodyPr>
            <a:spAutoFit/>
          </a:bodyPr>
          <a:lstStyle/>
          <a:p>
            <a:pPr latinLnBrk="1">
              <a:buClr>
                <a:srgbClr val="FF0000"/>
              </a:buClr>
              <a:buSzPct val="70000"/>
              <a:defRPr/>
            </a:pPr>
            <a:r>
              <a:rPr kumimoji="1" lang="en-US" altLang="zh-CN" sz="2400" dirty="0">
                <a:gradFill>
                  <a:gsLst>
                    <a:gs pos="0">
                      <a:srgbClr val="D31FE1"/>
                    </a:gs>
                    <a:gs pos="90000">
                      <a:srgbClr val="7A0C72"/>
                    </a:gs>
                  </a:gsLst>
                  <a:lin ang="2700000" scaled="1"/>
                </a:gradFill>
                <a:latin typeface="微软雅黑" panose="020B0503020204020204" pitchFamily="34" charset="-122"/>
                <a:ea typeface="微软雅黑" panose="020B0503020204020204" pitchFamily="34" charset="-122"/>
              </a:rPr>
              <a:t>10 </a:t>
            </a:r>
            <a:r>
              <a:rPr kumimoji="1" lang="zh-CN" altLang="en-US" sz="1600" dirty="0">
                <a:solidFill>
                  <a:prstClr val="black"/>
                </a:solidFill>
                <a:latin typeface="微软雅黑" panose="020B0503020204020204" pitchFamily="34" charset="-122"/>
                <a:ea typeface="微软雅黑" panose="020B0503020204020204" pitchFamily="34" charset="-122"/>
              </a:rPr>
              <a:t>条成绩，点击添加文本</a:t>
            </a:r>
            <a:endParaRPr kumimoji="1"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5" name="Freeform 7"/>
          <p:cNvSpPr/>
          <p:nvPr/>
        </p:nvSpPr>
        <p:spPr bwMode="auto">
          <a:xfrm>
            <a:off x="1990630" y="978094"/>
            <a:ext cx="5554126" cy="3483375"/>
          </a:xfrm>
          <a:custGeom>
            <a:avLst/>
            <a:gdLst/>
            <a:ahLst/>
            <a:cxnLst>
              <a:cxn ang="0">
                <a:pos x="0" y="455"/>
              </a:cxn>
              <a:cxn ang="0">
                <a:pos x="117" y="455"/>
              </a:cxn>
              <a:cxn ang="0">
                <a:pos x="117" y="378"/>
              </a:cxn>
              <a:cxn ang="0">
                <a:pos x="117" y="337"/>
              </a:cxn>
              <a:cxn ang="0">
                <a:pos x="158" y="337"/>
              </a:cxn>
              <a:cxn ang="0">
                <a:pos x="235" y="337"/>
              </a:cxn>
              <a:cxn ang="0">
                <a:pos x="235" y="260"/>
              </a:cxn>
              <a:cxn ang="0">
                <a:pos x="235" y="219"/>
              </a:cxn>
              <a:cxn ang="0">
                <a:pos x="276" y="219"/>
              </a:cxn>
              <a:cxn ang="0">
                <a:pos x="353" y="219"/>
              </a:cxn>
              <a:cxn ang="0">
                <a:pos x="353" y="142"/>
              </a:cxn>
              <a:cxn ang="0">
                <a:pos x="353" y="101"/>
              </a:cxn>
              <a:cxn ang="0">
                <a:pos x="394" y="101"/>
              </a:cxn>
              <a:cxn ang="0">
                <a:pos x="495" y="101"/>
              </a:cxn>
              <a:cxn ang="0">
                <a:pos x="568" y="29"/>
              </a:cxn>
              <a:cxn ang="0">
                <a:pos x="560" y="21"/>
              </a:cxn>
              <a:cxn ang="0">
                <a:pos x="593" y="10"/>
              </a:cxn>
              <a:cxn ang="0">
                <a:pos x="625" y="0"/>
              </a:cxn>
              <a:cxn ang="0">
                <a:pos x="615" y="32"/>
              </a:cxn>
              <a:cxn ang="0">
                <a:pos x="604" y="65"/>
              </a:cxn>
              <a:cxn ang="0">
                <a:pos x="596" y="57"/>
              </a:cxn>
              <a:cxn ang="0">
                <a:pos x="512" y="142"/>
              </a:cxn>
              <a:cxn ang="0">
                <a:pos x="512" y="142"/>
              </a:cxn>
              <a:cxn ang="0">
                <a:pos x="394" y="142"/>
              </a:cxn>
              <a:cxn ang="0">
                <a:pos x="394" y="219"/>
              </a:cxn>
              <a:cxn ang="0">
                <a:pos x="394" y="260"/>
              </a:cxn>
              <a:cxn ang="0">
                <a:pos x="353" y="260"/>
              </a:cxn>
              <a:cxn ang="0">
                <a:pos x="276" y="260"/>
              </a:cxn>
              <a:cxn ang="0">
                <a:pos x="276" y="337"/>
              </a:cxn>
              <a:cxn ang="0">
                <a:pos x="276" y="378"/>
              </a:cxn>
              <a:cxn ang="0">
                <a:pos x="235" y="378"/>
              </a:cxn>
              <a:cxn ang="0">
                <a:pos x="158" y="378"/>
              </a:cxn>
              <a:cxn ang="0">
                <a:pos x="158" y="455"/>
              </a:cxn>
              <a:cxn ang="0">
                <a:pos x="158" y="495"/>
              </a:cxn>
              <a:cxn ang="0">
                <a:pos x="117" y="495"/>
              </a:cxn>
              <a:cxn ang="0">
                <a:pos x="0" y="495"/>
              </a:cxn>
              <a:cxn ang="0">
                <a:pos x="0" y="455"/>
              </a:cxn>
            </a:cxnLst>
            <a:rect l="0" t="0" r="r" b="b"/>
            <a:pathLst>
              <a:path w="625" h="495">
                <a:moveTo>
                  <a:pt x="0" y="455"/>
                </a:moveTo>
                <a:lnTo>
                  <a:pt x="117" y="455"/>
                </a:lnTo>
                <a:lnTo>
                  <a:pt x="117" y="378"/>
                </a:lnTo>
                <a:lnTo>
                  <a:pt x="117" y="337"/>
                </a:lnTo>
                <a:lnTo>
                  <a:pt x="158" y="337"/>
                </a:lnTo>
                <a:lnTo>
                  <a:pt x="235" y="337"/>
                </a:lnTo>
                <a:lnTo>
                  <a:pt x="235" y="260"/>
                </a:lnTo>
                <a:lnTo>
                  <a:pt x="235" y="219"/>
                </a:lnTo>
                <a:lnTo>
                  <a:pt x="276" y="219"/>
                </a:lnTo>
                <a:lnTo>
                  <a:pt x="353" y="219"/>
                </a:lnTo>
                <a:lnTo>
                  <a:pt x="353" y="142"/>
                </a:lnTo>
                <a:lnTo>
                  <a:pt x="353" y="101"/>
                </a:lnTo>
                <a:lnTo>
                  <a:pt x="394" y="101"/>
                </a:lnTo>
                <a:lnTo>
                  <a:pt x="495" y="101"/>
                </a:lnTo>
                <a:lnTo>
                  <a:pt x="568" y="29"/>
                </a:lnTo>
                <a:lnTo>
                  <a:pt x="560" y="21"/>
                </a:lnTo>
                <a:lnTo>
                  <a:pt x="593" y="10"/>
                </a:lnTo>
                <a:lnTo>
                  <a:pt x="625" y="0"/>
                </a:lnTo>
                <a:lnTo>
                  <a:pt x="615" y="32"/>
                </a:lnTo>
                <a:lnTo>
                  <a:pt x="604" y="65"/>
                </a:lnTo>
                <a:lnTo>
                  <a:pt x="596" y="57"/>
                </a:lnTo>
                <a:lnTo>
                  <a:pt x="512" y="142"/>
                </a:lnTo>
                <a:lnTo>
                  <a:pt x="512" y="142"/>
                </a:lnTo>
                <a:lnTo>
                  <a:pt x="394" y="142"/>
                </a:lnTo>
                <a:lnTo>
                  <a:pt x="394" y="219"/>
                </a:lnTo>
                <a:lnTo>
                  <a:pt x="394" y="260"/>
                </a:lnTo>
                <a:lnTo>
                  <a:pt x="353" y="260"/>
                </a:lnTo>
                <a:lnTo>
                  <a:pt x="276" y="260"/>
                </a:lnTo>
                <a:lnTo>
                  <a:pt x="276" y="337"/>
                </a:lnTo>
                <a:lnTo>
                  <a:pt x="276" y="378"/>
                </a:lnTo>
                <a:lnTo>
                  <a:pt x="235" y="378"/>
                </a:lnTo>
                <a:lnTo>
                  <a:pt x="158" y="378"/>
                </a:lnTo>
                <a:lnTo>
                  <a:pt x="158" y="455"/>
                </a:lnTo>
                <a:lnTo>
                  <a:pt x="158" y="495"/>
                </a:lnTo>
                <a:lnTo>
                  <a:pt x="117" y="495"/>
                </a:lnTo>
                <a:lnTo>
                  <a:pt x="0" y="495"/>
                </a:lnTo>
                <a:lnTo>
                  <a:pt x="0" y="455"/>
                </a:lnTo>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a:defRPr/>
            </a:pPr>
            <a:endParaRPr lang="zh-CN" altLang="en-US" kern="0" dirty="0">
              <a:solidFill>
                <a:prstClr val="white"/>
              </a:solidFill>
              <a:latin typeface="Calibri" panose="020F0502020204030204"/>
              <a:ea typeface="微软雅黑" panose="020B0503020204020204" pitchFamily="34" charset="-122"/>
            </a:endParaRPr>
          </a:p>
        </p:txBody>
      </p:sp>
      <p:grpSp>
        <p:nvGrpSpPr>
          <p:cNvPr id="6" name="组合 19"/>
          <p:cNvGrpSpPr/>
          <p:nvPr/>
        </p:nvGrpSpPr>
        <p:grpSpPr bwMode="auto">
          <a:xfrm>
            <a:off x="1895621" y="3729605"/>
            <a:ext cx="986167" cy="369332"/>
            <a:chOff x="22890" y="4886278"/>
            <a:chExt cx="1200399" cy="499934"/>
          </a:xfrm>
        </p:grpSpPr>
        <p:sp>
          <p:nvSpPr>
            <p:cNvPr id="7" name="矩形 8"/>
            <p:cNvSpPr>
              <a:spLocks noChangeArrowheads="1"/>
            </p:cNvSpPr>
            <p:nvPr/>
          </p:nvSpPr>
          <p:spPr bwMode="auto">
            <a:xfrm>
              <a:off x="22890" y="4886278"/>
              <a:ext cx="1200399" cy="499934"/>
            </a:xfrm>
            <a:prstGeom prst="rect">
              <a:avLst/>
            </a:prstGeom>
            <a:noFill/>
            <a:ln>
              <a:noFill/>
            </a:ln>
          </p:spPr>
          <p:txBody>
            <a:bodyPr wrap="none">
              <a:spAutoFit/>
            </a:bodyPr>
            <a:lstStyle/>
            <a:p>
              <a:pPr algn="ctr"/>
              <a:r>
                <a:rPr kumimoji="1" lang="en-US" altLang="zh-CN" dirty="0">
                  <a:solidFill>
                    <a:prstClr val="black"/>
                  </a:solidFill>
                  <a:latin typeface="微软雅黑" panose="020B0503020204020204" pitchFamily="34" charset="-122"/>
                  <a:ea typeface="微软雅黑" panose="020B0503020204020204" pitchFamily="34" charset="-122"/>
                </a:rPr>
                <a:t>2001</a:t>
              </a:r>
              <a:r>
                <a:rPr kumimoji="1" lang="zh-CN" altLang="en-US" dirty="0">
                  <a:solidFill>
                    <a:prstClr val="black"/>
                  </a:solidFill>
                  <a:latin typeface="微软雅黑" panose="020B0503020204020204" pitchFamily="34" charset="-122"/>
                  <a:ea typeface="微软雅黑" panose="020B0503020204020204" pitchFamily="34" charset="-122"/>
                </a:rPr>
                <a:t>年</a:t>
              </a:r>
              <a:endParaRPr lang="zh-CN" altLang="en-US" dirty="0">
                <a:solidFill>
                  <a:prstClr val="black"/>
                </a:solidFill>
                <a:ea typeface="微软雅黑" panose="020B0503020204020204" pitchFamily="34" charset="-122"/>
              </a:endParaRPr>
            </a:p>
          </p:txBody>
        </p:sp>
        <p:cxnSp>
          <p:nvCxnSpPr>
            <p:cNvPr id="8" name="直接连接符 7"/>
            <p:cNvCxnSpPr/>
            <p:nvPr/>
          </p:nvCxnSpPr>
          <p:spPr>
            <a:xfrm>
              <a:off x="142844" y="5311788"/>
              <a:ext cx="1044000" cy="1552"/>
            </a:xfrm>
            <a:prstGeom prst="line">
              <a:avLst/>
            </a:prstGeom>
            <a:noFill/>
            <a:ln w="63500" algn="ctr">
              <a:gradFill>
                <a:gsLst>
                  <a:gs pos="0">
                    <a:srgbClr val="00B0F0"/>
                  </a:gs>
                  <a:gs pos="100000">
                    <a:srgbClr val="0070C0"/>
                  </a:gs>
                </a:gsLst>
                <a:lin ang="2700000" scaled="0"/>
              </a:gradFill>
              <a:miter lim="800000"/>
            </a:ln>
            <a:effectLst>
              <a:outerShdw blurRad="50800" dist="38100" dir="2700000" algn="tl" rotWithShape="0">
                <a:prstClr val="black">
                  <a:alpha val="40000"/>
                </a:prstClr>
              </a:outerShdw>
            </a:effectLst>
          </p:spPr>
        </p:cxnSp>
      </p:grpSp>
      <p:grpSp>
        <p:nvGrpSpPr>
          <p:cNvPr id="9" name="组合 18"/>
          <p:cNvGrpSpPr/>
          <p:nvPr/>
        </p:nvGrpSpPr>
        <p:grpSpPr bwMode="auto">
          <a:xfrm>
            <a:off x="2954154" y="2916815"/>
            <a:ext cx="986167" cy="369332"/>
            <a:chOff x="1312698" y="3786188"/>
            <a:chExt cx="1200670" cy="499865"/>
          </a:xfrm>
        </p:grpSpPr>
        <p:sp>
          <p:nvSpPr>
            <p:cNvPr id="10" name="矩形 9"/>
            <p:cNvSpPr>
              <a:spLocks noChangeArrowheads="1"/>
            </p:cNvSpPr>
            <p:nvPr/>
          </p:nvSpPr>
          <p:spPr bwMode="auto">
            <a:xfrm>
              <a:off x="1312698" y="3786188"/>
              <a:ext cx="1200670" cy="499865"/>
            </a:xfrm>
            <a:prstGeom prst="rect">
              <a:avLst/>
            </a:prstGeom>
            <a:noFill/>
            <a:ln>
              <a:noFill/>
            </a:ln>
          </p:spPr>
          <p:txBody>
            <a:bodyPr wrap="none">
              <a:spAutoFit/>
            </a:bodyPr>
            <a:lstStyle/>
            <a:p>
              <a:pPr algn="ctr" latinLnBrk="1">
                <a:buClr>
                  <a:srgbClr val="FF0000"/>
                </a:buClr>
                <a:buSzPct val="70000"/>
              </a:pPr>
              <a:r>
                <a:rPr kumimoji="1" lang="en-US" altLang="zh-CN" dirty="0">
                  <a:solidFill>
                    <a:prstClr val="black"/>
                  </a:solidFill>
                  <a:latin typeface="微软雅黑" panose="020B0503020204020204" pitchFamily="34" charset="-122"/>
                  <a:ea typeface="微软雅黑" panose="020B0503020204020204" pitchFamily="34" charset="-122"/>
                </a:rPr>
                <a:t>2005</a:t>
              </a:r>
              <a:r>
                <a:rPr kumimoji="1" lang="zh-CN" altLang="en-US" dirty="0">
                  <a:solidFill>
                    <a:prstClr val="black"/>
                  </a:solidFill>
                  <a:latin typeface="微软雅黑" panose="020B0503020204020204" pitchFamily="34" charset="-122"/>
                  <a:ea typeface="微软雅黑" panose="020B0503020204020204" pitchFamily="34" charset="-122"/>
                </a:rPr>
                <a:t>年</a:t>
              </a:r>
              <a:endParaRPr kumimoji="1" lang="zh-CN" altLang="en-US" dirty="0">
                <a:solidFill>
                  <a:prstClr val="black"/>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1418198" y="4202118"/>
              <a:ext cx="1044000" cy="1552"/>
            </a:xfrm>
            <a:prstGeom prst="line">
              <a:avLst/>
            </a:prstGeom>
            <a:noFill/>
            <a:ln w="63500" algn="ctr">
              <a:gradFill>
                <a:gsLst>
                  <a:gs pos="0">
                    <a:srgbClr val="00B0F0"/>
                  </a:gs>
                  <a:gs pos="100000">
                    <a:srgbClr val="0070C0"/>
                  </a:gs>
                </a:gsLst>
                <a:lin ang="2700000" scaled="0"/>
              </a:gradFill>
              <a:miter lim="800000"/>
            </a:ln>
            <a:effectLst>
              <a:outerShdw blurRad="50800" dist="38100" dir="2700000" algn="tl" rotWithShape="0">
                <a:prstClr val="black">
                  <a:alpha val="40000"/>
                </a:prstClr>
              </a:outerShdw>
            </a:effectLst>
          </p:spPr>
        </p:cxnSp>
      </p:grpSp>
      <p:grpSp>
        <p:nvGrpSpPr>
          <p:cNvPr id="12" name="组合 17"/>
          <p:cNvGrpSpPr/>
          <p:nvPr/>
        </p:nvGrpSpPr>
        <p:grpSpPr bwMode="auto">
          <a:xfrm>
            <a:off x="3982689" y="2093474"/>
            <a:ext cx="986167" cy="369332"/>
            <a:chOff x="2564215" y="2671700"/>
            <a:chExt cx="1200670" cy="499933"/>
          </a:xfrm>
        </p:grpSpPr>
        <p:sp>
          <p:nvSpPr>
            <p:cNvPr id="13" name="矩形 10"/>
            <p:cNvSpPr>
              <a:spLocks noChangeArrowheads="1"/>
            </p:cNvSpPr>
            <p:nvPr/>
          </p:nvSpPr>
          <p:spPr bwMode="auto">
            <a:xfrm>
              <a:off x="2564215" y="2671700"/>
              <a:ext cx="1200670" cy="499933"/>
            </a:xfrm>
            <a:prstGeom prst="rect">
              <a:avLst/>
            </a:prstGeom>
            <a:noFill/>
            <a:ln>
              <a:noFill/>
            </a:ln>
          </p:spPr>
          <p:txBody>
            <a:bodyPr wrap="none">
              <a:spAutoFit/>
            </a:bodyPr>
            <a:lstStyle/>
            <a:p>
              <a:pPr algn="ctr" latinLnBrk="1">
                <a:buClr>
                  <a:srgbClr val="FF0000"/>
                </a:buClr>
                <a:buSzPct val="70000"/>
                <a:defRPr/>
              </a:pPr>
              <a:r>
                <a:rPr kumimoji="1" lang="en-US" altLang="zh-CN" kern="0" dirty="0">
                  <a:solidFill>
                    <a:prstClr val="black"/>
                  </a:solidFill>
                  <a:latin typeface="微软雅黑" panose="020B0503020204020204" pitchFamily="34" charset="-122"/>
                  <a:ea typeface="微软雅黑" panose="020B0503020204020204" pitchFamily="34" charset="-122"/>
                </a:rPr>
                <a:t>2009</a:t>
              </a:r>
              <a:r>
                <a:rPr kumimoji="1" lang="zh-CN" altLang="en-US" kern="0" dirty="0">
                  <a:solidFill>
                    <a:prstClr val="black"/>
                  </a:solidFill>
                  <a:latin typeface="微软雅黑" panose="020B0503020204020204" pitchFamily="34" charset="-122"/>
                  <a:ea typeface="微软雅黑" panose="020B0503020204020204" pitchFamily="34" charset="-122"/>
                </a:rPr>
                <a:t>年</a:t>
              </a:r>
              <a:endParaRPr kumimoji="1" lang="zh-CN" altLang="en-US" kern="0" dirty="0">
                <a:solidFill>
                  <a:prstClr val="black"/>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2655030" y="3084510"/>
              <a:ext cx="1044000" cy="1552"/>
            </a:xfrm>
            <a:prstGeom prst="line">
              <a:avLst/>
            </a:prstGeom>
            <a:noFill/>
            <a:ln w="63500" algn="ctr">
              <a:gradFill>
                <a:gsLst>
                  <a:gs pos="0">
                    <a:srgbClr val="00B0F0"/>
                  </a:gs>
                  <a:gs pos="100000">
                    <a:srgbClr val="0070C0"/>
                  </a:gs>
                </a:gsLst>
                <a:lin ang="2700000" scaled="0"/>
              </a:gradFill>
              <a:miter lim="800000"/>
            </a:ln>
            <a:effectLst>
              <a:outerShdw blurRad="50800" dist="38100" dir="2700000" algn="tl" rotWithShape="0">
                <a:prstClr val="black">
                  <a:alpha val="40000"/>
                </a:prstClr>
              </a:outerShdw>
            </a:effectLst>
          </p:spPr>
        </p:cxnSp>
      </p:grpSp>
      <p:grpSp>
        <p:nvGrpSpPr>
          <p:cNvPr id="15" name="组合 16"/>
          <p:cNvGrpSpPr/>
          <p:nvPr/>
        </p:nvGrpSpPr>
        <p:grpSpPr bwMode="auto">
          <a:xfrm>
            <a:off x="5037194" y="1280688"/>
            <a:ext cx="986167" cy="369332"/>
            <a:chOff x="3850032" y="1571612"/>
            <a:chExt cx="1200670" cy="499866"/>
          </a:xfrm>
        </p:grpSpPr>
        <p:sp>
          <p:nvSpPr>
            <p:cNvPr id="16" name="矩形 11"/>
            <p:cNvSpPr>
              <a:spLocks noChangeArrowheads="1"/>
            </p:cNvSpPr>
            <p:nvPr/>
          </p:nvSpPr>
          <p:spPr bwMode="auto">
            <a:xfrm>
              <a:off x="3850032" y="1571612"/>
              <a:ext cx="1200670" cy="499866"/>
            </a:xfrm>
            <a:prstGeom prst="rect">
              <a:avLst/>
            </a:prstGeom>
            <a:noFill/>
            <a:ln>
              <a:noFill/>
            </a:ln>
          </p:spPr>
          <p:txBody>
            <a:bodyPr wrap="none">
              <a:spAutoFit/>
            </a:bodyPr>
            <a:lstStyle/>
            <a:p>
              <a:pPr algn="ctr" latinLnBrk="1">
                <a:buClr>
                  <a:srgbClr val="FF0000"/>
                </a:buClr>
                <a:buSzPct val="70000"/>
                <a:buFont typeface="Wingdings" panose="05000000000000000000" pitchFamily="2" charset="2"/>
                <a:buNone/>
              </a:pPr>
              <a:r>
                <a:rPr kumimoji="1" lang="en-US" altLang="zh-CN" dirty="0">
                  <a:solidFill>
                    <a:prstClr val="black"/>
                  </a:solidFill>
                  <a:latin typeface="微软雅黑" panose="020B0503020204020204" pitchFamily="34" charset="-122"/>
                  <a:ea typeface="微软雅黑" panose="020B0503020204020204" pitchFamily="34" charset="-122"/>
                </a:rPr>
                <a:t>2013</a:t>
              </a:r>
              <a:r>
                <a:rPr kumimoji="1" lang="zh-CN" altLang="en-US" dirty="0">
                  <a:solidFill>
                    <a:prstClr val="black"/>
                  </a:solidFill>
                  <a:latin typeface="微软雅黑" panose="020B0503020204020204" pitchFamily="34" charset="-122"/>
                  <a:ea typeface="微软雅黑" panose="020B0503020204020204" pitchFamily="34" charset="-122"/>
                </a:rPr>
                <a:t>年</a:t>
              </a:r>
              <a:endParaRPr kumimoji="1" lang="zh-CN" altLang="en-US" dirty="0">
                <a:solidFill>
                  <a:prstClr val="black"/>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3926278" y="1987540"/>
              <a:ext cx="1044000" cy="1552"/>
            </a:xfrm>
            <a:prstGeom prst="line">
              <a:avLst/>
            </a:prstGeom>
            <a:noFill/>
            <a:ln w="63500" algn="ctr">
              <a:gradFill>
                <a:gsLst>
                  <a:gs pos="0">
                    <a:srgbClr val="00B0F0"/>
                  </a:gs>
                  <a:gs pos="100000">
                    <a:srgbClr val="0070C0"/>
                  </a:gs>
                </a:gsLst>
                <a:lin ang="2700000" scaled="0"/>
              </a:gradFill>
              <a:miter lim="800000"/>
            </a:ln>
            <a:effectLst>
              <a:outerShdw blurRad="50800" dist="38100" dir="2700000" algn="tl" rotWithShape="0">
                <a:prstClr val="black">
                  <a:alpha val="40000"/>
                </a:prstClr>
              </a:outerShdw>
            </a:effectLst>
          </p:spPr>
        </p:cxnSp>
      </p:grpSp>
      <p:sp>
        <p:nvSpPr>
          <p:cNvPr id="18" name="Text Box 30"/>
          <p:cNvSpPr txBox="1">
            <a:spLocks noChangeArrowheads="1"/>
          </p:cNvSpPr>
          <p:nvPr/>
        </p:nvSpPr>
        <p:spPr bwMode="auto">
          <a:xfrm>
            <a:off x="5526767" y="2120095"/>
            <a:ext cx="2780280" cy="461665"/>
          </a:xfrm>
          <a:prstGeom prst="rect">
            <a:avLst/>
          </a:prstGeom>
          <a:noFill/>
          <a:ln w="9525">
            <a:noFill/>
            <a:miter lim="800000"/>
          </a:ln>
        </p:spPr>
        <p:txBody>
          <a:bodyPr>
            <a:spAutoFit/>
          </a:bodyPr>
          <a:lstStyle/>
          <a:p>
            <a:pPr latinLnBrk="1">
              <a:buClr>
                <a:srgbClr val="FF0000"/>
              </a:buClr>
              <a:buSzPct val="70000"/>
              <a:defRPr/>
            </a:pPr>
            <a:r>
              <a:rPr kumimoji="1" lang="en-US" altLang="zh-CN" sz="2400" dirty="0">
                <a:gradFill>
                  <a:gsLst>
                    <a:gs pos="0">
                      <a:srgbClr val="F46B68"/>
                    </a:gs>
                    <a:gs pos="90000">
                      <a:srgbClr val="C01B00"/>
                    </a:gs>
                  </a:gsLst>
                  <a:lin ang="2700000" scaled="1"/>
                </a:gradFill>
                <a:latin typeface="微软雅黑" panose="020B0503020204020204" pitchFamily="34" charset="-122"/>
                <a:ea typeface="微软雅黑" panose="020B0503020204020204" pitchFamily="34" charset="-122"/>
              </a:rPr>
              <a:t>10 </a:t>
            </a:r>
            <a:r>
              <a:rPr kumimoji="1" lang="zh-CN" altLang="en-US" sz="1600" dirty="0">
                <a:solidFill>
                  <a:prstClr val="black"/>
                </a:solidFill>
                <a:latin typeface="微软雅黑" panose="020B0503020204020204" pitchFamily="34" charset="-122"/>
                <a:ea typeface="微软雅黑" panose="020B0503020204020204" pitchFamily="34" charset="-122"/>
              </a:rPr>
              <a:t>条成绩，点击添加文本</a:t>
            </a:r>
            <a:endParaRPr kumimoji="1"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9" name="Text Box 30"/>
          <p:cNvSpPr txBox="1">
            <a:spLocks noChangeArrowheads="1"/>
          </p:cNvSpPr>
          <p:nvPr/>
        </p:nvSpPr>
        <p:spPr bwMode="auto">
          <a:xfrm>
            <a:off x="3469731" y="3717545"/>
            <a:ext cx="3354357" cy="461665"/>
          </a:xfrm>
          <a:prstGeom prst="rect">
            <a:avLst/>
          </a:prstGeom>
          <a:noFill/>
          <a:ln w="9525">
            <a:noFill/>
            <a:miter lim="800000"/>
          </a:ln>
        </p:spPr>
        <p:txBody>
          <a:bodyPr>
            <a:spAutoFit/>
          </a:bodyPr>
          <a:lstStyle/>
          <a:p>
            <a:pPr latinLnBrk="1">
              <a:buClr>
                <a:srgbClr val="FF0000"/>
              </a:buClr>
              <a:buSzPct val="70000"/>
              <a:defRPr/>
            </a:pPr>
            <a:r>
              <a:rPr kumimoji="1" lang="en-US" altLang="zh-CN" sz="2400" dirty="0">
                <a:gradFill>
                  <a:gsLst>
                    <a:gs pos="0">
                      <a:srgbClr val="03FD50"/>
                    </a:gs>
                    <a:gs pos="90000">
                      <a:srgbClr val="02661C"/>
                    </a:gs>
                  </a:gsLst>
                  <a:lin ang="2700000" scaled="1"/>
                </a:gradFill>
                <a:latin typeface="微软雅黑" panose="020B0503020204020204" pitchFamily="34" charset="-122"/>
                <a:ea typeface="微软雅黑" panose="020B0503020204020204" pitchFamily="34" charset="-122"/>
              </a:rPr>
              <a:t>10 </a:t>
            </a:r>
            <a:r>
              <a:rPr kumimoji="1" lang="zh-CN" altLang="en-US" sz="1600" dirty="0">
                <a:solidFill>
                  <a:prstClr val="black"/>
                </a:solidFill>
                <a:latin typeface="微软雅黑" panose="020B0503020204020204" pitchFamily="34" charset="-122"/>
                <a:ea typeface="微软雅黑" panose="020B0503020204020204" pitchFamily="34" charset="-122"/>
              </a:rPr>
              <a:t>条成绩，点击添加文本</a:t>
            </a:r>
            <a:endParaRPr kumimoji="1"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20" name="Text Box 30"/>
          <p:cNvSpPr txBox="1">
            <a:spLocks noChangeArrowheads="1"/>
          </p:cNvSpPr>
          <p:nvPr/>
        </p:nvSpPr>
        <p:spPr bwMode="auto">
          <a:xfrm>
            <a:off x="1980393" y="4461469"/>
            <a:ext cx="3354357" cy="461665"/>
          </a:xfrm>
          <a:prstGeom prst="rect">
            <a:avLst/>
          </a:prstGeom>
          <a:noFill/>
          <a:ln w="9525">
            <a:noFill/>
            <a:miter lim="800000"/>
          </a:ln>
        </p:spPr>
        <p:txBody>
          <a:bodyPr>
            <a:spAutoFit/>
          </a:bodyPr>
          <a:lstStyle/>
          <a:p>
            <a:pPr latinLnBrk="1">
              <a:buClr>
                <a:srgbClr val="FF0000"/>
              </a:buClr>
              <a:buSzPct val="70000"/>
              <a:defRPr/>
            </a:pPr>
            <a:r>
              <a:rPr kumimoji="1" lang="en-US" altLang="zh-CN" sz="2400" dirty="0">
                <a:gradFill>
                  <a:gsLst>
                    <a:gs pos="0">
                      <a:srgbClr val="FFCF01"/>
                    </a:gs>
                    <a:gs pos="90000">
                      <a:srgbClr val="E22000"/>
                    </a:gs>
                  </a:gsLst>
                  <a:lin ang="2700000" scaled="1"/>
                </a:gradFill>
                <a:latin typeface="微软雅黑" panose="020B0503020204020204" pitchFamily="34" charset="-122"/>
                <a:ea typeface="微软雅黑" panose="020B0503020204020204" pitchFamily="34" charset="-122"/>
              </a:rPr>
              <a:t>10 </a:t>
            </a:r>
            <a:r>
              <a:rPr kumimoji="1" lang="zh-CN" altLang="en-US" sz="1600" dirty="0">
                <a:solidFill>
                  <a:prstClr val="black"/>
                </a:solidFill>
                <a:latin typeface="微软雅黑" panose="020B0503020204020204" pitchFamily="34" charset="-122"/>
                <a:ea typeface="微软雅黑" panose="020B0503020204020204" pitchFamily="34" charset="-122"/>
              </a:rPr>
              <a:t>条成绩，点击添加文本</a:t>
            </a:r>
            <a:endParaRPr kumimoji="1"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21"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par>
                          <p:cTn id="12" fill="hold">
                            <p:stCondLst>
                              <p:cond delay="500"/>
                            </p:stCondLst>
                            <p:childTnLst>
                              <p:par>
                                <p:cTn id="13" presetID="37"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2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900" decel="100000" fill="hold"/>
                                        <p:tgtEl>
                                          <p:spTgt spid="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900" decel="100000" fill="hold"/>
                                        <p:tgtEl>
                                          <p:spTgt spid="1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75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900" decel="100000" fill="hold"/>
                                        <p:tgtEl>
                                          <p:spTgt spid="15"/>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7" fill="hold">
                            <p:stCondLst>
                              <p:cond delay="1500"/>
                            </p:stCondLst>
                            <p:childTnLst>
                              <p:par>
                                <p:cTn id="38" presetID="2" presetClass="entr" presetSubtype="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25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50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1+#ppt_w/2"/>
                                          </p:val>
                                        </p:tav>
                                        <p:tav tm="100000">
                                          <p:val>
                                            <p:strVal val="#ppt_x"/>
                                          </p:val>
                                        </p:tav>
                                      </p:tavLst>
                                    </p:anim>
                                    <p:anim calcmode="lin" valueType="num">
                                      <p:cBhvr additive="base">
                                        <p:cTn id="49" dur="500" fill="hold"/>
                                        <p:tgtEl>
                                          <p:spTgt spid="19"/>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75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1+#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8" grpId="0"/>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94500" y="4340053"/>
            <a:ext cx="2051341" cy="461665"/>
          </a:xfrm>
          <a:prstGeom prst="rect">
            <a:avLst/>
          </a:prstGeom>
          <a:noFill/>
          <a:ln>
            <a:noFill/>
          </a:ln>
        </p:spPr>
        <p:txBody>
          <a:bodyPr wrap="square">
            <a:spAutoFit/>
          </a:bodyPr>
          <a:lstStyle/>
          <a:p>
            <a:pPr algn="ctr">
              <a:defRPr/>
            </a:pPr>
            <a:r>
              <a:rPr lang="zh-CN" altLang="en-US" sz="2400" spc="300" dirty="0">
                <a:ln w="12700" cmpd="sng">
                  <a:noFill/>
                  <a:prstDash val="solid"/>
                  <a:miter lim="800000"/>
                </a:ln>
                <a:solidFill>
                  <a:srgbClr val="0070C0"/>
                </a:solidFill>
                <a:latin typeface="微软雅黑" panose="020B0503020204020204" pitchFamily="34" charset="-122"/>
                <a:ea typeface="微软雅黑" panose="020B0503020204020204" pitchFamily="34" charset="-122"/>
              </a:rPr>
              <a:t>添加标题</a:t>
            </a:r>
            <a:endParaRPr lang="zh-CN" altLang="en-US" sz="2400" spc="300" dirty="0">
              <a:ln w="12700" cmpd="sng">
                <a:noFill/>
                <a:prstDash val="solid"/>
                <a:miter lim="800000"/>
              </a:ln>
              <a:solidFill>
                <a:srgbClr val="0070C0"/>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749626" y="2116571"/>
            <a:ext cx="1813075" cy="1458000"/>
            <a:chOff x="1098860" y="2274706"/>
            <a:chExt cx="1980000" cy="1620000"/>
          </a:xfrm>
        </p:grpSpPr>
        <p:sp>
          <p:nvSpPr>
            <p:cNvPr id="6" name="上箭头 5"/>
            <p:cNvSpPr/>
            <p:nvPr/>
          </p:nvSpPr>
          <p:spPr>
            <a:xfrm>
              <a:off x="1098860" y="2274706"/>
              <a:ext cx="1980000" cy="1620000"/>
            </a:xfrm>
            <a:prstGeom prst="upArrow">
              <a:avLst>
                <a:gd name="adj1" fmla="val 61884"/>
                <a:gd name="adj2" fmla="val 49610"/>
              </a:avLst>
            </a:prstGeom>
            <a:gradFill flip="none" rotWithShape="1">
              <a:gsLst>
                <a:gs pos="0">
                  <a:srgbClr val="00B0F0"/>
                </a:gs>
                <a:gs pos="90000">
                  <a:srgbClr val="0070C0"/>
                </a:gs>
              </a:gsLst>
              <a:lin ang="162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buFont typeface="Wingdings" panose="05000000000000000000" pitchFamily="2" charset="2"/>
                <a:buChar char="u"/>
                <a:tabLst>
                  <a:tab pos="136525" algn="l"/>
                </a:tabLst>
                <a:defRPr/>
              </a:pP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1873250" y="2572668"/>
              <a:ext cx="431800" cy="896937"/>
              <a:chOff x="1873250" y="2572668"/>
              <a:chExt cx="431800" cy="896937"/>
            </a:xfrm>
          </p:grpSpPr>
          <p:sp>
            <p:nvSpPr>
              <p:cNvPr id="8" name="AutoShape 69"/>
              <p:cNvSpPr>
                <a:spLocks noChangeArrowheads="1"/>
              </p:cNvSpPr>
              <p:nvPr/>
            </p:nvSpPr>
            <p:spPr bwMode="gray">
              <a:xfrm rot="16200000" flipV="1">
                <a:off x="1945481" y="3110037"/>
                <a:ext cx="287337" cy="431800"/>
              </a:xfrm>
              <a:prstGeom prst="chevron">
                <a:avLst>
                  <a:gd name="adj" fmla="val 52514"/>
                </a:avLst>
              </a:prstGeom>
              <a:noFill/>
              <a:ln w="19050">
                <a:solidFill>
                  <a:schemeClr val="bg1">
                    <a:alpha val="55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tabLst>
                    <a:tab pos="136525" algn="l"/>
                  </a:tabLst>
                  <a:defRPr/>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9" name="AutoShape 69"/>
              <p:cNvSpPr>
                <a:spLocks noChangeArrowheads="1"/>
              </p:cNvSpPr>
              <p:nvPr/>
            </p:nvSpPr>
            <p:spPr bwMode="gray">
              <a:xfrm rot="16200000" flipV="1">
                <a:off x="1945481" y="2805237"/>
                <a:ext cx="287337" cy="431800"/>
              </a:xfrm>
              <a:prstGeom prst="chevron">
                <a:avLst>
                  <a:gd name="adj" fmla="val 52514"/>
                </a:avLst>
              </a:prstGeom>
              <a:noFill/>
              <a:ln w="19050">
                <a:solidFill>
                  <a:schemeClr val="bg1">
                    <a:alpha val="40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tabLst>
                    <a:tab pos="136525" algn="l"/>
                  </a:tabLst>
                  <a:defRPr/>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0" name="AutoShape 69"/>
              <p:cNvSpPr>
                <a:spLocks noChangeArrowheads="1"/>
              </p:cNvSpPr>
              <p:nvPr/>
            </p:nvSpPr>
            <p:spPr bwMode="gray">
              <a:xfrm rot="16200000" flipV="1">
                <a:off x="1945481" y="2500437"/>
                <a:ext cx="287337" cy="431800"/>
              </a:xfrm>
              <a:prstGeom prst="chevron">
                <a:avLst>
                  <a:gd name="adj" fmla="val 52514"/>
                </a:avLst>
              </a:prstGeom>
              <a:noFill/>
              <a:ln w="19050">
                <a:solidFill>
                  <a:schemeClr val="bg1">
                    <a:alpha val="25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tabLst>
                    <a:tab pos="136525" algn="l"/>
                  </a:tabLst>
                  <a:defRPr/>
                </a:pP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grpSp>
        <p:nvGrpSpPr>
          <p:cNvPr id="11" name="组合 10"/>
          <p:cNvGrpSpPr/>
          <p:nvPr/>
        </p:nvGrpSpPr>
        <p:grpSpPr>
          <a:xfrm>
            <a:off x="6678416" y="2116571"/>
            <a:ext cx="1813075" cy="1458000"/>
            <a:chOff x="6027650" y="2274706"/>
            <a:chExt cx="1980000" cy="1620000"/>
          </a:xfrm>
        </p:grpSpPr>
        <p:sp>
          <p:nvSpPr>
            <p:cNvPr id="12" name="上箭头 11"/>
            <p:cNvSpPr/>
            <p:nvPr/>
          </p:nvSpPr>
          <p:spPr>
            <a:xfrm>
              <a:off x="6027650" y="2274706"/>
              <a:ext cx="1980000" cy="1620000"/>
            </a:xfrm>
            <a:prstGeom prst="upArrow">
              <a:avLst>
                <a:gd name="adj1" fmla="val 61884"/>
                <a:gd name="adj2" fmla="val 50353"/>
              </a:avLst>
            </a:prstGeom>
            <a:gradFill flip="none" rotWithShape="1">
              <a:gsLst>
                <a:gs pos="0">
                  <a:srgbClr val="00B0F0"/>
                </a:gs>
                <a:gs pos="90000">
                  <a:srgbClr val="0070C0"/>
                </a:gs>
              </a:gsLst>
              <a:lin ang="162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buFont typeface="Wingdings" panose="05000000000000000000" pitchFamily="2" charset="2"/>
                <a:buChar char="u"/>
                <a:tabLst>
                  <a:tab pos="136525" algn="l"/>
                </a:tabLst>
              </a:pP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6802438" y="2572668"/>
              <a:ext cx="431800" cy="896937"/>
              <a:chOff x="6802438" y="2572668"/>
              <a:chExt cx="431800" cy="896937"/>
            </a:xfrm>
          </p:grpSpPr>
          <p:sp>
            <p:nvSpPr>
              <p:cNvPr id="14" name="AutoShape 69"/>
              <p:cNvSpPr>
                <a:spLocks noChangeArrowheads="1"/>
              </p:cNvSpPr>
              <p:nvPr/>
            </p:nvSpPr>
            <p:spPr bwMode="gray">
              <a:xfrm rot="16200000" flipV="1">
                <a:off x="6874669" y="3110037"/>
                <a:ext cx="287337" cy="431800"/>
              </a:xfrm>
              <a:prstGeom prst="chevron">
                <a:avLst>
                  <a:gd name="adj" fmla="val 52514"/>
                </a:avLst>
              </a:prstGeom>
              <a:noFill/>
              <a:ln w="19050">
                <a:solidFill>
                  <a:schemeClr val="bg1">
                    <a:alpha val="55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tabLst>
                    <a:tab pos="136525" algn="l"/>
                  </a:tabLst>
                  <a:defRPr/>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5" name="AutoShape 69"/>
              <p:cNvSpPr>
                <a:spLocks noChangeArrowheads="1"/>
              </p:cNvSpPr>
              <p:nvPr/>
            </p:nvSpPr>
            <p:spPr bwMode="gray">
              <a:xfrm rot="16200000" flipV="1">
                <a:off x="6874669" y="2805237"/>
                <a:ext cx="287337" cy="431800"/>
              </a:xfrm>
              <a:prstGeom prst="chevron">
                <a:avLst>
                  <a:gd name="adj" fmla="val 52514"/>
                </a:avLst>
              </a:prstGeom>
              <a:noFill/>
              <a:ln w="19050">
                <a:solidFill>
                  <a:schemeClr val="bg1">
                    <a:alpha val="40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tabLst>
                    <a:tab pos="136525" algn="l"/>
                  </a:tabLst>
                  <a:defRPr/>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6" name="AutoShape 69"/>
              <p:cNvSpPr>
                <a:spLocks noChangeArrowheads="1"/>
              </p:cNvSpPr>
              <p:nvPr/>
            </p:nvSpPr>
            <p:spPr bwMode="gray">
              <a:xfrm rot="16200000" flipV="1">
                <a:off x="6874669" y="2500437"/>
                <a:ext cx="287337" cy="431800"/>
              </a:xfrm>
              <a:prstGeom prst="chevron">
                <a:avLst>
                  <a:gd name="adj" fmla="val 52514"/>
                </a:avLst>
              </a:prstGeom>
              <a:noFill/>
              <a:ln w="19050">
                <a:solidFill>
                  <a:schemeClr val="bg1">
                    <a:alpha val="25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tabLst>
                    <a:tab pos="136525" algn="l"/>
                  </a:tabLst>
                  <a:defRPr/>
                </a:pP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grpSp>
        <p:nvGrpSpPr>
          <p:cNvPr id="17" name="组合 16"/>
          <p:cNvGrpSpPr/>
          <p:nvPr/>
        </p:nvGrpSpPr>
        <p:grpSpPr>
          <a:xfrm>
            <a:off x="4196047" y="1792571"/>
            <a:ext cx="1813075" cy="1782000"/>
            <a:chOff x="3545281" y="1914706"/>
            <a:chExt cx="1980000" cy="1980000"/>
          </a:xfrm>
        </p:grpSpPr>
        <p:sp>
          <p:nvSpPr>
            <p:cNvPr id="18" name="上箭头 17"/>
            <p:cNvSpPr/>
            <p:nvPr/>
          </p:nvSpPr>
          <p:spPr>
            <a:xfrm>
              <a:off x="3545281" y="1914706"/>
              <a:ext cx="1980000" cy="1980000"/>
            </a:xfrm>
            <a:prstGeom prst="upArrow">
              <a:avLst>
                <a:gd name="adj1" fmla="val 61884"/>
                <a:gd name="adj2" fmla="val 41845"/>
              </a:avLst>
            </a:prstGeom>
            <a:gradFill flip="none" rotWithShape="1">
              <a:gsLst>
                <a:gs pos="0">
                  <a:srgbClr val="00B0F0"/>
                </a:gs>
                <a:gs pos="90000">
                  <a:srgbClr val="0070C0"/>
                </a:gs>
              </a:gsLst>
              <a:lin ang="162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buFont typeface="Wingdings" panose="05000000000000000000" pitchFamily="2" charset="2"/>
                <a:buChar char="u"/>
                <a:tabLst>
                  <a:tab pos="136525" algn="l"/>
                </a:tabLst>
              </a:pP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4319588" y="2267868"/>
              <a:ext cx="431800" cy="1201737"/>
              <a:chOff x="4319588" y="2267868"/>
              <a:chExt cx="431800" cy="1201737"/>
            </a:xfrm>
          </p:grpSpPr>
          <p:sp>
            <p:nvSpPr>
              <p:cNvPr id="20" name="AutoShape 69"/>
              <p:cNvSpPr>
                <a:spLocks noChangeArrowheads="1"/>
              </p:cNvSpPr>
              <p:nvPr/>
            </p:nvSpPr>
            <p:spPr bwMode="gray">
              <a:xfrm rot="16200000" flipV="1">
                <a:off x="4391819" y="3110037"/>
                <a:ext cx="287337" cy="431800"/>
              </a:xfrm>
              <a:prstGeom prst="chevron">
                <a:avLst>
                  <a:gd name="adj" fmla="val 52514"/>
                </a:avLst>
              </a:prstGeom>
              <a:noFill/>
              <a:ln w="19050">
                <a:solidFill>
                  <a:schemeClr val="bg1">
                    <a:alpha val="55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tabLst>
                    <a:tab pos="136525" algn="l"/>
                  </a:tabLst>
                  <a:defRPr/>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1" name="AutoShape 69"/>
              <p:cNvSpPr>
                <a:spLocks noChangeArrowheads="1"/>
              </p:cNvSpPr>
              <p:nvPr/>
            </p:nvSpPr>
            <p:spPr bwMode="gray">
              <a:xfrm rot="16200000" flipV="1">
                <a:off x="4391819" y="2805237"/>
                <a:ext cx="287337" cy="431800"/>
              </a:xfrm>
              <a:prstGeom prst="chevron">
                <a:avLst>
                  <a:gd name="adj" fmla="val 52514"/>
                </a:avLst>
              </a:prstGeom>
              <a:noFill/>
              <a:ln w="19050">
                <a:solidFill>
                  <a:schemeClr val="bg1">
                    <a:alpha val="40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tabLst>
                    <a:tab pos="136525" algn="l"/>
                  </a:tabLst>
                  <a:defRPr/>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 name="AutoShape 69"/>
              <p:cNvSpPr>
                <a:spLocks noChangeArrowheads="1"/>
              </p:cNvSpPr>
              <p:nvPr/>
            </p:nvSpPr>
            <p:spPr bwMode="gray">
              <a:xfrm rot="16200000" flipV="1">
                <a:off x="4391819" y="2500437"/>
                <a:ext cx="287337" cy="431800"/>
              </a:xfrm>
              <a:prstGeom prst="chevron">
                <a:avLst>
                  <a:gd name="adj" fmla="val 52514"/>
                </a:avLst>
              </a:prstGeom>
              <a:noFill/>
              <a:ln w="19050">
                <a:solidFill>
                  <a:schemeClr val="bg1">
                    <a:alpha val="25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tabLst>
                    <a:tab pos="136525" algn="l"/>
                  </a:tabLst>
                  <a:defRPr/>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3" name="AutoShape 69"/>
              <p:cNvSpPr>
                <a:spLocks noChangeArrowheads="1"/>
              </p:cNvSpPr>
              <p:nvPr/>
            </p:nvSpPr>
            <p:spPr bwMode="gray">
              <a:xfrm rot="16200000" flipV="1">
                <a:off x="4391819" y="2195637"/>
                <a:ext cx="287337" cy="431800"/>
              </a:xfrm>
              <a:prstGeom prst="chevron">
                <a:avLst>
                  <a:gd name="adj" fmla="val 52514"/>
                </a:avLst>
              </a:prstGeom>
              <a:noFill/>
              <a:ln w="19050">
                <a:solidFill>
                  <a:schemeClr val="bg1">
                    <a:alpha val="10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tabLst>
                    <a:tab pos="136525" algn="l"/>
                  </a:tabLst>
                  <a:defRPr/>
                </a:pP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sp>
        <p:nvSpPr>
          <p:cNvPr id="24" name="矩形 23"/>
          <p:cNvSpPr/>
          <p:nvPr/>
        </p:nvSpPr>
        <p:spPr>
          <a:xfrm>
            <a:off x="2023954" y="1621784"/>
            <a:ext cx="1759902" cy="523220"/>
          </a:xfrm>
          <a:prstGeom prst="rect">
            <a:avLst/>
          </a:prstGeom>
        </p:spPr>
        <p:txBody>
          <a:bodyPr wrap="square">
            <a:spAutoFit/>
          </a:bodyPr>
          <a:lstStyle/>
          <a:p>
            <a:pPr marL="0" lvl="2" algn="ctr" defTabSz="912495" eaLnBrk="0" hangingPunct="0">
              <a:buClr>
                <a:srgbClr val="0070C0"/>
              </a:buClr>
              <a:buSzPct val="80000"/>
              <a:tabLst>
                <a:tab pos="136525" algn="l"/>
              </a:tabLst>
              <a:defRPr/>
            </a:pPr>
            <a:r>
              <a:rPr lang="zh-CN" altLang="en-US" sz="1400" spc="50" dirty="0">
                <a:ln w="11430"/>
                <a:latin typeface="微软雅黑" panose="020B0503020204020204" pitchFamily="34" charset="-122"/>
                <a:ea typeface="微软雅黑" panose="020B0503020204020204" pitchFamily="34" charset="-122"/>
              </a:rPr>
              <a:t>点击添加文本点击添加文本</a:t>
            </a:r>
            <a:endParaRPr lang="zh-CN" altLang="en-US" sz="1400" spc="50" dirty="0">
              <a:ln w="11430"/>
              <a:latin typeface="微软雅黑" panose="020B0503020204020204" pitchFamily="34" charset="-122"/>
              <a:ea typeface="微软雅黑" panose="020B0503020204020204" pitchFamily="34" charset="-122"/>
            </a:endParaRPr>
          </a:p>
        </p:txBody>
      </p:sp>
      <p:sp>
        <p:nvSpPr>
          <p:cNvPr id="25" name="矩形 24"/>
          <p:cNvSpPr/>
          <p:nvPr/>
        </p:nvSpPr>
        <p:spPr>
          <a:xfrm>
            <a:off x="6957904" y="1610354"/>
            <a:ext cx="1578480" cy="523220"/>
          </a:xfrm>
          <a:prstGeom prst="rect">
            <a:avLst/>
          </a:prstGeom>
        </p:spPr>
        <p:txBody>
          <a:bodyPr wrap="square">
            <a:spAutoFit/>
          </a:bodyPr>
          <a:lstStyle/>
          <a:p>
            <a:pPr marL="0" lvl="2" algn="ctr" defTabSz="912495" eaLnBrk="0" hangingPunct="0">
              <a:buClr>
                <a:srgbClr val="0070C0"/>
              </a:buClr>
              <a:buSzPct val="80000"/>
              <a:tabLst>
                <a:tab pos="136525" algn="l"/>
              </a:tabLst>
              <a:defRPr/>
            </a:pPr>
            <a:r>
              <a:rPr lang="zh-CN" altLang="en-US" sz="1400" spc="50" dirty="0">
                <a:ln w="11430"/>
                <a:latin typeface="微软雅黑" panose="020B0503020204020204" pitchFamily="34" charset="-122"/>
                <a:ea typeface="微软雅黑" panose="020B0503020204020204" pitchFamily="34" charset="-122"/>
              </a:rPr>
              <a:t>点击添加文本点击添加文本</a:t>
            </a:r>
            <a:endParaRPr lang="zh-CN" altLang="en-US" sz="1400" spc="50" dirty="0">
              <a:ln w="11430"/>
              <a:latin typeface="微软雅黑" panose="020B0503020204020204" pitchFamily="34" charset="-122"/>
              <a:ea typeface="微软雅黑" panose="020B0503020204020204" pitchFamily="34" charset="-122"/>
            </a:endParaRPr>
          </a:p>
        </p:txBody>
      </p:sp>
      <p:sp>
        <p:nvSpPr>
          <p:cNvPr id="26" name="矩形 25"/>
          <p:cNvSpPr/>
          <p:nvPr/>
        </p:nvSpPr>
        <p:spPr>
          <a:xfrm>
            <a:off x="4467114" y="1276027"/>
            <a:ext cx="1837022" cy="523220"/>
          </a:xfrm>
          <a:prstGeom prst="rect">
            <a:avLst/>
          </a:prstGeom>
        </p:spPr>
        <p:txBody>
          <a:bodyPr wrap="square">
            <a:spAutoFit/>
          </a:bodyPr>
          <a:lstStyle/>
          <a:p>
            <a:pPr marL="0" lvl="2" algn="ctr" defTabSz="912495" eaLnBrk="0" hangingPunct="0">
              <a:buClr>
                <a:srgbClr val="0070C0"/>
              </a:buClr>
              <a:buSzPct val="80000"/>
              <a:tabLst>
                <a:tab pos="136525" algn="l"/>
              </a:tabLst>
              <a:defRPr/>
            </a:pPr>
            <a:r>
              <a:rPr lang="zh-CN" altLang="en-US" sz="1400" spc="50" dirty="0">
                <a:ln w="11430"/>
                <a:latin typeface="微软雅黑" panose="020B0503020204020204" pitchFamily="34" charset="-122"/>
                <a:ea typeface="微软雅黑" panose="020B0503020204020204" pitchFamily="34" charset="-122"/>
              </a:rPr>
              <a:t>点击添加文本点击添加文本</a:t>
            </a:r>
            <a:endParaRPr lang="zh-CN" altLang="en-US" sz="1400" spc="50" dirty="0">
              <a:ln w="11430"/>
              <a:latin typeface="微软雅黑" panose="020B0503020204020204" pitchFamily="34" charset="-122"/>
              <a:ea typeface="微软雅黑" panose="020B0503020204020204" pitchFamily="34" charset="-122"/>
            </a:endParaRPr>
          </a:p>
        </p:txBody>
      </p:sp>
      <p:sp>
        <p:nvSpPr>
          <p:cNvPr id="27" name="椭圆 26"/>
          <p:cNvSpPr/>
          <p:nvPr/>
        </p:nvSpPr>
        <p:spPr bwMode="auto">
          <a:xfrm>
            <a:off x="4142045" y="2790391"/>
            <a:ext cx="1911970" cy="1360800"/>
          </a:xfrm>
          <a:prstGeom prst="ellipse">
            <a:avLst/>
          </a:prstGeom>
          <a:gradFill flip="none" rotWithShape="1">
            <a:gsLst>
              <a:gs pos="0">
                <a:srgbClr val="00DFF6"/>
              </a:gs>
              <a:gs pos="90000">
                <a:srgbClr val="002774"/>
              </a:gs>
            </a:gsLst>
            <a:lin ang="2700000" scaled="1"/>
            <a:tileRect/>
          </a:gradFill>
          <a:ln>
            <a:solidFill>
              <a:schemeClr val="bg1"/>
            </a:solidFill>
          </a:ln>
          <a:effectLst>
            <a:outerShdw blurRad="127000" dist="76200" dir="2700000" algn="tl" rotWithShape="0">
              <a:prstClr val="black">
                <a:alpha val="40000"/>
              </a:prstClr>
            </a:outerShdw>
          </a:effectLst>
          <a:scene3d>
            <a:camera prst="orthographicFront">
              <a:rot lat="17699985" lon="0" rev="0"/>
            </a:camera>
            <a:lightRig rig="threePt" dir="t">
              <a:rot lat="0" lon="0" rev="0"/>
            </a:lightRig>
          </a:scene3d>
          <a:sp3d extrusionH="279400" prstMaterial="plastic">
            <a:bevelT w="139700" h="1524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endParaRPr>
          </a:p>
        </p:txBody>
      </p:sp>
      <p:sp>
        <p:nvSpPr>
          <p:cNvPr id="28" name="TextBox 20"/>
          <p:cNvSpPr txBox="1">
            <a:spLocks noChangeArrowheads="1"/>
          </p:cNvSpPr>
          <p:nvPr/>
        </p:nvSpPr>
        <p:spPr bwMode="auto">
          <a:xfrm>
            <a:off x="4408535" y="3318441"/>
            <a:ext cx="1423928" cy="338554"/>
          </a:xfrm>
          <a:prstGeom prst="rect">
            <a:avLst/>
          </a:prstGeom>
          <a:noFill/>
          <a:scene3d>
            <a:camera prst="orthographicFront"/>
            <a:lightRig rig="threePt" dir="t"/>
          </a:scene3d>
          <a:sp3d/>
        </p:spPr>
        <p:txBody>
          <a:bodyPr wrap="square">
            <a:spAutoFit/>
          </a:bodyPr>
          <a:lstStyle/>
          <a:p>
            <a:pPr algn="ctr">
              <a:defRPr/>
            </a:pPr>
            <a:r>
              <a:rPr lang="zh-CN" altLang="en-US" sz="1600" dirty="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分标题二</a:t>
            </a:r>
            <a:endParaRPr lang="zh-CN" altLang="en-US" sz="1600" dirty="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endParaRPr>
          </a:p>
        </p:txBody>
      </p:sp>
      <p:sp>
        <p:nvSpPr>
          <p:cNvPr id="29" name="椭圆 28"/>
          <p:cNvSpPr/>
          <p:nvPr/>
        </p:nvSpPr>
        <p:spPr bwMode="auto">
          <a:xfrm>
            <a:off x="6624414" y="2790391"/>
            <a:ext cx="1911970" cy="1360800"/>
          </a:xfrm>
          <a:prstGeom prst="ellipse">
            <a:avLst/>
          </a:prstGeom>
          <a:gradFill flip="none" rotWithShape="1">
            <a:gsLst>
              <a:gs pos="0">
                <a:srgbClr val="00DFF6"/>
              </a:gs>
              <a:gs pos="90000">
                <a:srgbClr val="002774"/>
              </a:gs>
            </a:gsLst>
            <a:lin ang="2700000" scaled="1"/>
            <a:tileRect/>
          </a:gradFill>
          <a:ln>
            <a:solidFill>
              <a:schemeClr val="bg1"/>
            </a:solidFill>
          </a:ln>
          <a:effectLst>
            <a:outerShdw blurRad="127000" dist="76200" dir="2700000" algn="tl" rotWithShape="0">
              <a:prstClr val="black">
                <a:alpha val="40000"/>
              </a:prstClr>
            </a:outerShdw>
          </a:effectLst>
          <a:scene3d>
            <a:camera prst="orthographicFront">
              <a:rot lat="17699985" lon="0" rev="0"/>
            </a:camera>
            <a:lightRig rig="threePt" dir="t">
              <a:rot lat="0" lon="0" rev="0"/>
            </a:lightRig>
          </a:scene3d>
          <a:sp3d extrusionH="279400" prstMaterial="plastic">
            <a:bevelT w="139700" h="1524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endParaRPr>
          </a:p>
        </p:txBody>
      </p:sp>
      <p:sp>
        <p:nvSpPr>
          <p:cNvPr id="30" name="TextBox 20"/>
          <p:cNvSpPr txBox="1">
            <a:spLocks noChangeArrowheads="1"/>
          </p:cNvSpPr>
          <p:nvPr/>
        </p:nvSpPr>
        <p:spPr bwMode="auto">
          <a:xfrm>
            <a:off x="6890904" y="3318441"/>
            <a:ext cx="1423928" cy="338554"/>
          </a:xfrm>
          <a:prstGeom prst="rect">
            <a:avLst/>
          </a:prstGeom>
          <a:noFill/>
          <a:scene3d>
            <a:camera prst="orthographicFront"/>
            <a:lightRig rig="threePt" dir="t"/>
          </a:scene3d>
          <a:sp3d/>
        </p:spPr>
        <p:txBody>
          <a:bodyPr wrap="square">
            <a:spAutoFit/>
          </a:bodyPr>
          <a:lstStyle/>
          <a:p>
            <a:pPr algn="ctr">
              <a:defRPr/>
            </a:pPr>
            <a:r>
              <a:rPr lang="zh-CN" altLang="en-US" sz="1600" dirty="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分标题三</a:t>
            </a:r>
            <a:endParaRPr lang="zh-CN" altLang="en-US" sz="1600" dirty="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endParaRPr>
          </a:p>
        </p:txBody>
      </p:sp>
      <p:sp>
        <p:nvSpPr>
          <p:cNvPr id="31" name="椭圆 30"/>
          <p:cNvSpPr/>
          <p:nvPr/>
        </p:nvSpPr>
        <p:spPr bwMode="auto">
          <a:xfrm>
            <a:off x="1695624" y="2790391"/>
            <a:ext cx="1911970" cy="1360800"/>
          </a:xfrm>
          <a:prstGeom prst="ellipse">
            <a:avLst/>
          </a:prstGeom>
          <a:gradFill flip="none" rotWithShape="1">
            <a:gsLst>
              <a:gs pos="0">
                <a:srgbClr val="00DFF6"/>
              </a:gs>
              <a:gs pos="90000">
                <a:srgbClr val="002774"/>
              </a:gs>
            </a:gsLst>
            <a:lin ang="2700000" scaled="1"/>
            <a:tileRect/>
          </a:gradFill>
          <a:ln>
            <a:solidFill>
              <a:schemeClr val="bg1"/>
            </a:solidFill>
          </a:ln>
          <a:effectLst>
            <a:outerShdw blurRad="127000" dist="76200" dir="2700000" algn="tl" rotWithShape="0">
              <a:prstClr val="black">
                <a:alpha val="40000"/>
              </a:prstClr>
            </a:outerShdw>
          </a:effectLst>
          <a:scene3d>
            <a:camera prst="orthographicFront">
              <a:rot lat="17699985" lon="0" rev="0"/>
            </a:camera>
            <a:lightRig rig="threePt" dir="t">
              <a:rot lat="0" lon="0" rev="0"/>
            </a:lightRig>
          </a:scene3d>
          <a:sp3d extrusionH="279400" prstMaterial="plastic">
            <a:bevelT w="139700" h="1524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endParaRPr>
          </a:p>
        </p:txBody>
      </p:sp>
      <p:sp>
        <p:nvSpPr>
          <p:cNvPr id="32" name="TextBox 20"/>
          <p:cNvSpPr txBox="1">
            <a:spLocks noChangeArrowheads="1"/>
          </p:cNvSpPr>
          <p:nvPr/>
        </p:nvSpPr>
        <p:spPr bwMode="auto">
          <a:xfrm>
            <a:off x="1962114" y="3318441"/>
            <a:ext cx="1423928" cy="338554"/>
          </a:xfrm>
          <a:prstGeom prst="rect">
            <a:avLst/>
          </a:prstGeom>
          <a:noFill/>
          <a:scene3d>
            <a:camera prst="orthographicFront"/>
            <a:lightRig rig="threePt" dir="t"/>
          </a:scene3d>
          <a:sp3d/>
        </p:spPr>
        <p:txBody>
          <a:bodyPr wrap="square">
            <a:spAutoFit/>
          </a:bodyPr>
          <a:lstStyle/>
          <a:p>
            <a:pPr algn="ctr">
              <a:defRPr/>
            </a:pPr>
            <a:r>
              <a:rPr lang="zh-CN" altLang="en-US" sz="1600" dirty="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分标题一</a:t>
            </a:r>
            <a:endParaRPr lang="zh-CN" altLang="en-US" sz="1600" dirty="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endParaRPr>
          </a:p>
        </p:txBody>
      </p:sp>
      <p:sp>
        <p:nvSpPr>
          <p:cNvPr id="33"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anim calcmode="lin" valueType="num">
                                      <p:cBhvr>
                                        <p:cTn id="12" dur="500" fill="hold"/>
                                        <p:tgtEl>
                                          <p:spTgt spid="31"/>
                                        </p:tgtEl>
                                        <p:attrNameLst>
                                          <p:attrName>ppt_x</p:attrName>
                                        </p:attrNameLst>
                                      </p:cBhvr>
                                      <p:tavLst>
                                        <p:tav tm="0">
                                          <p:val>
                                            <p:strVal val="#ppt_x"/>
                                          </p:val>
                                        </p:tav>
                                        <p:tav tm="100000">
                                          <p:val>
                                            <p:strVal val="#ppt_x"/>
                                          </p:val>
                                        </p:tav>
                                      </p:tavLst>
                                    </p:anim>
                                    <p:anim calcmode="lin" valueType="num">
                                      <p:cBhvr>
                                        <p:cTn id="13" dur="500" fill="hold"/>
                                        <p:tgtEl>
                                          <p:spTgt spid="3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strVal val="#ppt_x"/>
                                          </p:val>
                                        </p:tav>
                                        <p:tav tm="100000">
                                          <p:val>
                                            <p:strVal val="#ppt_x"/>
                                          </p:val>
                                        </p:tav>
                                      </p:tavLst>
                                    </p:anim>
                                    <p:anim calcmode="lin" valueType="num">
                                      <p:cBhvr>
                                        <p:cTn id="18" dur="500" fill="hold"/>
                                        <p:tgtEl>
                                          <p:spTgt spid="2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50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anim calcmode="lin" valueType="num">
                                      <p:cBhvr>
                                        <p:cTn id="22" dur="500" fill="hold"/>
                                        <p:tgtEl>
                                          <p:spTgt spid="29"/>
                                        </p:tgtEl>
                                        <p:attrNameLst>
                                          <p:attrName>ppt_x</p:attrName>
                                        </p:attrNameLst>
                                      </p:cBhvr>
                                      <p:tavLst>
                                        <p:tav tm="0">
                                          <p:val>
                                            <p:strVal val="#ppt_x"/>
                                          </p:val>
                                        </p:tav>
                                        <p:tav tm="100000">
                                          <p:val>
                                            <p:strVal val="#ppt_x"/>
                                          </p:val>
                                        </p:tav>
                                      </p:tavLst>
                                    </p:anim>
                                    <p:anim calcmode="lin" valueType="num">
                                      <p:cBhvr>
                                        <p:cTn id="23" dur="500" fill="hold"/>
                                        <p:tgtEl>
                                          <p:spTgt spid="29"/>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12" presetClass="entr" presetSubtype="2"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p:tgtEl>
                                          <p:spTgt spid="5"/>
                                        </p:tgtEl>
                                        <p:attrNameLst>
                                          <p:attrName>ppt_x</p:attrName>
                                        </p:attrNameLst>
                                      </p:cBhvr>
                                      <p:tavLst>
                                        <p:tav tm="0">
                                          <p:val>
                                            <p:strVal val="#ppt_x+#ppt_w*1.125000"/>
                                          </p:val>
                                        </p:tav>
                                        <p:tav tm="100000">
                                          <p:val>
                                            <p:strVal val="#ppt_x"/>
                                          </p:val>
                                        </p:tav>
                                      </p:tavLst>
                                    </p:anim>
                                    <p:animEffect transition="in" filter="wipe(left)">
                                      <p:cBhvr>
                                        <p:cTn id="33" dur="500"/>
                                        <p:tgtEl>
                                          <p:spTgt spid="5"/>
                                        </p:tgtEl>
                                      </p:cBhvr>
                                    </p:animEffect>
                                  </p:childTnLst>
                                </p:cTn>
                              </p:par>
                              <p:par>
                                <p:cTn id="34" presetID="12" presetClass="entr" presetSubtype="8"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p:tgtEl>
                                          <p:spTgt spid="11"/>
                                        </p:tgtEl>
                                        <p:attrNameLst>
                                          <p:attrName>ppt_x</p:attrName>
                                        </p:attrNameLst>
                                      </p:cBhvr>
                                      <p:tavLst>
                                        <p:tav tm="0">
                                          <p:val>
                                            <p:strVal val="#ppt_x-#ppt_w*1.125000"/>
                                          </p:val>
                                        </p:tav>
                                        <p:tav tm="100000">
                                          <p:val>
                                            <p:strVal val="#ppt_x"/>
                                          </p:val>
                                        </p:tav>
                                      </p:tavLst>
                                    </p:anim>
                                    <p:animEffect transition="in" filter="wipe(right)">
                                      <p:cBhvr>
                                        <p:cTn id="37" dur="500"/>
                                        <p:tgtEl>
                                          <p:spTgt spid="11"/>
                                        </p:tgtEl>
                                      </p:cBhvr>
                                    </p:animEffect>
                                  </p:childTnLst>
                                </p:cTn>
                              </p:par>
                            </p:childTnLst>
                          </p:cTn>
                        </p:par>
                        <p:par>
                          <p:cTn id="38" fill="hold">
                            <p:stCondLst>
                              <p:cond delay="1000"/>
                            </p:stCondLst>
                            <p:childTnLst>
                              <p:par>
                                <p:cTn id="39" presetID="14" presetClass="entr" presetSubtype="1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randombar(horizontal)">
                                      <p:cBhvr>
                                        <p:cTn id="41" dur="500"/>
                                        <p:tgtEl>
                                          <p:spTgt spid="4"/>
                                        </p:tgtEl>
                                      </p:cBhvr>
                                    </p:animEffect>
                                  </p:childTnLst>
                                </p:cTn>
                              </p:par>
                            </p:childTnLst>
                          </p:cTn>
                        </p:par>
                        <p:par>
                          <p:cTn id="42" fill="hold">
                            <p:stCondLst>
                              <p:cond delay="1500"/>
                            </p:stCondLst>
                            <p:childTnLst>
                              <p:par>
                                <p:cTn id="43" presetID="37" presetClass="entr" presetSubtype="0"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anim calcmode="lin" valueType="num">
                                      <p:cBhvr>
                                        <p:cTn id="46" dur="500" fill="hold"/>
                                        <p:tgtEl>
                                          <p:spTgt spid="32"/>
                                        </p:tgtEl>
                                        <p:attrNameLst>
                                          <p:attrName>ppt_x</p:attrName>
                                        </p:attrNameLst>
                                      </p:cBhvr>
                                      <p:tavLst>
                                        <p:tav tm="0">
                                          <p:val>
                                            <p:strVal val="#ppt_x"/>
                                          </p:val>
                                        </p:tav>
                                        <p:tav tm="100000">
                                          <p:val>
                                            <p:strVal val="#ppt_x"/>
                                          </p:val>
                                        </p:tav>
                                      </p:tavLst>
                                    </p:anim>
                                    <p:anim calcmode="lin" valueType="num">
                                      <p:cBhvr>
                                        <p:cTn id="47" dur="450" decel="100000" fill="hold"/>
                                        <p:tgtEl>
                                          <p:spTgt spid="32"/>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32"/>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25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anim calcmode="lin" valueType="num">
                                      <p:cBhvr>
                                        <p:cTn id="52" dur="500" fill="hold"/>
                                        <p:tgtEl>
                                          <p:spTgt spid="28"/>
                                        </p:tgtEl>
                                        <p:attrNameLst>
                                          <p:attrName>ppt_x</p:attrName>
                                        </p:attrNameLst>
                                      </p:cBhvr>
                                      <p:tavLst>
                                        <p:tav tm="0">
                                          <p:val>
                                            <p:strVal val="#ppt_x"/>
                                          </p:val>
                                        </p:tav>
                                        <p:tav tm="100000">
                                          <p:val>
                                            <p:strVal val="#ppt_x"/>
                                          </p:val>
                                        </p:tav>
                                      </p:tavLst>
                                    </p:anim>
                                    <p:anim calcmode="lin" valueType="num">
                                      <p:cBhvr>
                                        <p:cTn id="53" dur="450" decel="100000" fill="hold"/>
                                        <p:tgtEl>
                                          <p:spTgt spid="28"/>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50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anim calcmode="lin" valueType="num">
                                      <p:cBhvr>
                                        <p:cTn id="58" dur="500" fill="hold"/>
                                        <p:tgtEl>
                                          <p:spTgt spid="30"/>
                                        </p:tgtEl>
                                        <p:attrNameLst>
                                          <p:attrName>ppt_x</p:attrName>
                                        </p:attrNameLst>
                                      </p:cBhvr>
                                      <p:tavLst>
                                        <p:tav tm="0">
                                          <p:val>
                                            <p:strVal val="#ppt_x"/>
                                          </p:val>
                                        </p:tav>
                                        <p:tav tm="100000">
                                          <p:val>
                                            <p:strVal val="#ppt_x"/>
                                          </p:val>
                                        </p:tav>
                                      </p:tavLst>
                                    </p:anim>
                                    <p:anim calcmode="lin" valueType="num">
                                      <p:cBhvr>
                                        <p:cTn id="59" dur="450" decel="100000" fill="hold"/>
                                        <p:tgtEl>
                                          <p:spTgt spid="30"/>
                                        </p:tgtEl>
                                        <p:attrNameLst>
                                          <p:attrName>ppt_y</p:attrName>
                                        </p:attrNameLst>
                                      </p:cBhvr>
                                      <p:tavLst>
                                        <p:tav tm="0">
                                          <p:val>
                                            <p:strVal val="#ppt_y+1"/>
                                          </p:val>
                                        </p:tav>
                                        <p:tav tm="100000">
                                          <p:val>
                                            <p:strVal val="#ppt_y-.03"/>
                                          </p:val>
                                        </p:tav>
                                      </p:tavLst>
                                    </p:anim>
                                    <p:anim calcmode="lin" valueType="num">
                                      <p:cBhvr>
                                        <p:cTn id="60" dur="50" accel="100000" fill="hold">
                                          <p:stCondLst>
                                            <p:cond delay="450"/>
                                          </p:stCondLst>
                                        </p:cTn>
                                        <p:tgtEl>
                                          <p:spTgt spid="30"/>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75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anim calcmode="lin" valueType="num">
                                      <p:cBhvr>
                                        <p:cTn id="64" dur="500" fill="hold"/>
                                        <p:tgtEl>
                                          <p:spTgt spid="25"/>
                                        </p:tgtEl>
                                        <p:attrNameLst>
                                          <p:attrName>ppt_x</p:attrName>
                                        </p:attrNameLst>
                                      </p:cBhvr>
                                      <p:tavLst>
                                        <p:tav tm="0">
                                          <p:val>
                                            <p:strVal val="#ppt_x"/>
                                          </p:val>
                                        </p:tav>
                                        <p:tav tm="100000">
                                          <p:val>
                                            <p:strVal val="#ppt_x"/>
                                          </p:val>
                                        </p:tav>
                                      </p:tavLst>
                                    </p:anim>
                                    <p:anim calcmode="lin" valueType="num">
                                      <p:cBhvr>
                                        <p:cTn id="65" dur="450" decel="100000" fill="hold"/>
                                        <p:tgtEl>
                                          <p:spTgt spid="25"/>
                                        </p:tgtEl>
                                        <p:attrNameLst>
                                          <p:attrName>ppt_y</p:attrName>
                                        </p:attrNameLst>
                                      </p:cBhvr>
                                      <p:tavLst>
                                        <p:tav tm="0">
                                          <p:val>
                                            <p:strVal val="#ppt_y+1"/>
                                          </p:val>
                                        </p:tav>
                                        <p:tav tm="100000">
                                          <p:val>
                                            <p:strVal val="#ppt_y-.03"/>
                                          </p:val>
                                        </p:tav>
                                      </p:tavLst>
                                    </p:anim>
                                    <p:anim calcmode="lin" valueType="num">
                                      <p:cBhvr>
                                        <p:cTn id="66" dur="50" accel="100000" fill="hold">
                                          <p:stCondLst>
                                            <p:cond delay="450"/>
                                          </p:stCondLst>
                                        </p:cTn>
                                        <p:tgtEl>
                                          <p:spTgt spid="25"/>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100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anim calcmode="lin" valueType="num">
                                      <p:cBhvr>
                                        <p:cTn id="70" dur="500" fill="hold"/>
                                        <p:tgtEl>
                                          <p:spTgt spid="26"/>
                                        </p:tgtEl>
                                        <p:attrNameLst>
                                          <p:attrName>ppt_x</p:attrName>
                                        </p:attrNameLst>
                                      </p:cBhvr>
                                      <p:tavLst>
                                        <p:tav tm="0">
                                          <p:val>
                                            <p:strVal val="#ppt_x"/>
                                          </p:val>
                                        </p:tav>
                                        <p:tav tm="100000">
                                          <p:val>
                                            <p:strVal val="#ppt_x"/>
                                          </p:val>
                                        </p:tav>
                                      </p:tavLst>
                                    </p:anim>
                                    <p:anim calcmode="lin" valueType="num">
                                      <p:cBhvr>
                                        <p:cTn id="71" dur="450" decel="100000" fill="hold"/>
                                        <p:tgtEl>
                                          <p:spTgt spid="26"/>
                                        </p:tgtEl>
                                        <p:attrNameLst>
                                          <p:attrName>ppt_y</p:attrName>
                                        </p:attrNameLst>
                                      </p:cBhvr>
                                      <p:tavLst>
                                        <p:tav tm="0">
                                          <p:val>
                                            <p:strVal val="#ppt_y+1"/>
                                          </p:val>
                                        </p:tav>
                                        <p:tav tm="100000">
                                          <p:val>
                                            <p:strVal val="#ppt_y-.03"/>
                                          </p:val>
                                        </p:tav>
                                      </p:tavLst>
                                    </p:anim>
                                    <p:anim calcmode="lin" valueType="num">
                                      <p:cBhvr>
                                        <p:cTn id="72"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125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anim calcmode="lin" valueType="num">
                                      <p:cBhvr>
                                        <p:cTn id="76" dur="500" fill="hold"/>
                                        <p:tgtEl>
                                          <p:spTgt spid="24"/>
                                        </p:tgtEl>
                                        <p:attrNameLst>
                                          <p:attrName>ppt_x</p:attrName>
                                        </p:attrNameLst>
                                      </p:cBhvr>
                                      <p:tavLst>
                                        <p:tav tm="0">
                                          <p:val>
                                            <p:strVal val="#ppt_x"/>
                                          </p:val>
                                        </p:tav>
                                        <p:tav tm="100000">
                                          <p:val>
                                            <p:strVal val="#ppt_x"/>
                                          </p:val>
                                        </p:tav>
                                      </p:tavLst>
                                    </p:anim>
                                    <p:anim calcmode="lin" valueType="num">
                                      <p:cBhvr>
                                        <p:cTn id="77" dur="450" decel="100000" fill="hold"/>
                                        <p:tgtEl>
                                          <p:spTgt spid="24"/>
                                        </p:tgtEl>
                                        <p:attrNameLst>
                                          <p:attrName>ppt_y</p:attrName>
                                        </p:attrNameLst>
                                      </p:cBhvr>
                                      <p:tavLst>
                                        <p:tav tm="0">
                                          <p:val>
                                            <p:strVal val="#ppt_y+1"/>
                                          </p:val>
                                        </p:tav>
                                        <p:tav tm="100000">
                                          <p:val>
                                            <p:strVal val="#ppt_y-.03"/>
                                          </p:val>
                                        </p:tav>
                                      </p:tavLst>
                                    </p:anim>
                                    <p:anim calcmode="lin" valueType="num">
                                      <p:cBhvr>
                                        <p:cTn id="78"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5" grpId="0"/>
      <p:bldP spid="26" grpId="0"/>
      <p:bldP spid="27" grpId="0" animBg="1"/>
      <p:bldP spid="28" grpId="0"/>
      <p:bldP spid="29" grpId="0" animBg="1"/>
      <p:bldP spid="30" grpId="0"/>
      <p:bldP spid="31" grpId="0" animBg="1"/>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4"/>
          <p:cNvGrpSpPr/>
          <p:nvPr/>
        </p:nvGrpSpPr>
        <p:grpSpPr>
          <a:xfrm>
            <a:off x="3641985" y="2656417"/>
            <a:ext cx="1552870" cy="1397583"/>
            <a:chOff x="4491587" y="2586427"/>
            <a:chExt cx="1735787" cy="1735787"/>
          </a:xfrm>
          <a:scene3d>
            <a:camera prst="perspectiveContrastingRightFacing"/>
            <a:lightRig rig="threePt" dir="t"/>
          </a:scene3d>
        </p:grpSpPr>
        <p:grpSp>
          <p:nvGrpSpPr>
            <p:cNvPr id="5" name="组合 25"/>
            <p:cNvGrpSpPr/>
            <p:nvPr/>
          </p:nvGrpSpPr>
          <p:grpSpPr>
            <a:xfrm flipH="1">
              <a:off x="4491587" y="2586427"/>
              <a:ext cx="1735787" cy="1735787"/>
              <a:chOff x="1187624" y="4077072"/>
              <a:chExt cx="1728192" cy="1728192"/>
            </a:xfrm>
            <a:effectLst>
              <a:outerShdw blurRad="50800" dist="38100" dir="2700000" algn="tl" rotWithShape="0">
                <a:prstClr val="black">
                  <a:alpha val="40000"/>
                </a:prstClr>
              </a:outerShdw>
            </a:effectLst>
          </p:grpSpPr>
          <p:sp>
            <p:nvSpPr>
              <p:cNvPr id="7" name="泪滴形 6"/>
              <p:cNvSpPr/>
              <p:nvPr/>
            </p:nvSpPr>
            <p:spPr>
              <a:xfrm>
                <a:off x="1187624" y="4077072"/>
                <a:ext cx="1728192" cy="1728192"/>
              </a:xfrm>
              <a:prstGeom prst="teardrop">
                <a:avLst/>
              </a:prstGeom>
              <a:solidFill>
                <a:srgbClr val="00B0F0"/>
              </a:solidFill>
              <a:ln w="25400" cap="flat" cmpd="sng" algn="ctr">
                <a:noFill/>
                <a:prstDash val="solid"/>
              </a:ln>
              <a:effectLst/>
              <a:sp3d extrusionH="323850"/>
            </p:spPr>
            <p:txBody>
              <a:bodyPr anchor="ctr"/>
              <a:lstStyle/>
              <a:p>
                <a:pPr algn="ctr">
                  <a:defRPr/>
                </a:pPr>
                <a:endParaRPr lang="zh-CN" altLang="en-US" kern="0">
                  <a:solidFill>
                    <a:prstClr val="white"/>
                  </a:solidFill>
                </a:endParaRPr>
              </a:p>
            </p:txBody>
          </p:sp>
          <p:sp>
            <p:nvSpPr>
              <p:cNvPr id="8" name="椭圆​​ 7"/>
              <p:cNvSpPr/>
              <p:nvPr/>
            </p:nvSpPr>
            <p:spPr>
              <a:xfrm>
                <a:off x="1369741" y="4577646"/>
                <a:ext cx="1045501" cy="1045501"/>
              </a:xfrm>
              <a:prstGeom prst="ellipse">
                <a:avLst/>
              </a:prstGeom>
              <a:solidFill>
                <a:sysClr val="window" lastClr="FFFFFF"/>
              </a:solidFill>
              <a:ln w="3175" cap="flat" cmpd="sng" algn="ctr">
                <a:solidFill>
                  <a:sysClr val="window" lastClr="FFFFFF">
                    <a:lumMod val="85000"/>
                  </a:sysClr>
                </a:solidFill>
                <a:prstDash val="solid"/>
              </a:ln>
              <a:effectLst>
                <a:outerShdw blurRad="50800" dist="38100" dir="2700000" algn="tl" rotWithShape="0">
                  <a:prstClr val="black">
                    <a:alpha val="40000"/>
                  </a:prstClr>
                </a:outerShdw>
              </a:effectLst>
              <a:sp3d extrusionH="323850"/>
            </p:spPr>
            <p:txBody>
              <a:bodyPr anchor="ctr"/>
              <a:lstStyle/>
              <a:p>
                <a:pPr algn="ctr">
                  <a:defRPr/>
                </a:pPr>
                <a:endParaRPr lang="zh-CN" altLang="en-US" kern="0">
                  <a:solidFill>
                    <a:prstClr val="white"/>
                  </a:solidFill>
                </a:endParaRPr>
              </a:p>
            </p:txBody>
          </p:sp>
        </p:grpSp>
        <p:sp>
          <p:nvSpPr>
            <p:cNvPr id="6" name="矩形​​ 46"/>
            <p:cNvSpPr>
              <a:spLocks noChangeArrowheads="1"/>
            </p:cNvSpPr>
            <p:nvPr/>
          </p:nvSpPr>
          <p:spPr bwMode="auto">
            <a:xfrm>
              <a:off x="5044822" y="3340023"/>
              <a:ext cx="894479" cy="726287"/>
            </a:xfrm>
            <a:prstGeom prst="rect">
              <a:avLst/>
            </a:prstGeom>
            <a:noFill/>
            <a:ln>
              <a:noFill/>
            </a:ln>
            <a:sp3d extrusionH="323850"/>
          </p:spPr>
          <p:txBody>
            <a:bodyPr wrap="none">
              <a:spAutoFit/>
            </a:bodyPr>
            <a:lstStyle/>
            <a:p>
              <a:pPr algn="ctr" fontAlgn="base">
                <a:spcBef>
                  <a:spcPct val="0"/>
                </a:spcBef>
                <a:spcAft>
                  <a:spcPct val="0"/>
                </a:spcAft>
                <a:defRPr/>
              </a:pPr>
              <a:r>
                <a:rPr lang="zh-CN" altLang="en-US" sz="16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点击录</a:t>
              </a:r>
              <a:endParaRPr lang="en-US" altLang="zh-CN" sz="16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a:p>
              <a:pPr algn="ctr" fontAlgn="base">
                <a:spcBef>
                  <a:spcPct val="0"/>
                </a:spcBef>
                <a:spcAft>
                  <a:spcPct val="0"/>
                </a:spcAft>
                <a:defRPr/>
              </a:pPr>
              <a:r>
                <a:rPr lang="zh-CN" altLang="en-US" sz="16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入内容</a:t>
              </a:r>
              <a:endParaRPr lang="zh-CN" altLang="en-US" sz="16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p:txBody>
        </p:sp>
      </p:grpSp>
      <p:sp>
        <p:nvSpPr>
          <p:cNvPr id="9" name="椭圆 8"/>
          <p:cNvSpPr/>
          <p:nvPr/>
        </p:nvSpPr>
        <p:spPr>
          <a:xfrm rot="10800000">
            <a:off x="1695628" y="4492441"/>
            <a:ext cx="3553859" cy="453293"/>
          </a:xfrm>
          <a:prstGeom prst="ellipse">
            <a:avLst/>
          </a:prstGeom>
          <a:gradFill flip="none" rotWithShape="1">
            <a:gsLst>
              <a:gs pos="0">
                <a:sysClr val="windowText" lastClr="000000">
                  <a:lumMod val="75000"/>
                  <a:lumOff val="25000"/>
                  <a:alpha val="75000"/>
                </a:sysClr>
              </a:gs>
              <a:gs pos="48000">
                <a:srgbClr val="535353">
                  <a:alpha val="78000"/>
                </a:srgbClr>
              </a:gs>
              <a:gs pos="100000">
                <a:sysClr val="windowText" lastClr="000000">
                  <a:lumMod val="50000"/>
                  <a:lumOff val="50000"/>
                  <a:alpha val="0"/>
                </a:sysClr>
              </a:gs>
            </a:gsLst>
            <a:path path="circle">
              <a:fillToRect l="50000" t="50000" r="50000" b="50000"/>
            </a:path>
            <a:tileRect/>
          </a:gradFill>
          <a:ln w="25400" cap="flat" cmpd="sng" algn="ctr">
            <a:noFill/>
            <a:prstDash val="solid"/>
          </a:ln>
          <a:effectLst>
            <a:softEdge rad="127000"/>
          </a:effectLst>
        </p:spPr>
        <p:txBody>
          <a:bodyPr anchor="ctr"/>
          <a:lstStyle/>
          <a:p>
            <a:pPr algn="ctr" fontAlgn="base">
              <a:spcBef>
                <a:spcPct val="0"/>
              </a:spcBef>
              <a:spcAft>
                <a:spcPct val="0"/>
              </a:spcAft>
              <a:defRPr/>
            </a:pPr>
            <a:endParaRPr lang="zh-CN" altLang="en-US" kern="0">
              <a:solidFill>
                <a:prstClr val="white"/>
              </a:solidFill>
            </a:endParaRPr>
          </a:p>
        </p:txBody>
      </p:sp>
      <p:grpSp>
        <p:nvGrpSpPr>
          <p:cNvPr id="10" name="组合 43"/>
          <p:cNvGrpSpPr/>
          <p:nvPr/>
        </p:nvGrpSpPr>
        <p:grpSpPr>
          <a:xfrm>
            <a:off x="3561593" y="1418104"/>
            <a:ext cx="1328380" cy="1195542"/>
            <a:chOff x="4483080" y="926049"/>
            <a:chExt cx="1574757" cy="1574757"/>
          </a:xfrm>
          <a:scene3d>
            <a:camera prst="perspectiveContrastingRightFacing"/>
            <a:lightRig rig="threePt" dir="t"/>
          </a:scene3d>
        </p:grpSpPr>
        <p:grpSp>
          <p:nvGrpSpPr>
            <p:cNvPr id="11" name="组合 27"/>
            <p:cNvGrpSpPr/>
            <p:nvPr/>
          </p:nvGrpSpPr>
          <p:grpSpPr>
            <a:xfrm rot="16200000" flipH="1">
              <a:off x="4483080" y="926049"/>
              <a:ext cx="1574757" cy="1574757"/>
              <a:chOff x="1187624" y="4077072"/>
              <a:chExt cx="1728192" cy="1728192"/>
            </a:xfrm>
            <a:effectLst>
              <a:outerShdw blurRad="50800" dist="38100" dir="2700000" algn="tl" rotWithShape="0">
                <a:prstClr val="black">
                  <a:alpha val="40000"/>
                </a:prstClr>
              </a:outerShdw>
            </a:effectLst>
          </p:grpSpPr>
          <p:sp>
            <p:nvSpPr>
              <p:cNvPr id="13" name="泪滴形 12"/>
              <p:cNvSpPr/>
              <p:nvPr/>
            </p:nvSpPr>
            <p:spPr>
              <a:xfrm>
                <a:off x="1187624" y="4077072"/>
                <a:ext cx="1728192" cy="1728192"/>
              </a:xfrm>
              <a:prstGeom prst="teardrop">
                <a:avLst/>
              </a:prstGeom>
              <a:solidFill>
                <a:srgbClr val="00B0F0"/>
              </a:solidFill>
              <a:ln w="25400" cap="flat" cmpd="sng" algn="ctr">
                <a:noFill/>
                <a:prstDash val="solid"/>
              </a:ln>
              <a:effectLst/>
              <a:sp3d extrusionH="323850"/>
            </p:spPr>
            <p:txBody>
              <a:bodyPr anchor="ctr"/>
              <a:lstStyle/>
              <a:p>
                <a:pPr algn="ctr">
                  <a:defRPr/>
                </a:pPr>
                <a:endParaRPr lang="zh-CN" altLang="en-US" kern="0">
                  <a:solidFill>
                    <a:prstClr val="white"/>
                  </a:solidFill>
                </a:endParaRPr>
              </a:p>
            </p:txBody>
          </p:sp>
          <p:sp>
            <p:nvSpPr>
              <p:cNvPr id="14" name="椭圆​​ 13"/>
              <p:cNvSpPr/>
              <p:nvPr/>
            </p:nvSpPr>
            <p:spPr>
              <a:xfrm>
                <a:off x="1369740" y="4567120"/>
                <a:ext cx="1056027" cy="1056027"/>
              </a:xfrm>
              <a:prstGeom prst="ellipse">
                <a:avLst/>
              </a:prstGeom>
              <a:solidFill>
                <a:sysClr val="window" lastClr="FFFFFF"/>
              </a:solidFill>
              <a:ln w="3175" cap="flat" cmpd="sng" algn="ctr">
                <a:solidFill>
                  <a:sysClr val="window" lastClr="FFFFFF">
                    <a:lumMod val="95000"/>
                  </a:sysClr>
                </a:solidFill>
                <a:prstDash val="solid"/>
              </a:ln>
              <a:effectLst>
                <a:outerShdw blurRad="50800" dist="38100" dir="2700000" algn="tl" rotWithShape="0">
                  <a:prstClr val="black">
                    <a:alpha val="40000"/>
                  </a:prstClr>
                </a:outerShdw>
              </a:effectLst>
              <a:sp3d extrusionH="323850"/>
            </p:spPr>
            <p:txBody>
              <a:bodyPr anchor="ctr"/>
              <a:lstStyle/>
              <a:p>
                <a:pPr algn="ctr">
                  <a:defRPr/>
                </a:pPr>
                <a:endParaRPr lang="zh-CN" altLang="en-US" kern="0">
                  <a:solidFill>
                    <a:prstClr val="white"/>
                  </a:solidFill>
                </a:endParaRPr>
              </a:p>
            </p:txBody>
          </p:sp>
        </p:grpSp>
        <p:sp>
          <p:nvSpPr>
            <p:cNvPr id="12" name="矩形​​ 44"/>
            <p:cNvSpPr>
              <a:spLocks noChangeArrowheads="1"/>
            </p:cNvSpPr>
            <p:nvPr/>
          </p:nvSpPr>
          <p:spPr bwMode="auto">
            <a:xfrm>
              <a:off x="4930430" y="1288973"/>
              <a:ext cx="948637" cy="770262"/>
            </a:xfrm>
            <a:prstGeom prst="rect">
              <a:avLst/>
            </a:prstGeom>
            <a:noFill/>
            <a:ln>
              <a:noFill/>
            </a:ln>
            <a:sp3d extrusionH="323850"/>
          </p:spPr>
          <p:txBody>
            <a:bodyPr wrap="none">
              <a:spAutoFit/>
            </a:bodyPr>
            <a:lstStyle/>
            <a:p>
              <a:pPr algn="ctr" fontAlgn="base">
                <a:spcBef>
                  <a:spcPct val="0"/>
                </a:spcBef>
                <a:spcAft>
                  <a:spcPct val="0"/>
                </a:spcAft>
                <a:defRPr/>
              </a:pPr>
              <a:r>
                <a:rPr lang="zh-CN" altLang="en-US" sz="16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点击录</a:t>
              </a:r>
              <a:endParaRPr lang="en-US" altLang="zh-CN" sz="16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a:p>
              <a:pPr algn="ctr" fontAlgn="base">
                <a:spcBef>
                  <a:spcPct val="0"/>
                </a:spcBef>
                <a:spcAft>
                  <a:spcPct val="0"/>
                </a:spcAft>
                <a:defRPr/>
              </a:pPr>
              <a:r>
                <a:rPr lang="zh-CN" altLang="en-US" sz="16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入内容</a:t>
              </a:r>
              <a:endParaRPr lang="zh-CN" altLang="en-US" sz="16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p:txBody>
        </p:sp>
      </p:grpSp>
      <p:grpSp>
        <p:nvGrpSpPr>
          <p:cNvPr id="15" name="组合 45"/>
          <p:cNvGrpSpPr/>
          <p:nvPr/>
        </p:nvGrpSpPr>
        <p:grpSpPr>
          <a:xfrm rot="21540000">
            <a:off x="2083144" y="2888726"/>
            <a:ext cx="2016291" cy="1814662"/>
            <a:chOff x="2877135" y="2586428"/>
            <a:chExt cx="1520552" cy="1520552"/>
          </a:xfrm>
          <a:scene3d>
            <a:camera prst="perspectiveContrastingRightFacing"/>
            <a:lightRig rig="threePt" dir="t"/>
          </a:scene3d>
        </p:grpSpPr>
        <p:grpSp>
          <p:nvGrpSpPr>
            <p:cNvPr id="16" name="组合 24"/>
            <p:cNvGrpSpPr/>
            <p:nvPr/>
          </p:nvGrpSpPr>
          <p:grpSpPr>
            <a:xfrm>
              <a:off x="2877135" y="2586428"/>
              <a:ext cx="1520552" cy="1520552"/>
              <a:chOff x="1187624" y="4077072"/>
              <a:chExt cx="1728192" cy="1728192"/>
            </a:xfrm>
            <a:effectLst>
              <a:outerShdw blurRad="50800" dist="38100" dir="2700000" algn="tl" rotWithShape="0">
                <a:prstClr val="black">
                  <a:alpha val="40000"/>
                </a:prstClr>
              </a:outerShdw>
            </a:effectLst>
          </p:grpSpPr>
          <p:sp>
            <p:nvSpPr>
              <p:cNvPr id="18" name="泪滴形 17"/>
              <p:cNvSpPr/>
              <p:nvPr/>
            </p:nvSpPr>
            <p:spPr>
              <a:xfrm>
                <a:off x="1187624" y="4077072"/>
                <a:ext cx="1728192" cy="1728192"/>
              </a:xfrm>
              <a:prstGeom prst="teardrop">
                <a:avLst/>
              </a:prstGeom>
              <a:solidFill>
                <a:schemeClr val="accent6">
                  <a:lumMod val="75000"/>
                </a:schemeClr>
              </a:solidFill>
              <a:ln w="25400" cap="flat" cmpd="sng" algn="ctr">
                <a:noFill/>
                <a:prstDash val="solid"/>
              </a:ln>
              <a:effectLst/>
              <a:sp3d extrusionH="323850"/>
            </p:spPr>
            <p:txBody>
              <a:bodyPr anchor="ctr"/>
              <a:lstStyle/>
              <a:p>
                <a:pPr algn="ctr">
                  <a:defRPr/>
                </a:pPr>
                <a:endParaRPr lang="zh-CN" altLang="en-US" kern="0">
                  <a:solidFill>
                    <a:prstClr val="white"/>
                  </a:solidFill>
                </a:endParaRPr>
              </a:p>
            </p:txBody>
          </p:sp>
          <p:sp>
            <p:nvSpPr>
              <p:cNvPr id="19" name="椭圆​​ 3"/>
              <p:cNvSpPr/>
              <p:nvPr/>
            </p:nvSpPr>
            <p:spPr>
              <a:xfrm>
                <a:off x="1369740" y="4495805"/>
                <a:ext cx="1127342" cy="1127342"/>
              </a:xfrm>
              <a:prstGeom prst="ellipse">
                <a:avLst/>
              </a:prstGeom>
              <a:solidFill>
                <a:sysClr val="window" lastClr="FFFFFF"/>
              </a:solidFill>
              <a:ln w="3175" cap="flat" cmpd="sng" algn="ctr">
                <a:solidFill>
                  <a:sysClr val="window" lastClr="FFFFFF">
                    <a:lumMod val="85000"/>
                  </a:sysClr>
                </a:solidFill>
                <a:prstDash val="solid"/>
              </a:ln>
              <a:effectLst>
                <a:outerShdw blurRad="50800" dist="38100" dir="2700000" algn="tl" rotWithShape="0">
                  <a:prstClr val="black">
                    <a:alpha val="40000"/>
                  </a:prstClr>
                </a:outerShdw>
              </a:effectLst>
              <a:sp3d extrusionH="323850"/>
            </p:spPr>
            <p:txBody>
              <a:bodyPr anchor="ctr"/>
              <a:lstStyle/>
              <a:p>
                <a:pPr algn="ctr">
                  <a:defRPr/>
                </a:pPr>
                <a:endParaRPr lang="zh-CN" altLang="en-US" kern="0">
                  <a:solidFill>
                    <a:prstClr val="white"/>
                  </a:solidFill>
                </a:endParaRPr>
              </a:p>
            </p:txBody>
          </p:sp>
        </p:grpSp>
        <p:sp>
          <p:nvSpPr>
            <p:cNvPr id="17" name="矩形​​ 45"/>
            <p:cNvSpPr>
              <a:spLocks noChangeArrowheads="1"/>
            </p:cNvSpPr>
            <p:nvPr/>
          </p:nvSpPr>
          <p:spPr bwMode="auto">
            <a:xfrm>
              <a:off x="3255162" y="3209324"/>
              <a:ext cx="603472" cy="489999"/>
            </a:xfrm>
            <a:prstGeom prst="rect">
              <a:avLst/>
            </a:prstGeom>
            <a:noFill/>
            <a:ln>
              <a:noFill/>
            </a:ln>
            <a:sp3d extrusionH="323850"/>
          </p:spPr>
          <p:txBody>
            <a:bodyPr wrap="none">
              <a:spAutoFit/>
            </a:bodyPr>
            <a:lstStyle/>
            <a:p>
              <a:pPr algn="ctr" fontAlgn="base">
                <a:spcBef>
                  <a:spcPct val="0"/>
                </a:spcBef>
                <a:spcAft>
                  <a:spcPct val="0"/>
                </a:spcAft>
                <a:defRPr/>
              </a:pPr>
              <a:r>
                <a:rPr lang="zh-CN" altLang="en-US" sz="16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点击录</a:t>
              </a:r>
              <a:endParaRPr lang="en-US" altLang="zh-CN" sz="16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a:p>
              <a:pPr algn="ctr" fontAlgn="base">
                <a:spcBef>
                  <a:spcPct val="0"/>
                </a:spcBef>
                <a:spcAft>
                  <a:spcPct val="0"/>
                </a:spcAft>
                <a:defRPr/>
              </a:pPr>
              <a:r>
                <a:rPr lang="zh-CN" altLang="en-US" sz="16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入内容</a:t>
              </a:r>
              <a:endParaRPr lang="zh-CN" altLang="en-US" sz="16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p:txBody>
        </p:sp>
      </p:grpSp>
      <p:sp>
        <p:nvSpPr>
          <p:cNvPr id="20" name="TextBox 8"/>
          <p:cNvSpPr txBox="1">
            <a:spLocks noChangeArrowheads="1"/>
          </p:cNvSpPr>
          <p:nvPr/>
        </p:nvSpPr>
        <p:spPr bwMode="auto">
          <a:xfrm>
            <a:off x="7296421" y="1317666"/>
            <a:ext cx="1261884" cy="523220"/>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r>
              <a:rPr lang="zh-CN" altLang="en-US" sz="1400" dirty="0">
                <a:solidFill>
                  <a:prstClr val="black"/>
                </a:solidFill>
                <a:latin typeface="微软雅黑" panose="020B0503020204020204" pitchFamily="34" charset="-122"/>
                <a:ea typeface="微软雅黑" panose="020B0503020204020204" pitchFamily="34" charset="-122"/>
              </a:rPr>
              <a:t>在此插入内容</a:t>
            </a:r>
            <a:endParaRPr lang="en-US" altLang="zh-CN" sz="1400" dirty="0">
              <a:solidFill>
                <a:prstClr val="black"/>
              </a:solidFill>
              <a:latin typeface="微软雅黑" panose="020B0503020204020204" pitchFamily="34" charset="-122"/>
              <a:ea typeface="微软雅黑" panose="020B0503020204020204" pitchFamily="34" charset="-122"/>
            </a:endParaRPr>
          </a:p>
          <a:p>
            <a:pPr eaLnBrk="1" fontAlgn="base" hangingPunct="1">
              <a:spcBef>
                <a:spcPct val="0"/>
              </a:spcBef>
              <a:spcAft>
                <a:spcPct val="0"/>
              </a:spcAft>
            </a:pPr>
            <a:r>
              <a:rPr lang="zh-CN" altLang="en-US" sz="1400" dirty="0">
                <a:solidFill>
                  <a:prstClr val="black"/>
                </a:solidFill>
                <a:latin typeface="微软雅黑" panose="020B0503020204020204" pitchFamily="34" charset="-122"/>
                <a:ea typeface="微软雅黑" panose="020B0503020204020204" pitchFamily="34" charset="-122"/>
              </a:rPr>
              <a:t>在此插入内容</a:t>
            </a:r>
            <a:endParaRPr lang="en-US" altLang="zh-CN" sz="1400" dirty="0">
              <a:solidFill>
                <a:prstClr val="black"/>
              </a:solidFill>
              <a:latin typeface="微软雅黑" panose="020B0503020204020204" pitchFamily="34" charset="-122"/>
              <a:ea typeface="微软雅黑" panose="020B0503020204020204" pitchFamily="34" charset="-122"/>
            </a:endParaRPr>
          </a:p>
        </p:txBody>
      </p:sp>
      <p:grpSp>
        <p:nvGrpSpPr>
          <p:cNvPr id="21" name="组合 42"/>
          <p:cNvGrpSpPr/>
          <p:nvPr/>
        </p:nvGrpSpPr>
        <p:grpSpPr>
          <a:xfrm>
            <a:off x="2095844" y="1196023"/>
            <a:ext cx="1863767" cy="1677390"/>
            <a:chOff x="3013973" y="1171498"/>
            <a:chExt cx="1358900" cy="1358900"/>
          </a:xfrm>
          <a:scene3d>
            <a:camera prst="perspectiveContrastingRightFacing" fov="3900000">
              <a:rot lat="324354" lon="18945005" rev="210641"/>
            </a:camera>
            <a:lightRig rig="threePt" dir="t"/>
          </a:scene3d>
        </p:grpSpPr>
        <p:sp>
          <p:nvSpPr>
            <p:cNvPr id="22" name="泪滴形 21"/>
            <p:cNvSpPr/>
            <p:nvPr/>
          </p:nvSpPr>
          <p:spPr>
            <a:xfrm rot="10800000" flipH="1">
              <a:off x="3013973" y="1171498"/>
              <a:ext cx="1358900" cy="1358900"/>
            </a:xfrm>
            <a:prstGeom prst="teardrop">
              <a:avLst/>
            </a:prstGeom>
            <a:solidFill>
              <a:srgbClr val="0070C0"/>
            </a:solidFill>
            <a:ln w="25400" cap="flat" cmpd="sng" algn="ctr">
              <a:noFill/>
              <a:prstDash val="solid"/>
            </a:ln>
            <a:effectLst/>
            <a:sp3d extrusionH="323850"/>
          </p:spPr>
          <p:txBody>
            <a:bodyPr anchor="ctr"/>
            <a:lstStyle/>
            <a:p>
              <a:pPr algn="ctr">
                <a:defRPr/>
              </a:pPr>
              <a:endParaRPr lang="zh-CN" altLang="en-US" kern="0">
                <a:solidFill>
                  <a:prstClr val="white"/>
                </a:solidFill>
              </a:endParaRPr>
            </a:p>
          </p:txBody>
        </p:sp>
        <p:sp>
          <p:nvSpPr>
            <p:cNvPr id="23" name="椭圆​​ 10"/>
            <p:cNvSpPr/>
            <p:nvPr/>
          </p:nvSpPr>
          <p:spPr>
            <a:xfrm rot="10800000" flipH="1">
              <a:off x="3156848" y="1314373"/>
              <a:ext cx="812800" cy="812800"/>
            </a:xfrm>
            <a:prstGeom prst="ellipse">
              <a:avLst/>
            </a:prstGeom>
            <a:solidFill>
              <a:sysClr val="window" lastClr="FFFFFF"/>
            </a:solidFill>
            <a:ln w="3175" cap="flat" cmpd="sng" algn="ctr">
              <a:solidFill>
                <a:sysClr val="window" lastClr="FFFFFF">
                  <a:lumMod val="75000"/>
                </a:sysClr>
              </a:solidFill>
              <a:prstDash val="solid"/>
            </a:ln>
            <a:effectLst>
              <a:outerShdw blurRad="50800" dist="38100" dir="13500000" algn="br" rotWithShape="0">
                <a:prstClr val="black">
                  <a:alpha val="40000"/>
                </a:prstClr>
              </a:outerShdw>
            </a:effectLst>
            <a:sp3d extrusionH="323850"/>
          </p:spPr>
          <p:txBody>
            <a:bodyPr anchor="ctr"/>
            <a:lstStyle/>
            <a:p>
              <a:pPr algn="ctr">
                <a:defRPr/>
              </a:pPr>
              <a:endParaRPr lang="zh-CN" altLang="en-US" kern="0">
                <a:solidFill>
                  <a:prstClr val="white"/>
                </a:solidFill>
              </a:endParaRPr>
            </a:p>
          </p:txBody>
        </p:sp>
        <p:sp>
          <p:nvSpPr>
            <p:cNvPr id="24" name="矩形​​ 43"/>
            <p:cNvSpPr>
              <a:spLocks noChangeArrowheads="1"/>
            </p:cNvSpPr>
            <p:nvPr/>
          </p:nvSpPr>
          <p:spPr bwMode="auto">
            <a:xfrm>
              <a:off x="3293222" y="1495348"/>
              <a:ext cx="527350" cy="423875"/>
            </a:xfrm>
            <a:prstGeom prst="rect">
              <a:avLst/>
            </a:prstGeom>
            <a:noFill/>
            <a:ln>
              <a:noFill/>
            </a:ln>
            <a:sp3d extrusionH="323850"/>
          </p:spPr>
          <p:txBody>
            <a:bodyPr wrap="none">
              <a:spAutoFit/>
            </a:bodyPr>
            <a:lstStyle/>
            <a:p>
              <a:pPr algn="ctr" fontAlgn="base">
                <a:spcBef>
                  <a:spcPct val="0"/>
                </a:spcBef>
                <a:spcAft>
                  <a:spcPct val="0"/>
                </a:spcAft>
                <a:defRPr/>
              </a:pPr>
              <a:r>
                <a:rPr lang="zh-CN" altLang="en-US" sz="14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点击录</a:t>
              </a:r>
              <a:endParaRPr lang="en-US" altLang="zh-CN" sz="14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a:p>
              <a:pPr algn="ctr" fontAlgn="base">
                <a:spcBef>
                  <a:spcPct val="0"/>
                </a:spcBef>
                <a:spcAft>
                  <a:spcPct val="0"/>
                </a:spcAft>
                <a:defRPr/>
              </a:pPr>
              <a:r>
                <a:rPr lang="zh-CN" altLang="en-US" sz="14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入内容</a:t>
              </a:r>
              <a:endParaRPr lang="zh-CN" altLang="en-US" sz="14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p:txBody>
        </p:sp>
      </p:grpSp>
      <p:sp>
        <p:nvSpPr>
          <p:cNvPr id="25" name="任意多边形 24"/>
          <p:cNvSpPr/>
          <p:nvPr/>
        </p:nvSpPr>
        <p:spPr>
          <a:xfrm>
            <a:off x="4650480" y="1544042"/>
            <a:ext cx="2374900" cy="225743"/>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C00000"/>
            </a:solidFill>
            <a:prstDash val="dash"/>
            <a:headEnd type="diamond" w="med" len="med"/>
            <a:tailEnd type="diamond" w="med" len="med"/>
          </a:ln>
          <a:effectLst/>
        </p:spPr>
        <p:txBody>
          <a:bodyPr anchor="ctr"/>
          <a:lstStyle/>
          <a:p>
            <a:pPr algn="ctr" fontAlgn="base">
              <a:spcBef>
                <a:spcPct val="0"/>
              </a:spcBef>
              <a:spcAft>
                <a:spcPct val="0"/>
              </a:spcAft>
              <a:defRPr/>
            </a:pPr>
            <a:endParaRPr lang="zh-CN" altLang="en-US" kern="0">
              <a:solidFill>
                <a:prstClr val="black"/>
              </a:solidFill>
            </a:endParaRPr>
          </a:p>
        </p:txBody>
      </p:sp>
      <p:sp>
        <p:nvSpPr>
          <p:cNvPr id="26" name="任意多边形 25"/>
          <p:cNvSpPr/>
          <p:nvPr/>
        </p:nvSpPr>
        <p:spPr>
          <a:xfrm flipV="1">
            <a:off x="4647305" y="3914338"/>
            <a:ext cx="2376488" cy="225743"/>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C00000"/>
            </a:solidFill>
            <a:prstDash val="dash"/>
            <a:headEnd type="diamond" w="med" len="med"/>
            <a:tailEnd type="diamond" w="med" len="med"/>
          </a:ln>
          <a:effectLst/>
        </p:spPr>
        <p:txBody>
          <a:bodyPr anchor="ctr"/>
          <a:lstStyle/>
          <a:p>
            <a:pPr algn="ctr" fontAlgn="base">
              <a:spcBef>
                <a:spcPct val="0"/>
              </a:spcBef>
              <a:spcAft>
                <a:spcPct val="0"/>
              </a:spcAft>
              <a:defRPr/>
            </a:pPr>
            <a:endParaRPr lang="zh-CN" altLang="en-US" kern="0">
              <a:solidFill>
                <a:prstClr val="black"/>
              </a:solidFill>
            </a:endParaRPr>
          </a:p>
        </p:txBody>
      </p:sp>
      <p:sp>
        <p:nvSpPr>
          <p:cNvPr id="27" name="TextBox 48"/>
          <p:cNvSpPr txBox="1">
            <a:spLocks noChangeArrowheads="1"/>
          </p:cNvSpPr>
          <p:nvPr/>
        </p:nvSpPr>
        <p:spPr bwMode="auto">
          <a:xfrm>
            <a:off x="7368429" y="3909955"/>
            <a:ext cx="1261884" cy="523220"/>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r>
              <a:rPr lang="zh-CN" altLang="en-US" sz="1400">
                <a:solidFill>
                  <a:prstClr val="black"/>
                </a:solidFill>
                <a:latin typeface="微软雅黑" panose="020B0503020204020204" pitchFamily="34" charset="-122"/>
                <a:ea typeface="微软雅黑" panose="020B0503020204020204" pitchFamily="34" charset="-122"/>
              </a:rPr>
              <a:t>在此插入内容</a:t>
            </a:r>
            <a:endParaRPr lang="en-US" altLang="zh-CN" sz="1400">
              <a:solidFill>
                <a:prstClr val="black"/>
              </a:solidFill>
              <a:latin typeface="微软雅黑" panose="020B0503020204020204" pitchFamily="34" charset="-122"/>
              <a:ea typeface="微软雅黑" panose="020B0503020204020204" pitchFamily="34" charset="-122"/>
            </a:endParaRPr>
          </a:p>
          <a:p>
            <a:pPr eaLnBrk="1" fontAlgn="base" hangingPunct="1">
              <a:spcBef>
                <a:spcPct val="0"/>
              </a:spcBef>
              <a:spcAft>
                <a:spcPct val="0"/>
              </a:spcAft>
            </a:pPr>
            <a:r>
              <a:rPr lang="zh-CN" altLang="en-US" sz="1400">
                <a:solidFill>
                  <a:prstClr val="black"/>
                </a:solidFill>
                <a:latin typeface="微软雅黑" panose="020B0503020204020204" pitchFamily="34" charset="-122"/>
                <a:ea typeface="微软雅黑" panose="020B0503020204020204" pitchFamily="34" charset="-122"/>
              </a:rPr>
              <a:t>在此插入内容</a:t>
            </a:r>
            <a:endParaRPr lang="en-US" altLang="zh-CN" sz="1400">
              <a:solidFill>
                <a:prstClr val="black"/>
              </a:solidFill>
              <a:latin typeface="微软雅黑" panose="020B0503020204020204" pitchFamily="34" charset="-122"/>
              <a:ea typeface="微软雅黑" panose="020B0503020204020204" pitchFamily="34" charset="-122"/>
            </a:endParaRPr>
          </a:p>
        </p:txBody>
      </p:sp>
      <p:sp>
        <p:nvSpPr>
          <p:cNvPr id="28" name="TextBox 49"/>
          <p:cNvSpPr txBox="1">
            <a:spLocks noChangeArrowheads="1"/>
          </p:cNvSpPr>
          <p:nvPr/>
        </p:nvSpPr>
        <p:spPr bwMode="auto">
          <a:xfrm>
            <a:off x="6576342" y="2095353"/>
            <a:ext cx="1261884" cy="523220"/>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r>
              <a:rPr lang="zh-CN" altLang="en-US" sz="1400" dirty="0">
                <a:solidFill>
                  <a:prstClr val="black"/>
                </a:solidFill>
                <a:latin typeface="微软雅黑" panose="020B0503020204020204" pitchFamily="34" charset="-122"/>
                <a:ea typeface="微软雅黑" panose="020B0503020204020204" pitchFamily="34" charset="-122"/>
              </a:rPr>
              <a:t>在此插入内容</a:t>
            </a:r>
            <a:endParaRPr lang="en-US" altLang="zh-CN" sz="1400" dirty="0">
              <a:solidFill>
                <a:prstClr val="black"/>
              </a:solidFill>
              <a:latin typeface="微软雅黑" panose="020B0503020204020204" pitchFamily="34" charset="-122"/>
              <a:ea typeface="微软雅黑" panose="020B0503020204020204" pitchFamily="34" charset="-122"/>
            </a:endParaRPr>
          </a:p>
          <a:p>
            <a:pPr eaLnBrk="1" fontAlgn="base" hangingPunct="1">
              <a:spcBef>
                <a:spcPct val="0"/>
              </a:spcBef>
              <a:spcAft>
                <a:spcPct val="0"/>
              </a:spcAft>
            </a:pPr>
            <a:r>
              <a:rPr lang="zh-CN" altLang="en-US" sz="1400" dirty="0">
                <a:solidFill>
                  <a:prstClr val="black"/>
                </a:solidFill>
                <a:latin typeface="微软雅黑" panose="020B0503020204020204" pitchFamily="34" charset="-122"/>
                <a:ea typeface="微软雅黑" panose="020B0503020204020204" pitchFamily="34" charset="-122"/>
              </a:rPr>
              <a:t>在此插入内容</a:t>
            </a:r>
            <a:endParaRPr lang="en-US" altLang="zh-CN" sz="1400" dirty="0">
              <a:solidFill>
                <a:prstClr val="black"/>
              </a:solidFill>
              <a:latin typeface="微软雅黑" panose="020B0503020204020204" pitchFamily="34" charset="-122"/>
              <a:ea typeface="微软雅黑" panose="020B0503020204020204" pitchFamily="34" charset="-122"/>
            </a:endParaRPr>
          </a:p>
        </p:txBody>
      </p:sp>
      <p:sp>
        <p:nvSpPr>
          <p:cNvPr id="29" name="TextBox 53"/>
          <p:cNvSpPr txBox="1">
            <a:spLocks noChangeArrowheads="1"/>
          </p:cNvSpPr>
          <p:nvPr/>
        </p:nvSpPr>
        <p:spPr bwMode="auto">
          <a:xfrm>
            <a:off x="6647556" y="3095662"/>
            <a:ext cx="1261884" cy="523220"/>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r>
              <a:rPr lang="zh-CN" altLang="en-US" sz="1400">
                <a:solidFill>
                  <a:prstClr val="black"/>
                </a:solidFill>
                <a:latin typeface="微软雅黑" panose="020B0503020204020204" pitchFamily="34" charset="-122"/>
                <a:ea typeface="微软雅黑" panose="020B0503020204020204" pitchFamily="34" charset="-122"/>
              </a:rPr>
              <a:t>在此插入内容</a:t>
            </a:r>
            <a:endParaRPr lang="en-US" altLang="zh-CN" sz="1400">
              <a:solidFill>
                <a:prstClr val="black"/>
              </a:solidFill>
              <a:latin typeface="微软雅黑" panose="020B0503020204020204" pitchFamily="34" charset="-122"/>
              <a:ea typeface="微软雅黑" panose="020B0503020204020204" pitchFamily="34" charset="-122"/>
            </a:endParaRPr>
          </a:p>
          <a:p>
            <a:pPr eaLnBrk="1" fontAlgn="base" hangingPunct="1">
              <a:spcBef>
                <a:spcPct val="0"/>
              </a:spcBef>
              <a:spcAft>
                <a:spcPct val="0"/>
              </a:spcAft>
            </a:pPr>
            <a:r>
              <a:rPr lang="zh-CN" altLang="en-US" sz="1400">
                <a:solidFill>
                  <a:prstClr val="black"/>
                </a:solidFill>
                <a:latin typeface="微软雅黑" panose="020B0503020204020204" pitchFamily="34" charset="-122"/>
                <a:ea typeface="微软雅黑" panose="020B0503020204020204" pitchFamily="34" charset="-122"/>
              </a:rPr>
              <a:t>在此插入内容</a:t>
            </a:r>
            <a:endParaRPr lang="en-US" altLang="zh-CN" sz="1400">
              <a:solidFill>
                <a:prstClr val="black"/>
              </a:solidFill>
              <a:latin typeface="微软雅黑" panose="020B0503020204020204" pitchFamily="34" charset="-122"/>
              <a:ea typeface="微软雅黑" panose="020B0503020204020204" pitchFamily="34" charset="-122"/>
            </a:endParaRPr>
          </a:p>
        </p:txBody>
      </p:sp>
      <p:sp>
        <p:nvSpPr>
          <p:cNvPr id="30" name="任意多边形 29"/>
          <p:cNvSpPr/>
          <p:nvPr/>
        </p:nvSpPr>
        <p:spPr>
          <a:xfrm>
            <a:off x="3440805" y="2352714"/>
            <a:ext cx="2808288" cy="237173"/>
          </a:xfrm>
          <a:custGeom>
            <a:avLst/>
            <a:gdLst>
              <a:gd name="connsiteX0" fmla="*/ 0 w 1651819"/>
              <a:gd name="connsiteY0" fmla="*/ 501445 h 501445"/>
              <a:gd name="connsiteX1" fmla="*/ 373626 w 1651819"/>
              <a:gd name="connsiteY1" fmla="*/ 0 h 501445"/>
              <a:gd name="connsiteX2" fmla="*/ 1651819 w 1651819"/>
              <a:gd name="connsiteY2" fmla="*/ 0 h 501445"/>
              <a:gd name="connsiteX0-1" fmla="*/ 0 w 3262106"/>
              <a:gd name="connsiteY0-2" fmla="*/ 526845 h 526845"/>
              <a:gd name="connsiteX1-3" fmla="*/ 373626 w 3262106"/>
              <a:gd name="connsiteY1-4" fmla="*/ 25400 h 526845"/>
              <a:gd name="connsiteX2-5" fmla="*/ 3262106 w 3262106"/>
              <a:gd name="connsiteY2-6" fmla="*/ 0 h 526845"/>
            </a:gdLst>
            <a:ahLst/>
            <a:cxnLst>
              <a:cxn ang="0">
                <a:pos x="connsiteX0-1" y="connsiteY0-2"/>
              </a:cxn>
              <a:cxn ang="0">
                <a:pos x="connsiteX1-3" y="connsiteY1-4"/>
              </a:cxn>
              <a:cxn ang="0">
                <a:pos x="connsiteX2-5" y="connsiteY2-6"/>
              </a:cxn>
            </a:cxnLst>
            <a:rect l="l" t="t" r="r" b="b"/>
            <a:pathLst>
              <a:path w="3262106" h="526845">
                <a:moveTo>
                  <a:pt x="0" y="526845"/>
                </a:moveTo>
                <a:lnTo>
                  <a:pt x="373626" y="25400"/>
                </a:lnTo>
                <a:lnTo>
                  <a:pt x="3262106" y="0"/>
                </a:lnTo>
              </a:path>
            </a:pathLst>
          </a:custGeom>
          <a:noFill/>
          <a:ln w="9525" cap="flat" cmpd="sng" algn="ctr">
            <a:solidFill>
              <a:srgbClr val="C00000"/>
            </a:solidFill>
            <a:prstDash val="dash"/>
            <a:headEnd type="diamond" w="med" len="med"/>
            <a:tailEnd type="diamond" w="med" len="med"/>
          </a:ln>
          <a:effectLst/>
        </p:spPr>
        <p:txBody>
          <a:bodyPr anchor="ctr"/>
          <a:lstStyle/>
          <a:p>
            <a:pPr algn="ctr" fontAlgn="base">
              <a:spcBef>
                <a:spcPct val="0"/>
              </a:spcBef>
              <a:spcAft>
                <a:spcPct val="0"/>
              </a:spcAft>
              <a:defRPr/>
            </a:pPr>
            <a:endParaRPr lang="zh-CN" altLang="en-US" kern="0">
              <a:solidFill>
                <a:prstClr val="black"/>
              </a:solidFill>
            </a:endParaRPr>
          </a:p>
        </p:txBody>
      </p:sp>
      <p:sp>
        <p:nvSpPr>
          <p:cNvPr id="31" name="任意多边形 30"/>
          <p:cNvSpPr/>
          <p:nvPr/>
        </p:nvSpPr>
        <p:spPr>
          <a:xfrm flipV="1">
            <a:off x="3472555" y="3098522"/>
            <a:ext cx="2806700" cy="237173"/>
          </a:xfrm>
          <a:custGeom>
            <a:avLst/>
            <a:gdLst>
              <a:gd name="connsiteX0" fmla="*/ 0 w 1651819"/>
              <a:gd name="connsiteY0" fmla="*/ 501445 h 501445"/>
              <a:gd name="connsiteX1" fmla="*/ 373626 w 1651819"/>
              <a:gd name="connsiteY1" fmla="*/ 0 h 501445"/>
              <a:gd name="connsiteX2" fmla="*/ 1651819 w 1651819"/>
              <a:gd name="connsiteY2" fmla="*/ 0 h 501445"/>
              <a:gd name="connsiteX0-1" fmla="*/ 0 w 3262106"/>
              <a:gd name="connsiteY0-2" fmla="*/ 526845 h 526845"/>
              <a:gd name="connsiteX1-3" fmla="*/ 373626 w 3262106"/>
              <a:gd name="connsiteY1-4" fmla="*/ 25400 h 526845"/>
              <a:gd name="connsiteX2-5" fmla="*/ 3262106 w 3262106"/>
              <a:gd name="connsiteY2-6" fmla="*/ 0 h 526845"/>
            </a:gdLst>
            <a:ahLst/>
            <a:cxnLst>
              <a:cxn ang="0">
                <a:pos x="connsiteX0-1" y="connsiteY0-2"/>
              </a:cxn>
              <a:cxn ang="0">
                <a:pos x="connsiteX1-3" y="connsiteY1-4"/>
              </a:cxn>
              <a:cxn ang="0">
                <a:pos x="connsiteX2-5" y="connsiteY2-6"/>
              </a:cxn>
            </a:cxnLst>
            <a:rect l="l" t="t" r="r" b="b"/>
            <a:pathLst>
              <a:path w="3262106" h="526845">
                <a:moveTo>
                  <a:pt x="0" y="526845"/>
                </a:moveTo>
                <a:lnTo>
                  <a:pt x="373626" y="25400"/>
                </a:lnTo>
                <a:lnTo>
                  <a:pt x="3262106" y="0"/>
                </a:lnTo>
              </a:path>
            </a:pathLst>
          </a:custGeom>
          <a:noFill/>
          <a:ln w="9525" cap="flat" cmpd="sng" algn="ctr">
            <a:solidFill>
              <a:srgbClr val="C00000"/>
            </a:solidFill>
            <a:prstDash val="dash"/>
            <a:headEnd type="diamond" w="med" len="med"/>
            <a:tailEnd type="diamond" w="med" len="med"/>
          </a:ln>
          <a:effectLst/>
        </p:spPr>
        <p:txBody>
          <a:bodyPr anchor="ctr"/>
          <a:lstStyle/>
          <a:p>
            <a:pPr algn="ctr" fontAlgn="base">
              <a:spcBef>
                <a:spcPct val="0"/>
              </a:spcBef>
              <a:spcAft>
                <a:spcPct val="0"/>
              </a:spcAft>
              <a:defRPr/>
            </a:pPr>
            <a:endParaRPr lang="zh-CN" altLang="en-US" kern="0">
              <a:solidFill>
                <a:prstClr val="black"/>
              </a:solidFill>
            </a:endParaRPr>
          </a:p>
        </p:txBody>
      </p:sp>
      <p:sp>
        <p:nvSpPr>
          <p:cNvPr id="32"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250" fill="hold"/>
                                        <p:tgtEl>
                                          <p:spTgt spid="21"/>
                                        </p:tgtEl>
                                        <p:attrNameLst>
                                          <p:attrName>ppt_x</p:attrName>
                                        </p:attrNameLst>
                                      </p:cBhvr>
                                      <p:tavLst>
                                        <p:tav tm="0">
                                          <p:val>
                                            <p:strVal val="0-#ppt_w/2"/>
                                          </p:val>
                                        </p:tav>
                                        <p:tav tm="100000">
                                          <p:val>
                                            <p:strVal val="#ppt_x"/>
                                          </p:val>
                                        </p:tav>
                                      </p:tavLst>
                                    </p:anim>
                                    <p:anim calcmode="lin" valueType="num">
                                      <p:cBhvr additive="base">
                                        <p:cTn id="14" dur="250" fill="hold"/>
                                        <p:tgtEl>
                                          <p:spTgt spid="21"/>
                                        </p:tgtEl>
                                        <p:attrNameLst>
                                          <p:attrName>ppt_y</p:attrName>
                                        </p:attrNameLst>
                                      </p:cBhvr>
                                      <p:tavLst>
                                        <p:tav tm="0">
                                          <p:val>
                                            <p:strVal val="0-#ppt_h/2"/>
                                          </p:val>
                                        </p:tav>
                                        <p:tav tm="100000">
                                          <p:val>
                                            <p:strVal val="#ppt_y"/>
                                          </p:val>
                                        </p:tav>
                                      </p:tavLst>
                                    </p:anim>
                                  </p:childTnLst>
                                </p:cTn>
                              </p:par>
                              <p:par>
                                <p:cTn id="15" presetID="2" presetClass="entr" presetSubtype="3"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50" fill="hold"/>
                                        <p:tgtEl>
                                          <p:spTgt spid="10"/>
                                        </p:tgtEl>
                                        <p:attrNameLst>
                                          <p:attrName>ppt_x</p:attrName>
                                        </p:attrNameLst>
                                      </p:cBhvr>
                                      <p:tavLst>
                                        <p:tav tm="0">
                                          <p:val>
                                            <p:strVal val="1+#ppt_w/2"/>
                                          </p:val>
                                        </p:tav>
                                        <p:tav tm="100000">
                                          <p:val>
                                            <p:strVal val="#ppt_x"/>
                                          </p:val>
                                        </p:tav>
                                      </p:tavLst>
                                    </p:anim>
                                    <p:anim calcmode="lin" valueType="num">
                                      <p:cBhvr additive="base">
                                        <p:cTn id="18" dur="250" fill="hold"/>
                                        <p:tgtEl>
                                          <p:spTgt spid="10"/>
                                        </p:tgtEl>
                                        <p:attrNameLst>
                                          <p:attrName>ppt_y</p:attrName>
                                        </p:attrNameLst>
                                      </p:cBhvr>
                                      <p:tavLst>
                                        <p:tav tm="0">
                                          <p:val>
                                            <p:strVal val="0-#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250" fill="hold"/>
                                        <p:tgtEl>
                                          <p:spTgt spid="15"/>
                                        </p:tgtEl>
                                        <p:attrNameLst>
                                          <p:attrName>ppt_x</p:attrName>
                                        </p:attrNameLst>
                                      </p:cBhvr>
                                      <p:tavLst>
                                        <p:tav tm="0">
                                          <p:val>
                                            <p:strVal val="0-#ppt_w/2"/>
                                          </p:val>
                                        </p:tav>
                                        <p:tav tm="100000">
                                          <p:val>
                                            <p:strVal val="#ppt_x"/>
                                          </p:val>
                                        </p:tav>
                                      </p:tavLst>
                                    </p:anim>
                                    <p:anim calcmode="lin" valueType="num">
                                      <p:cBhvr additive="base">
                                        <p:cTn id="22" dur="25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250" fill="hold"/>
                                        <p:tgtEl>
                                          <p:spTgt spid="4"/>
                                        </p:tgtEl>
                                        <p:attrNameLst>
                                          <p:attrName>ppt_x</p:attrName>
                                        </p:attrNameLst>
                                      </p:cBhvr>
                                      <p:tavLst>
                                        <p:tav tm="0">
                                          <p:val>
                                            <p:strVal val="1+#ppt_w/2"/>
                                          </p:val>
                                        </p:tav>
                                        <p:tav tm="100000">
                                          <p:val>
                                            <p:strVal val="#ppt_x"/>
                                          </p:val>
                                        </p:tav>
                                      </p:tavLst>
                                    </p:anim>
                                    <p:anim calcmode="lin" valueType="num">
                                      <p:cBhvr additive="base">
                                        <p:cTn id="26" dur="250" fill="hold"/>
                                        <p:tgtEl>
                                          <p:spTgt spid="4"/>
                                        </p:tgtEl>
                                        <p:attrNameLst>
                                          <p:attrName>ppt_y</p:attrName>
                                        </p:attrNameLst>
                                      </p:cBhvr>
                                      <p:tavLst>
                                        <p:tav tm="0">
                                          <p:val>
                                            <p:strVal val="1+#ppt_h/2"/>
                                          </p:val>
                                        </p:tav>
                                        <p:tav tm="100000">
                                          <p:val>
                                            <p:strVal val="#ppt_y"/>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par>
                                <p:cTn id="36" presetID="22" presetClass="entr" presetSubtype="8" fill="hold" grpId="0" nodeType="withEffect">
                                  <p:stCondLst>
                                    <p:cond delay="25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par>
                                <p:cTn id="42" presetID="22" presetClass="entr" presetSubtype="8" fill="hold" grpId="0" nodeType="withEffect">
                                  <p:stCondLst>
                                    <p:cond delay="25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par>
                          <p:cTn id="45" fill="hold">
                            <p:stCondLst>
                              <p:cond delay="1000"/>
                            </p:stCondLst>
                            <p:childTnLst>
                              <p:par>
                                <p:cTn id="46" presetID="2" presetClass="entr" presetSubtype="2"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250" fill="hold"/>
                                        <p:tgtEl>
                                          <p:spTgt spid="20"/>
                                        </p:tgtEl>
                                        <p:attrNameLst>
                                          <p:attrName>ppt_x</p:attrName>
                                        </p:attrNameLst>
                                      </p:cBhvr>
                                      <p:tavLst>
                                        <p:tav tm="0">
                                          <p:val>
                                            <p:strVal val="1+#ppt_w/2"/>
                                          </p:val>
                                        </p:tav>
                                        <p:tav tm="100000">
                                          <p:val>
                                            <p:strVal val="#ppt_x"/>
                                          </p:val>
                                        </p:tav>
                                      </p:tavLst>
                                    </p:anim>
                                    <p:anim calcmode="lin" valueType="num">
                                      <p:cBhvr additive="base">
                                        <p:cTn id="49" dur="25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25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250" fill="hold"/>
                                        <p:tgtEl>
                                          <p:spTgt spid="28"/>
                                        </p:tgtEl>
                                        <p:attrNameLst>
                                          <p:attrName>ppt_x</p:attrName>
                                        </p:attrNameLst>
                                      </p:cBhvr>
                                      <p:tavLst>
                                        <p:tav tm="0">
                                          <p:val>
                                            <p:strVal val="1+#ppt_w/2"/>
                                          </p:val>
                                        </p:tav>
                                        <p:tav tm="100000">
                                          <p:val>
                                            <p:strVal val="#ppt_x"/>
                                          </p:val>
                                        </p:tav>
                                      </p:tavLst>
                                    </p:anim>
                                    <p:anim calcmode="lin" valueType="num">
                                      <p:cBhvr additive="base">
                                        <p:cTn id="53" dur="250" fill="hold"/>
                                        <p:tgtEl>
                                          <p:spTgt spid="28"/>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50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250" fill="hold"/>
                                        <p:tgtEl>
                                          <p:spTgt spid="29"/>
                                        </p:tgtEl>
                                        <p:attrNameLst>
                                          <p:attrName>ppt_x</p:attrName>
                                        </p:attrNameLst>
                                      </p:cBhvr>
                                      <p:tavLst>
                                        <p:tav tm="0">
                                          <p:val>
                                            <p:strVal val="1+#ppt_w/2"/>
                                          </p:val>
                                        </p:tav>
                                        <p:tav tm="100000">
                                          <p:val>
                                            <p:strVal val="#ppt_x"/>
                                          </p:val>
                                        </p:tav>
                                      </p:tavLst>
                                    </p:anim>
                                    <p:anim calcmode="lin" valueType="num">
                                      <p:cBhvr additive="base">
                                        <p:cTn id="57" dur="250" fill="hold"/>
                                        <p:tgtEl>
                                          <p:spTgt spid="29"/>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75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250" fill="hold"/>
                                        <p:tgtEl>
                                          <p:spTgt spid="27"/>
                                        </p:tgtEl>
                                        <p:attrNameLst>
                                          <p:attrName>ppt_x</p:attrName>
                                        </p:attrNameLst>
                                      </p:cBhvr>
                                      <p:tavLst>
                                        <p:tav tm="0">
                                          <p:val>
                                            <p:strVal val="1+#ppt_w/2"/>
                                          </p:val>
                                        </p:tav>
                                        <p:tav tm="100000">
                                          <p:val>
                                            <p:strVal val="#ppt_x"/>
                                          </p:val>
                                        </p:tav>
                                      </p:tavLst>
                                    </p:anim>
                                    <p:anim calcmode="lin" valueType="num">
                                      <p:cBhvr additive="base">
                                        <p:cTn id="61" dur="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P spid="25" grpId="0" animBg="1"/>
      <p:bldP spid="26" grpId="0" animBg="1"/>
      <p:bldP spid="27" grpId="0"/>
      <p:bldP spid="28" grpId="0"/>
      <p:bldP spid="29" grpId="0"/>
      <p:bldP spid="30" grpId="0" animBg="1"/>
      <p:bldP spid="31" grpId="0" animBg="1"/>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
        <p:nvSpPr>
          <p:cNvPr id="106" name="Text Box 30"/>
          <p:cNvSpPr>
            <a:spLocks noChangeArrowheads="1"/>
          </p:cNvSpPr>
          <p:nvPr/>
        </p:nvSpPr>
        <p:spPr bwMode="auto">
          <a:xfrm>
            <a:off x="3450138" y="2903404"/>
            <a:ext cx="2514481"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atinLnBrk="1">
              <a:buClr>
                <a:srgbClr val="FF0000"/>
              </a:buClr>
              <a:buSzPct val="70000"/>
            </a:pPr>
            <a:r>
              <a:rPr lang="en-US" altLang="zh-CN" sz="18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10 </a:t>
            </a:r>
            <a:r>
              <a:rPr lang="zh-CN" altLang="en-US"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条成绩，点击添加文本</a:t>
            </a:r>
            <a:endParaRPr lang="zh-CN" altLang="en-US" sz="1355" dirty="0"/>
          </a:p>
        </p:txBody>
      </p:sp>
      <p:sp>
        <p:nvSpPr>
          <p:cNvPr id="107" name="Freeform 7"/>
          <p:cNvSpPr>
            <a:spLocks noChangeArrowheads="1"/>
          </p:cNvSpPr>
          <p:nvPr/>
        </p:nvSpPr>
        <p:spPr bwMode="auto">
          <a:xfrm>
            <a:off x="1234008" y="1028700"/>
            <a:ext cx="4861046" cy="3387034"/>
          </a:xfrm>
          <a:custGeom>
            <a:avLst/>
            <a:gdLst>
              <a:gd name="T0" fmla="*/ 0 w 625"/>
              <a:gd name="T1" fmla="*/ 2147483647 h 495"/>
              <a:gd name="T2" fmla="*/ 2147483647 w 625"/>
              <a:gd name="T3" fmla="*/ 2147483647 h 495"/>
              <a:gd name="T4" fmla="*/ 2147483647 w 625"/>
              <a:gd name="T5" fmla="*/ 2147483647 h 495"/>
              <a:gd name="T6" fmla="*/ 2147483647 w 625"/>
              <a:gd name="T7" fmla="*/ 2147483647 h 495"/>
              <a:gd name="T8" fmla="*/ 2147483647 w 625"/>
              <a:gd name="T9" fmla="*/ 2147483647 h 495"/>
              <a:gd name="T10" fmla="*/ 2147483647 w 625"/>
              <a:gd name="T11" fmla="*/ 2147483647 h 495"/>
              <a:gd name="T12" fmla="*/ 2147483647 w 625"/>
              <a:gd name="T13" fmla="*/ 2147483647 h 495"/>
              <a:gd name="T14" fmla="*/ 2147483647 w 625"/>
              <a:gd name="T15" fmla="*/ 2147483647 h 495"/>
              <a:gd name="T16" fmla="*/ 2147483647 w 625"/>
              <a:gd name="T17" fmla="*/ 2147483647 h 495"/>
              <a:gd name="T18" fmla="*/ 2147483647 w 625"/>
              <a:gd name="T19" fmla="*/ 2147483647 h 495"/>
              <a:gd name="T20" fmla="*/ 2147483647 w 625"/>
              <a:gd name="T21" fmla="*/ 2147483647 h 495"/>
              <a:gd name="T22" fmla="*/ 2147483647 w 625"/>
              <a:gd name="T23" fmla="*/ 2147483647 h 495"/>
              <a:gd name="T24" fmla="*/ 2147483647 w 625"/>
              <a:gd name="T25" fmla="*/ 2147483647 h 495"/>
              <a:gd name="T26" fmla="*/ 2147483647 w 625"/>
              <a:gd name="T27" fmla="*/ 2147483647 h 495"/>
              <a:gd name="T28" fmla="*/ 2147483647 w 625"/>
              <a:gd name="T29" fmla="*/ 1772890328 h 495"/>
              <a:gd name="T30" fmla="*/ 2147483647 w 625"/>
              <a:gd name="T31" fmla="*/ 1283821987 h 495"/>
              <a:gd name="T32" fmla="*/ 2147483647 w 625"/>
              <a:gd name="T33" fmla="*/ 611339336 h 495"/>
              <a:gd name="T34" fmla="*/ 2147483647 w 625"/>
              <a:gd name="T35" fmla="*/ 0 h 495"/>
              <a:gd name="T36" fmla="*/ 2147483647 w 625"/>
              <a:gd name="T37" fmla="*/ 1956296820 h 495"/>
              <a:gd name="T38" fmla="*/ 2147483647 w 625"/>
              <a:gd name="T39" fmla="*/ 2147483647 h 495"/>
              <a:gd name="T40" fmla="*/ 2147483647 w 625"/>
              <a:gd name="T41" fmla="*/ 2147483647 h 495"/>
              <a:gd name="T42" fmla="*/ 2147483647 w 625"/>
              <a:gd name="T43" fmla="*/ 2147483647 h 495"/>
              <a:gd name="T44" fmla="*/ 2147483647 w 625"/>
              <a:gd name="T45" fmla="*/ 2147483647 h 495"/>
              <a:gd name="T46" fmla="*/ 2147483647 w 625"/>
              <a:gd name="T47" fmla="*/ 2147483647 h 495"/>
              <a:gd name="T48" fmla="*/ 2147483647 w 625"/>
              <a:gd name="T49" fmla="*/ 2147483647 h 495"/>
              <a:gd name="T50" fmla="*/ 2147483647 w 625"/>
              <a:gd name="T51" fmla="*/ 2147483647 h 495"/>
              <a:gd name="T52" fmla="*/ 2147483647 w 625"/>
              <a:gd name="T53" fmla="*/ 2147483647 h 495"/>
              <a:gd name="T54" fmla="*/ 2147483647 w 625"/>
              <a:gd name="T55" fmla="*/ 2147483647 h 495"/>
              <a:gd name="T56" fmla="*/ 2147483647 w 625"/>
              <a:gd name="T57" fmla="*/ 2147483647 h 495"/>
              <a:gd name="T58" fmla="*/ 2147483647 w 625"/>
              <a:gd name="T59" fmla="*/ 2147483647 h 495"/>
              <a:gd name="T60" fmla="*/ 2147483647 w 625"/>
              <a:gd name="T61" fmla="*/ 2147483647 h 495"/>
              <a:gd name="T62" fmla="*/ 2147483647 w 625"/>
              <a:gd name="T63" fmla="*/ 2147483647 h 495"/>
              <a:gd name="T64" fmla="*/ 2147483647 w 625"/>
              <a:gd name="T65" fmla="*/ 2147483647 h 495"/>
              <a:gd name="T66" fmla="*/ 2147483647 w 625"/>
              <a:gd name="T67" fmla="*/ 2147483647 h 495"/>
              <a:gd name="T68" fmla="*/ 2147483647 w 625"/>
              <a:gd name="T69" fmla="*/ 2147483647 h 495"/>
              <a:gd name="T70" fmla="*/ 0 w 625"/>
              <a:gd name="T71" fmla="*/ 2147483647 h 495"/>
              <a:gd name="T72" fmla="*/ 0 w 625"/>
              <a:gd name="T73" fmla="*/ 2147483647 h 4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5"/>
              <a:gd name="T112" fmla="*/ 0 h 495"/>
              <a:gd name="T113" fmla="*/ 625 w 625"/>
              <a:gd name="T114" fmla="*/ 495 h 49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5" h="495">
                <a:moveTo>
                  <a:pt x="0" y="455"/>
                </a:moveTo>
                <a:lnTo>
                  <a:pt x="117" y="455"/>
                </a:lnTo>
                <a:lnTo>
                  <a:pt x="117" y="378"/>
                </a:lnTo>
                <a:lnTo>
                  <a:pt x="117" y="337"/>
                </a:lnTo>
                <a:lnTo>
                  <a:pt x="158" y="337"/>
                </a:lnTo>
                <a:lnTo>
                  <a:pt x="235" y="337"/>
                </a:lnTo>
                <a:lnTo>
                  <a:pt x="235" y="260"/>
                </a:lnTo>
                <a:lnTo>
                  <a:pt x="235" y="219"/>
                </a:lnTo>
                <a:lnTo>
                  <a:pt x="276" y="219"/>
                </a:lnTo>
                <a:lnTo>
                  <a:pt x="353" y="219"/>
                </a:lnTo>
                <a:lnTo>
                  <a:pt x="353" y="142"/>
                </a:lnTo>
                <a:lnTo>
                  <a:pt x="353" y="101"/>
                </a:lnTo>
                <a:lnTo>
                  <a:pt x="394" y="101"/>
                </a:lnTo>
                <a:lnTo>
                  <a:pt x="495" y="101"/>
                </a:lnTo>
                <a:lnTo>
                  <a:pt x="568" y="29"/>
                </a:lnTo>
                <a:lnTo>
                  <a:pt x="560" y="21"/>
                </a:lnTo>
                <a:lnTo>
                  <a:pt x="593" y="10"/>
                </a:lnTo>
                <a:lnTo>
                  <a:pt x="625" y="0"/>
                </a:lnTo>
                <a:lnTo>
                  <a:pt x="615" y="32"/>
                </a:lnTo>
                <a:lnTo>
                  <a:pt x="604" y="65"/>
                </a:lnTo>
                <a:lnTo>
                  <a:pt x="596" y="57"/>
                </a:lnTo>
                <a:lnTo>
                  <a:pt x="512" y="142"/>
                </a:lnTo>
                <a:lnTo>
                  <a:pt x="394" y="142"/>
                </a:lnTo>
                <a:lnTo>
                  <a:pt x="394" y="219"/>
                </a:lnTo>
                <a:lnTo>
                  <a:pt x="394" y="260"/>
                </a:lnTo>
                <a:lnTo>
                  <a:pt x="353" y="260"/>
                </a:lnTo>
                <a:lnTo>
                  <a:pt x="276" y="260"/>
                </a:lnTo>
                <a:lnTo>
                  <a:pt x="276" y="337"/>
                </a:lnTo>
                <a:lnTo>
                  <a:pt x="276" y="378"/>
                </a:lnTo>
                <a:lnTo>
                  <a:pt x="235" y="378"/>
                </a:lnTo>
                <a:lnTo>
                  <a:pt x="158" y="378"/>
                </a:lnTo>
                <a:lnTo>
                  <a:pt x="158" y="455"/>
                </a:lnTo>
                <a:lnTo>
                  <a:pt x="158" y="495"/>
                </a:lnTo>
                <a:lnTo>
                  <a:pt x="117" y="495"/>
                </a:lnTo>
                <a:lnTo>
                  <a:pt x="0" y="495"/>
                </a:lnTo>
                <a:lnTo>
                  <a:pt x="0" y="455"/>
                </a:lnTo>
              </a:path>
            </a:pathLst>
          </a:custGeom>
          <a:gradFill rotWithShape="1">
            <a:gsLst>
              <a:gs pos="0">
                <a:srgbClr val="0070C0"/>
              </a:gs>
              <a:gs pos="100000">
                <a:srgbClr val="00B0F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sz="1355"/>
          </a:p>
        </p:txBody>
      </p:sp>
      <p:sp>
        <p:nvSpPr>
          <p:cNvPr id="108" name="矩形 8"/>
          <p:cNvSpPr>
            <a:spLocks noChangeArrowheads="1"/>
          </p:cNvSpPr>
          <p:nvPr/>
        </p:nvSpPr>
        <p:spPr bwMode="auto">
          <a:xfrm>
            <a:off x="1272568" y="3759371"/>
            <a:ext cx="787395" cy="30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355"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2001</a:t>
            </a:r>
            <a:r>
              <a:rPr lang="zh-CN" altLang="en-US" sz="1355"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年</a:t>
            </a:r>
            <a:endParaRPr lang="zh-CN" altLang="en-US" sz="1355" b="1" dirty="0">
              <a:solidFill>
                <a:schemeClr val="tx1">
                  <a:lumMod val="85000"/>
                  <a:lumOff val="15000"/>
                </a:schemeClr>
              </a:solidFill>
              <a:ea typeface="微软雅黑" panose="020B0503020204020204" pitchFamily="34" charset="-122"/>
            </a:endParaRPr>
          </a:p>
        </p:txBody>
      </p:sp>
      <p:sp>
        <p:nvSpPr>
          <p:cNvPr id="109" name="矩形 9"/>
          <p:cNvSpPr>
            <a:spLocks noChangeArrowheads="1"/>
          </p:cNvSpPr>
          <p:nvPr/>
        </p:nvSpPr>
        <p:spPr bwMode="auto">
          <a:xfrm>
            <a:off x="2121169" y="2971904"/>
            <a:ext cx="787395" cy="30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pPr>
            <a:r>
              <a:rPr lang="en-US" altLang="zh-CN" sz="1355"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2005</a:t>
            </a:r>
            <a:r>
              <a:rPr lang="zh-CN" altLang="en-US" sz="1355"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年</a:t>
            </a:r>
            <a:endParaRPr lang="zh-CN" altLang="en-US" sz="1355"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0" name="矩形 10"/>
          <p:cNvSpPr>
            <a:spLocks noChangeArrowheads="1"/>
          </p:cNvSpPr>
          <p:nvPr/>
        </p:nvSpPr>
        <p:spPr bwMode="auto">
          <a:xfrm>
            <a:off x="3074087" y="2162235"/>
            <a:ext cx="787395" cy="30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pPr>
            <a:r>
              <a:rPr lang="en-US" altLang="zh-CN" sz="1355"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2012</a:t>
            </a:r>
            <a:r>
              <a:rPr lang="zh-CN" altLang="en-US" sz="1355"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年</a:t>
            </a:r>
            <a:endParaRPr lang="zh-CN" altLang="en-US" sz="1355" b="1" dirty="0">
              <a:solidFill>
                <a:schemeClr val="tx1">
                  <a:lumMod val="85000"/>
                  <a:lumOff val="15000"/>
                </a:schemeClr>
              </a:solidFill>
            </a:endParaRPr>
          </a:p>
        </p:txBody>
      </p:sp>
      <p:sp>
        <p:nvSpPr>
          <p:cNvPr id="111" name="矩形 11"/>
          <p:cNvSpPr>
            <a:spLocks noChangeArrowheads="1"/>
          </p:cNvSpPr>
          <p:nvPr/>
        </p:nvSpPr>
        <p:spPr bwMode="auto">
          <a:xfrm>
            <a:off x="4045689" y="1330366"/>
            <a:ext cx="787395" cy="30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buFont typeface="Wingdings" panose="05000000000000000000" pitchFamily="2" charset="2"/>
              <a:buNone/>
            </a:pPr>
            <a:r>
              <a:rPr lang="en-US" altLang="zh-CN" sz="1355"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2015</a:t>
            </a:r>
            <a:r>
              <a:rPr lang="zh-CN" altLang="en-US" sz="1355"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年</a:t>
            </a:r>
            <a:endParaRPr lang="zh-CN" altLang="en-US" sz="1355"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2" name="Text Box 30"/>
          <p:cNvSpPr>
            <a:spLocks noChangeArrowheads="1"/>
          </p:cNvSpPr>
          <p:nvPr/>
        </p:nvSpPr>
        <p:spPr bwMode="auto">
          <a:xfrm>
            <a:off x="4367762" y="2093735"/>
            <a:ext cx="2083699"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atinLnBrk="1">
              <a:buClr>
                <a:srgbClr val="FF0000"/>
              </a:buClr>
              <a:buSzPct val="70000"/>
            </a:pPr>
            <a:r>
              <a:rPr lang="en-US" altLang="zh-CN" sz="18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10 </a:t>
            </a:r>
            <a:r>
              <a:rPr lang="zh-CN" altLang="en-US"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条成绩，点击添加文本</a:t>
            </a:r>
            <a:endParaRPr lang="zh-CN" altLang="en-US" sz="1355" dirty="0"/>
          </a:p>
        </p:txBody>
      </p:sp>
      <p:sp>
        <p:nvSpPr>
          <p:cNvPr id="113" name="Text Box 30"/>
          <p:cNvSpPr>
            <a:spLocks noChangeArrowheads="1"/>
          </p:cNvSpPr>
          <p:nvPr/>
        </p:nvSpPr>
        <p:spPr bwMode="auto">
          <a:xfrm>
            <a:off x="2532514" y="3708573"/>
            <a:ext cx="2513291"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atinLnBrk="1">
              <a:buClr>
                <a:srgbClr val="FF0000"/>
              </a:buClr>
              <a:buSzPct val="70000"/>
            </a:pPr>
            <a:r>
              <a:rPr lang="en-US" altLang="zh-CN" sz="18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10 </a:t>
            </a:r>
            <a:r>
              <a:rPr lang="zh-CN" altLang="en-US"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条成绩，点击添加文本</a:t>
            </a:r>
            <a:endParaRPr lang="zh-CN" altLang="en-US" sz="1355" dirty="0"/>
          </a:p>
        </p:txBody>
      </p:sp>
      <p:sp>
        <p:nvSpPr>
          <p:cNvPr id="114" name="Text Box 30"/>
          <p:cNvSpPr>
            <a:spLocks noChangeArrowheads="1"/>
          </p:cNvSpPr>
          <p:nvPr/>
        </p:nvSpPr>
        <p:spPr bwMode="auto">
          <a:xfrm>
            <a:off x="1183066" y="4468763"/>
            <a:ext cx="2513291"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atinLnBrk="1">
              <a:buClr>
                <a:srgbClr val="FF0000"/>
              </a:buClr>
              <a:buSzPct val="70000"/>
            </a:pPr>
            <a:r>
              <a:rPr lang="en-US" altLang="zh-CN" sz="18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10 </a:t>
            </a:r>
            <a:r>
              <a:rPr lang="zh-CN" altLang="en-US"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条成绩，点击添加文本</a:t>
            </a:r>
            <a:endParaRPr lang="zh-CN" altLang="en-US" sz="1355"/>
          </a:p>
        </p:txBody>
      </p:sp>
      <p:sp>
        <p:nvSpPr>
          <p:cNvPr id="115" name="矩形 114"/>
          <p:cNvSpPr/>
          <p:nvPr/>
        </p:nvSpPr>
        <p:spPr>
          <a:xfrm>
            <a:off x="6775329" y="1784339"/>
            <a:ext cx="2267071" cy="2860398"/>
          </a:xfrm>
          <a:prstGeom prst="rect">
            <a:avLst/>
          </a:prstGeom>
        </p:spPr>
        <p:txBody>
          <a:bodyPr wrap="square">
            <a:spAutoFit/>
          </a:bodyPr>
          <a:lstStyle/>
          <a:p>
            <a:pPr>
              <a:lnSpc>
                <a:spcPct val="15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a:lnSpc>
                <a:spcPct val="150000"/>
              </a:lnSpc>
            </a:pP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0-#ppt_w/2"/>
                                          </p:val>
                                        </p:tav>
                                        <p:tav tm="100000">
                                          <p:val>
                                            <p:strVal val="#ppt_x"/>
                                          </p:val>
                                        </p:tav>
                                      </p:tavLst>
                                    </p:anim>
                                    <p:anim calcmode="lin" valueType="num">
                                      <p:cBhvr additive="base">
                                        <p:cTn id="8" dur="500" fill="hold"/>
                                        <p:tgtEl>
                                          <p:spTgt spid="105"/>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07"/>
                                        </p:tgtEl>
                                        <p:attrNameLst>
                                          <p:attrName>style.visibility</p:attrName>
                                        </p:attrNameLst>
                                      </p:cBhvr>
                                      <p:to>
                                        <p:strVal val="visible"/>
                                      </p:to>
                                    </p:set>
                                    <p:animEffect>
                                      <p:cBhvr>
                                        <p:cTn id="11" dur="750"/>
                                        <p:tgtEl>
                                          <p:spTgt spid="107"/>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112"/>
                                        </p:tgtEl>
                                        <p:attrNameLst>
                                          <p:attrName>style.visibility</p:attrName>
                                        </p:attrNameLst>
                                      </p:cBhvr>
                                      <p:to>
                                        <p:strVal val="visible"/>
                                      </p:to>
                                    </p:set>
                                    <p:anim calcmode="lin" valueType="num">
                                      <p:cBhvr>
                                        <p:cTn id="15" dur="500" fill="hold"/>
                                        <p:tgtEl>
                                          <p:spTgt spid="112"/>
                                        </p:tgtEl>
                                        <p:attrNameLst>
                                          <p:attrName>ppt_x</p:attrName>
                                        </p:attrNameLst>
                                      </p:cBhvr>
                                      <p:tavLst>
                                        <p:tav tm="0">
                                          <p:val>
                                            <p:strVal val="1+#ppt_w/2"/>
                                          </p:val>
                                        </p:tav>
                                        <p:tav tm="100000">
                                          <p:val>
                                            <p:strVal val="#ppt_x"/>
                                          </p:val>
                                        </p:tav>
                                      </p:tavLst>
                                    </p:anim>
                                    <p:anim calcmode="lin" valueType="num">
                                      <p:cBhvr>
                                        <p:cTn id="16" dur="500" fill="hold"/>
                                        <p:tgtEl>
                                          <p:spTgt spid="11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106"/>
                                        </p:tgtEl>
                                        <p:attrNameLst>
                                          <p:attrName>style.visibility</p:attrName>
                                        </p:attrNameLst>
                                      </p:cBhvr>
                                      <p:to>
                                        <p:strVal val="visible"/>
                                      </p:to>
                                    </p:set>
                                    <p:anim calcmode="lin" valueType="num">
                                      <p:cBhvr>
                                        <p:cTn id="19" dur="500" fill="hold"/>
                                        <p:tgtEl>
                                          <p:spTgt spid="106"/>
                                        </p:tgtEl>
                                        <p:attrNameLst>
                                          <p:attrName>ppt_x</p:attrName>
                                        </p:attrNameLst>
                                      </p:cBhvr>
                                      <p:tavLst>
                                        <p:tav tm="0">
                                          <p:val>
                                            <p:strVal val="1+#ppt_w/2"/>
                                          </p:val>
                                        </p:tav>
                                        <p:tav tm="100000">
                                          <p:val>
                                            <p:strVal val="#ppt_x"/>
                                          </p:val>
                                        </p:tav>
                                      </p:tavLst>
                                    </p:anim>
                                    <p:anim calcmode="lin" valueType="num">
                                      <p:cBhvr>
                                        <p:cTn id="20" dur="500" fill="hold"/>
                                        <p:tgtEl>
                                          <p:spTgt spid="10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113"/>
                                        </p:tgtEl>
                                        <p:attrNameLst>
                                          <p:attrName>style.visibility</p:attrName>
                                        </p:attrNameLst>
                                      </p:cBhvr>
                                      <p:to>
                                        <p:strVal val="visible"/>
                                      </p:to>
                                    </p:set>
                                    <p:anim calcmode="lin" valueType="num">
                                      <p:cBhvr>
                                        <p:cTn id="23" dur="500" fill="hold"/>
                                        <p:tgtEl>
                                          <p:spTgt spid="113"/>
                                        </p:tgtEl>
                                        <p:attrNameLst>
                                          <p:attrName>ppt_x</p:attrName>
                                        </p:attrNameLst>
                                      </p:cBhvr>
                                      <p:tavLst>
                                        <p:tav tm="0">
                                          <p:val>
                                            <p:strVal val="1+#ppt_w/2"/>
                                          </p:val>
                                        </p:tav>
                                        <p:tav tm="100000">
                                          <p:val>
                                            <p:strVal val="#ppt_x"/>
                                          </p:val>
                                        </p:tav>
                                      </p:tavLst>
                                    </p:anim>
                                    <p:anim calcmode="lin" valueType="num">
                                      <p:cBhvr>
                                        <p:cTn id="24" dur="500" fill="hold"/>
                                        <p:tgtEl>
                                          <p:spTgt spid="113"/>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750"/>
                                  </p:stCondLst>
                                  <p:childTnLst>
                                    <p:set>
                                      <p:cBhvr>
                                        <p:cTn id="26" dur="1" fill="hold">
                                          <p:stCondLst>
                                            <p:cond delay="0"/>
                                          </p:stCondLst>
                                        </p:cTn>
                                        <p:tgtEl>
                                          <p:spTgt spid="114"/>
                                        </p:tgtEl>
                                        <p:attrNameLst>
                                          <p:attrName>style.visibility</p:attrName>
                                        </p:attrNameLst>
                                      </p:cBhvr>
                                      <p:to>
                                        <p:strVal val="visible"/>
                                      </p:to>
                                    </p:set>
                                    <p:anim calcmode="lin" valueType="num">
                                      <p:cBhvr>
                                        <p:cTn id="27" dur="500" fill="hold"/>
                                        <p:tgtEl>
                                          <p:spTgt spid="114"/>
                                        </p:tgtEl>
                                        <p:attrNameLst>
                                          <p:attrName>ppt_x</p:attrName>
                                        </p:attrNameLst>
                                      </p:cBhvr>
                                      <p:tavLst>
                                        <p:tav tm="0">
                                          <p:val>
                                            <p:strVal val="1+#ppt_w/2"/>
                                          </p:val>
                                        </p:tav>
                                        <p:tav tm="100000">
                                          <p:val>
                                            <p:strVal val="#ppt_x"/>
                                          </p:val>
                                        </p:tav>
                                      </p:tavLst>
                                    </p:anim>
                                    <p:anim calcmode="lin" valueType="num">
                                      <p:cBhvr>
                                        <p:cTn id="28" dur="500" fill="hold"/>
                                        <p:tgtEl>
                                          <p:spTgt spid="11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wipe(left)">
                                      <p:cBhvr>
                                        <p:cTn id="3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bldLvl="0" autoUpdateAnimBg="0"/>
      <p:bldP spid="107" grpId="0" animBg="1"/>
      <p:bldP spid="112" grpId="0" bldLvl="0" autoUpdateAnimBg="0"/>
      <p:bldP spid="113" grpId="0" bldLvl="0" autoUpdateAnimBg="0"/>
      <p:bldP spid="114" grpId="0" bldLvl="0" autoUpdateAnimBg="0"/>
      <p:bldP spid="1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
        <p:nvSpPr>
          <p:cNvPr id="48" name="矩形 47"/>
          <p:cNvSpPr/>
          <p:nvPr/>
        </p:nvSpPr>
        <p:spPr>
          <a:xfrm>
            <a:off x="2071645" y="1720997"/>
            <a:ext cx="6231994" cy="3019059"/>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355"/>
          </a:p>
        </p:txBody>
      </p:sp>
      <p:sp>
        <p:nvSpPr>
          <p:cNvPr id="49" name="椭圆 48"/>
          <p:cNvSpPr/>
          <p:nvPr/>
        </p:nvSpPr>
        <p:spPr>
          <a:xfrm>
            <a:off x="1435071" y="2621419"/>
            <a:ext cx="1213335" cy="1218217"/>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500">
                <a:latin typeface="微软雅黑" panose="020B0503020204020204" pitchFamily="34" charset="-122"/>
                <a:ea typeface="微软雅黑" panose="020B0503020204020204" pitchFamily="34" charset="-122"/>
              </a:rPr>
              <a:t>点击添加文本</a:t>
            </a:r>
            <a:endParaRPr lang="zh-CN" altLang="en-US" sz="1500">
              <a:latin typeface="微软雅黑" panose="020B0503020204020204" pitchFamily="34" charset="-122"/>
              <a:ea typeface="微软雅黑" panose="020B0503020204020204" pitchFamily="34" charset="-122"/>
            </a:endParaRPr>
          </a:p>
        </p:txBody>
      </p:sp>
      <p:sp>
        <p:nvSpPr>
          <p:cNvPr id="50" name="椭圆 49"/>
          <p:cNvSpPr/>
          <p:nvPr/>
        </p:nvSpPr>
        <p:spPr>
          <a:xfrm>
            <a:off x="7667065" y="2621419"/>
            <a:ext cx="1213335" cy="1218217"/>
          </a:xfrm>
          <a:prstGeom prst="ellips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500">
                <a:latin typeface="微软雅黑" panose="020B0503020204020204" pitchFamily="34" charset="-122"/>
                <a:ea typeface="微软雅黑" panose="020B0503020204020204" pitchFamily="34" charset="-122"/>
              </a:rPr>
              <a:t>点击添加文本</a:t>
            </a:r>
            <a:endParaRPr lang="zh-CN" altLang="en-US" sz="1500">
              <a:latin typeface="微软雅黑" panose="020B0503020204020204" pitchFamily="34" charset="-122"/>
              <a:ea typeface="微软雅黑" panose="020B0503020204020204" pitchFamily="34" charset="-122"/>
            </a:endParaRPr>
          </a:p>
        </p:txBody>
      </p:sp>
      <p:sp>
        <p:nvSpPr>
          <p:cNvPr id="51" name="矩形 50"/>
          <p:cNvSpPr/>
          <p:nvPr/>
        </p:nvSpPr>
        <p:spPr>
          <a:xfrm>
            <a:off x="4592945" y="2614584"/>
            <a:ext cx="1347326" cy="309973"/>
          </a:xfrm>
          <a:prstGeom prst="rect">
            <a:avLst/>
          </a:prstGeom>
        </p:spPr>
        <p:txBody>
          <a:bodyPr wrap="none" lIns="67073" tIns="33536" rIns="67073" bIns="33536">
            <a:spAutoFit/>
          </a:bodyPr>
          <a:lstStyle/>
          <a:p>
            <a:r>
              <a:rPr lang="zh-CN" altLang="en-US" sz="1575">
                <a:solidFill>
                  <a:srgbClr val="666666"/>
                </a:solidFill>
                <a:latin typeface="微软雅黑" panose="020B0503020204020204" pitchFamily="34" charset="-122"/>
                <a:ea typeface="微软雅黑" panose="020B0503020204020204" pitchFamily="34" charset="-122"/>
              </a:rPr>
              <a:t>点击添加标题</a:t>
            </a:r>
            <a:endParaRPr lang="zh-CN" altLang="en-US" sz="1575"/>
          </a:p>
        </p:txBody>
      </p:sp>
      <p:sp>
        <p:nvSpPr>
          <p:cNvPr id="52" name="矩形 51"/>
          <p:cNvSpPr/>
          <p:nvPr/>
        </p:nvSpPr>
        <p:spPr>
          <a:xfrm>
            <a:off x="4592945" y="3574806"/>
            <a:ext cx="1347326" cy="309973"/>
          </a:xfrm>
          <a:prstGeom prst="rect">
            <a:avLst/>
          </a:prstGeom>
        </p:spPr>
        <p:txBody>
          <a:bodyPr wrap="none" lIns="67073" tIns="33536" rIns="67073" bIns="33536">
            <a:spAutoFit/>
          </a:bodyPr>
          <a:lstStyle/>
          <a:p>
            <a:r>
              <a:rPr lang="zh-CN" altLang="en-US" sz="1575">
                <a:solidFill>
                  <a:srgbClr val="666666"/>
                </a:solidFill>
                <a:latin typeface="微软雅黑" panose="020B0503020204020204" pitchFamily="34" charset="-122"/>
                <a:ea typeface="微软雅黑" panose="020B0503020204020204" pitchFamily="34" charset="-122"/>
              </a:rPr>
              <a:t>点击添加标题</a:t>
            </a:r>
            <a:endParaRPr lang="zh-CN" altLang="en-US" sz="1575"/>
          </a:p>
        </p:txBody>
      </p:sp>
      <p:sp>
        <p:nvSpPr>
          <p:cNvPr id="53" name="上箭头 52"/>
          <p:cNvSpPr/>
          <p:nvPr/>
        </p:nvSpPr>
        <p:spPr>
          <a:xfrm>
            <a:off x="4633727" y="2008894"/>
            <a:ext cx="1107828" cy="529660"/>
          </a:xfrm>
          <a:prstGeom prst="upArrow">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355"/>
          </a:p>
        </p:txBody>
      </p:sp>
      <p:sp>
        <p:nvSpPr>
          <p:cNvPr id="54" name="上箭头 53"/>
          <p:cNvSpPr/>
          <p:nvPr/>
        </p:nvSpPr>
        <p:spPr>
          <a:xfrm flipV="1">
            <a:off x="4633727" y="3945567"/>
            <a:ext cx="1107828" cy="529660"/>
          </a:xfrm>
          <a:prstGeom prst="upArrow">
            <a:avLst/>
          </a:prstGeom>
          <a:no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355"/>
          </a:p>
        </p:txBody>
      </p:sp>
      <p:sp>
        <p:nvSpPr>
          <p:cNvPr id="55" name="矩形 54"/>
          <p:cNvSpPr/>
          <p:nvPr/>
        </p:nvSpPr>
        <p:spPr>
          <a:xfrm>
            <a:off x="3479800" y="4581159"/>
            <a:ext cx="3323483" cy="317796"/>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575">
                <a:latin typeface="微软雅黑" panose="020B0503020204020204" pitchFamily="34" charset="-122"/>
                <a:ea typeface="微软雅黑" panose="020B0503020204020204" pitchFamily="34" charset="-122"/>
              </a:rPr>
              <a:t>点击添加文本</a:t>
            </a:r>
            <a:endParaRPr lang="zh-CN" altLang="en-US" sz="1575">
              <a:latin typeface="微软雅黑" panose="020B0503020204020204" pitchFamily="34" charset="-122"/>
              <a:ea typeface="微软雅黑" panose="020B0503020204020204" pitchFamily="34" charset="-122"/>
            </a:endParaRPr>
          </a:p>
        </p:txBody>
      </p:sp>
      <p:sp>
        <p:nvSpPr>
          <p:cNvPr id="56" name="矩形 55"/>
          <p:cNvSpPr/>
          <p:nvPr/>
        </p:nvSpPr>
        <p:spPr>
          <a:xfrm>
            <a:off x="3479800" y="1562100"/>
            <a:ext cx="3323483" cy="317796"/>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575" dirty="0">
                <a:latin typeface="微软雅黑" panose="020B0503020204020204" pitchFamily="34" charset="-122"/>
                <a:ea typeface="微软雅黑" panose="020B0503020204020204" pitchFamily="34" charset="-122"/>
              </a:rPr>
              <a:t>点击添加文本</a:t>
            </a:r>
            <a:endParaRPr lang="zh-CN" altLang="en-US" sz="1575" dirty="0">
              <a:latin typeface="微软雅黑" panose="020B0503020204020204" pitchFamily="34" charset="-122"/>
              <a:ea typeface="微软雅黑" panose="020B0503020204020204" pitchFamily="34" charset="-122"/>
            </a:endParaRPr>
          </a:p>
        </p:txBody>
      </p:sp>
      <p:sp>
        <p:nvSpPr>
          <p:cNvPr id="57" name="五边形 2"/>
          <p:cNvSpPr/>
          <p:nvPr/>
        </p:nvSpPr>
        <p:spPr>
          <a:xfrm>
            <a:off x="3018147" y="3270252"/>
            <a:ext cx="4338991" cy="238347"/>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355"/>
          </a:p>
        </p:txBody>
      </p:sp>
      <p:sp>
        <p:nvSpPr>
          <p:cNvPr id="58" name="五边形 2"/>
          <p:cNvSpPr/>
          <p:nvPr/>
        </p:nvSpPr>
        <p:spPr>
          <a:xfrm flipH="1">
            <a:off x="3018147" y="2952456"/>
            <a:ext cx="4338991" cy="238347"/>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355"/>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right)">
                                      <p:cBhvr>
                                        <p:cTn id="26" dur="500"/>
                                        <p:tgtEl>
                                          <p:spTgt spid="58"/>
                                        </p:tgtEl>
                                      </p:cBhvr>
                                    </p:animEffect>
                                  </p:childTnLst>
                                </p:cTn>
                              </p:par>
                            </p:childTnLst>
                          </p:cTn>
                        </p:par>
                        <p:par>
                          <p:cTn id="27" fill="hold">
                            <p:stCondLst>
                              <p:cond delay="1500"/>
                            </p:stCondLst>
                            <p:childTnLst>
                              <p:par>
                                <p:cTn id="28" presetID="47" presetClass="entr" presetSubtype="0"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1000"/>
                                        <p:tgtEl>
                                          <p:spTgt spid="51"/>
                                        </p:tgtEl>
                                      </p:cBhvr>
                                    </p:animEffect>
                                    <p:anim calcmode="lin" valueType="num">
                                      <p:cBhvr>
                                        <p:cTn id="36" dur="1000" fill="hold"/>
                                        <p:tgtEl>
                                          <p:spTgt spid="51"/>
                                        </p:tgtEl>
                                        <p:attrNameLst>
                                          <p:attrName>ppt_x</p:attrName>
                                        </p:attrNameLst>
                                      </p:cBhvr>
                                      <p:tavLst>
                                        <p:tav tm="0">
                                          <p:val>
                                            <p:strVal val="#ppt_x"/>
                                          </p:val>
                                        </p:tav>
                                        <p:tav tm="100000">
                                          <p:val>
                                            <p:strVal val="#ppt_x"/>
                                          </p:val>
                                        </p:tav>
                                      </p:tavLst>
                                    </p:anim>
                                    <p:anim calcmode="lin" valueType="num">
                                      <p:cBhvr>
                                        <p:cTn id="37" dur="1000" fill="hold"/>
                                        <p:tgtEl>
                                          <p:spTgt spid="51"/>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22" presetClass="entr" presetSubtype="4"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down)">
                                      <p:cBhvr>
                                        <p:cTn id="41" dur="500"/>
                                        <p:tgtEl>
                                          <p:spTgt spid="5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wipe(up)">
                                      <p:cBhvr>
                                        <p:cTn id="44" dur="500"/>
                                        <p:tgtEl>
                                          <p:spTgt spid="54"/>
                                        </p:tgtEl>
                                      </p:cBhvr>
                                    </p:animEffect>
                                  </p:childTnLst>
                                </p:cTn>
                              </p:par>
                            </p:childTnLst>
                          </p:cTn>
                        </p:par>
                        <p:par>
                          <p:cTn id="45" fill="hold">
                            <p:stCondLst>
                              <p:cond delay="3000"/>
                            </p:stCondLst>
                            <p:childTnLst>
                              <p:par>
                                <p:cTn id="46" presetID="16" presetClass="entr" presetSubtype="37" fill="hold" grpId="0"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barn(outVertical)">
                                      <p:cBhvr>
                                        <p:cTn id="48" dur="500"/>
                                        <p:tgtEl>
                                          <p:spTgt spid="56"/>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outVertical)">
                                      <p:cBhvr>
                                        <p:cTn id="51" dur="500"/>
                                        <p:tgtEl>
                                          <p:spTgt spid="55"/>
                                        </p:tgtEl>
                                      </p:cBhvr>
                                    </p:animEffect>
                                  </p:childTnLst>
                                </p:cTn>
                              </p:par>
                            </p:childTnLst>
                          </p:cTn>
                        </p:par>
                        <p:par>
                          <p:cTn id="52" fill="hold">
                            <p:stCondLst>
                              <p:cond delay="3500"/>
                            </p:stCondLst>
                            <p:childTnLst>
                              <p:par>
                                <p:cTn id="53" presetID="16" presetClass="entr" presetSubtype="37"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barn(outVertical)">
                                      <p:cBhvr>
                                        <p:cTn id="5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49" grpId="0" animBg="1"/>
      <p:bldP spid="50" grpId="0" animBg="1"/>
      <p:bldP spid="51" grpId="0"/>
      <p:bldP spid="52" grpId="0"/>
      <p:bldP spid="53" grpId="0" animBg="1"/>
      <p:bldP spid="54" grpId="0" animBg="1"/>
      <p:bldP spid="55" grpId="0" animBg="1"/>
      <p:bldP spid="56" grpId="0" animBg="1"/>
      <p:bldP spid="57" grpId="0" animBg="1"/>
      <p:bldP spid="5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10"/>
          <p:cNvSpPr>
            <a:spLocks noChangeArrowheads="1"/>
          </p:cNvSpPr>
          <p:nvPr/>
        </p:nvSpPr>
        <p:spPr bwMode="auto">
          <a:xfrm rot="16200000">
            <a:off x="4447178" y="-838246"/>
            <a:ext cx="1409660" cy="7488833"/>
          </a:xfrm>
          <a:prstGeom prst="downArrow">
            <a:avLst>
              <a:gd name="adj1" fmla="val 49065"/>
              <a:gd name="adj2" fmla="val 44827"/>
            </a:avLst>
          </a:prstGeom>
          <a:solidFill>
            <a:srgbClr val="00B0F0"/>
          </a:solidFill>
          <a:ln>
            <a:noFill/>
          </a:ln>
        </p:spPr>
        <p:txBody>
          <a:bodyPr vert="eaVert"/>
          <a:lstStyle/>
          <a:p>
            <a:endParaRPr lang="zh-CN" altLang="en-US" sz="2000">
              <a:latin typeface="微软雅黑" panose="020B0503020204020204" pitchFamily="34" charset="-122"/>
              <a:ea typeface="微软雅黑" panose="020B0503020204020204" pitchFamily="34" charset="-122"/>
            </a:endParaRPr>
          </a:p>
        </p:txBody>
      </p:sp>
      <p:grpSp>
        <p:nvGrpSpPr>
          <p:cNvPr id="25" name="组合 41"/>
          <p:cNvGrpSpPr/>
          <p:nvPr/>
        </p:nvGrpSpPr>
        <p:grpSpPr bwMode="auto">
          <a:xfrm>
            <a:off x="3241815" y="2169994"/>
            <a:ext cx="1660079" cy="1551603"/>
            <a:chOff x="1214414" y="2786058"/>
            <a:chExt cx="1935848" cy="1751017"/>
          </a:xfrm>
        </p:grpSpPr>
        <p:grpSp>
          <p:nvGrpSpPr>
            <p:cNvPr id="26" name="Group 6"/>
            <p:cNvGrpSpPr/>
            <p:nvPr/>
          </p:nvGrpSpPr>
          <p:grpSpPr bwMode="auto">
            <a:xfrm>
              <a:off x="1295400" y="2786058"/>
              <a:ext cx="1753450" cy="1751017"/>
              <a:chOff x="1823" y="2371"/>
              <a:chExt cx="1801" cy="1801"/>
            </a:xfrm>
          </p:grpSpPr>
          <p:sp>
            <p:nvSpPr>
              <p:cNvPr id="28" name="Oval 7"/>
              <p:cNvSpPr>
                <a:spLocks noChangeArrowheads="1"/>
              </p:cNvSpPr>
              <p:nvPr/>
            </p:nvSpPr>
            <p:spPr bwMode="auto">
              <a:xfrm>
                <a:off x="1823" y="2371"/>
                <a:ext cx="1801" cy="1801"/>
              </a:xfrm>
              <a:prstGeom prst="ellipse">
                <a:avLst/>
              </a:prstGeom>
              <a:solidFill>
                <a:srgbClr val="D8D8D8">
                  <a:alpha val="48000"/>
                </a:srgbClr>
              </a:solidFill>
              <a:ln>
                <a:noFill/>
              </a:ln>
            </p:spPr>
            <p:txBody>
              <a:bodyPr/>
              <a:lstStyle/>
              <a:p>
                <a:endParaRPr lang="zh-CN" altLang="en-US" sz="2000">
                  <a:solidFill>
                    <a:srgbClr val="0070C0"/>
                  </a:solidFill>
                  <a:latin typeface="微软雅黑" panose="020B0503020204020204" pitchFamily="34" charset="-122"/>
                  <a:ea typeface="微软雅黑" panose="020B0503020204020204" pitchFamily="34" charset="-122"/>
                </a:endParaRPr>
              </a:p>
            </p:txBody>
          </p:sp>
          <p:sp>
            <p:nvSpPr>
              <p:cNvPr id="29" name="Oval 8"/>
              <p:cNvSpPr>
                <a:spLocks noChangeArrowheads="1"/>
              </p:cNvSpPr>
              <p:nvPr/>
            </p:nvSpPr>
            <p:spPr bwMode="auto">
              <a:xfrm>
                <a:off x="1945" y="2493"/>
                <a:ext cx="1556" cy="1556"/>
              </a:xfrm>
              <a:prstGeom prst="ellipse">
                <a:avLst/>
              </a:prstGeom>
              <a:solidFill>
                <a:schemeClr val="bg1">
                  <a:lumMod val="75000"/>
                </a:schemeClr>
              </a:solidFill>
              <a:ln w="38100">
                <a:solidFill>
                  <a:srgbClr val="FFFFFF"/>
                </a:solidFill>
                <a:round/>
              </a:ln>
            </p:spPr>
            <p:txBody>
              <a:bodyPr/>
              <a:lstStyle/>
              <a:p>
                <a:pPr>
                  <a:defRPr/>
                </a:pPr>
                <a:endParaRPr lang="zh-CN" altLang="en-US" sz="2000">
                  <a:solidFill>
                    <a:srgbClr val="0070C0"/>
                  </a:solidFill>
                  <a:latin typeface="微软雅黑" panose="020B0503020204020204" pitchFamily="34" charset="-122"/>
                  <a:ea typeface="微软雅黑" panose="020B0503020204020204" pitchFamily="34" charset="-122"/>
                </a:endParaRPr>
              </a:p>
            </p:txBody>
          </p:sp>
        </p:grpSp>
        <p:sp>
          <p:nvSpPr>
            <p:cNvPr id="27" name="Text Box 9"/>
            <p:cNvSpPr txBox="1">
              <a:spLocks noChangeArrowheads="1"/>
            </p:cNvSpPr>
            <p:nvPr/>
          </p:nvSpPr>
          <p:spPr bwMode="auto">
            <a:xfrm>
              <a:off x="1214414" y="3413118"/>
              <a:ext cx="1935848" cy="620153"/>
            </a:xfrm>
            <a:prstGeom prst="rect">
              <a:avLst/>
            </a:prstGeom>
            <a:no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dirty="0">
                  <a:solidFill>
                    <a:srgbClr val="0070C0"/>
                  </a:solidFill>
                  <a:latin typeface="微软雅黑" panose="020B0503020204020204" pitchFamily="34" charset="-122"/>
                  <a:ea typeface="微软雅黑" panose="020B0503020204020204" pitchFamily="34" charset="-122"/>
                </a:rPr>
                <a:t>写入文本</a:t>
              </a:r>
              <a:endParaRPr lang="zh-CN" altLang="en-US" sz="2000" dirty="0">
                <a:solidFill>
                  <a:srgbClr val="0070C0"/>
                </a:solidFill>
                <a:latin typeface="微软雅黑" panose="020B0503020204020204" pitchFamily="34" charset="-122"/>
                <a:ea typeface="微软雅黑" panose="020B0503020204020204" pitchFamily="34" charset="-122"/>
              </a:endParaRPr>
            </a:p>
          </p:txBody>
        </p:sp>
      </p:grpSp>
      <p:grpSp>
        <p:nvGrpSpPr>
          <p:cNvPr id="30" name="组合 46"/>
          <p:cNvGrpSpPr/>
          <p:nvPr/>
        </p:nvGrpSpPr>
        <p:grpSpPr bwMode="auto">
          <a:xfrm>
            <a:off x="4943426" y="2169994"/>
            <a:ext cx="1660078" cy="1551603"/>
            <a:chOff x="1214414" y="2786058"/>
            <a:chExt cx="1935848" cy="1751017"/>
          </a:xfrm>
        </p:grpSpPr>
        <p:grpSp>
          <p:nvGrpSpPr>
            <p:cNvPr id="31" name="Group 6"/>
            <p:cNvGrpSpPr/>
            <p:nvPr/>
          </p:nvGrpSpPr>
          <p:grpSpPr bwMode="auto">
            <a:xfrm>
              <a:off x="1295400" y="2786058"/>
              <a:ext cx="1753450" cy="1751017"/>
              <a:chOff x="1823" y="2371"/>
              <a:chExt cx="1801" cy="1801"/>
            </a:xfrm>
          </p:grpSpPr>
          <p:sp>
            <p:nvSpPr>
              <p:cNvPr id="33" name="Oval 7"/>
              <p:cNvSpPr>
                <a:spLocks noChangeArrowheads="1"/>
              </p:cNvSpPr>
              <p:nvPr/>
            </p:nvSpPr>
            <p:spPr bwMode="auto">
              <a:xfrm>
                <a:off x="1823" y="2371"/>
                <a:ext cx="1801" cy="1801"/>
              </a:xfrm>
              <a:prstGeom prst="ellipse">
                <a:avLst/>
              </a:prstGeom>
              <a:solidFill>
                <a:srgbClr val="D8D8D8">
                  <a:alpha val="48000"/>
                </a:srgbClr>
              </a:solidFill>
              <a:ln>
                <a:noFill/>
              </a:ln>
            </p:spPr>
            <p:txBody>
              <a:bodyPr/>
              <a:lstStyle/>
              <a:p>
                <a:endParaRPr lang="zh-CN" altLang="en-US" sz="2000">
                  <a:solidFill>
                    <a:srgbClr val="0070C0"/>
                  </a:solidFill>
                  <a:latin typeface="微软雅黑" panose="020B0503020204020204" pitchFamily="34" charset="-122"/>
                  <a:ea typeface="微软雅黑" panose="020B0503020204020204" pitchFamily="34" charset="-122"/>
                </a:endParaRPr>
              </a:p>
            </p:txBody>
          </p:sp>
          <p:sp>
            <p:nvSpPr>
              <p:cNvPr id="34" name="Oval 8"/>
              <p:cNvSpPr>
                <a:spLocks noChangeArrowheads="1"/>
              </p:cNvSpPr>
              <p:nvPr/>
            </p:nvSpPr>
            <p:spPr bwMode="auto">
              <a:xfrm>
                <a:off x="1945" y="2493"/>
                <a:ext cx="1556" cy="1556"/>
              </a:xfrm>
              <a:prstGeom prst="ellipse">
                <a:avLst/>
              </a:prstGeom>
              <a:solidFill>
                <a:schemeClr val="bg1">
                  <a:lumMod val="75000"/>
                </a:schemeClr>
              </a:solidFill>
              <a:ln w="38100">
                <a:solidFill>
                  <a:srgbClr val="FFFFFF"/>
                </a:solidFill>
                <a:round/>
              </a:ln>
            </p:spPr>
            <p:txBody>
              <a:bodyPr/>
              <a:lstStyle/>
              <a:p>
                <a:pPr>
                  <a:defRPr/>
                </a:pPr>
                <a:endParaRPr lang="zh-CN" altLang="en-US" sz="2000">
                  <a:solidFill>
                    <a:srgbClr val="0070C0"/>
                  </a:solidFill>
                  <a:latin typeface="微软雅黑" panose="020B0503020204020204" pitchFamily="34" charset="-122"/>
                  <a:ea typeface="微软雅黑" panose="020B0503020204020204" pitchFamily="34" charset="-122"/>
                </a:endParaRPr>
              </a:p>
            </p:txBody>
          </p:sp>
        </p:grpSp>
        <p:sp>
          <p:nvSpPr>
            <p:cNvPr id="32" name="Text Box 9"/>
            <p:cNvSpPr txBox="1">
              <a:spLocks noChangeArrowheads="1"/>
            </p:cNvSpPr>
            <p:nvPr/>
          </p:nvSpPr>
          <p:spPr bwMode="auto">
            <a:xfrm>
              <a:off x="1214414" y="3394068"/>
              <a:ext cx="1935848" cy="620153"/>
            </a:xfrm>
            <a:prstGeom prst="rect">
              <a:avLst/>
            </a:prstGeom>
            <a:no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dirty="0">
                  <a:solidFill>
                    <a:srgbClr val="0070C0"/>
                  </a:solidFill>
                  <a:latin typeface="微软雅黑" panose="020B0503020204020204" pitchFamily="34" charset="-122"/>
                  <a:ea typeface="微软雅黑" panose="020B0503020204020204" pitchFamily="34" charset="-122"/>
                </a:rPr>
                <a:t>写入文本</a:t>
              </a:r>
              <a:endParaRPr lang="zh-CN" altLang="en-US" sz="2000" dirty="0">
                <a:solidFill>
                  <a:srgbClr val="0070C0"/>
                </a:solidFill>
                <a:latin typeface="微软雅黑" panose="020B0503020204020204" pitchFamily="34" charset="-122"/>
                <a:ea typeface="微软雅黑" panose="020B0503020204020204" pitchFamily="34" charset="-122"/>
              </a:endParaRPr>
            </a:p>
          </p:txBody>
        </p:sp>
      </p:grpSp>
      <p:grpSp>
        <p:nvGrpSpPr>
          <p:cNvPr id="35" name="组合 51"/>
          <p:cNvGrpSpPr/>
          <p:nvPr/>
        </p:nvGrpSpPr>
        <p:grpSpPr bwMode="auto">
          <a:xfrm>
            <a:off x="6661792" y="2169994"/>
            <a:ext cx="1660079" cy="1551603"/>
            <a:chOff x="1214414" y="2786058"/>
            <a:chExt cx="1935848" cy="1751017"/>
          </a:xfrm>
        </p:grpSpPr>
        <p:grpSp>
          <p:nvGrpSpPr>
            <p:cNvPr id="36" name="Group 6"/>
            <p:cNvGrpSpPr/>
            <p:nvPr/>
          </p:nvGrpSpPr>
          <p:grpSpPr bwMode="auto">
            <a:xfrm>
              <a:off x="1295400" y="2786058"/>
              <a:ext cx="1753450" cy="1751017"/>
              <a:chOff x="1823" y="2371"/>
              <a:chExt cx="1801" cy="1801"/>
            </a:xfrm>
          </p:grpSpPr>
          <p:sp>
            <p:nvSpPr>
              <p:cNvPr id="38" name="Oval 7"/>
              <p:cNvSpPr>
                <a:spLocks noChangeArrowheads="1"/>
              </p:cNvSpPr>
              <p:nvPr/>
            </p:nvSpPr>
            <p:spPr bwMode="auto">
              <a:xfrm>
                <a:off x="1823" y="2371"/>
                <a:ext cx="1801" cy="1801"/>
              </a:xfrm>
              <a:prstGeom prst="ellipse">
                <a:avLst/>
              </a:prstGeom>
              <a:solidFill>
                <a:srgbClr val="D8D8D8">
                  <a:alpha val="48000"/>
                </a:srgbClr>
              </a:solidFill>
              <a:ln>
                <a:noFill/>
              </a:ln>
            </p:spPr>
            <p:txBody>
              <a:bodyPr/>
              <a:lstStyle/>
              <a:p>
                <a:endParaRPr lang="zh-CN" altLang="en-US" sz="2000">
                  <a:solidFill>
                    <a:srgbClr val="0070C0"/>
                  </a:solidFill>
                  <a:latin typeface="微软雅黑" panose="020B0503020204020204" pitchFamily="34" charset="-122"/>
                  <a:ea typeface="微软雅黑" panose="020B0503020204020204" pitchFamily="34" charset="-122"/>
                </a:endParaRPr>
              </a:p>
            </p:txBody>
          </p:sp>
          <p:sp>
            <p:nvSpPr>
              <p:cNvPr id="39" name="Oval 8"/>
              <p:cNvSpPr>
                <a:spLocks noChangeArrowheads="1"/>
              </p:cNvSpPr>
              <p:nvPr/>
            </p:nvSpPr>
            <p:spPr bwMode="auto">
              <a:xfrm>
                <a:off x="1945" y="2493"/>
                <a:ext cx="1556" cy="1556"/>
              </a:xfrm>
              <a:prstGeom prst="ellipse">
                <a:avLst/>
              </a:prstGeom>
              <a:solidFill>
                <a:schemeClr val="bg1">
                  <a:lumMod val="75000"/>
                </a:schemeClr>
              </a:solidFill>
              <a:ln w="38100">
                <a:solidFill>
                  <a:srgbClr val="FFFFFF"/>
                </a:solidFill>
                <a:round/>
              </a:ln>
            </p:spPr>
            <p:txBody>
              <a:bodyPr/>
              <a:lstStyle/>
              <a:p>
                <a:pPr>
                  <a:defRPr/>
                </a:pPr>
                <a:endParaRPr lang="zh-CN" altLang="en-US" sz="2000">
                  <a:solidFill>
                    <a:srgbClr val="0070C0"/>
                  </a:solidFill>
                  <a:latin typeface="微软雅黑" panose="020B0503020204020204" pitchFamily="34" charset="-122"/>
                  <a:ea typeface="微软雅黑" panose="020B0503020204020204" pitchFamily="34" charset="-122"/>
                </a:endParaRPr>
              </a:p>
            </p:txBody>
          </p:sp>
        </p:grpSp>
        <p:sp>
          <p:nvSpPr>
            <p:cNvPr id="37" name="Text Box 9"/>
            <p:cNvSpPr txBox="1">
              <a:spLocks noChangeArrowheads="1"/>
            </p:cNvSpPr>
            <p:nvPr/>
          </p:nvSpPr>
          <p:spPr bwMode="auto">
            <a:xfrm>
              <a:off x="1214414" y="3394068"/>
              <a:ext cx="1935848" cy="620153"/>
            </a:xfrm>
            <a:prstGeom prst="rect">
              <a:avLst/>
            </a:prstGeom>
            <a:no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dirty="0">
                  <a:solidFill>
                    <a:srgbClr val="0070C0"/>
                  </a:solidFill>
                  <a:latin typeface="微软雅黑" panose="020B0503020204020204" pitchFamily="34" charset="-122"/>
                  <a:ea typeface="微软雅黑" panose="020B0503020204020204" pitchFamily="34" charset="-122"/>
                </a:rPr>
                <a:t>写入文本</a:t>
              </a:r>
              <a:endParaRPr lang="zh-CN" altLang="en-US" sz="2000" dirty="0">
                <a:solidFill>
                  <a:srgbClr val="0070C0"/>
                </a:solidFill>
                <a:latin typeface="微软雅黑" panose="020B0503020204020204" pitchFamily="34" charset="-122"/>
                <a:ea typeface="微软雅黑" panose="020B0503020204020204" pitchFamily="34" charset="-122"/>
              </a:endParaRPr>
            </a:p>
          </p:txBody>
        </p:sp>
      </p:grpSp>
      <p:grpSp>
        <p:nvGrpSpPr>
          <p:cNvPr id="40" name="组合 40"/>
          <p:cNvGrpSpPr/>
          <p:nvPr/>
        </p:nvGrpSpPr>
        <p:grpSpPr bwMode="auto">
          <a:xfrm>
            <a:off x="1577980" y="2169994"/>
            <a:ext cx="1660079" cy="1551603"/>
            <a:chOff x="1214414" y="2786058"/>
            <a:chExt cx="1935848" cy="1751017"/>
          </a:xfrm>
        </p:grpSpPr>
        <p:grpSp>
          <p:nvGrpSpPr>
            <p:cNvPr id="41" name="Group 6"/>
            <p:cNvGrpSpPr/>
            <p:nvPr/>
          </p:nvGrpSpPr>
          <p:grpSpPr bwMode="auto">
            <a:xfrm>
              <a:off x="1295400" y="2786058"/>
              <a:ext cx="1753450" cy="1751017"/>
              <a:chOff x="1823" y="2371"/>
              <a:chExt cx="1801" cy="1801"/>
            </a:xfrm>
          </p:grpSpPr>
          <p:sp>
            <p:nvSpPr>
              <p:cNvPr id="43" name="Oval 7"/>
              <p:cNvSpPr>
                <a:spLocks noChangeArrowheads="1"/>
              </p:cNvSpPr>
              <p:nvPr/>
            </p:nvSpPr>
            <p:spPr bwMode="auto">
              <a:xfrm>
                <a:off x="1823" y="2371"/>
                <a:ext cx="1801" cy="1801"/>
              </a:xfrm>
              <a:prstGeom prst="ellipse">
                <a:avLst/>
              </a:prstGeom>
              <a:solidFill>
                <a:srgbClr val="D8D8D8">
                  <a:alpha val="48000"/>
                </a:srgbClr>
              </a:solidFill>
              <a:ln>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44" name="Oval 8"/>
              <p:cNvSpPr>
                <a:spLocks noChangeArrowheads="1"/>
              </p:cNvSpPr>
              <p:nvPr/>
            </p:nvSpPr>
            <p:spPr bwMode="auto">
              <a:xfrm>
                <a:off x="1946" y="2493"/>
                <a:ext cx="1556" cy="1556"/>
              </a:xfrm>
              <a:prstGeom prst="ellipse">
                <a:avLst/>
              </a:prstGeom>
              <a:solidFill>
                <a:srgbClr val="0070C0"/>
              </a:solidFill>
              <a:ln w="38100">
                <a:solidFill>
                  <a:srgbClr val="FFFFFF"/>
                </a:solidFill>
                <a:round/>
              </a:ln>
            </p:spPr>
            <p:txBody>
              <a:bodyPr/>
              <a:lstStyle/>
              <a:p>
                <a:endParaRPr lang="zh-CN" altLang="en-US" sz="2000">
                  <a:latin typeface="微软雅黑" panose="020B0503020204020204" pitchFamily="34" charset="-122"/>
                  <a:ea typeface="微软雅黑" panose="020B0503020204020204" pitchFamily="34" charset="-122"/>
                </a:endParaRPr>
              </a:p>
            </p:txBody>
          </p:sp>
        </p:grpSp>
        <p:sp>
          <p:nvSpPr>
            <p:cNvPr id="42" name="Text Box 9"/>
            <p:cNvSpPr txBox="1">
              <a:spLocks noChangeArrowheads="1"/>
            </p:cNvSpPr>
            <p:nvPr/>
          </p:nvSpPr>
          <p:spPr bwMode="auto">
            <a:xfrm>
              <a:off x="1214414" y="3394068"/>
              <a:ext cx="1935848" cy="620153"/>
            </a:xfrm>
            <a:prstGeom prst="rect">
              <a:avLst/>
            </a:prstGeom>
            <a:no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dirty="0">
                  <a:solidFill>
                    <a:srgbClr val="FFFF00"/>
                  </a:solidFill>
                  <a:latin typeface="微软雅黑" panose="020B0503020204020204" pitchFamily="34" charset="-122"/>
                  <a:ea typeface="微软雅黑" panose="020B0503020204020204" pitchFamily="34" charset="-122"/>
                </a:rPr>
                <a:t>写入文本</a:t>
              </a:r>
              <a:endParaRPr lang="zh-CN" altLang="en-US" sz="2000" dirty="0">
                <a:solidFill>
                  <a:srgbClr val="FFFF00"/>
                </a:solidFill>
                <a:latin typeface="微软雅黑" panose="020B0503020204020204" pitchFamily="34" charset="-122"/>
                <a:ea typeface="微软雅黑" panose="020B0503020204020204" pitchFamily="34" charset="-122"/>
              </a:endParaRPr>
            </a:p>
          </p:txBody>
        </p:sp>
      </p:grpSp>
      <p:sp>
        <p:nvSpPr>
          <p:cNvPr id="45" name="矩形标注 44"/>
          <p:cNvSpPr/>
          <p:nvPr/>
        </p:nvSpPr>
        <p:spPr>
          <a:xfrm>
            <a:off x="3573480" y="3806000"/>
            <a:ext cx="1441786" cy="46073"/>
          </a:xfrm>
          <a:prstGeom prst="wedgeRectCallout">
            <a:avLst>
              <a:gd name="adj1" fmla="val -17526"/>
              <a:gd name="adj2" fmla="val -50946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6" name="矩形标注 45"/>
          <p:cNvSpPr/>
          <p:nvPr/>
        </p:nvSpPr>
        <p:spPr>
          <a:xfrm>
            <a:off x="1882322" y="1858034"/>
            <a:ext cx="1546156" cy="64636"/>
          </a:xfrm>
          <a:prstGeom prst="wedgeRectCallout">
            <a:avLst>
              <a:gd name="adj1" fmla="val -23398"/>
              <a:gd name="adj2" fmla="val 40329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7" name="Rectangle 28"/>
          <p:cNvSpPr>
            <a:spLocks noChangeArrowheads="1"/>
          </p:cNvSpPr>
          <p:nvPr/>
        </p:nvSpPr>
        <p:spPr bwMode="auto">
          <a:xfrm>
            <a:off x="3553133" y="3840294"/>
            <a:ext cx="1439152" cy="535531"/>
          </a:xfrm>
          <a:prstGeom prst="rect">
            <a:avLst/>
          </a:prstGeom>
          <a:noFill/>
          <a:ln>
            <a:noFill/>
          </a:ln>
        </p:spPr>
        <p:txBody>
          <a:bodyPr wrap="square">
            <a:spAutoFit/>
          </a:bodyPr>
          <a:lstStyle/>
          <a:p>
            <a:pPr>
              <a:lnSpc>
                <a:spcPct val="12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单击此处添加文字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2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单击此处添加文字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8" name="Rectangle 28"/>
          <p:cNvSpPr>
            <a:spLocks noChangeArrowheads="1"/>
          </p:cNvSpPr>
          <p:nvPr/>
        </p:nvSpPr>
        <p:spPr bwMode="auto">
          <a:xfrm>
            <a:off x="1949396" y="1369775"/>
            <a:ext cx="1439152" cy="535531"/>
          </a:xfrm>
          <a:prstGeom prst="rect">
            <a:avLst/>
          </a:prstGeom>
          <a:noFill/>
          <a:ln>
            <a:noFill/>
          </a:ln>
        </p:spPr>
        <p:txBody>
          <a:bodyPr wrap="square">
            <a:spAutoFit/>
          </a:bodyPr>
          <a:lstStyle/>
          <a:p>
            <a:pPr>
              <a:lnSpc>
                <a:spcPct val="12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单击此处添加文字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2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单击此处添加文字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9" name="矩形标注 48"/>
          <p:cNvSpPr/>
          <p:nvPr/>
        </p:nvSpPr>
        <p:spPr>
          <a:xfrm>
            <a:off x="5194690" y="1858034"/>
            <a:ext cx="1546156" cy="64636"/>
          </a:xfrm>
          <a:prstGeom prst="wedgeRectCallout">
            <a:avLst>
              <a:gd name="adj1" fmla="val -23398"/>
              <a:gd name="adj2" fmla="val 40329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50" name="Rectangle 28"/>
          <p:cNvSpPr>
            <a:spLocks noChangeArrowheads="1"/>
          </p:cNvSpPr>
          <p:nvPr/>
        </p:nvSpPr>
        <p:spPr bwMode="auto">
          <a:xfrm>
            <a:off x="5261764" y="1369775"/>
            <a:ext cx="1439152" cy="535531"/>
          </a:xfrm>
          <a:prstGeom prst="rect">
            <a:avLst/>
          </a:prstGeom>
          <a:noFill/>
          <a:ln>
            <a:noFill/>
          </a:ln>
        </p:spPr>
        <p:txBody>
          <a:bodyPr wrap="square">
            <a:spAutoFit/>
          </a:bodyPr>
          <a:lstStyle/>
          <a:p>
            <a:pPr>
              <a:lnSpc>
                <a:spcPct val="12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单击此处添加文字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2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单击此处添加文字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1" name="矩形标注 50"/>
          <p:cNvSpPr/>
          <p:nvPr/>
        </p:nvSpPr>
        <p:spPr>
          <a:xfrm>
            <a:off x="7029864" y="3806000"/>
            <a:ext cx="1441786" cy="46073"/>
          </a:xfrm>
          <a:prstGeom prst="wedgeRectCallout">
            <a:avLst>
              <a:gd name="adj1" fmla="val -17526"/>
              <a:gd name="adj2" fmla="val -50946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52" name="Rectangle 28"/>
          <p:cNvSpPr>
            <a:spLocks noChangeArrowheads="1"/>
          </p:cNvSpPr>
          <p:nvPr/>
        </p:nvSpPr>
        <p:spPr bwMode="auto">
          <a:xfrm>
            <a:off x="7009517" y="3840294"/>
            <a:ext cx="1439152" cy="535531"/>
          </a:xfrm>
          <a:prstGeom prst="rect">
            <a:avLst/>
          </a:prstGeom>
          <a:noFill/>
          <a:ln>
            <a:noFill/>
          </a:ln>
        </p:spPr>
        <p:txBody>
          <a:bodyPr wrap="square">
            <a:spAutoFit/>
          </a:bodyPr>
          <a:lstStyle/>
          <a:p>
            <a:pPr>
              <a:lnSpc>
                <a:spcPct val="12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单击此处添加文字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2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单击此处添加文字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3"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1000" fill="hold"/>
                                        <p:tgtEl>
                                          <p:spTgt spid="40"/>
                                        </p:tgtEl>
                                        <p:attrNameLst>
                                          <p:attrName>ppt_w</p:attrName>
                                        </p:attrNameLst>
                                      </p:cBhvr>
                                      <p:tavLst>
                                        <p:tav tm="0">
                                          <p:val>
                                            <p:fltVal val="0"/>
                                          </p:val>
                                        </p:tav>
                                        <p:tav tm="100000">
                                          <p:val>
                                            <p:strVal val="#ppt_w"/>
                                          </p:val>
                                        </p:tav>
                                      </p:tavLst>
                                    </p:anim>
                                    <p:anim calcmode="lin" valueType="num">
                                      <p:cBhvr>
                                        <p:cTn id="16" dur="1000" fill="hold"/>
                                        <p:tgtEl>
                                          <p:spTgt spid="40"/>
                                        </p:tgtEl>
                                        <p:attrNameLst>
                                          <p:attrName>ppt_h</p:attrName>
                                        </p:attrNameLst>
                                      </p:cBhvr>
                                      <p:tavLst>
                                        <p:tav tm="0">
                                          <p:val>
                                            <p:fltVal val="0"/>
                                          </p:val>
                                        </p:tav>
                                        <p:tav tm="100000">
                                          <p:val>
                                            <p:strVal val="#ppt_h"/>
                                          </p:val>
                                        </p:tav>
                                      </p:tavLst>
                                    </p:anim>
                                    <p:anim calcmode="lin" valueType="num">
                                      <p:cBhvr>
                                        <p:cTn id="17"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0"/>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250"/>
                                  </p:stCondLst>
                                  <p:childTnLst>
                                    <p:set>
                                      <p:cBhvr>
                                        <p:cTn id="20" dur="1" fill="hold">
                                          <p:stCondLst>
                                            <p:cond delay="0"/>
                                          </p:stCondLst>
                                        </p:cTn>
                                        <p:tgtEl>
                                          <p:spTgt spid="25"/>
                                        </p:tgtEl>
                                        <p:attrNameLst>
                                          <p:attrName>style.visibility</p:attrName>
                                        </p:attrNameLst>
                                      </p:cBhvr>
                                      <p:to>
                                        <p:strVal val="visible"/>
                                      </p:to>
                                    </p:set>
                                    <p:anim calcmode="lin" valueType="num">
                                      <p:cBhvr>
                                        <p:cTn id="21" dur="1000" fill="hold"/>
                                        <p:tgtEl>
                                          <p:spTgt spid="25"/>
                                        </p:tgtEl>
                                        <p:attrNameLst>
                                          <p:attrName>ppt_w</p:attrName>
                                        </p:attrNameLst>
                                      </p:cBhvr>
                                      <p:tavLst>
                                        <p:tav tm="0">
                                          <p:val>
                                            <p:fltVal val="0"/>
                                          </p:val>
                                        </p:tav>
                                        <p:tav tm="100000">
                                          <p:val>
                                            <p:strVal val="#ppt_w"/>
                                          </p:val>
                                        </p:tav>
                                      </p:tavLst>
                                    </p:anim>
                                    <p:anim calcmode="lin" valueType="num">
                                      <p:cBhvr>
                                        <p:cTn id="22" dur="1000" fill="hold"/>
                                        <p:tgtEl>
                                          <p:spTgt spid="25"/>
                                        </p:tgtEl>
                                        <p:attrNameLst>
                                          <p:attrName>ppt_h</p:attrName>
                                        </p:attrNameLst>
                                      </p:cBhvr>
                                      <p:tavLst>
                                        <p:tav tm="0">
                                          <p:val>
                                            <p:fltVal val="0"/>
                                          </p:val>
                                        </p:tav>
                                        <p:tav tm="100000">
                                          <p:val>
                                            <p:strVal val="#ppt_h"/>
                                          </p:val>
                                        </p:tav>
                                      </p:tavLst>
                                    </p:anim>
                                    <p:anim calcmode="lin" valueType="num">
                                      <p:cBhvr>
                                        <p:cTn id="23"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5"/>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5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fltVal val="0"/>
                                          </p:val>
                                        </p:tav>
                                        <p:tav tm="100000">
                                          <p:val>
                                            <p:strVal val="#ppt_w"/>
                                          </p:val>
                                        </p:tav>
                                      </p:tavLst>
                                    </p:anim>
                                    <p:anim calcmode="lin" valueType="num">
                                      <p:cBhvr>
                                        <p:cTn id="28" dur="1000" fill="hold"/>
                                        <p:tgtEl>
                                          <p:spTgt spid="30"/>
                                        </p:tgtEl>
                                        <p:attrNameLst>
                                          <p:attrName>ppt_h</p:attrName>
                                        </p:attrNameLst>
                                      </p:cBhvr>
                                      <p:tavLst>
                                        <p:tav tm="0">
                                          <p:val>
                                            <p:fltVal val="0"/>
                                          </p:val>
                                        </p:tav>
                                        <p:tav tm="100000">
                                          <p:val>
                                            <p:strVal val="#ppt_h"/>
                                          </p:val>
                                        </p:tav>
                                      </p:tavLst>
                                    </p:anim>
                                    <p:anim calcmode="lin" valueType="num">
                                      <p:cBhvr>
                                        <p:cTn id="29"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0"/>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nodeType="withEffect">
                                  <p:stCondLst>
                                    <p:cond delay="750"/>
                                  </p:stCondLst>
                                  <p:childTnLst>
                                    <p:set>
                                      <p:cBhvr>
                                        <p:cTn id="32" dur="1" fill="hold">
                                          <p:stCondLst>
                                            <p:cond delay="0"/>
                                          </p:stCondLst>
                                        </p:cTn>
                                        <p:tgtEl>
                                          <p:spTgt spid="35"/>
                                        </p:tgtEl>
                                        <p:attrNameLst>
                                          <p:attrName>style.visibility</p:attrName>
                                        </p:attrNameLst>
                                      </p:cBhvr>
                                      <p:to>
                                        <p:strVal val="visible"/>
                                      </p:to>
                                    </p:set>
                                    <p:anim calcmode="lin" valueType="num">
                                      <p:cBhvr>
                                        <p:cTn id="33" dur="1000" fill="hold"/>
                                        <p:tgtEl>
                                          <p:spTgt spid="35"/>
                                        </p:tgtEl>
                                        <p:attrNameLst>
                                          <p:attrName>ppt_w</p:attrName>
                                        </p:attrNameLst>
                                      </p:cBhvr>
                                      <p:tavLst>
                                        <p:tav tm="0">
                                          <p:val>
                                            <p:fltVal val="0"/>
                                          </p:val>
                                        </p:tav>
                                        <p:tav tm="100000">
                                          <p:val>
                                            <p:strVal val="#ppt_w"/>
                                          </p:val>
                                        </p:tav>
                                      </p:tavLst>
                                    </p:anim>
                                    <p:anim calcmode="lin" valueType="num">
                                      <p:cBhvr>
                                        <p:cTn id="34" dur="1000" fill="hold"/>
                                        <p:tgtEl>
                                          <p:spTgt spid="35"/>
                                        </p:tgtEl>
                                        <p:attrNameLst>
                                          <p:attrName>ppt_h</p:attrName>
                                        </p:attrNameLst>
                                      </p:cBhvr>
                                      <p:tavLst>
                                        <p:tav tm="0">
                                          <p:val>
                                            <p:fltVal val="0"/>
                                          </p:val>
                                        </p:tav>
                                        <p:tav tm="100000">
                                          <p:val>
                                            <p:strVal val="#ppt_h"/>
                                          </p:val>
                                        </p:tav>
                                      </p:tavLst>
                                    </p:anim>
                                    <p:anim calcmode="lin" valueType="num">
                                      <p:cBhvr>
                                        <p:cTn id="35"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par>
                          <p:cTn id="37" fill="hold">
                            <p:stCondLst>
                              <p:cond delay="1500"/>
                            </p:stCondLst>
                            <p:childTnLst>
                              <p:par>
                                <p:cTn id="38" presetID="2" presetClass="entr" presetSubtype="1" fill="hold" grpId="0" nodeType="after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fill="hold"/>
                                        <p:tgtEl>
                                          <p:spTgt spid="46"/>
                                        </p:tgtEl>
                                        <p:attrNameLst>
                                          <p:attrName>ppt_x</p:attrName>
                                        </p:attrNameLst>
                                      </p:cBhvr>
                                      <p:tavLst>
                                        <p:tav tm="0">
                                          <p:val>
                                            <p:strVal val="#ppt_x"/>
                                          </p:val>
                                        </p:tav>
                                        <p:tav tm="100000">
                                          <p:val>
                                            <p:strVal val="#ppt_x"/>
                                          </p:val>
                                        </p:tav>
                                      </p:tavLst>
                                    </p:anim>
                                    <p:anim calcmode="lin" valueType="num">
                                      <p:cBhvr additive="base">
                                        <p:cTn id="41" dur="500" fill="hold"/>
                                        <p:tgtEl>
                                          <p:spTgt spid="46"/>
                                        </p:tgtEl>
                                        <p:attrNameLst>
                                          <p:attrName>ppt_y</p:attrName>
                                        </p:attrNameLst>
                                      </p:cBhvr>
                                      <p:tavLst>
                                        <p:tav tm="0">
                                          <p:val>
                                            <p:strVal val="0-#ppt_h/2"/>
                                          </p:val>
                                        </p:tav>
                                        <p:tav tm="100000">
                                          <p:val>
                                            <p:strVal val="#ppt_y"/>
                                          </p:val>
                                        </p:tav>
                                      </p:tavLst>
                                    </p:anim>
                                  </p:childTnLst>
                                </p:cTn>
                              </p:par>
                            </p:childTnLst>
                          </p:cTn>
                        </p:par>
                        <p:par>
                          <p:cTn id="42" fill="hold">
                            <p:stCondLst>
                              <p:cond delay="2000"/>
                            </p:stCondLst>
                            <p:childTnLst>
                              <p:par>
                                <p:cTn id="43" presetID="32" presetClass="emph" presetSubtype="0" fill="hold" grpId="1" nodeType="afterEffect">
                                  <p:stCondLst>
                                    <p:cond delay="0"/>
                                  </p:stCondLst>
                                  <p:childTnLst>
                                    <p:animRot by="120000">
                                      <p:cBhvr>
                                        <p:cTn id="44" dur="50" fill="hold">
                                          <p:stCondLst>
                                            <p:cond delay="0"/>
                                          </p:stCondLst>
                                        </p:cTn>
                                        <p:tgtEl>
                                          <p:spTgt spid="46"/>
                                        </p:tgtEl>
                                        <p:attrNameLst>
                                          <p:attrName>r</p:attrName>
                                        </p:attrNameLst>
                                      </p:cBhvr>
                                    </p:animRot>
                                    <p:animRot by="-240000">
                                      <p:cBhvr>
                                        <p:cTn id="45" dur="100" fill="hold">
                                          <p:stCondLst>
                                            <p:cond delay="100"/>
                                          </p:stCondLst>
                                        </p:cTn>
                                        <p:tgtEl>
                                          <p:spTgt spid="46"/>
                                        </p:tgtEl>
                                        <p:attrNameLst>
                                          <p:attrName>r</p:attrName>
                                        </p:attrNameLst>
                                      </p:cBhvr>
                                    </p:animRot>
                                    <p:animRot by="240000">
                                      <p:cBhvr>
                                        <p:cTn id="46" dur="100" fill="hold">
                                          <p:stCondLst>
                                            <p:cond delay="200"/>
                                          </p:stCondLst>
                                        </p:cTn>
                                        <p:tgtEl>
                                          <p:spTgt spid="46"/>
                                        </p:tgtEl>
                                        <p:attrNameLst>
                                          <p:attrName>r</p:attrName>
                                        </p:attrNameLst>
                                      </p:cBhvr>
                                    </p:animRot>
                                    <p:animRot by="-240000">
                                      <p:cBhvr>
                                        <p:cTn id="47" dur="100" fill="hold">
                                          <p:stCondLst>
                                            <p:cond delay="300"/>
                                          </p:stCondLst>
                                        </p:cTn>
                                        <p:tgtEl>
                                          <p:spTgt spid="46"/>
                                        </p:tgtEl>
                                        <p:attrNameLst>
                                          <p:attrName>r</p:attrName>
                                        </p:attrNameLst>
                                      </p:cBhvr>
                                    </p:animRot>
                                    <p:animRot by="120000">
                                      <p:cBhvr>
                                        <p:cTn id="48" dur="100" fill="hold">
                                          <p:stCondLst>
                                            <p:cond delay="400"/>
                                          </p:stCondLst>
                                        </p:cTn>
                                        <p:tgtEl>
                                          <p:spTgt spid="46"/>
                                        </p:tgtEl>
                                        <p:attrNameLst>
                                          <p:attrName>r</p:attrName>
                                        </p:attrNameLst>
                                      </p:cBhvr>
                                    </p:animRot>
                                  </p:childTnLst>
                                </p:cTn>
                              </p:par>
                            </p:childTnLst>
                          </p:cTn>
                        </p:par>
                        <p:par>
                          <p:cTn id="49" fill="hold">
                            <p:stCondLst>
                              <p:cond delay="2500"/>
                            </p:stCondLst>
                            <p:childTnLst>
                              <p:par>
                                <p:cTn id="50" presetID="18" presetClass="entr" presetSubtype="9" fill="hold" grpId="0"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strips(upLeft)">
                                      <p:cBhvr>
                                        <p:cTn id="52" dur="500"/>
                                        <p:tgtEl>
                                          <p:spTgt spid="48"/>
                                        </p:tgtEl>
                                      </p:cBhvr>
                                    </p:animEffect>
                                  </p:childTnLst>
                                </p:cTn>
                              </p:par>
                            </p:childTnLst>
                          </p:cTn>
                        </p:par>
                        <p:par>
                          <p:cTn id="53" fill="hold">
                            <p:stCondLst>
                              <p:cond delay="3000"/>
                            </p:stCondLst>
                            <p:childTnLst>
                              <p:par>
                                <p:cTn id="54" presetID="2" presetClass="entr" presetSubtype="4" fill="hold" grpId="0" nodeType="after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additive="base">
                                        <p:cTn id="56" dur="500" fill="hold"/>
                                        <p:tgtEl>
                                          <p:spTgt spid="45"/>
                                        </p:tgtEl>
                                        <p:attrNameLst>
                                          <p:attrName>ppt_x</p:attrName>
                                        </p:attrNameLst>
                                      </p:cBhvr>
                                      <p:tavLst>
                                        <p:tav tm="0">
                                          <p:val>
                                            <p:strVal val="#ppt_x"/>
                                          </p:val>
                                        </p:tav>
                                        <p:tav tm="100000">
                                          <p:val>
                                            <p:strVal val="#ppt_x"/>
                                          </p:val>
                                        </p:tav>
                                      </p:tavLst>
                                    </p:anim>
                                    <p:anim calcmode="lin" valueType="num">
                                      <p:cBhvr additive="base">
                                        <p:cTn id="57" dur="500" fill="hold"/>
                                        <p:tgtEl>
                                          <p:spTgt spid="45"/>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32" presetClass="emph" presetSubtype="0" fill="hold" grpId="1" nodeType="afterEffect">
                                  <p:stCondLst>
                                    <p:cond delay="0"/>
                                  </p:stCondLst>
                                  <p:childTnLst>
                                    <p:animRot by="120000">
                                      <p:cBhvr>
                                        <p:cTn id="60" dur="50" fill="hold">
                                          <p:stCondLst>
                                            <p:cond delay="0"/>
                                          </p:stCondLst>
                                        </p:cTn>
                                        <p:tgtEl>
                                          <p:spTgt spid="45"/>
                                        </p:tgtEl>
                                        <p:attrNameLst>
                                          <p:attrName>r</p:attrName>
                                        </p:attrNameLst>
                                      </p:cBhvr>
                                    </p:animRot>
                                    <p:animRot by="-240000">
                                      <p:cBhvr>
                                        <p:cTn id="61" dur="100" fill="hold">
                                          <p:stCondLst>
                                            <p:cond delay="100"/>
                                          </p:stCondLst>
                                        </p:cTn>
                                        <p:tgtEl>
                                          <p:spTgt spid="45"/>
                                        </p:tgtEl>
                                        <p:attrNameLst>
                                          <p:attrName>r</p:attrName>
                                        </p:attrNameLst>
                                      </p:cBhvr>
                                    </p:animRot>
                                    <p:animRot by="240000">
                                      <p:cBhvr>
                                        <p:cTn id="62" dur="100" fill="hold">
                                          <p:stCondLst>
                                            <p:cond delay="200"/>
                                          </p:stCondLst>
                                        </p:cTn>
                                        <p:tgtEl>
                                          <p:spTgt spid="45"/>
                                        </p:tgtEl>
                                        <p:attrNameLst>
                                          <p:attrName>r</p:attrName>
                                        </p:attrNameLst>
                                      </p:cBhvr>
                                    </p:animRot>
                                    <p:animRot by="-240000">
                                      <p:cBhvr>
                                        <p:cTn id="63" dur="100" fill="hold">
                                          <p:stCondLst>
                                            <p:cond delay="300"/>
                                          </p:stCondLst>
                                        </p:cTn>
                                        <p:tgtEl>
                                          <p:spTgt spid="45"/>
                                        </p:tgtEl>
                                        <p:attrNameLst>
                                          <p:attrName>r</p:attrName>
                                        </p:attrNameLst>
                                      </p:cBhvr>
                                    </p:animRot>
                                    <p:animRot by="120000">
                                      <p:cBhvr>
                                        <p:cTn id="64" dur="100" fill="hold">
                                          <p:stCondLst>
                                            <p:cond delay="400"/>
                                          </p:stCondLst>
                                        </p:cTn>
                                        <p:tgtEl>
                                          <p:spTgt spid="45"/>
                                        </p:tgtEl>
                                        <p:attrNameLst>
                                          <p:attrName>r</p:attrName>
                                        </p:attrNameLst>
                                      </p:cBhvr>
                                    </p:animRot>
                                  </p:childTnLst>
                                </p:cTn>
                              </p:par>
                            </p:childTnLst>
                          </p:cTn>
                        </p:par>
                        <p:par>
                          <p:cTn id="65" fill="hold">
                            <p:stCondLst>
                              <p:cond delay="4000"/>
                            </p:stCondLst>
                            <p:childTnLst>
                              <p:par>
                                <p:cTn id="66" presetID="18" presetClass="entr" presetSubtype="9" fill="hold" grpId="0"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strips(upLeft)">
                                      <p:cBhvr>
                                        <p:cTn id="68" dur="500"/>
                                        <p:tgtEl>
                                          <p:spTgt spid="47"/>
                                        </p:tgtEl>
                                      </p:cBhvr>
                                    </p:animEffect>
                                  </p:childTnLst>
                                </p:cTn>
                              </p:par>
                            </p:childTnLst>
                          </p:cTn>
                        </p:par>
                        <p:par>
                          <p:cTn id="69" fill="hold">
                            <p:stCondLst>
                              <p:cond delay="4500"/>
                            </p:stCondLst>
                            <p:childTnLst>
                              <p:par>
                                <p:cTn id="70" presetID="2" presetClass="entr" presetSubtype="1" fill="hold" grpId="0" nodeType="after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additive="base">
                                        <p:cTn id="72" dur="500" fill="hold"/>
                                        <p:tgtEl>
                                          <p:spTgt spid="49"/>
                                        </p:tgtEl>
                                        <p:attrNameLst>
                                          <p:attrName>ppt_x</p:attrName>
                                        </p:attrNameLst>
                                      </p:cBhvr>
                                      <p:tavLst>
                                        <p:tav tm="0">
                                          <p:val>
                                            <p:strVal val="#ppt_x"/>
                                          </p:val>
                                        </p:tav>
                                        <p:tav tm="100000">
                                          <p:val>
                                            <p:strVal val="#ppt_x"/>
                                          </p:val>
                                        </p:tav>
                                      </p:tavLst>
                                    </p:anim>
                                    <p:anim calcmode="lin" valueType="num">
                                      <p:cBhvr additive="base">
                                        <p:cTn id="73" dur="500" fill="hold"/>
                                        <p:tgtEl>
                                          <p:spTgt spid="49"/>
                                        </p:tgtEl>
                                        <p:attrNameLst>
                                          <p:attrName>ppt_y</p:attrName>
                                        </p:attrNameLst>
                                      </p:cBhvr>
                                      <p:tavLst>
                                        <p:tav tm="0">
                                          <p:val>
                                            <p:strVal val="0-#ppt_h/2"/>
                                          </p:val>
                                        </p:tav>
                                        <p:tav tm="100000">
                                          <p:val>
                                            <p:strVal val="#ppt_y"/>
                                          </p:val>
                                        </p:tav>
                                      </p:tavLst>
                                    </p:anim>
                                  </p:childTnLst>
                                </p:cTn>
                              </p:par>
                            </p:childTnLst>
                          </p:cTn>
                        </p:par>
                        <p:par>
                          <p:cTn id="74" fill="hold">
                            <p:stCondLst>
                              <p:cond delay="5000"/>
                            </p:stCondLst>
                            <p:childTnLst>
                              <p:par>
                                <p:cTn id="75" presetID="32" presetClass="emph" presetSubtype="0" fill="hold" grpId="1" nodeType="afterEffect">
                                  <p:stCondLst>
                                    <p:cond delay="0"/>
                                  </p:stCondLst>
                                  <p:childTnLst>
                                    <p:animRot by="120000">
                                      <p:cBhvr>
                                        <p:cTn id="76" dur="50" fill="hold">
                                          <p:stCondLst>
                                            <p:cond delay="0"/>
                                          </p:stCondLst>
                                        </p:cTn>
                                        <p:tgtEl>
                                          <p:spTgt spid="49"/>
                                        </p:tgtEl>
                                        <p:attrNameLst>
                                          <p:attrName>r</p:attrName>
                                        </p:attrNameLst>
                                      </p:cBhvr>
                                    </p:animRot>
                                    <p:animRot by="-240000">
                                      <p:cBhvr>
                                        <p:cTn id="77" dur="100" fill="hold">
                                          <p:stCondLst>
                                            <p:cond delay="100"/>
                                          </p:stCondLst>
                                        </p:cTn>
                                        <p:tgtEl>
                                          <p:spTgt spid="49"/>
                                        </p:tgtEl>
                                        <p:attrNameLst>
                                          <p:attrName>r</p:attrName>
                                        </p:attrNameLst>
                                      </p:cBhvr>
                                    </p:animRot>
                                    <p:animRot by="240000">
                                      <p:cBhvr>
                                        <p:cTn id="78" dur="100" fill="hold">
                                          <p:stCondLst>
                                            <p:cond delay="200"/>
                                          </p:stCondLst>
                                        </p:cTn>
                                        <p:tgtEl>
                                          <p:spTgt spid="49"/>
                                        </p:tgtEl>
                                        <p:attrNameLst>
                                          <p:attrName>r</p:attrName>
                                        </p:attrNameLst>
                                      </p:cBhvr>
                                    </p:animRot>
                                    <p:animRot by="-240000">
                                      <p:cBhvr>
                                        <p:cTn id="79" dur="100" fill="hold">
                                          <p:stCondLst>
                                            <p:cond delay="300"/>
                                          </p:stCondLst>
                                        </p:cTn>
                                        <p:tgtEl>
                                          <p:spTgt spid="49"/>
                                        </p:tgtEl>
                                        <p:attrNameLst>
                                          <p:attrName>r</p:attrName>
                                        </p:attrNameLst>
                                      </p:cBhvr>
                                    </p:animRot>
                                    <p:animRot by="120000">
                                      <p:cBhvr>
                                        <p:cTn id="80" dur="100" fill="hold">
                                          <p:stCondLst>
                                            <p:cond delay="400"/>
                                          </p:stCondLst>
                                        </p:cTn>
                                        <p:tgtEl>
                                          <p:spTgt spid="49"/>
                                        </p:tgtEl>
                                        <p:attrNameLst>
                                          <p:attrName>r</p:attrName>
                                        </p:attrNameLst>
                                      </p:cBhvr>
                                    </p:animRot>
                                  </p:childTnLst>
                                </p:cTn>
                              </p:par>
                            </p:childTnLst>
                          </p:cTn>
                        </p:par>
                        <p:par>
                          <p:cTn id="81" fill="hold">
                            <p:stCondLst>
                              <p:cond delay="5500"/>
                            </p:stCondLst>
                            <p:childTnLst>
                              <p:par>
                                <p:cTn id="82" presetID="18" presetClass="entr" presetSubtype="9" fill="hold" grpId="0" nodeType="after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strips(upLeft)">
                                      <p:cBhvr>
                                        <p:cTn id="84" dur="500"/>
                                        <p:tgtEl>
                                          <p:spTgt spid="50"/>
                                        </p:tgtEl>
                                      </p:cBhvr>
                                    </p:animEffect>
                                  </p:childTnLst>
                                </p:cTn>
                              </p:par>
                            </p:childTnLst>
                          </p:cTn>
                        </p:par>
                        <p:par>
                          <p:cTn id="85" fill="hold">
                            <p:stCondLst>
                              <p:cond delay="6000"/>
                            </p:stCondLst>
                            <p:childTnLst>
                              <p:par>
                                <p:cTn id="86" presetID="2" presetClass="entr" presetSubtype="4" fill="hold" grpId="0" nodeType="afterEffect">
                                  <p:stCondLst>
                                    <p:cond delay="0"/>
                                  </p:stCondLst>
                                  <p:childTnLst>
                                    <p:set>
                                      <p:cBhvr>
                                        <p:cTn id="87" dur="1" fill="hold">
                                          <p:stCondLst>
                                            <p:cond delay="0"/>
                                          </p:stCondLst>
                                        </p:cTn>
                                        <p:tgtEl>
                                          <p:spTgt spid="51"/>
                                        </p:tgtEl>
                                        <p:attrNameLst>
                                          <p:attrName>style.visibility</p:attrName>
                                        </p:attrNameLst>
                                      </p:cBhvr>
                                      <p:to>
                                        <p:strVal val="visible"/>
                                      </p:to>
                                    </p:set>
                                    <p:anim calcmode="lin" valueType="num">
                                      <p:cBhvr additive="base">
                                        <p:cTn id="88" dur="500" fill="hold"/>
                                        <p:tgtEl>
                                          <p:spTgt spid="51"/>
                                        </p:tgtEl>
                                        <p:attrNameLst>
                                          <p:attrName>ppt_x</p:attrName>
                                        </p:attrNameLst>
                                      </p:cBhvr>
                                      <p:tavLst>
                                        <p:tav tm="0">
                                          <p:val>
                                            <p:strVal val="#ppt_x"/>
                                          </p:val>
                                        </p:tav>
                                        <p:tav tm="100000">
                                          <p:val>
                                            <p:strVal val="#ppt_x"/>
                                          </p:val>
                                        </p:tav>
                                      </p:tavLst>
                                    </p:anim>
                                    <p:anim calcmode="lin" valueType="num">
                                      <p:cBhvr additive="base">
                                        <p:cTn id="89" dur="500" fill="hold"/>
                                        <p:tgtEl>
                                          <p:spTgt spid="51"/>
                                        </p:tgtEl>
                                        <p:attrNameLst>
                                          <p:attrName>ppt_y</p:attrName>
                                        </p:attrNameLst>
                                      </p:cBhvr>
                                      <p:tavLst>
                                        <p:tav tm="0">
                                          <p:val>
                                            <p:strVal val="1+#ppt_h/2"/>
                                          </p:val>
                                        </p:tav>
                                        <p:tav tm="100000">
                                          <p:val>
                                            <p:strVal val="#ppt_y"/>
                                          </p:val>
                                        </p:tav>
                                      </p:tavLst>
                                    </p:anim>
                                  </p:childTnLst>
                                </p:cTn>
                              </p:par>
                            </p:childTnLst>
                          </p:cTn>
                        </p:par>
                        <p:par>
                          <p:cTn id="90" fill="hold">
                            <p:stCondLst>
                              <p:cond delay="6500"/>
                            </p:stCondLst>
                            <p:childTnLst>
                              <p:par>
                                <p:cTn id="91" presetID="32" presetClass="emph" presetSubtype="0" fill="hold" grpId="1" nodeType="afterEffect">
                                  <p:stCondLst>
                                    <p:cond delay="0"/>
                                  </p:stCondLst>
                                  <p:childTnLst>
                                    <p:animRot by="120000">
                                      <p:cBhvr>
                                        <p:cTn id="92" dur="50" fill="hold">
                                          <p:stCondLst>
                                            <p:cond delay="0"/>
                                          </p:stCondLst>
                                        </p:cTn>
                                        <p:tgtEl>
                                          <p:spTgt spid="51"/>
                                        </p:tgtEl>
                                        <p:attrNameLst>
                                          <p:attrName>r</p:attrName>
                                        </p:attrNameLst>
                                      </p:cBhvr>
                                    </p:animRot>
                                    <p:animRot by="-240000">
                                      <p:cBhvr>
                                        <p:cTn id="93" dur="100" fill="hold">
                                          <p:stCondLst>
                                            <p:cond delay="100"/>
                                          </p:stCondLst>
                                        </p:cTn>
                                        <p:tgtEl>
                                          <p:spTgt spid="51"/>
                                        </p:tgtEl>
                                        <p:attrNameLst>
                                          <p:attrName>r</p:attrName>
                                        </p:attrNameLst>
                                      </p:cBhvr>
                                    </p:animRot>
                                    <p:animRot by="240000">
                                      <p:cBhvr>
                                        <p:cTn id="94" dur="100" fill="hold">
                                          <p:stCondLst>
                                            <p:cond delay="200"/>
                                          </p:stCondLst>
                                        </p:cTn>
                                        <p:tgtEl>
                                          <p:spTgt spid="51"/>
                                        </p:tgtEl>
                                        <p:attrNameLst>
                                          <p:attrName>r</p:attrName>
                                        </p:attrNameLst>
                                      </p:cBhvr>
                                    </p:animRot>
                                    <p:animRot by="-240000">
                                      <p:cBhvr>
                                        <p:cTn id="95" dur="100" fill="hold">
                                          <p:stCondLst>
                                            <p:cond delay="300"/>
                                          </p:stCondLst>
                                        </p:cTn>
                                        <p:tgtEl>
                                          <p:spTgt spid="51"/>
                                        </p:tgtEl>
                                        <p:attrNameLst>
                                          <p:attrName>r</p:attrName>
                                        </p:attrNameLst>
                                      </p:cBhvr>
                                    </p:animRot>
                                    <p:animRot by="120000">
                                      <p:cBhvr>
                                        <p:cTn id="96" dur="100" fill="hold">
                                          <p:stCondLst>
                                            <p:cond delay="400"/>
                                          </p:stCondLst>
                                        </p:cTn>
                                        <p:tgtEl>
                                          <p:spTgt spid="51"/>
                                        </p:tgtEl>
                                        <p:attrNameLst>
                                          <p:attrName>r</p:attrName>
                                        </p:attrNameLst>
                                      </p:cBhvr>
                                    </p:animRot>
                                  </p:childTnLst>
                                </p:cTn>
                              </p:par>
                            </p:childTnLst>
                          </p:cTn>
                        </p:par>
                        <p:par>
                          <p:cTn id="97" fill="hold">
                            <p:stCondLst>
                              <p:cond delay="7000"/>
                            </p:stCondLst>
                            <p:childTnLst>
                              <p:par>
                                <p:cTn id="98" presetID="18" presetClass="entr" presetSubtype="9"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strips(upLeft)">
                                      <p:cBhvr>
                                        <p:cTn id="100" dur="500"/>
                                        <p:tgtEl>
                                          <p:spTgt spid="52"/>
                                        </p:tgtEl>
                                      </p:cBhvr>
                                    </p:animEffect>
                                  </p:childTnLst>
                                </p:cTn>
                              </p:par>
                            </p:childTnLst>
                          </p:cTn>
                        </p:par>
                        <p:par>
                          <p:cTn id="101" fill="hold">
                            <p:stCondLst>
                              <p:cond delay="7500"/>
                            </p:stCondLst>
                            <p:childTnLst>
                              <p:par>
                                <p:cTn id="102" presetID="2" presetClass="exit" presetSubtype="2" fill="hold" grpId="1" nodeType="afterEffect">
                                  <p:stCondLst>
                                    <p:cond delay="0"/>
                                  </p:stCondLst>
                                  <p:childTnLst>
                                    <p:anim calcmode="lin" valueType="num">
                                      <p:cBhvr additive="base">
                                        <p:cTn id="103" dur="500"/>
                                        <p:tgtEl>
                                          <p:spTgt spid="24"/>
                                        </p:tgtEl>
                                        <p:attrNameLst>
                                          <p:attrName>ppt_x</p:attrName>
                                        </p:attrNameLst>
                                      </p:cBhvr>
                                      <p:tavLst>
                                        <p:tav tm="0">
                                          <p:val>
                                            <p:strVal val="ppt_x"/>
                                          </p:val>
                                        </p:tav>
                                        <p:tav tm="100000">
                                          <p:val>
                                            <p:strVal val="1+ppt_w/2"/>
                                          </p:val>
                                        </p:tav>
                                      </p:tavLst>
                                    </p:anim>
                                    <p:anim calcmode="lin" valueType="num">
                                      <p:cBhvr additive="base">
                                        <p:cTn id="104" dur="500"/>
                                        <p:tgtEl>
                                          <p:spTgt spid="24"/>
                                        </p:tgtEl>
                                        <p:attrNameLst>
                                          <p:attrName>ppt_y</p:attrName>
                                        </p:attrNameLst>
                                      </p:cBhvr>
                                      <p:tavLst>
                                        <p:tav tm="0">
                                          <p:val>
                                            <p:strVal val="ppt_y"/>
                                          </p:val>
                                        </p:tav>
                                        <p:tav tm="100000">
                                          <p:val>
                                            <p:strVal val="ppt_y"/>
                                          </p:val>
                                        </p:tav>
                                      </p:tavLst>
                                    </p:anim>
                                    <p:set>
                                      <p:cBhvr>
                                        <p:cTn id="105" dur="1" fill="hold">
                                          <p:stCondLst>
                                            <p:cond delay="499"/>
                                          </p:stCondLst>
                                        </p:cTn>
                                        <p:tgtEl>
                                          <p:spTgt spid="24"/>
                                        </p:tgtEl>
                                        <p:attrNameLst>
                                          <p:attrName>style.visibility</p:attrName>
                                        </p:attrNameLst>
                                      </p:cBhvr>
                                      <p:to>
                                        <p:strVal val="hidden"/>
                                      </p:to>
                                    </p:set>
                                  </p:childTnLst>
                                </p:cTn>
                              </p:par>
                            </p:childTnLst>
                          </p:cTn>
                        </p:par>
                        <p:par>
                          <p:cTn id="106" fill="hold">
                            <p:stCondLst>
                              <p:cond delay="8000"/>
                            </p:stCondLst>
                            <p:childTnLst>
                              <p:par>
                                <p:cTn id="107" presetID="52" presetClass="exit" presetSubtype="0" fill="hold" nodeType="afterEffect">
                                  <p:stCondLst>
                                    <p:cond delay="0"/>
                                  </p:stCondLst>
                                  <p:childTnLst>
                                    <p:animScale>
                                      <p:cBhvr>
                                        <p:cTn id="108" dur="1000" accel="50000">
                                          <p:stCondLst>
                                            <p:cond delay="0"/>
                                          </p:stCondLst>
                                        </p:cTn>
                                        <p:tgtEl>
                                          <p:spTgt spid="4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09" dur="1000" accel="50000">
                                          <p:stCondLst>
                                            <p:cond delay="0"/>
                                          </p:stCondLst>
                                        </p:cTn>
                                        <p:tgtEl>
                                          <p:spTgt spid="40"/>
                                        </p:tgtEl>
                                        <p:attrNameLst>
                                          <p:attrName>ppt_x</p:attrName>
                                          <p:attrName>ppt_y</p:attrName>
                                        </p:attrNameLst>
                                      </p:cBhvr>
                                    </p:animMotion>
                                    <p:animEffect transition="out" filter="fade">
                                      <p:cBhvr>
                                        <p:cTn id="110" dur="1000"/>
                                        <p:tgtEl>
                                          <p:spTgt spid="40"/>
                                        </p:tgtEl>
                                      </p:cBhvr>
                                    </p:animEffect>
                                    <p:set>
                                      <p:cBhvr>
                                        <p:cTn id="111" dur="1" fill="hold">
                                          <p:stCondLst>
                                            <p:cond delay="999"/>
                                          </p:stCondLst>
                                        </p:cTn>
                                        <p:tgtEl>
                                          <p:spTgt spid="40"/>
                                        </p:tgtEl>
                                        <p:attrNameLst>
                                          <p:attrName>style.visibility</p:attrName>
                                        </p:attrNameLst>
                                      </p:cBhvr>
                                      <p:to>
                                        <p:strVal val="hidden"/>
                                      </p:to>
                                    </p:set>
                                  </p:childTnLst>
                                </p:cTn>
                              </p:par>
                              <p:par>
                                <p:cTn id="112" presetID="52" presetClass="exit" presetSubtype="0" fill="hold" nodeType="withEffect">
                                  <p:stCondLst>
                                    <p:cond delay="250"/>
                                  </p:stCondLst>
                                  <p:childTnLst>
                                    <p:animScale>
                                      <p:cBhvr>
                                        <p:cTn id="113" dur="1000" accel="50000">
                                          <p:stCondLst>
                                            <p:cond delay="0"/>
                                          </p:stCondLst>
                                        </p:cTn>
                                        <p:tgtEl>
                                          <p:spTgt spid="2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4" dur="1000" accel="50000">
                                          <p:stCondLst>
                                            <p:cond delay="0"/>
                                          </p:stCondLst>
                                        </p:cTn>
                                        <p:tgtEl>
                                          <p:spTgt spid="25"/>
                                        </p:tgtEl>
                                        <p:attrNameLst>
                                          <p:attrName>ppt_x</p:attrName>
                                          <p:attrName>ppt_y</p:attrName>
                                        </p:attrNameLst>
                                      </p:cBhvr>
                                    </p:animMotion>
                                    <p:animEffect transition="out" filter="fade">
                                      <p:cBhvr>
                                        <p:cTn id="115" dur="1000"/>
                                        <p:tgtEl>
                                          <p:spTgt spid="25"/>
                                        </p:tgtEl>
                                      </p:cBhvr>
                                    </p:animEffect>
                                    <p:set>
                                      <p:cBhvr>
                                        <p:cTn id="116" dur="1" fill="hold">
                                          <p:stCondLst>
                                            <p:cond delay="999"/>
                                          </p:stCondLst>
                                        </p:cTn>
                                        <p:tgtEl>
                                          <p:spTgt spid="25"/>
                                        </p:tgtEl>
                                        <p:attrNameLst>
                                          <p:attrName>style.visibility</p:attrName>
                                        </p:attrNameLst>
                                      </p:cBhvr>
                                      <p:to>
                                        <p:strVal val="hidden"/>
                                      </p:to>
                                    </p:set>
                                  </p:childTnLst>
                                </p:cTn>
                              </p:par>
                              <p:par>
                                <p:cTn id="117" presetID="52" presetClass="exit" presetSubtype="0" fill="hold" nodeType="withEffect">
                                  <p:stCondLst>
                                    <p:cond delay="500"/>
                                  </p:stCondLst>
                                  <p:childTnLst>
                                    <p:animScale>
                                      <p:cBhvr>
                                        <p:cTn id="118" dur="1000" accel="50000">
                                          <p:stCondLst>
                                            <p:cond delay="0"/>
                                          </p:stCondLst>
                                        </p:cTn>
                                        <p:tgtEl>
                                          <p:spTgt spid="3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9" dur="1000" accel="50000">
                                          <p:stCondLst>
                                            <p:cond delay="0"/>
                                          </p:stCondLst>
                                        </p:cTn>
                                        <p:tgtEl>
                                          <p:spTgt spid="30"/>
                                        </p:tgtEl>
                                        <p:attrNameLst>
                                          <p:attrName>ppt_x</p:attrName>
                                          <p:attrName>ppt_y</p:attrName>
                                        </p:attrNameLst>
                                      </p:cBhvr>
                                    </p:animMotion>
                                    <p:animEffect transition="out" filter="fade">
                                      <p:cBhvr>
                                        <p:cTn id="120" dur="1000"/>
                                        <p:tgtEl>
                                          <p:spTgt spid="30"/>
                                        </p:tgtEl>
                                      </p:cBhvr>
                                    </p:animEffect>
                                    <p:set>
                                      <p:cBhvr>
                                        <p:cTn id="121" dur="1" fill="hold">
                                          <p:stCondLst>
                                            <p:cond delay="999"/>
                                          </p:stCondLst>
                                        </p:cTn>
                                        <p:tgtEl>
                                          <p:spTgt spid="30"/>
                                        </p:tgtEl>
                                        <p:attrNameLst>
                                          <p:attrName>style.visibility</p:attrName>
                                        </p:attrNameLst>
                                      </p:cBhvr>
                                      <p:to>
                                        <p:strVal val="hidden"/>
                                      </p:to>
                                    </p:set>
                                  </p:childTnLst>
                                </p:cTn>
                              </p:par>
                              <p:par>
                                <p:cTn id="122" presetID="52" presetClass="exit" presetSubtype="0" fill="hold" nodeType="withEffect">
                                  <p:stCondLst>
                                    <p:cond delay="750"/>
                                  </p:stCondLst>
                                  <p:childTnLst>
                                    <p:animScale>
                                      <p:cBhvr>
                                        <p:cTn id="123" dur="1000" accel="50000">
                                          <p:stCondLst>
                                            <p:cond delay="0"/>
                                          </p:stCondLst>
                                        </p:cTn>
                                        <p:tgtEl>
                                          <p:spTgt spid="3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4" dur="1000" accel="50000">
                                          <p:stCondLst>
                                            <p:cond delay="0"/>
                                          </p:stCondLst>
                                        </p:cTn>
                                        <p:tgtEl>
                                          <p:spTgt spid="35"/>
                                        </p:tgtEl>
                                        <p:attrNameLst>
                                          <p:attrName>ppt_x</p:attrName>
                                          <p:attrName>ppt_y</p:attrName>
                                        </p:attrNameLst>
                                      </p:cBhvr>
                                    </p:animMotion>
                                    <p:animEffect transition="out" filter="fade">
                                      <p:cBhvr>
                                        <p:cTn id="125" dur="1000"/>
                                        <p:tgtEl>
                                          <p:spTgt spid="35"/>
                                        </p:tgtEl>
                                      </p:cBhvr>
                                    </p:animEffect>
                                    <p:set>
                                      <p:cBhvr>
                                        <p:cTn id="126" dur="1" fill="hold">
                                          <p:stCondLst>
                                            <p:cond delay="999"/>
                                          </p:stCondLst>
                                        </p:cTn>
                                        <p:tgtEl>
                                          <p:spTgt spid="35"/>
                                        </p:tgtEl>
                                        <p:attrNameLst>
                                          <p:attrName>style.visibility</p:attrName>
                                        </p:attrNameLst>
                                      </p:cBhvr>
                                      <p:to>
                                        <p:strVal val="hidden"/>
                                      </p:to>
                                    </p:set>
                                  </p:childTnLst>
                                </p:cTn>
                              </p:par>
                            </p:childTnLst>
                          </p:cTn>
                        </p:par>
                        <p:par>
                          <p:cTn id="127" fill="hold">
                            <p:stCondLst>
                              <p:cond delay="9000"/>
                            </p:stCondLst>
                            <p:childTnLst>
                              <p:par>
                                <p:cTn id="128" presetID="2" presetClass="exit" presetSubtype="4" fill="hold" grpId="2" nodeType="afterEffect">
                                  <p:stCondLst>
                                    <p:cond delay="0"/>
                                  </p:stCondLst>
                                  <p:childTnLst>
                                    <p:anim calcmode="lin" valueType="num">
                                      <p:cBhvr additive="base">
                                        <p:cTn id="129" dur="500"/>
                                        <p:tgtEl>
                                          <p:spTgt spid="46"/>
                                        </p:tgtEl>
                                        <p:attrNameLst>
                                          <p:attrName>ppt_x</p:attrName>
                                        </p:attrNameLst>
                                      </p:cBhvr>
                                      <p:tavLst>
                                        <p:tav tm="0">
                                          <p:val>
                                            <p:strVal val="ppt_x"/>
                                          </p:val>
                                        </p:tav>
                                        <p:tav tm="100000">
                                          <p:val>
                                            <p:strVal val="ppt_x"/>
                                          </p:val>
                                        </p:tav>
                                      </p:tavLst>
                                    </p:anim>
                                    <p:anim calcmode="lin" valueType="num">
                                      <p:cBhvr additive="base">
                                        <p:cTn id="130" dur="500"/>
                                        <p:tgtEl>
                                          <p:spTgt spid="46"/>
                                        </p:tgtEl>
                                        <p:attrNameLst>
                                          <p:attrName>ppt_y</p:attrName>
                                        </p:attrNameLst>
                                      </p:cBhvr>
                                      <p:tavLst>
                                        <p:tav tm="0">
                                          <p:val>
                                            <p:strVal val="ppt_y"/>
                                          </p:val>
                                        </p:tav>
                                        <p:tav tm="100000">
                                          <p:val>
                                            <p:strVal val="1+ppt_h/2"/>
                                          </p:val>
                                        </p:tav>
                                      </p:tavLst>
                                    </p:anim>
                                    <p:set>
                                      <p:cBhvr>
                                        <p:cTn id="131" dur="1" fill="hold">
                                          <p:stCondLst>
                                            <p:cond delay="499"/>
                                          </p:stCondLst>
                                        </p:cTn>
                                        <p:tgtEl>
                                          <p:spTgt spid="46"/>
                                        </p:tgtEl>
                                        <p:attrNameLst>
                                          <p:attrName>style.visibility</p:attrName>
                                        </p:attrNameLst>
                                      </p:cBhvr>
                                      <p:to>
                                        <p:strVal val="hidden"/>
                                      </p:to>
                                    </p:set>
                                  </p:childTnLst>
                                </p:cTn>
                              </p:par>
                              <p:par>
                                <p:cTn id="132" presetID="2" presetClass="exit" presetSubtype="4" fill="hold" grpId="1" nodeType="withEffect">
                                  <p:stCondLst>
                                    <p:cond delay="0"/>
                                  </p:stCondLst>
                                  <p:childTnLst>
                                    <p:anim calcmode="lin" valueType="num">
                                      <p:cBhvr additive="base">
                                        <p:cTn id="133" dur="500"/>
                                        <p:tgtEl>
                                          <p:spTgt spid="48"/>
                                        </p:tgtEl>
                                        <p:attrNameLst>
                                          <p:attrName>ppt_x</p:attrName>
                                        </p:attrNameLst>
                                      </p:cBhvr>
                                      <p:tavLst>
                                        <p:tav tm="0">
                                          <p:val>
                                            <p:strVal val="ppt_x"/>
                                          </p:val>
                                        </p:tav>
                                        <p:tav tm="100000">
                                          <p:val>
                                            <p:strVal val="ppt_x"/>
                                          </p:val>
                                        </p:tav>
                                      </p:tavLst>
                                    </p:anim>
                                    <p:anim calcmode="lin" valueType="num">
                                      <p:cBhvr additive="base">
                                        <p:cTn id="134" dur="500"/>
                                        <p:tgtEl>
                                          <p:spTgt spid="48"/>
                                        </p:tgtEl>
                                        <p:attrNameLst>
                                          <p:attrName>ppt_y</p:attrName>
                                        </p:attrNameLst>
                                      </p:cBhvr>
                                      <p:tavLst>
                                        <p:tav tm="0">
                                          <p:val>
                                            <p:strVal val="ppt_y"/>
                                          </p:val>
                                        </p:tav>
                                        <p:tav tm="100000">
                                          <p:val>
                                            <p:strVal val="1+ppt_h/2"/>
                                          </p:val>
                                        </p:tav>
                                      </p:tavLst>
                                    </p:anim>
                                    <p:set>
                                      <p:cBhvr>
                                        <p:cTn id="135" dur="1" fill="hold">
                                          <p:stCondLst>
                                            <p:cond delay="499"/>
                                          </p:stCondLst>
                                        </p:cTn>
                                        <p:tgtEl>
                                          <p:spTgt spid="48"/>
                                        </p:tgtEl>
                                        <p:attrNameLst>
                                          <p:attrName>style.visibility</p:attrName>
                                        </p:attrNameLst>
                                      </p:cBhvr>
                                      <p:to>
                                        <p:strVal val="hidden"/>
                                      </p:to>
                                    </p:set>
                                  </p:childTnLst>
                                </p:cTn>
                              </p:par>
                              <p:par>
                                <p:cTn id="136" presetID="2" presetClass="exit" presetSubtype="4" fill="hold" grpId="2" nodeType="withEffect">
                                  <p:stCondLst>
                                    <p:cond delay="0"/>
                                  </p:stCondLst>
                                  <p:childTnLst>
                                    <p:anim calcmode="lin" valueType="num">
                                      <p:cBhvr additive="base">
                                        <p:cTn id="137" dur="500"/>
                                        <p:tgtEl>
                                          <p:spTgt spid="49"/>
                                        </p:tgtEl>
                                        <p:attrNameLst>
                                          <p:attrName>ppt_x</p:attrName>
                                        </p:attrNameLst>
                                      </p:cBhvr>
                                      <p:tavLst>
                                        <p:tav tm="0">
                                          <p:val>
                                            <p:strVal val="ppt_x"/>
                                          </p:val>
                                        </p:tav>
                                        <p:tav tm="100000">
                                          <p:val>
                                            <p:strVal val="ppt_x"/>
                                          </p:val>
                                        </p:tav>
                                      </p:tavLst>
                                    </p:anim>
                                    <p:anim calcmode="lin" valueType="num">
                                      <p:cBhvr additive="base">
                                        <p:cTn id="138" dur="500"/>
                                        <p:tgtEl>
                                          <p:spTgt spid="49"/>
                                        </p:tgtEl>
                                        <p:attrNameLst>
                                          <p:attrName>ppt_y</p:attrName>
                                        </p:attrNameLst>
                                      </p:cBhvr>
                                      <p:tavLst>
                                        <p:tav tm="0">
                                          <p:val>
                                            <p:strVal val="ppt_y"/>
                                          </p:val>
                                        </p:tav>
                                        <p:tav tm="100000">
                                          <p:val>
                                            <p:strVal val="1+ppt_h/2"/>
                                          </p:val>
                                        </p:tav>
                                      </p:tavLst>
                                    </p:anim>
                                    <p:set>
                                      <p:cBhvr>
                                        <p:cTn id="139" dur="1" fill="hold">
                                          <p:stCondLst>
                                            <p:cond delay="499"/>
                                          </p:stCondLst>
                                        </p:cTn>
                                        <p:tgtEl>
                                          <p:spTgt spid="49"/>
                                        </p:tgtEl>
                                        <p:attrNameLst>
                                          <p:attrName>style.visibility</p:attrName>
                                        </p:attrNameLst>
                                      </p:cBhvr>
                                      <p:to>
                                        <p:strVal val="hidden"/>
                                      </p:to>
                                    </p:set>
                                  </p:childTnLst>
                                </p:cTn>
                              </p:par>
                              <p:par>
                                <p:cTn id="140" presetID="2" presetClass="exit" presetSubtype="4" fill="hold" grpId="1" nodeType="withEffect">
                                  <p:stCondLst>
                                    <p:cond delay="0"/>
                                  </p:stCondLst>
                                  <p:childTnLst>
                                    <p:anim calcmode="lin" valueType="num">
                                      <p:cBhvr additive="base">
                                        <p:cTn id="141" dur="500"/>
                                        <p:tgtEl>
                                          <p:spTgt spid="50"/>
                                        </p:tgtEl>
                                        <p:attrNameLst>
                                          <p:attrName>ppt_x</p:attrName>
                                        </p:attrNameLst>
                                      </p:cBhvr>
                                      <p:tavLst>
                                        <p:tav tm="0">
                                          <p:val>
                                            <p:strVal val="ppt_x"/>
                                          </p:val>
                                        </p:tav>
                                        <p:tav tm="100000">
                                          <p:val>
                                            <p:strVal val="ppt_x"/>
                                          </p:val>
                                        </p:tav>
                                      </p:tavLst>
                                    </p:anim>
                                    <p:anim calcmode="lin" valueType="num">
                                      <p:cBhvr additive="base">
                                        <p:cTn id="142" dur="500"/>
                                        <p:tgtEl>
                                          <p:spTgt spid="50"/>
                                        </p:tgtEl>
                                        <p:attrNameLst>
                                          <p:attrName>ppt_y</p:attrName>
                                        </p:attrNameLst>
                                      </p:cBhvr>
                                      <p:tavLst>
                                        <p:tav tm="0">
                                          <p:val>
                                            <p:strVal val="ppt_y"/>
                                          </p:val>
                                        </p:tav>
                                        <p:tav tm="100000">
                                          <p:val>
                                            <p:strVal val="1+ppt_h/2"/>
                                          </p:val>
                                        </p:tav>
                                      </p:tavLst>
                                    </p:anim>
                                    <p:set>
                                      <p:cBhvr>
                                        <p:cTn id="143" dur="1" fill="hold">
                                          <p:stCondLst>
                                            <p:cond delay="499"/>
                                          </p:stCondLst>
                                        </p:cTn>
                                        <p:tgtEl>
                                          <p:spTgt spid="50"/>
                                        </p:tgtEl>
                                        <p:attrNameLst>
                                          <p:attrName>style.visibility</p:attrName>
                                        </p:attrNameLst>
                                      </p:cBhvr>
                                      <p:to>
                                        <p:strVal val="hidden"/>
                                      </p:to>
                                    </p:set>
                                  </p:childTnLst>
                                </p:cTn>
                              </p:par>
                              <p:par>
                                <p:cTn id="144" presetID="2" presetClass="exit" presetSubtype="1" fill="hold" grpId="2" nodeType="withEffect">
                                  <p:stCondLst>
                                    <p:cond delay="0"/>
                                  </p:stCondLst>
                                  <p:childTnLst>
                                    <p:anim calcmode="lin" valueType="num">
                                      <p:cBhvr additive="base">
                                        <p:cTn id="145" dur="500"/>
                                        <p:tgtEl>
                                          <p:spTgt spid="45"/>
                                        </p:tgtEl>
                                        <p:attrNameLst>
                                          <p:attrName>ppt_x</p:attrName>
                                        </p:attrNameLst>
                                      </p:cBhvr>
                                      <p:tavLst>
                                        <p:tav tm="0">
                                          <p:val>
                                            <p:strVal val="ppt_x"/>
                                          </p:val>
                                        </p:tav>
                                        <p:tav tm="100000">
                                          <p:val>
                                            <p:strVal val="ppt_x"/>
                                          </p:val>
                                        </p:tav>
                                      </p:tavLst>
                                    </p:anim>
                                    <p:anim calcmode="lin" valueType="num">
                                      <p:cBhvr additive="base">
                                        <p:cTn id="146" dur="500"/>
                                        <p:tgtEl>
                                          <p:spTgt spid="45"/>
                                        </p:tgtEl>
                                        <p:attrNameLst>
                                          <p:attrName>ppt_y</p:attrName>
                                        </p:attrNameLst>
                                      </p:cBhvr>
                                      <p:tavLst>
                                        <p:tav tm="0">
                                          <p:val>
                                            <p:strVal val="ppt_y"/>
                                          </p:val>
                                        </p:tav>
                                        <p:tav tm="100000">
                                          <p:val>
                                            <p:strVal val="0-ppt_h/2"/>
                                          </p:val>
                                        </p:tav>
                                      </p:tavLst>
                                    </p:anim>
                                    <p:set>
                                      <p:cBhvr>
                                        <p:cTn id="147" dur="1" fill="hold">
                                          <p:stCondLst>
                                            <p:cond delay="499"/>
                                          </p:stCondLst>
                                        </p:cTn>
                                        <p:tgtEl>
                                          <p:spTgt spid="45"/>
                                        </p:tgtEl>
                                        <p:attrNameLst>
                                          <p:attrName>style.visibility</p:attrName>
                                        </p:attrNameLst>
                                      </p:cBhvr>
                                      <p:to>
                                        <p:strVal val="hidden"/>
                                      </p:to>
                                    </p:set>
                                  </p:childTnLst>
                                </p:cTn>
                              </p:par>
                              <p:par>
                                <p:cTn id="148" presetID="2" presetClass="exit" presetSubtype="1" fill="hold" grpId="1" nodeType="withEffect">
                                  <p:stCondLst>
                                    <p:cond delay="0"/>
                                  </p:stCondLst>
                                  <p:childTnLst>
                                    <p:anim calcmode="lin" valueType="num">
                                      <p:cBhvr additive="base">
                                        <p:cTn id="149" dur="500"/>
                                        <p:tgtEl>
                                          <p:spTgt spid="47"/>
                                        </p:tgtEl>
                                        <p:attrNameLst>
                                          <p:attrName>ppt_x</p:attrName>
                                        </p:attrNameLst>
                                      </p:cBhvr>
                                      <p:tavLst>
                                        <p:tav tm="0">
                                          <p:val>
                                            <p:strVal val="ppt_x"/>
                                          </p:val>
                                        </p:tav>
                                        <p:tav tm="100000">
                                          <p:val>
                                            <p:strVal val="ppt_x"/>
                                          </p:val>
                                        </p:tav>
                                      </p:tavLst>
                                    </p:anim>
                                    <p:anim calcmode="lin" valueType="num">
                                      <p:cBhvr additive="base">
                                        <p:cTn id="150" dur="500"/>
                                        <p:tgtEl>
                                          <p:spTgt spid="47"/>
                                        </p:tgtEl>
                                        <p:attrNameLst>
                                          <p:attrName>ppt_y</p:attrName>
                                        </p:attrNameLst>
                                      </p:cBhvr>
                                      <p:tavLst>
                                        <p:tav tm="0">
                                          <p:val>
                                            <p:strVal val="ppt_y"/>
                                          </p:val>
                                        </p:tav>
                                        <p:tav tm="100000">
                                          <p:val>
                                            <p:strVal val="0-ppt_h/2"/>
                                          </p:val>
                                        </p:tav>
                                      </p:tavLst>
                                    </p:anim>
                                    <p:set>
                                      <p:cBhvr>
                                        <p:cTn id="151" dur="1" fill="hold">
                                          <p:stCondLst>
                                            <p:cond delay="499"/>
                                          </p:stCondLst>
                                        </p:cTn>
                                        <p:tgtEl>
                                          <p:spTgt spid="47"/>
                                        </p:tgtEl>
                                        <p:attrNameLst>
                                          <p:attrName>style.visibility</p:attrName>
                                        </p:attrNameLst>
                                      </p:cBhvr>
                                      <p:to>
                                        <p:strVal val="hidden"/>
                                      </p:to>
                                    </p:set>
                                  </p:childTnLst>
                                </p:cTn>
                              </p:par>
                              <p:par>
                                <p:cTn id="152" presetID="2" presetClass="exit" presetSubtype="1" fill="hold" grpId="2" nodeType="withEffect">
                                  <p:stCondLst>
                                    <p:cond delay="0"/>
                                  </p:stCondLst>
                                  <p:childTnLst>
                                    <p:anim calcmode="lin" valueType="num">
                                      <p:cBhvr additive="base">
                                        <p:cTn id="153" dur="500"/>
                                        <p:tgtEl>
                                          <p:spTgt spid="51"/>
                                        </p:tgtEl>
                                        <p:attrNameLst>
                                          <p:attrName>ppt_x</p:attrName>
                                        </p:attrNameLst>
                                      </p:cBhvr>
                                      <p:tavLst>
                                        <p:tav tm="0">
                                          <p:val>
                                            <p:strVal val="ppt_x"/>
                                          </p:val>
                                        </p:tav>
                                        <p:tav tm="100000">
                                          <p:val>
                                            <p:strVal val="ppt_x"/>
                                          </p:val>
                                        </p:tav>
                                      </p:tavLst>
                                    </p:anim>
                                    <p:anim calcmode="lin" valueType="num">
                                      <p:cBhvr additive="base">
                                        <p:cTn id="154" dur="500"/>
                                        <p:tgtEl>
                                          <p:spTgt spid="51"/>
                                        </p:tgtEl>
                                        <p:attrNameLst>
                                          <p:attrName>ppt_y</p:attrName>
                                        </p:attrNameLst>
                                      </p:cBhvr>
                                      <p:tavLst>
                                        <p:tav tm="0">
                                          <p:val>
                                            <p:strVal val="ppt_y"/>
                                          </p:val>
                                        </p:tav>
                                        <p:tav tm="100000">
                                          <p:val>
                                            <p:strVal val="0-ppt_h/2"/>
                                          </p:val>
                                        </p:tav>
                                      </p:tavLst>
                                    </p:anim>
                                    <p:set>
                                      <p:cBhvr>
                                        <p:cTn id="155" dur="1" fill="hold">
                                          <p:stCondLst>
                                            <p:cond delay="499"/>
                                          </p:stCondLst>
                                        </p:cTn>
                                        <p:tgtEl>
                                          <p:spTgt spid="51"/>
                                        </p:tgtEl>
                                        <p:attrNameLst>
                                          <p:attrName>style.visibility</p:attrName>
                                        </p:attrNameLst>
                                      </p:cBhvr>
                                      <p:to>
                                        <p:strVal val="hidden"/>
                                      </p:to>
                                    </p:set>
                                  </p:childTnLst>
                                </p:cTn>
                              </p:par>
                              <p:par>
                                <p:cTn id="156" presetID="2" presetClass="exit" presetSubtype="1" fill="hold" grpId="1" nodeType="withEffect">
                                  <p:stCondLst>
                                    <p:cond delay="0"/>
                                  </p:stCondLst>
                                  <p:childTnLst>
                                    <p:anim calcmode="lin" valueType="num">
                                      <p:cBhvr additive="base">
                                        <p:cTn id="157" dur="500"/>
                                        <p:tgtEl>
                                          <p:spTgt spid="52"/>
                                        </p:tgtEl>
                                        <p:attrNameLst>
                                          <p:attrName>ppt_x</p:attrName>
                                        </p:attrNameLst>
                                      </p:cBhvr>
                                      <p:tavLst>
                                        <p:tav tm="0">
                                          <p:val>
                                            <p:strVal val="ppt_x"/>
                                          </p:val>
                                        </p:tav>
                                        <p:tav tm="100000">
                                          <p:val>
                                            <p:strVal val="ppt_x"/>
                                          </p:val>
                                        </p:tav>
                                      </p:tavLst>
                                    </p:anim>
                                    <p:anim calcmode="lin" valueType="num">
                                      <p:cBhvr additive="base">
                                        <p:cTn id="158" dur="500"/>
                                        <p:tgtEl>
                                          <p:spTgt spid="52"/>
                                        </p:tgtEl>
                                        <p:attrNameLst>
                                          <p:attrName>ppt_y</p:attrName>
                                        </p:attrNameLst>
                                      </p:cBhvr>
                                      <p:tavLst>
                                        <p:tav tm="0">
                                          <p:val>
                                            <p:strVal val="ppt_y"/>
                                          </p:val>
                                        </p:tav>
                                        <p:tav tm="100000">
                                          <p:val>
                                            <p:strVal val="0-ppt_h/2"/>
                                          </p:val>
                                        </p:tav>
                                      </p:tavLst>
                                    </p:anim>
                                    <p:set>
                                      <p:cBhvr>
                                        <p:cTn id="159"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45" grpId="0" animBg="1"/>
      <p:bldP spid="45" grpId="1" animBg="1"/>
      <p:bldP spid="45" grpId="2" animBg="1"/>
      <p:bldP spid="46" grpId="0" animBg="1"/>
      <p:bldP spid="46" grpId="1" animBg="1"/>
      <p:bldP spid="46" grpId="2" animBg="1"/>
      <p:bldP spid="47" grpId="0"/>
      <p:bldP spid="47" grpId="1"/>
      <p:bldP spid="48" grpId="0"/>
      <p:bldP spid="48" grpId="1"/>
      <p:bldP spid="49" grpId="0" animBg="1"/>
      <p:bldP spid="49" grpId="1" animBg="1"/>
      <p:bldP spid="49" grpId="2" animBg="1"/>
      <p:bldP spid="50" grpId="0"/>
      <p:bldP spid="50" grpId="1"/>
      <p:bldP spid="51" grpId="0" animBg="1"/>
      <p:bldP spid="51" grpId="1" animBg="1"/>
      <p:bldP spid="51" grpId="2" animBg="1"/>
      <p:bldP spid="52" grpId="0"/>
      <p:bldP spid="52" grpId="1"/>
      <p:bldP spid="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
        <p:nvSpPr>
          <p:cNvPr id="76" name="等腰三角形 21"/>
          <p:cNvSpPr/>
          <p:nvPr/>
        </p:nvSpPr>
        <p:spPr bwMode="auto">
          <a:xfrm rot="16200000" flipH="1">
            <a:off x="5100101" y="1922999"/>
            <a:ext cx="2127836" cy="2168038"/>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ln>
        </p:spPr>
        <p:txBody>
          <a:bodyPr vert="eaVert" lIns="67073" tIns="33536" rIns="67073" bIns="33536" anchor="ctr"/>
          <a:lstStyle/>
          <a:p>
            <a:pPr>
              <a:defRPr/>
            </a:pPr>
            <a:endParaRPr lang="zh-CN" altLang="en-US" sz="1125" kern="0">
              <a:solidFill>
                <a:sysClr val="window" lastClr="FFFFFF"/>
              </a:solidFill>
              <a:latin typeface="微软雅黑" panose="020B0503020204020204" pitchFamily="34" charset="-122"/>
              <a:ea typeface="微软雅黑" panose="020B0503020204020204" pitchFamily="34" charset="-122"/>
            </a:endParaRPr>
          </a:p>
        </p:txBody>
      </p:sp>
      <p:sp>
        <p:nvSpPr>
          <p:cNvPr id="77" name="等腰三角形 21"/>
          <p:cNvSpPr/>
          <p:nvPr/>
        </p:nvSpPr>
        <p:spPr bwMode="auto">
          <a:xfrm rot="5400000">
            <a:off x="3000767" y="1922999"/>
            <a:ext cx="2127836" cy="2168038"/>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ln>
        </p:spPr>
        <p:txBody>
          <a:bodyPr vert="eaVert" lIns="67073" tIns="33536" rIns="67073" bIns="33536" anchor="ctr"/>
          <a:lstStyle/>
          <a:p>
            <a:pPr>
              <a:defRPr/>
            </a:pPr>
            <a:endParaRPr lang="zh-CN" altLang="en-US" sz="1125" kern="0">
              <a:solidFill>
                <a:sysClr val="window" lastClr="FFFFFF"/>
              </a:solidFill>
              <a:latin typeface="微软雅黑" panose="020B0503020204020204" pitchFamily="34" charset="-122"/>
              <a:ea typeface="微软雅黑" panose="020B0503020204020204" pitchFamily="34" charset="-122"/>
            </a:endParaRPr>
          </a:p>
        </p:txBody>
      </p:sp>
      <p:sp>
        <p:nvSpPr>
          <p:cNvPr id="78" name="椭圆 77"/>
          <p:cNvSpPr/>
          <p:nvPr/>
        </p:nvSpPr>
        <p:spPr bwMode="auto">
          <a:xfrm>
            <a:off x="2982007" y="1765610"/>
            <a:ext cx="2672612" cy="2683365"/>
          </a:xfrm>
          <a:prstGeom prst="ellipse">
            <a:avLst/>
          </a:prstGeom>
          <a:noFill/>
          <a:ln w="25400" cap="flat" cmpd="sng" algn="ctr">
            <a:solidFill>
              <a:schemeClr val="bg1">
                <a:lumMod val="50000"/>
              </a:schemeClr>
            </a:solidFill>
            <a:prstDash val="solid"/>
          </a:ln>
          <a:effectLst/>
        </p:spPr>
        <p:txBody>
          <a:bodyPr lIns="67073" tIns="33536" rIns="67073" bIns="33536" anchor="ctr"/>
          <a:lstStyle/>
          <a:p>
            <a:pPr algn="ctr">
              <a:defRPr/>
            </a:pPr>
            <a:endParaRPr lang="zh-CN" altLang="en-US" sz="1355" kern="0" dirty="0">
              <a:solidFill>
                <a:sysClr val="window" lastClr="FFFFFF"/>
              </a:solidFill>
              <a:latin typeface="Calibri" panose="020F0502020204030204"/>
              <a:ea typeface="微软雅黑" panose="020B0503020204020204" pitchFamily="34" charset="-122"/>
            </a:endParaRPr>
          </a:p>
        </p:txBody>
      </p:sp>
      <p:sp>
        <p:nvSpPr>
          <p:cNvPr id="79" name="椭圆 78"/>
          <p:cNvSpPr/>
          <p:nvPr/>
        </p:nvSpPr>
        <p:spPr bwMode="auto">
          <a:xfrm>
            <a:off x="4581154" y="1765610"/>
            <a:ext cx="2673775" cy="2683365"/>
          </a:xfrm>
          <a:prstGeom prst="ellipse">
            <a:avLst/>
          </a:prstGeom>
          <a:noFill/>
          <a:ln w="25400" cap="flat" cmpd="sng" algn="ctr">
            <a:solidFill>
              <a:schemeClr val="bg1">
                <a:lumMod val="50000"/>
              </a:schemeClr>
            </a:solidFill>
            <a:prstDash val="solid"/>
          </a:ln>
          <a:effectLst/>
        </p:spPr>
        <p:txBody>
          <a:bodyPr lIns="67073" tIns="33536" rIns="67073" bIns="33536" anchor="ctr"/>
          <a:lstStyle/>
          <a:p>
            <a:pPr algn="ctr">
              <a:defRPr/>
            </a:pPr>
            <a:endParaRPr lang="zh-CN" altLang="en-US" sz="1355" kern="0" dirty="0">
              <a:solidFill>
                <a:sysClr val="window" lastClr="FFFFFF"/>
              </a:solidFill>
              <a:latin typeface="Calibri" panose="020F0502020204030204"/>
              <a:ea typeface="微软雅黑" panose="020B0503020204020204" pitchFamily="34" charset="-122"/>
            </a:endParaRPr>
          </a:p>
        </p:txBody>
      </p:sp>
      <p:cxnSp>
        <p:nvCxnSpPr>
          <p:cNvPr id="80" name="直接连接符 79"/>
          <p:cNvCxnSpPr>
            <a:cxnSpLocks noChangeShapeType="1"/>
          </p:cNvCxnSpPr>
          <p:nvPr/>
        </p:nvCxnSpPr>
        <p:spPr bwMode="auto">
          <a:xfrm>
            <a:off x="3715870" y="2420688"/>
            <a:ext cx="418686" cy="197340"/>
          </a:xfrm>
          <a:prstGeom prst="line">
            <a:avLst/>
          </a:prstGeom>
          <a:noFill/>
          <a:ln w="28575" algn="ctr">
            <a:solidFill>
              <a:schemeClr val="bg1">
                <a:lumMod val="50000"/>
              </a:schemeClr>
            </a:solidFill>
            <a:round/>
            <a:headEnd type="none" w="med" len="med"/>
            <a:tailEnd type="arrow" w="med" len="med"/>
          </a:ln>
        </p:spPr>
      </p:cxnSp>
      <p:cxnSp>
        <p:nvCxnSpPr>
          <p:cNvPr id="81" name="直接连接符 80"/>
          <p:cNvCxnSpPr>
            <a:cxnSpLocks noChangeShapeType="1"/>
          </p:cNvCxnSpPr>
          <p:nvPr/>
        </p:nvCxnSpPr>
        <p:spPr bwMode="auto">
          <a:xfrm>
            <a:off x="3492570" y="3026720"/>
            <a:ext cx="432642" cy="0"/>
          </a:xfrm>
          <a:prstGeom prst="line">
            <a:avLst/>
          </a:prstGeom>
          <a:noFill/>
          <a:ln w="28575" algn="ctr">
            <a:solidFill>
              <a:schemeClr val="bg1">
                <a:lumMod val="50000"/>
              </a:schemeClr>
            </a:solidFill>
            <a:round/>
            <a:headEnd type="none" w="med" len="med"/>
            <a:tailEnd type="arrow" w="med" len="med"/>
          </a:ln>
        </p:spPr>
      </p:cxnSp>
      <p:cxnSp>
        <p:nvCxnSpPr>
          <p:cNvPr id="82" name="直接连接符 81"/>
          <p:cNvCxnSpPr>
            <a:cxnSpLocks noChangeShapeType="1"/>
          </p:cNvCxnSpPr>
          <p:nvPr/>
        </p:nvCxnSpPr>
        <p:spPr bwMode="auto">
          <a:xfrm flipV="1">
            <a:off x="3715869" y="3419067"/>
            <a:ext cx="432642" cy="230036"/>
          </a:xfrm>
          <a:prstGeom prst="line">
            <a:avLst/>
          </a:prstGeom>
          <a:noFill/>
          <a:ln w="28575" algn="ctr">
            <a:solidFill>
              <a:schemeClr val="bg1">
                <a:lumMod val="50000"/>
              </a:schemeClr>
            </a:solidFill>
            <a:round/>
            <a:headEnd type="none" w="med" len="med"/>
            <a:tailEnd type="arrow" w="med" len="med"/>
          </a:ln>
        </p:spPr>
      </p:cxnSp>
      <p:cxnSp>
        <p:nvCxnSpPr>
          <p:cNvPr id="83" name="直接连接符 82"/>
          <p:cNvCxnSpPr>
            <a:cxnSpLocks noChangeShapeType="1"/>
          </p:cNvCxnSpPr>
          <p:nvPr/>
        </p:nvCxnSpPr>
        <p:spPr bwMode="auto">
          <a:xfrm flipH="1" flipV="1">
            <a:off x="6157040" y="3409726"/>
            <a:ext cx="432642" cy="230036"/>
          </a:xfrm>
          <a:prstGeom prst="line">
            <a:avLst/>
          </a:prstGeom>
          <a:noFill/>
          <a:ln w="28575" algn="ctr">
            <a:solidFill>
              <a:schemeClr val="bg1">
                <a:lumMod val="50000"/>
              </a:schemeClr>
            </a:solidFill>
            <a:round/>
            <a:headEnd type="none" w="med" len="med"/>
            <a:tailEnd type="arrow" w="med" len="med"/>
          </a:ln>
        </p:spPr>
      </p:cxnSp>
      <p:cxnSp>
        <p:nvCxnSpPr>
          <p:cNvPr id="84" name="直接连接符 83"/>
          <p:cNvCxnSpPr>
            <a:cxnSpLocks noChangeShapeType="1"/>
          </p:cNvCxnSpPr>
          <p:nvPr/>
        </p:nvCxnSpPr>
        <p:spPr bwMode="auto">
          <a:xfrm flipH="1">
            <a:off x="6373361" y="3024385"/>
            <a:ext cx="432642" cy="0"/>
          </a:xfrm>
          <a:prstGeom prst="line">
            <a:avLst/>
          </a:prstGeom>
          <a:noFill/>
          <a:ln w="28575" algn="ctr">
            <a:solidFill>
              <a:schemeClr val="bg1">
                <a:lumMod val="50000"/>
              </a:schemeClr>
            </a:solidFill>
            <a:round/>
            <a:headEnd type="none" w="med" len="med"/>
            <a:tailEnd type="arrow" w="med" len="med"/>
          </a:ln>
        </p:spPr>
      </p:cxnSp>
      <p:cxnSp>
        <p:nvCxnSpPr>
          <p:cNvPr id="85" name="直接连接符 84"/>
          <p:cNvCxnSpPr>
            <a:cxnSpLocks noChangeShapeType="1"/>
          </p:cNvCxnSpPr>
          <p:nvPr/>
        </p:nvCxnSpPr>
        <p:spPr bwMode="auto">
          <a:xfrm flipH="1">
            <a:off x="6170997" y="2420688"/>
            <a:ext cx="418686" cy="197340"/>
          </a:xfrm>
          <a:prstGeom prst="line">
            <a:avLst/>
          </a:prstGeom>
          <a:noFill/>
          <a:ln w="28575" algn="ctr">
            <a:solidFill>
              <a:schemeClr val="bg1">
                <a:lumMod val="50000"/>
              </a:schemeClr>
            </a:solidFill>
            <a:round/>
            <a:headEnd type="none" w="med" len="med"/>
            <a:tailEnd type="arrow" w="med" len="med"/>
          </a:ln>
        </p:spPr>
      </p:cxnSp>
      <p:grpSp>
        <p:nvGrpSpPr>
          <p:cNvPr id="86" name="组合 85"/>
          <p:cNvGrpSpPr/>
          <p:nvPr/>
        </p:nvGrpSpPr>
        <p:grpSpPr>
          <a:xfrm>
            <a:off x="4348552" y="2257210"/>
            <a:ext cx="1542159" cy="1548364"/>
            <a:chOff x="5014912" y="2584450"/>
            <a:chExt cx="2105025" cy="2105025"/>
          </a:xfrm>
        </p:grpSpPr>
        <p:sp>
          <p:nvSpPr>
            <p:cNvPr id="87" name="Oval 19"/>
            <p:cNvSpPr>
              <a:spLocks noChangeArrowheads="1"/>
            </p:cNvSpPr>
            <p:nvPr/>
          </p:nvSpPr>
          <p:spPr bwMode="auto">
            <a:xfrm>
              <a:off x="5014912" y="2584450"/>
              <a:ext cx="2105025" cy="2105025"/>
            </a:xfrm>
            <a:prstGeom prst="ellipse">
              <a:avLst/>
            </a:prstGeom>
            <a:solidFill>
              <a:srgbClr val="005DA2"/>
            </a:solidFill>
            <a:ln w="3175" cap="flat" cmpd="sng" algn="ctr">
              <a:noFill/>
              <a:prstDash val="solid"/>
            </a:ln>
            <a:effectLst/>
          </p:spPr>
          <p:txBody>
            <a:bodyPr anchor="ctr"/>
            <a:lstStyle/>
            <a:p>
              <a:pPr algn="ctr">
                <a:lnSpc>
                  <a:spcPct val="120000"/>
                </a:lnSpc>
                <a:defRPr/>
              </a:pPr>
              <a:endParaRPr lang="zh-CN" altLang="en-US" sz="675" kern="0" dirty="0">
                <a:solidFill>
                  <a:srgbClr val="4D4D4D"/>
                </a:solidFill>
                <a:latin typeface="微软雅黑" panose="020B0503020204020204" pitchFamily="34" charset="-122"/>
                <a:ea typeface="微软雅黑" panose="020B0503020204020204" pitchFamily="34" charset="-122"/>
              </a:endParaRPr>
            </a:p>
          </p:txBody>
        </p:sp>
        <p:sp>
          <p:nvSpPr>
            <p:cNvPr id="88"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sz="1575" b="1" kern="0" dirty="0">
                  <a:solidFill>
                    <a:srgbClr val="4D4D4D"/>
                  </a:solidFill>
                  <a:latin typeface="Impact" panose="020B0806030902050204" pitchFamily="34" charset="0"/>
                  <a:ea typeface="微软雅黑" panose="020B0503020204020204" pitchFamily="34" charset="-122"/>
                </a:rPr>
                <a:t>存在不足</a:t>
              </a:r>
              <a:endParaRPr lang="zh-CN" altLang="en-US" sz="1575" b="1" kern="0" dirty="0">
                <a:solidFill>
                  <a:srgbClr val="4D4D4D"/>
                </a:solidFill>
                <a:latin typeface="Impact" panose="020B0806030902050204" pitchFamily="34" charset="0"/>
                <a:ea typeface="微软雅黑" panose="020B0503020204020204" pitchFamily="34" charset="-122"/>
              </a:endParaRPr>
            </a:p>
          </p:txBody>
        </p:sp>
      </p:grpSp>
      <p:sp>
        <p:nvSpPr>
          <p:cNvPr id="89" name="Oval 19"/>
          <p:cNvSpPr>
            <a:spLocks noChangeArrowheads="1"/>
          </p:cNvSpPr>
          <p:nvPr/>
        </p:nvSpPr>
        <p:spPr bwMode="auto">
          <a:xfrm>
            <a:off x="2994798" y="1828666"/>
            <a:ext cx="726886" cy="729809"/>
          </a:xfrm>
          <a:prstGeom prst="ellipse">
            <a:avLst/>
          </a:prstGeom>
          <a:solidFill>
            <a:srgbClr val="005DA2"/>
          </a:solidFill>
          <a:ln w="9525">
            <a:noFill/>
            <a:round/>
          </a:ln>
          <a:effectLst/>
        </p:spPr>
        <p:txBody>
          <a:bodyPr lIns="67073" tIns="33536" rIns="67073" bIns="33536" anchor="ctr"/>
          <a:lstStyle/>
          <a:p>
            <a:pPr algn="ctr">
              <a:lnSpc>
                <a:spcPct val="120000"/>
              </a:lnSpc>
              <a:defRPr/>
            </a:pPr>
            <a:r>
              <a:rPr lang="zh-CN" altLang="en-US" sz="1425" kern="0" dirty="0">
                <a:solidFill>
                  <a:sysClr val="window" lastClr="FFFFFF"/>
                </a:solidFill>
                <a:latin typeface="Arial" panose="020B0604020202020204" pitchFamily="34" charset="0"/>
                <a:ea typeface="微软雅黑" panose="020B0503020204020204" pitchFamily="34" charset="-122"/>
              </a:rPr>
              <a:t>添加文本</a:t>
            </a:r>
            <a:endParaRPr lang="zh-CN" altLang="en-US" sz="1425" kern="0" dirty="0">
              <a:solidFill>
                <a:sysClr val="window" lastClr="FFFFFF"/>
              </a:solidFill>
              <a:latin typeface="Arial" panose="020B0604020202020204" pitchFamily="34" charset="0"/>
              <a:ea typeface="微软雅黑" panose="020B0503020204020204" pitchFamily="34" charset="-122"/>
            </a:endParaRPr>
          </a:p>
        </p:txBody>
      </p:sp>
      <p:sp>
        <p:nvSpPr>
          <p:cNvPr id="90" name="Oval 19"/>
          <p:cNvSpPr>
            <a:spLocks noChangeArrowheads="1"/>
          </p:cNvSpPr>
          <p:nvPr/>
        </p:nvSpPr>
        <p:spPr bwMode="auto">
          <a:xfrm>
            <a:off x="6552468" y="1840343"/>
            <a:ext cx="726885" cy="730977"/>
          </a:xfrm>
          <a:prstGeom prst="ellipse">
            <a:avLst/>
          </a:prstGeom>
          <a:solidFill>
            <a:srgbClr val="005DA2"/>
          </a:solidFill>
          <a:ln w="9525">
            <a:noFill/>
            <a:round/>
          </a:ln>
          <a:effectLst/>
        </p:spPr>
        <p:txBody>
          <a:bodyPr lIns="67073" tIns="33536" rIns="67073" bIns="33536" anchor="ctr"/>
          <a:lstStyle/>
          <a:p>
            <a:pPr algn="ctr">
              <a:lnSpc>
                <a:spcPct val="120000"/>
              </a:lnSpc>
              <a:defRPr/>
            </a:pPr>
            <a:r>
              <a:rPr lang="zh-CN" altLang="en-US" sz="1425" kern="0" dirty="0">
                <a:solidFill>
                  <a:schemeClr val="bg1"/>
                </a:solidFill>
                <a:latin typeface="Arial" panose="020B0604020202020204" pitchFamily="34" charset="0"/>
                <a:ea typeface="微软雅黑" panose="020B0503020204020204" pitchFamily="34" charset="-122"/>
              </a:rPr>
              <a:t>添加文本</a:t>
            </a:r>
            <a:endParaRPr lang="zh-CN" altLang="en-US" sz="1425" kern="0" dirty="0">
              <a:solidFill>
                <a:schemeClr val="bg1"/>
              </a:solidFill>
              <a:latin typeface="Arial" panose="020B0604020202020204" pitchFamily="34" charset="0"/>
              <a:ea typeface="微软雅黑" panose="020B0503020204020204" pitchFamily="34" charset="-122"/>
            </a:endParaRPr>
          </a:p>
        </p:txBody>
      </p:sp>
      <p:sp>
        <p:nvSpPr>
          <p:cNvPr id="91" name="Oval 19"/>
          <p:cNvSpPr>
            <a:spLocks noChangeArrowheads="1"/>
          </p:cNvSpPr>
          <p:nvPr/>
        </p:nvSpPr>
        <p:spPr bwMode="auto">
          <a:xfrm>
            <a:off x="6882764" y="2688090"/>
            <a:ext cx="728048" cy="730977"/>
          </a:xfrm>
          <a:prstGeom prst="ellipse">
            <a:avLst/>
          </a:prstGeom>
          <a:solidFill>
            <a:srgbClr val="005DA2"/>
          </a:solidFill>
          <a:ln w="9525">
            <a:noFill/>
            <a:round/>
          </a:ln>
          <a:effectLst/>
        </p:spPr>
        <p:txBody>
          <a:bodyPr lIns="67073" tIns="33536" rIns="67073" bIns="33536" anchor="ctr"/>
          <a:lstStyle/>
          <a:p>
            <a:pPr algn="ctr">
              <a:lnSpc>
                <a:spcPct val="120000"/>
              </a:lnSpc>
              <a:defRPr/>
            </a:pPr>
            <a:r>
              <a:rPr lang="zh-CN" altLang="en-US" sz="1425" kern="0" dirty="0">
                <a:solidFill>
                  <a:schemeClr val="bg1"/>
                </a:solidFill>
                <a:latin typeface="Arial" panose="020B0604020202020204" pitchFamily="34" charset="0"/>
                <a:ea typeface="微软雅黑" panose="020B0503020204020204" pitchFamily="34" charset="-122"/>
              </a:rPr>
              <a:t>添加文本</a:t>
            </a:r>
            <a:endParaRPr lang="zh-CN" altLang="en-US" sz="1425" kern="0" dirty="0">
              <a:solidFill>
                <a:schemeClr val="bg1"/>
              </a:solidFill>
              <a:latin typeface="Arial" panose="020B0604020202020204" pitchFamily="34" charset="0"/>
              <a:ea typeface="微软雅黑" panose="020B0503020204020204" pitchFamily="34" charset="-122"/>
            </a:endParaRPr>
          </a:p>
        </p:txBody>
      </p:sp>
      <p:sp>
        <p:nvSpPr>
          <p:cNvPr id="92" name="Oval 19"/>
          <p:cNvSpPr>
            <a:spLocks noChangeArrowheads="1"/>
          </p:cNvSpPr>
          <p:nvPr/>
        </p:nvSpPr>
        <p:spPr bwMode="auto">
          <a:xfrm>
            <a:off x="6588519" y="3526496"/>
            <a:ext cx="728048" cy="730977"/>
          </a:xfrm>
          <a:prstGeom prst="ellipse">
            <a:avLst/>
          </a:prstGeom>
          <a:solidFill>
            <a:srgbClr val="005DA2"/>
          </a:solidFill>
          <a:ln w="9525">
            <a:noFill/>
            <a:round/>
          </a:ln>
          <a:effectLst/>
        </p:spPr>
        <p:txBody>
          <a:bodyPr lIns="67073" tIns="33536" rIns="67073" bIns="33536" anchor="ctr"/>
          <a:lstStyle/>
          <a:p>
            <a:pPr algn="ctr">
              <a:lnSpc>
                <a:spcPct val="120000"/>
              </a:lnSpc>
              <a:defRPr/>
            </a:pPr>
            <a:r>
              <a:rPr lang="zh-CN" altLang="en-US" sz="1425" kern="0" dirty="0">
                <a:solidFill>
                  <a:schemeClr val="bg1"/>
                </a:solidFill>
                <a:latin typeface="Arial" panose="020B0604020202020204" pitchFamily="34" charset="0"/>
                <a:ea typeface="微软雅黑" panose="020B0503020204020204" pitchFamily="34" charset="-122"/>
              </a:rPr>
              <a:t>添加文本</a:t>
            </a:r>
            <a:endParaRPr lang="zh-CN" altLang="en-US" sz="1425" kern="0" dirty="0">
              <a:solidFill>
                <a:schemeClr val="bg1"/>
              </a:solidFill>
              <a:latin typeface="Arial" panose="020B0604020202020204" pitchFamily="34" charset="0"/>
              <a:ea typeface="微软雅黑" panose="020B0503020204020204" pitchFamily="34" charset="-122"/>
            </a:endParaRPr>
          </a:p>
        </p:txBody>
      </p:sp>
      <p:sp>
        <p:nvSpPr>
          <p:cNvPr id="93" name="Oval 19"/>
          <p:cNvSpPr>
            <a:spLocks noChangeArrowheads="1"/>
          </p:cNvSpPr>
          <p:nvPr/>
        </p:nvSpPr>
        <p:spPr bwMode="auto">
          <a:xfrm>
            <a:off x="2669154" y="2660065"/>
            <a:ext cx="728048" cy="730977"/>
          </a:xfrm>
          <a:prstGeom prst="ellipse">
            <a:avLst/>
          </a:prstGeom>
          <a:solidFill>
            <a:srgbClr val="005DA2"/>
          </a:solidFill>
          <a:ln w="9525">
            <a:noFill/>
            <a:round/>
          </a:ln>
          <a:effectLst/>
        </p:spPr>
        <p:txBody>
          <a:bodyPr lIns="67073" tIns="33536" rIns="67073" bIns="33536" anchor="ctr"/>
          <a:lstStyle/>
          <a:p>
            <a:pPr algn="ctr">
              <a:lnSpc>
                <a:spcPct val="120000"/>
              </a:lnSpc>
              <a:defRPr/>
            </a:pPr>
            <a:r>
              <a:rPr lang="zh-CN" altLang="en-US" sz="1425" kern="0" dirty="0">
                <a:solidFill>
                  <a:sysClr val="window" lastClr="FFFFFF"/>
                </a:solidFill>
                <a:latin typeface="Arial" panose="020B0604020202020204" pitchFamily="34" charset="0"/>
                <a:ea typeface="微软雅黑" panose="020B0503020204020204" pitchFamily="34" charset="-122"/>
              </a:rPr>
              <a:t>添加文本</a:t>
            </a:r>
            <a:endParaRPr lang="zh-CN" altLang="en-US" sz="1425" kern="0" dirty="0">
              <a:solidFill>
                <a:sysClr val="window" lastClr="FFFFFF"/>
              </a:solidFill>
              <a:latin typeface="Arial" panose="020B0604020202020204" pitchFamily="34" charset="0"/>
              <a:ea typeface="微软雅黑" panose="020B0503020204020204" pitchFamily="34" charset="-122"/>
            </a:endParaRPr>
          </a:p>
        </p:txBody>
      </p:sp>
      <p:sp>
        <p:nvSpPr>
          <p:cNvPr id="94" name="Oval 19"/>
          <p:cNvSpPr>
            <a:spLocks noChangeArrowheads="1"/>
          </p:cNvSpPr>
          <p:nvPr/>
        </p:nvSpPr>
        <p:spPr bwMode="auto">
          <a:xfrm>
            <a:off x="2966887" y="3521824"/>
            <a:ext cx="728048" cy="730977"/>
          </a:xfrm>
          <a:prstGeom prst="ellipse">
            <a:avLst/>
          </a:prstGeom>
          <a:solidFill>
            <a:srgbClr val="005DA2"/>
          </a:solidFill>
          <a:ln w="9525">
            <a:noFill/>
            <a:round/>
          </a:ln>
          <a:effectLst/>
        </p:spPr>
        <p:txBody>
          <a:bodyPr lIns="67073" tIns="33536" rIns="67073" bIns="33536" anchor="ctr"/>
          <a:lstStyle/>
          <a:p>
            <a:pPr algn="ctr">
              <a:lnSpc>
                <a:spcPct val="120000"/>
              </a:lnSpc>
              <a:defRPr/>
            </a:pPr>
            <a:r>
              <a:rPr lang="zh-CN" altLang="en-US" sz="1425" kern="0" dirty="0">
                <a:solidFill>
                  <a:sysClr val="window" lastClr="FFFFFF"/>
                </a:solidFill>
                <a:latin typeface="Arial" panose="020B0604020202020204" pitchFamily="34" charset="0"/>
                <a:ea typeface="微软雅黑" panose="020B0503020204020204" pitchFamily="34" charset="-122"/>
              </a:rPr>
              <a:t>添加文本</a:t>
            </a:r>
            <a:endParaRPr lang="zh-CN" altLang="en-US" sz="1425" kern="0" dirty="0">
              <a:solidFill>
                <a:sysClr val="window" lastClr="FFFFFF"/>
              </a:solidFill>
              <a:latin typeface="Arial" panose="020B0604020202020204" pitchFamily="34" charset="0"/>
              <a:ea typeface="微软雅黑" panose="020B0503020204020204" pitchFamily="34" charset="-122"/>
            </a:endParaRPr>
          </a:p>
        </p:txBody>
      </p:sp>
      <p:sp>
        <p:nvSpPr>
          <p:cNvPr id="95" name="TextBox 22"/>
          <p:cNvSpPr txBox="1"/>
          <p:nvPr/>
        </p:nvSpPr>
        <p:spPr>
          <a:xfrm>
            <a:off x="1214646" y="1850806"/>
            <a:ext cx="1593307" cy="742335"/>
          </a:xfrm>
          <a:prstGeom prst="rect">
            <a:avLst/>
          </a:prstGeom>
          <a:noFill/>
        </p:spPr>
        <p:txBody>
          <a:bodyPr wrap="square" lIns="67073" tIns="33536" rIns="67073" bIns="33536" rtlCol="0">
            <a:spAutoFit/>
          </a:bodyPr>
          <a:lstStyle/>
          <a:p>
            <a:pPr>
              <a:lnSpc>
                <a:spcPct val="130000"/>
              </a:lnSpc>
            </a:pPr>
            <a:r>
              <a:rPr lang="zh-CN" altLang="en-US" sz="1125"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a:t>
            </a:r>
            <a:endParaRPr lang="zh-CN" altLang="en-US" sz="1125" dirty="0">
              <a:solidFill>
                <a:sysClr val="windowText" lastClr="000000"/>
              </a:solidFill>
              <a:latin typeface="微软雅黑" panose="020B0503020204020204" pitchFamily="34" charset="-122"/>
              <a:ea typeface="微软雅黑" panose="020B0503020204020204" pitchFamily="34" charset="-122"/>
            </a:endParaRPr>
          </a:p>
        </p:txBody>
      </p:sp>
      <p:sp>
        <p:nvSpPr>
          <p:cNvPr id="96" name="TextBox 23"/>
          <p:cNvSpPr txBox="1"/>
          <p:nvPr/>
        </p:nvSpPr>
        <p:spPr>
          <a:xfrm>
            <a:off x="7440675" y="1850806"/>
            <a:ext cx="1571743" cy="742335"/>
          </a:xfrm>
          <a:prstGeom prst="rect">
            <a:avLst/>
          </a:prstGeom>
          <a:noFill/>
        </p:spPr>
        <p:txBody>
          <a:bodyPr wrap="square" lIns="67073" tIns="33536" rIns="67073" bIns="33536" rtlCol="0">
            <a:spAutoFit/>
          </a:bodyPr>
          <a:lstStyle/>
          <a:p>
            <a:pPr>
              <a:lnSpc>
                <a:spcPct val="130000"/>
              </a:lnSpc>
            </a:pPr>
            <a:r>
              <a:rPr lang="zh-CN" altLang="en-US" sz="1125" dirty="0">
                <a:solidFill>
                  <a:sysClr val="windowText" lastClr="000000"/>
                </a:solidFill>
                <a:latin typeface="微软雅黑" panose="020B0503020204020204" pitchFamily="34" charset="-122"/>
                <a:ea typeface="微软雅黑" panose="020B0503020204020204" pitchFamily="34" charset="-122"/>
              </a:rPr>
              <a:t>您的内容打在这里，或者通过复制您的</a:t>
            </a:r>
            <a:r>
              <a:rPr lang="zh-CN" altLang="en-US" sz="1125">
                <a:solidFill>
                  <a:sysClr val="windowText" lastClr="000000"/>
                </a:solidFill>
                <a:latin typeface="微软雅黑" panose="020B0503020204020204" pitchFamily="34" charset="-122"/>
                <a:ea typeface="微软雅黑" panose="020B0503020204020204" pitchFamily="34" charset="-122"/>
              </a:rPr>
              <a:t>文本后。</a:t>
            </a:r>
            <a:endParaRPr lang="zh-CN" altLang="en-US" sz="1125">
              <a:solidFill>
                <a:sysClr val="windowText" lastClr="000000"/>
              </a:solidFill>
              <a:latin typeface="微软雅黑" panose="020B0503020204020204" pitchFamily="34" charset="-122"/>
              <a:ea typeface="微软雅黑" panose="020B0503020204020204" pitchFamily="34" charset="-122"/>
            </a:endParaRPr>
          </a:p>
        </p:txBody>
      </p:sp>
      <p:sp>
        <p:nvSpPr>
          <p:cNvPr id="97" name="TextBox 24"/>
          <p:cNvSpPr txBox="1"/>
          <p:nvPr/>
        </p:nvSpPr>
        <p:spPr>
          <a:xfrm>
            <a:off x="919688" y="2813607"/>
            <a:ext cx="1571743" cy="742335"/>
          </a:xfrm>
          <a:prstGeom prst="rect">
            <a:avLst/>
          </a:prstGeom>
          <a:noFill/>
        </p:spPr>
        <p:txBody>
          <a:bodyPr wrap="square" lIns="67073" tIns="33536" rIns="67073" bIns="33536" rtlCol="0">
            <a:spAutoFit/>
          </a:bodyPr>
          <a:lstStyle/>
          <a:p>
            <a:pPr>
              <a:lnSpc>
                <a:spcPct val="130000"/>
              </a:lnSpc>
            </a:pPr>
            <a:r>
              <a:rPr lang="zh-CN" altLang="en-US" sz="1125"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a:t>
            </a:r>
            <a:endParaRPr lang="zh-CN" altLang="en-US" sz="1125" dirty="0">
              <a:solidFill>
                <a:sysClr val="windowText" lastClr="000000"/>
              </a:solidFill>
              <a:latin typeface="微软雅黑" panose="020B0503020204020204" pitchFamily="34" charset="-122"/>
              <a:ea typeface="微软雅黑" panose="020B0503020204020204" pitchFamily="34" charset="-122"/>
            </a:endParaRPr>
          </a:p>
        </p:txBody>
      </p:sp>
      <p:sp>
        <p:nvSpPr>
          <p:cNvPr id="98" name="TextBox 25"/>
          <p:cNvSpPr txBox="1"/>
          <p:nvPr/>
        </p:nvSpPr>
        <p:spPr>
          <a:xfrm>
            <a:off x="7783102" y="2813607"/>
            <a:ext cx="1571743" cy="742335"/>
          </a:xfrm>
          <a:prstGeom prst="rect">
            <a:avLst/>
          </a:prstGeom>
          <a:noFill/>
        </p:spPr>
        <p:txBody>
          <a:bodyPr wrap="square" lIns="67073" tIns="33536" rIns="67073" bIns="33536" rtlCol="0">
            <a:spAutoFit/>
          </a:bodyPr>
          <a:lstStyle/>
          <a:p>
            <a:pPr>
              <a:lnSpc>
                <a:spcPct val="130000"/>
              </a:lnSpc>
            </a:pPr>
            <a:r>
              <a:rPr lang="zh-CN" altLang="en-US" sz="1125" dirty="0">
                <a:solidFill>
                  <a:sysClr val="windowText" lastClr="000000"/>
                </a:solidFill>
                <a:latin typeface="微软雅黑" panose="020B0503020204020204" pitchFamily="34" charset="-122"/>
                <a:ea typeface="微软雅黑" panose="020B0503020204020204" pitchFamily="34" charset="-122"/>
              </a:rPr>
              <a:t>您的内容打在这里，或者通过复制您的</a:t>
            </a:r>
            <a:r>
              <a:rPr lang="zh-CN" altLang="en-US" sz="1125">
                <a:solidFill>
                  <a:sysClr val="windowText" lastClr="000000"/>
                </a:solidFill>
                <a:latin typeface="微软雅黑" panose="020B0503020204020204" pitchFamily="34" charset="-122"/>
                <a:ea typeface="微软雅黑" panose="020B0503020204020204" pitchFamily="34" charset="-122"/>
              </a:rPr>
              <a:t>文本后。</a:t>
            </a:r>
            <a:endParaRPr lang="zh-CN" altLang="en-US" sz="1125">
              <a:solidFill>
                <a:sysClr val="windowText" lastClr="000000"/>
              </a:solidFill>
              <a:latin typeface="微软雅黑" panose="020B0503020204020204" pitchFamily="34" charset="-122"/>
              <a:ea typeface="微软雅黑" panose="020B0503020204020204" pitchFamily="34" charset="-122"/>
            </a:endParaRPr>
          </a:p>
        </p:txBody>
      </p:sp>
      <p:sp>
        <p:nvSpPr>
          <p:cNvPr id="99" name="TextBox 26"/>
          <p:cNvSpPr txBox="1"/>
          <p:nvPr/>
        </p:nvSpPr>
        <p:spPr>
          <a:xfrm>
            <a:off x="7459581" y="3652013"/>
            <a:ext cx="1571743" cy="742335"/>
          </a:xfrm>
          <a:prstGeom prst="rect">
            <a:avLst/>
          </a:prstGeom>
          <a:noFill/>
        </p:spPr>
        <p:txBody>
          <a:bodyPr wrap="square" lIns="67073" tIns="33536" rIns="67073" bIns="33536" rtlCol="0">
            <a:spAutoFit/>
          </a:bodyPr>
          <a:lstStyle/>
          <a:p>
            <a:pPr>
              <a:lnSpc>
                <a:spcPct val="130000"/>
              </a:lnSpc>
            </a:pPr>
            <a:r>
              <a:rPr lang="zh-CN" altLang="en-US" sz="1125" dirty="0">
                <a:solidFill>
                  <a:sysClr val="windowText" lastClr="000000"/>
                </a:solidFill>
                <a:latin typeface="微软雅黑" panose="020B0503020204020204" pitchFamily="34" charset="-122"/>
                <a:ea typeface="微软雅黑" panose="020B0503020204020204" pitchFamily="34" charset="-122"/>
              </a:rPr>
              <a:t>您的内容打在这里，或者通过复制您的</a:t>
            </a:r>
            <a:r>
              <a:rPr lang="zh-CN" altLang="en-US" sz="1125">
                <a:solidFill>
                  <a:sysClr val="windowText" lastClr="000000"/>
                </a:solidFill>
                <a:latin typeface="微软雅黑" panose="020B0503020204020204" pitchFamily="34" charset="-122"/>
                <a:ea typeface="微软雅黑" panose="020B0503020204020204" pitchFamily="34" charset="-122"/>
              </a:rPr>
              <a:t>文本后。</a:t>
            </a:r>
            <a:endParaRPr lang="zh-CN" altLang="en-US" sz="1125">
              <a:solidFill>
                <a:sysClr val="windowText" lastClr="000000"/>
              </a:solidFill>
              <a:latin typeface="微软雅黑" panose="020B0503020204020204" pitchFamily="34" charset="-122"/>
              <a:ea typeface="微软雅黑" panose="020B0503020204020204" pitchFamily="34" charset="-122"/>
            </a:endParaRPr>
          </a:p>
        </p:txBody>
      </p:sp>
      <p:sp>
        <p:nvSpPr>
          <p:cNvPr id="100" name="TextBox 27"/>
          <p:cNvSpPr txBox="1"/>
          <p:nvPr/>
        </p:nvSpPr>
        <p:spPr>
          <a:xfrm>
            <a:off x="1214646" y="3652013"/>
            <a:ext cx="1571743" cy="742335"/>
          </a:xfrm>
          <a:prstGeom prst="rect">
            <a:avLst/>
          </a:prstGeom>
          <a:noFill/>
        </p:spPr>
        <p:txBody>
          <a:bodyPr wrap="square" lIns="67073" tIns="33536" rIns="67073" bIns="33536" rtlCol="0">
            <a:spAutoFit/>
          </a:bodyPr>
          <a:lstStyle/>
          <a:p>
            <a:pPr>
              <a:lnSpc>
                <a:spcPct val="130000"/>
              </a:lnSpc>
            </a:pPr>
            <a:r>
              <a:rPr lang="zh-CN" altLang="en-US" sz="1125" dirty="0">
                <a:solidFill>
                  <a:sysClr val="windowText" lastClr="000000"/>
                </a:solidFill>
                <a:latin typeface="微软雅黑" panose="020B0503020204020204" pitchFamily="34" charset="-122"/>
                <a:ea typeface="微软雅黑" panose="020B0503020204020204" pitchFamily="34" charset="-122"/>
              </a:rPr>
              <a:t>您的内容打在这里，或者通过复制您的</a:t>
            </a:r>
            <a:r>
              <a:rPr lang="zh-CN" altLang="en-US" sz="1125">
                <a:solidFill>
                  <a:sysClr val="windowText" lastClr="000000"/>
                </a:solidFill>
                <a:latin typeface="微软雅黑" panose="020B0503020204020204" pitchFamily="34" charset="-122"/>
                <a:ea typeface="微软雅黑" panose="020B0503020204020204" pitchFamily="34" charset="-122"/>
              </a:rPr>
              <a:t>文本后。</a:t>
            </a:r>
            <a:endParaRPr lang="zh-CN" altLang="en-US" sz="1125">
              <a:solidFill>
                <a:sysClr val="windowText" lastClr="000000"/>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 calcmode="lin" valueType="num">
                                      <p:cBhvr>
                                        <p:cTn id="12" dur="500" fill="hold"/>
                                        <p:tgtEl>
                                          <p:spTgt spid="86"/>
                                        </p:tgtEl>
                                        <p:attrNameLst>
                                          <p:attrName>ppt_w</p:attrName>
                                        </p:attrNameLst>
                                      </p:cBhvr>
                                      <p:tavLst>
                                        <p:tav tm="0">
                                          <p:val>
                                            <p:fltVal val="0"/>
                                          </p:val>
                                        </p:tav>
                                        <p:tav tm="100000">
                                          <p:val>
                                            <p:strVal val="#ppt_w"/>
                                          </p:val>
                                        </p:tav>
                                      </p:tavLst>
                                    </p:anim>
                                    <p:anim calcmode="lin" valueType="num">
                                      <p:cBhvr>
                                        <p:cTn id="13" dur="500" fill="hold"/>
                                        <p:tgtEl>
                                          <p:spTgt spid="86"/>
                                        </p:tgtEl>
                                        <p:attrNameLst>
                                          <p:attrName>ppt_h</p:attrName>
                                        </p:attrNameLst>
                                      </p:cBhvr>
                                      <p:tavLst>
                                        <p:tav tm="0">
                                          <p:val>
                                            <p:fltVal val="0"/>
                                          </p:val>
                                        </p:tav>
                                        <p:tav tm="100000">
                                          <p:val>
                                            <p:strVal val="#ppt_h"/>
                                          </p:val>
                                        </p:tav>
                                      </p:tavLst>
                                    </p:anim>
                                    <p:anim calcmode="lin" valueType="num">
                                      <p:cBhvr>
                                        <p:cTn id="14" dur="500" fill="hold"/>
                                        <p:tgtEl>
                                          <p:spTgt spid="86"/>
                                        </p:tgtEl>
                                        <p:attrNameLst>
                                          <p:attrName>style.rotation</p:attrName>
                                        </p:attrNameLst>
                                      </p:cBhvr>
                                      <p:tavLst>
                                        <p:tav tm="0">
                                          <p:val>
                                            <p:fltVal val="360"/>
                                          </p:val>
                                        </p:tav>
                                        <p:tav tm="100000">
                                          <p:val>
                                            <p:fltVal val="0"/>
                                          </p:val>
                                        </p:tav>
                                      </p:tavLst>
                                    </p:anim>
                                    <p:animEffect transition="in" filter="fade">
                                      <p:cBhvr>
                                        <p:cTn id="15" dur="500"/>
                                        <p:tgtEl>
                                          <p:spTgt spid="8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left)">
                                      <p:cBhvr>
                                        <p:cTn id="19" dur="500"/>
                                        <p:tgtEl>
                                          <p:spTgt spid="79"/>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wipe(right)">
                                      <p:cBhvr>
                                        <p:cTn id="22" dur="500"/>
                                        <p:tgtEl>
                                          <p:spTgt spid="78"/>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wipe(right)">
                                      <p:cBhvr>
                                        <p:cTn id="25" dur="500"/>
                                        <p:tgtEl>
                                          <p:spTgt spid="76"/>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wipe(right)">
                                      <p:cBhvr>
                                        <p:cTn id="28" dur="500"/>
                                        <p:tgtEl>
                                          <p:spTgt spid="77"/>
                                        </p:tgtEl>
                                      </p:cBhvr>
                                    </p:animEffect>
                                  </p:childTnLst>
                                </p:cTn>
                              </p:par>
                            </p:childTnLst>
                          </p:cTn>
                        </p:par>
                        <p:par>
                          <p:cTn id="29" fill="hold">
                            <p:stCondLst>
                              <p:cond delay="1500"/>
                            </p:stCondLst>
                            <p:childTnLst>
                              <p:par>
                                <p:cTn id="30" presetID="52" presetClass="entr" presetSubtype="0" fill="hold" grpId="0" nodeType="afterEffect">
                                  <p:stCondLst>
                                    <p:cond delay="0"/>
                                  </p:stCondLst>
                                  <p:childTnLst>
                                    <p:set>
                                      <p:cBhvr>
                                        <p:cTn id="31" dur="1" fill="hold">
                                          <p:stCondLst>
                                            <p:cond delay="0"/>
                                          </p:stCondLst>
                                        </p:cTn>
                                        <p:tgtEl>
                                          <p:spTgt spid="89"/>
                                        </p:tgtEl>
                                        <p:attrNameLst>
                                          <p:attrName>style.visibility</p:attrName>
                                        </p:attrNameLst>
                                      </p:cBhvr>
                                      <p:to>
                                        <p:strVal val="visible"/>
                                      </p:to>
                                    </p:set>
                                    <p:animScale>
                                      <p:cBhvr>
                                        <p:cTn id="32" dur="1000" decel="50000" fill="hold">
                                          <p:stCondLst>
                                            <p:cond delay="0"/>
                                          </p:stCondLst>
                                        </p:cTn>
                                        <p:tgtEl>
                                          <p:spTgt spid="8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89"/>
                                        </p:tgtEl>
                                        <p:attrNameLst>
                                          <p:attrName>ppt_x</p:attrName>
                                          <p:attrName>ppt_y</p:attrName>
                                        </p:attrNameLst>
                                      </p:cBhvr>
                                    </p:animMotion>
                                    <p:animEffect transition="in" filter="fade">
                                      <p:cBhvr>
                                        <p:cTn id="34" dur="1000"/>
                                        <p:tgtEl>
                                          <p:spTgt spid="89"/>
                                        </p:tgtEl>
                                      </p:cBhvr>
                                    </p:animEffect>
                                  </p:childTnLst>
                                </p:cTn>
                              </p:par>
                              <p:par>
                                <p:cTn id="35" presetID="52" presetClass="entr" presetSubtype="0" fill="hold" grpId="0" nodeType="withEffect">
                                  <p:stCondLst>
                                    <p:cond delay="200"/>
                                  </p:stCondLst>
                                  <p:childTnLst>
                                    <p:set>
                                      <p:cBhvr>
                                        <p:cTn id="36" dur="1" fill="hold">
                                          <p:stCondLst>
                                            <p:cond delay="0"/>
                                          </p:stCondLst>
                                        </p:cTn>
                                        <p:tgtEl>
                                          <p:spTgt spid="90"/>
                                        </p:tgtEl>
                                        <p:attrNameLst>
                                          <p:attrName>style.visibility</p:attrName>
                                        </p:attrNameLst>
                                      </p:cBhvr>
                                      <p:to>
                                        <p:strVal val="visible"/>
                                      </p:to>
                                    </p:set>
                                    <p:animScale>
                                      <p:cBhvr>
                                        <p:cTn id="37" dur="1000" decel="50000" fill="hold">
                                          <p:stCondLst>
                                            <p:cond delay="0"/>
                                          </p:stCondLst>
                                        </p:cTn>
                                        <p:tgtEl>
                                          <p:spTgt spid="9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90"/>
                                        </p:tgtEl>
                                        <p:attrNameLst>
                                          <p:attrName>ppt_x</p:attrName>
                                          <p:attrName>ppt_y</p:attrName>
                                        </p:attrNameLst>
                                      </p:cBhvr>
                                    </p:animMotion>
                                    <p:animEffect transition="in" filter="fade">
                                      <p:cBhvr>
                                        <p:cTn id="39" dur="1000"/>
                                        <p:tgtEl>
                                          <p:spTgt spid="90"/>
                                        </p:tgtEl>
                                      </p:cBhvr>
                                    </p:animEffect>
                                  </p:childTnLst>
                                </p:cTn>
                              </p:par>
                              <p:par>
                                <p:cTn id="40" presetID="52" presetClass="entr" presetSubtype="0" fill="hold" grpId="0" nodeType="withEffect">
                                  <p:stCondLst>
                                    <p:cond delay="400"/>
                                  </p:stCondLst>
                                  <p:childTnLst>
                                    <p:set>
                                      <p:cBhvr>
                                        <p:cTn id="41" dur="1" fill="hold">
                                          <p:stCondLst>
                                            <p:cond delay="0"/>
                                          </p:stCondLst>
                                        </p:cTn>
                                        <p:tgtEl>
                                          <p:spTgt spid="93"/>
                                        </p:tgtEl>
                                        <p:attrNameLst>
                                          <p:attrName>style.visibility</p:attrName>
                                        </p:attrNameLst>
                                      </p:cBhvr>
                                      <p:to>
                                        <p:strVal val="visible"/>
                                      </p:to>
                                    </p:set>
                                    <p:animScale>
                                      <p:cBhvr>
                                        <p:cTn id="42" dur="1000" decel="50000" fill="hold">
                                          <p:stCondLst>
                                            <p:cond delay="0"/>
                                          </p:stCondLst>
                                        </p:cTn>
                                        <p:tgtEl>
                                          <p:spTgt spid="9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93"/>
                                        </p:tgtEl>
                                        <p:attrNameLst>
                                          <p:attrName>ppt_x</p:attrName>
                                          <p:attrName>ppt_y</p:attrName>
                                        </p:attrNameLst>
                                      </p:cBhvr>
                                    </p:animMotion>
                                    <p:animEffect transition="in" filter="fade">
                                      <p:cBhvr>
                                        <p:cTn id="44" dur="1000"/>
                                        <p:tgtEl>
                                          <p:spTgt spid="93"/>
                                        </p:tgtEl>
                                      </p:cBhvr>
                                    </p:animEffect>
                                  </p:childTnLst>
                                </p:cTn>
                              </p:par>
                              <p:par>
                                <p:cTn id="45" presetID="52" presetClass="entr" presetSubtype="0" fill="hold" grpId="0" nodeType="withEffect">
                                  <p:stCondLst>
                                    <p:cond delay="600"/>
                                  </p:stCondLst>
                                  <p:childTnLst>
                                    <p:set>
                                      <p:cBhvr>
                                        <p:cTn id="46" dur="1" fill="hold">
                                          <p:stCondLst>
                                            <p:cond delay="0"/>
                                          </p:stCondLst>
                                        </p:cTn>
                                        <p:tgtEl>
                                          <p:spTgt spid="91"/>
                                        </p:tgtEl>
                                        <p:attrNameLst>
                                          <p:attrName>style.visibility</p:attrName>
                                        </p:attrNameLst>
                                      </p:cBhvr>
                                      <p:to>
                                        <p:strVal val="visible"/>
                                      </p:to>
                                    </p:set>
                                    <p:animScale>
                                      <p:cBhvr>
                                        <p:cTn id="47" dur="1000" decel="50000" fill="hold">
                                          <p:stCondLst>
                                            <p:cond delay="0"/>
                                          </p:stCondLst>
                                        </p:cTn>
                                        <p:tgtEl>
                                          <p:spTgt spid="9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91"/>
                                        </p:tgtEl>
                                        <p:attrNameLst>
                                          <p:attrName>ppt_x</p:attrName>
                                          <p:attrName>ppt_y</p:attrName>
                                        </p:attrNameLst>
                                      </p:cBhvr>
                                    </p:animMotion>
                                    <p:animEffect transition="in" filter="fade">
                                      <p:cBhvr>
                                        <p:cTn id="49" dur="1000"/>
                                        <p:tgtEl>
                                          <p:spTgt spid="91"/>
                                        </p:tgtEl>
                                      </p:cBhvr>
                                    </p:animEffect>
                                  </p:childTnLst>
                                </p:cTn>
                              </p:par>
                              <p:par>
                                <p:cTn id="50" presetID="52" presetClass="entr" presetSubtype="0" fill="hold" grpId="0" nodeType="withEffect">
                                  <p:stCondLst>
                                    <p:cond delay="800"/>
                                  </p:stCondLst>
                                  <p:childTnLst>
                                    <p:set>
                                      <p:cBhvr>
                                        <p:cTn id="51" dur="1" fill="hold">
                                          <p:stCondLst>
                                            <p:cond delay="0"/>
                                          </p:stCondLst>
                                        </p:cTn>
                                        <p:tgtEl>
                                          <p:spTgt spid="94"/>
                                        </p:tgtEl>
                                        <p:attrNameLst>
                                          <p:attrName>style.visibility</p:attrName>
                                        </p:attrNameLst>
                                      </p:cBhvr>
                                      <p:to>
                                        <p:strVal val="visible"/>
                                      </p:to>
                                    </p:set>
                                    <p:animScale>
                                      <p:cBhvr>
                                        <p:cTn id="52" dur="1000" decel="50000" fill="hold">
                                          <p:stCondLst>
                                            <p:cond delay="0"/>
                                          </p:stCondLst>
                                        </p:cTn>
                                        <p:tgtEl>
                                          <p:spTgt spid="9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94"/>
                                        </p:tgtEl>
                                        <p:attrNameLst>
                                          <p:attrName>ppt_x</p:attrName>
                                          <p:attrName>ppt_y</p:attrName>
                                        </p:attrNameLst>
                                      </p:cBhvr>
                                    </p:animMotion>
                                    <p:animEffect transition="in" filter="fade">
                                      <p:cBhvr>
                                        <p:cTn id="54" dur="1000"/>
                                        <p:tgtEl>
                                          <p:spTgt spid="94"/>
                                        </p:tgtEl>
                                      </p:cBhvr>
                                    </p:animEffect>
                                  </p:childTnLst>
                                </p:cTn>
                              </p:par>
                              <p:par>
                                <p:cTn id="55" presetID="52" presetClass="entr" presetSubtype="0" fill="hold" grpId="0" nodeType="withEffect">
                                  <p:stCondLst>
                                    <p:cond delay="1000"/>
                                  </p:stCondLst>
                                  <p:childTnLst>
                                    <p:set>
                                      <p:cBhvr>
                                        <p:cTn id="56" dur="1" fill="hold">
                                          <p:stCondLst>
                                            <p:cond delay="0"/>
                                          </p:stCondLst>
                                        </p:cTn>
                                        <p:tgtEl>
                                          <p:spTgt spid="92"/>
                                        </p:tgtEl>
                                        <p:attrNameLst>
                                          <p:attrName>style.visibility</p:attrName>
                                        </p:attrNameLst>
                                      </p:cBhvr>
                                      <p:to>
                                        <p:strVal val="visible"/>
                                      </p:to>
                                    </p:set>
                                    <p:animScale>
                                      <p:cBhvr>
                                        <p:cTn id="57" dur="1000" decel="50000" fill="hold">
                                          <p:stCondLst>
                                            <p:cond delay="0"/>
                                          </p:stCondLst>
                                        </p:cTn>
                                        <p:tgtEl>
                                          <p:spTgt spid="9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92"/>
                                        </p:tgtEl>
                                        <p:attrNameLst>
                                          <p:attrName>ppt_x</p:attrName>
                                          <p:attrName>ppt_y</p:attrName>
                                        </p:attrNameLst>
                                      </p:cBhvr>
                                    </p:animMotion>
                                    <p:animEffect transition="in" filter="fade">
                                      <p:cBhvr>
                                        <p:cTn id="59" dur="1000"/>
                                        <p:tgtEl>
                                          <p:spTgt spid="92"/>
                                        </p:tgtEl>
                                      </p:cBhvr>
                                    </p:animEffect>
                                  </p:childTnLst>
                                </p:cTn>
                              </p:par>
                            </p:childTnLst>
                          </p:cTn>
                        </p:par>
                        <p:par>
                          <p:cTn id="60" fill="hold">
                            <p:stCondLst>
                              <p:cond delay="2500"/>
                            </p:stCondLst>
                            <p:childTnLst>
                              <p:par>
                                <p:cTn id="61" presetID="12" presetClass="entr" presetSubtype="8" fill="hold" nodeType="afterEffect">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cBhvr additive="base">
                                        <p:cTn id="63" dur="500"/>
                                        <p:tgtEl>
                                          <p:spTgt spid="80"/>
                                        </p:tgtEl>
                                        <p:attrNameLst>
                                          <p:attrName>ppt_x</p:attrName>
                                        </p:attrNameLst>
                                      </p:cBhvr>
                                      <p:tavLst>
                                        <p:tav tm="0">
                                          <p:val>
                                            <p:strVal val="#ppt_x-#ppt_w*1.125000"/>
                                          </p:val>
                                        </p:tav>
                                        <p:tav tm="100000">
                                          <p:val>
                                            <p:strVal val="#ppt_x"/>
                                          </p:val>
                                        </p:tav>
                                      </p:tavLst>
                                    </p:anim>
                                    <p:animEffect transition="in" filter="wipe(right)">
                                      <p:cBhvr>
                                        <p:cTn id="64" dur="500"/>
                                        <p:tgtEl>
                                          <p:spTgt spid="80"/>
                                        </p:tgtEl>
                                      </p:cBhvr>
                                    </p:animEffect>
                                  </p:childTnLst>
                                </p:cTn>
                              </p:par>
                              <p:par>
                                <p:cTn id="65" presetID="12" presetClass="entr" presetSubtype="8" fill="hold" nodeType="with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additive="base">
                                        <p:cTn id="67" dur="500"/>
                                        <p:tgtEl>
                                          <p:spTgt spid="81"/>
                                        </p:tgtEl>
                                        <p:attrNameLst>
                                          <p:attrName>ppt_x</p:attrName>
                                        </p:attrNameLst>
                                      </p:cBhvr>
                                      <p:tavLst>
                                        <p:tav tm="0">
                                          <p:val>
                                            <p:strVal val="#ppt_x-#ppt_w*1.125000"/>
                                          </p:val>
                                        </p:tav>
                                        <p:tav tm="100000">
                                          <p:val>
                                            <p:strVal val="#ppt_x"/>
                                          </p:val>
                                        </p:tav>
                                      </p:tavLst>
                                    </p:anim>
                                    <p:animEffect transition="in" filter="wipe(right)">
                                      <p:cBhvr>
                                        <p:cTn id="68" dur="500"/>
                                        <p:tgtEl>
                                          <p:spTgt spid="81"/>
                                        </p:tgtEl>
                                      </p:cBhvr>
                                    </p:animEffect>
                                  </p:childTnLst>
                                </p:cTn>
                              </p:par>
                              <p:par>
                                <p:cTn id="69" presetID="12" presetClass="entr" presetSubtype="8" fill="hold" nodeType="with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p:tgtEl>
                                          <p:spTgt spid="82"/>
                                        </p:tgtEl>
                                        <p:attrNameLst>
                                          <p:attrName>ppt_x</p:attrName>
                                        </p:attrNameLst>
                                      </p:cBhvr>
                                      <p:tavLst>
                                        <p:tav tm="0">
                                          <p:val>
                                            <p:strVal val="#ppt_x-#ppt_w*1.125000"/>
                                          </p:val>
                                        </p:tav>
                                        <p:tav tm="100000">
                                          <p:val>
                                            <p:strVal val="#ppt_x"/>
                                          </p:val>
                                        </p:tav>
                                      </p:tavLst>
                                    </p:anim>
                                    <p:animEffect transition="in" filter="wipe(right)">
                                      <p:cBhvr>
                                        <p:cTn id="72" dur="500"/>
                                        <p:tgtEl>
                                          <p:spTgt spid="82"/>
                                        </p:tgtEl>
                                      </p:cBhvr>
                                    </p:animEffect>
                                  </p:childTnLst>
                                </p:cTn>
                              </p:par>
                              <p:par>
                                <p:cTn id="73" presetID="12" presetClass="entr" presetSubtype="2" fill="hold" nodeType="withEffect">
                                  <p:stCondLst>
                                    <p:cond delay="0"/>
                                  </p:stCondLst>
                                  <p:childTnLst>
                                    <p:set>
                                      <p:cBhvr>
                                        <p:cTn id="74" dur="1" fill="hold">
                                          <p:stCondLst>
                                            <p:cond delay="0"/>
                                          </p:stCondLst>
                                        </p:cTn>
                                        <p:tgtEl>
                                          <p:spTgt spid="85"/>
                                        </p:tgtEl>
                                        <p:attrNameLst>
                                          <p:attrName>style.visibility</p:attrName>
                                        </p:attrNameLst>
                                      </p:cBhvr>
                                      <p:to>
                                        <p:strVal val="visible"/>
                                      </p:to>
                                    </p:set>
                                    <p:anim calcmode="lin" valueType="num">
                                      <p:cBhvr additive="base">
                                        <p:cTn id="75" dur="500"/>
                                        <p:tgtEl>
                                          <p:spTgt spid="85"/>
                                        </p:tgtEl>
                                        <p:attrNameLst>
                                          <p:attrName>ppt_x</p:attrName>
                                        </p:attrNameLst>
                                      </p:cBhvr>
                                      <p:tavLst>
                                        <p:tav tm="0">
                                          <p:val>
                                            <p:strVal val="#ppt_x+#ppt_w*1.125000"/>
                                          </p:val>
                                        </p:tav>
                                        <p:tav tm="100000">
                                          <p:val>
                                            <p:strVal val="#ppt_x"/>
                                          </p:val>
                                        </p:tav>
                                      </p:tavLst>
                                    </p:anim>
                                    <p:animEffect transition="in" filter="wipe(left)">
                                      <p:cBhvr>
                                        <p:cTn id="76" dur="500"/>
                                        <p:tgtEl>
                                          <p:spTgt spid="85"/>
                                        </p:tgtEl>
                                      </p:cBhvr>
                                    </p:animEffect>
                                  </p:childTnLst>
                                </p:cTn>
                              </p:par>
                              <p:par>
                                <p:cTn id="77" presetID="12" presetClass="entr" presetSubtype="2" fill="hold" nodeType="withEffect">
                                  <p:stCondLst>
                                    <p:cond delay="0"/>
                                  </p:stCondLst>
                                  <p:childTnLst>
                                    <p:set>
                                      <p:cBhvr>
                                        <p:cTn id="78" dur="1" fill="hold">
                                          <p:stCondLst>
                                            <p:cond delay="0"/>
                                          </p:stCondLst>
                                        </p:cTn>
                                        <p:tgtEl>
                                          <p:spTgt spid="84"/>
                                        </p:tgtEl>
                                        <p:attrNameLst>
                                          <p:attrName>style.visibility</p:attrName>
                                        </p:attrNameLst>
                                      </p:cBhvr>
                                      <p:to>
                                        <p:strVal val="visible"/>
                                      </p:to>
                                    </p:set>
                                    <p:anim calcmode="lin" valueType="num">
                                      <p:cBhvr additive="base">
                                        <p:cTn id="79" dur="500"/>
                                        <p:tgtEl>
                                          <p:spTgt spid="84"/>
                                        </p:tgtEl>
                                        <p:attrNameLst>
                                          <p:attrName>ppt_x</p:attrName>
                                        </p:attrNameLst>
                                      </p:cBhvr>
                                      <p:tavLst>
                                        <p:tav tm="0">
                                          <p:val>
                                            <p:strVal val="#ppt_x+#ppt_w*1.125000"/>
                                          </p:val>
                                        </p:tav>
                                        <p:tav tm="100000">
                                          <p:val>
                                            <p:strVal val="#ppt_x"/>
                                          </p:val>
                                        </p:tav>
                                      </p:tavLst>
                                    </p:anim>
                                    <p:animEffect transition="in" filter="wipe(left)">
                                      <p:cBhvr>
                                        <p:cTn id="80" dur="500"/>
                                        <p:tgtEl>
                                          <p:spTgt spid="84"/>
                                        </p:tgtEl>
                                      </p:cBhvr>
                                    </p:animEffect>
                                  </p:childTnLst>
                                </p:cTn>
                              </p:par>
                              <p:par>
                                <p:cTn id="81" presetID="12" presetClass="entr" presetSubtype="2" fill="hold" nodeType="withEffect">
                                  <p:stCondLst>
                                    <p:cond delay="0"/>
                                  </p:stCondLst>
                                  <p:childTnLst>
                                    <p:set>
                                      <p:cBhvr>
                                        <p:cTn id="82" dur="1" fill="hold">
                                          <p:stCondLst>
                                            <p:cond delay="0"/>
                                          </p:stCondLst>
                                        </p:cTn>
                                        <p:tgtEl>
                                          <p:spTgt spid="83"/>
                                        </p:tgtEl>
                                        <p:attrNameLst>
                                          <p:attrName>style.visibility</p:attrName>
                                        </p:attrNameLst>
                                      </p:cBhvr>
                                      <p:to>
                                        <p:strVal val="visible"/>
                                      </p:to>
                                    </p:set>
                                    <p:anim calcmode="lin" valueType="num">
                                      <p:cBhvr additive="base">
                                        <p:cTn id="83" dur="500"/>
                                        <p:tgtEl>
                                          <p:spTgt spid="83"/>
                                        </p:tgtEl>
                                        <p:attrNameLst>
                                          <p:attrName>ppt_x</p:attrName>
                                        </p:attrNameLst>
                                      </p:cBhvr>
                                      <p:tavLst>
                                        <p:tav tm="0">
                                          <p:val>
                                            <p:strVal val="#ppt_x+#ppt_w*1.125000"/>
                                          </p:val>
                                        </p:tav>
                                        <p:tav tm="100000">
                                          <p:val>
                                            <p:strVal val="#ppt_x"/>
                                          </p:val>
                                        </p:tav>
                                      </p:tavLst>
                                    </p:anim>
                                    <p:animEffect transition="in" filter="wipe(left)">
                                      <p:cBhvr>
                                        <p:cTn id="84" dur="500"/>
                                        <p:tgtEl>
                                          <p:spTgt spid="83"/>
                                        </p:tgtEl>
                                      </p:cBhvr>
                                    </p:animEffect>
                                  </p:childTnLst>
                                </p:cTn>
                              </p:par>
                            </p:childTnLst>
                          </p:cTn>
                        </p:par>
                        <p:par>
                          <p:cTn id="85" fill="hold">
                            <p:stCondLst>
                              <p:cond delay="3000"/>
                            </p:stCondLst>
                            <p:childTnLst>
                              <p:par>
                                <p:cTn id="86" presetID="22" presetClass="entr" presetSubtype="8" fill="hold" grpId="0" nodeType="afterEffect">
                                  <p:stCondLst>
                                    <p:cond delay="0"/>
                                  </p:stCondLst>
                                  <p:childTnLst>
                                    <p:set>
                                      <p:cBhvr>
                                        <p:cTn id="87" dur="1" fill="hold">
                                          <p:stCondLst>
                                            <p:cond delay="0"/>
                                          </p:stCondLst>
                                        </p:cTn>
                                        <p:tgtEl>
                                          <p:spTgt spid="95"/>
                                        </p:tgtEl>
                                        <p:attrNameLst>
                                          <p:attrName>style.visibility</p:attrName>
                                        </p:attrNameLst>
                                      </p:cBhvr>
                                      <p:to>
                                        <p:strVal val="visible"/>
                                      </p:to>
                                    </p:set>
                                    <p:animEffect transition="in" filter="wipe(left)">
                                      <p:cBhvr>
                                        <p:cTn id="88" dur="500"/>
                                        <p:tgtEl>
                                          <p:spTgt spid="95"/>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96"/>
                                        </p:tgtEl>
                                        <p:attrNameLst>
                                          <p:attrName>style.visibility</p:attrName>
                                        </p:attrNameLst>
                                      </p:cBhvr>
                                      <p:to>
                                        <p:strVal val="visible"/>
                                      </p:to>
                                    </p:set>
                                    <p:animEffect transition="in" filter="wipe(left)">
                                      <p:cBhvr>
                                        <p:cTn id="91" dur="500"/>
                                        <p:tgtEl>
                                          <p:spTgt spid="96"/>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97"/>
                                        </p:tgtEl>
                                        <p:attrNameLst>
                                          <p:attrName>style.visibility</p:attrName>
                                        </p:attrNameLst>
                                      </p:cBhvr>
                                      <p:to>
                                        <p:strVal val="visible"/>
                                      </p:to>
                                    </p:set>
                                    <p:animEffect transition="in" filter="wipe(left)">
                                      <p:cBhvr>
                                        <p:cTn id="94" dur="500"/>
                                        <p:tgtEl>
                                          <p:spTgt spid="97"/>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98"/>
                                        </p:tgtEl>
                                        <p:attrNameLst>
                                          <p:attrName>style.visibility</p:attrName>
                                        </p:attrNameLst>
                                      </p:cBhvr>
                                      <p:to>
                                        <p:strVal val="visible"/>
                                      </p:to>
                                    </p:set>
                                    <p:animEffect transition="in" filter="wipe(left)">
                                      <p:cBhvr>
                                        <p:cTn id="97" dur="500"/>
                                        <p:tgtEl>
                                          <p:spTgt spid="98"/>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99"/>
                                        </p:tgtEl>
                                        <p:attrNameLst>
                                          <p:attrName>style.visibility</p:attrName>
                                        </p:attrNameLst>
                                      </p:cBhvr>
                                      <p:to>
                                        <p:strVal val="visible"/>
                                      </p:to>
                                    </p:set>
                                    <p:animEffect transition="in" filter="wipe(left)">
                                      <p:cBhvr>
                                        <p:cTn id="100" dur="500"/>
                                        <p:tgtEl>
                                          <p:spTgt spid="99"/>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100"/>
                                        </p:tgtEl>
                                        <p:attrNameLst>
                                          <p:attrName>style.visibility</p:attrName>
                                        </p:attrNameLst>
                                      </p:cBhvr>
                                      <p:to>
                                        <p:strVal val="visible"/>
                                      </p:to>
                                    </p:set>
                                    <p:animEffect transition="in" filter="wipe(left)">
                                      <p:cBhvr>
                                        <p:cTn id="10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animBg="1"/>
      <p:bldP spid="77" grpId="0" animBg="1"/>
      <p:bldP spid="78" grpId="0" animBg="1"/>
      <p:bldP spid="79" grpId="0" animBg="1"/>
      <p:bldP spid="89" grpId="0" animBg="1"/>
      <p:bldP spid="90" grpId="0" animBg="1"/>
      <p:bldP spid="91" grpId="0" animBg="1"/>
      <p:bldP spid="92" grpId="0" animBg="1"/>
      <p:bldP spid="93" grpId="0" animBg="1"/>
      <p:bldP spid="94" grpId="0" animBg="1"/>
      <p:bldP spid="95" grpId="0"/>
      <p:bldP spid="96" grpId="0"/>
      <p:bldP spid="97" grpId="0"/>
      <p:bldP spid="98" grpId="0"/>
      <p:bldP spid="99" grpId="0"/>
      <p:bldP spid="1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0160000" cy="5715000"/>
          </a:xfrm>
          <a:prstGeom prst="rect">
            <a:avLst/>
          </a:prstGeom>
        </p:spPr>
      </p:pic>
      <p:sp>
        <p:nvSpPr>
          <p:cNvPr id="2" name="TextBox 5"/>
          <p:cNvSpPr txBox="1"/>
          <p:nvPr/>
        </p:nvSpPr>
        <p:spPr>
          <a:xfrm>
            <a:off x="450384" y="286371"/>
            <a:ext cx="2287806"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smtClean="0">
                <a:solidFill>
                  <a:srgbClr val="0070C0"/>
                </a:solidFill>
                <a:latin typeface="微软雅黑" panose="020B0503020204020204" pitchFamily="34" charset="-122"/>
                <a:ea typeface="微软雅黑" panose="020B0503020204020204" pitchFamily="34" charset="-122"/>
              </a:rPr>
              <a:t>发展历程</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3" name="TextBox 6"/>
          <p:cNvSpPr txBox="1"/>
          <p:nvPr/>
        </p:nvSpPr>
        <p:spPr>
          <a:xfrm>
            <a:off x="725564" y="788119"/>
            <a:ext cx="2850460" cy="400110"/>
          </a:xfrm>
          <a:prstGeom prst="rect">
            <a:avLst/>
          </a:prstGeom>
          <a:noFill/>
        </p:spPr>
        <p:txBody>
          <a:bodyPr wrap="none" rtlCol="0">
            <a:spAutoFit/>
          </a:bodyPr>
          <a:lstStyle/>
          <a:p>
            <a:r>
              <a:rPr lang="en-US" altLang="zh-CN" sz="2000" dirty="0">
                <a:solidFill>
                  <a:schemeClr val="bg1">
                    <a:lumMod val="65000"/>
                  </a:schemeClr>
                </a:solidFill>
              </a:rPr>
              <a:t>Development </a:t>
            </a:r>
            <a:r>
              <a:rPr lang="en-US" altLang="zh-CN" sz="2000" dirty="0">
                <a:solidFill>
                  <a:srgbClr val="A6A6A6"/>
                </a:solidFill>
              </a:rPr>
              <a:t>process</a:t>
            </a:r>
            <a:endParaRPr lang="zh-CN" altLang="en-US" sz="2000" dirty="0">
              <a:solidFill>
                <a:srgbClr val="A6A6A6"/>
              </a:solidFill>
            </a:endParaRPr>
          </a:p>
        </p:txBody>
      </p:sp>
      <p:grpSp>
        <p:nvGrpSpPr>
          <p:cNvPr id="9" name="组合 8"/>
          <p:cNvGrpSpPr/>
          <p:nvPr/>
        </p:nvGrpSpPr>
        <p:grpSpPr>
          <a:xfrm>
            <a:off x="584200" y="1866900"/>
            <a:ext cx="2996736" cy="2121632"/>
            <a:chOff x="584200" y="1866900"/>
            <a:chExt cx="2996736" cy="2121632"/>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200" y="1866900"/>
              <a:ext cx="2057400" cy="2121632"/>
            </a:xfrm>
            <a:prstGeom prst="rect">
              <a:avLst/>
            </a:prstGeom>
          </p:spPr>
        </p:pic>
        <p:sp>
          <p:nvSpPr>
            <p:cNvPr id="8" name="文本框 7"/>
            <p:cNvSpPr txBox="1"/>
            <p:nvPr/>
          </p:nvSpPr>
          <p:spPr>
            <a:xfrm>
              <a:off x="2184400" y="2705100"/>
              <a:ext cx="1396536" cy="461665"/>
            </a:xfrm>
            <a:prstGeom prst="rect">
              <a:avLst/>
            </a:prstGeom>
            <a:noFill/>
          </p:spPr>
          <p:txBody>
            <a:bodyPr wrap="none" rtlCol="0">
              <a:spAutoFit/>
            </a:bodyPr>
            <a:lstStyle/>
            <a:p>
              <a:pPr marL="285750" indent="-285750">
                <a:buFont typeface="Wingdings" panose="05000000000000000000" pitchFamily="2" charset="2"/>
                <a:buChar char="n"/>
              </a:pPr>
              <a:r>
                <a:rPr lang="en-US" altLang="zh-CN" sz="1200" dirty="0" smtClean="0">
                  <a:solidFill>
                    <a:srgbClr val="C00000"/>
                  </a:solidFill>
                </a:rPr>
                <a:t>2010</a:t>
              </a:r>
              <a:endParaRPr lang="en-US" altLang="zh-CN" sz="1200" dirty="0" smtClean="0">
                <a:solidFill>
                  <a:srgbClr val="C00000"/>
                </a:solidFill>
              </a:endParaRPr>
            </a:p>
            <a:p>
              <a:pPr marL="285750" indent="-285750">
                <a:buFont typeface="Wingdings" panose="05000000000000000000" pitchFamily="2" charset="2"/>
                <a:buChar char="n"/>
              </a:pPr>
              <a:r>
                <a:rPr lang="zh-CN" altLang="en-US" sz="1200" dirty="0" smtClean="0">
                  <a:solidFill>
                    <a:srgbClr val="C00000"/>
                  </a:solidFill>
                </a:rPr>
                <a:t>单击输入文字</a:t>
              </a:r>
              <a:endParaRPr lang="zh-CN" altLang="en-US" sz="1200" dirty="0">
                <a:solidFill>
                  <a:srgbClr val="C00000"/>
                </a:solidFill>
              </a:endParaRPr>
            </a:p>
          </p:txBody>
        </p:sp>
      </p:grpSp>
      <p:grpSp>
        <p:nvGrpSpPr>
          <p:cNvPr id="10" name="组合 9"/>
          <p:cNvGrpSpPr/>
          <p:nvPr/>
        </p:nvGrpSpPr>
        <p:grpSpPr>
          <a:xfrm>
            <a:off x="3322846" y="2497947"/>
            <a:ext cx="2214354" cy="1426353"/>
            <a:chOff x="584200" y="1866900"/>
            <a:chExt cx="3293749" cy="2121632"/>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200" y="1866900"/>
              <a:ext cx="2057400" cy="2121632"/>
            </a:xfrm>
            <a:prstGeom prst="rect">
              <a:avLst/>
            </a:prstGeom>
          </p:spPr>
        </p:pic>
        <p:sp>
          <p:nvSpPr>
            <p:cNvPr id="12" name="文本框 11"/>
            <p:cNvSpPr txBox="1"/>
            <p:nvPr/>
          </p:nvSpPr>
          <p:spPr>
            <a:xfrm>
              <a:off x="2184400" y="2857500"/>
              <a:ext cx="1693549" cy="543021"/>
            </a:xfrm>
            <a:prstGeom prst="rect">
              <a:avLst/>
            </a:prstGeom>
            <a:noFill/>
          </p:spPr>
          <p:txBody>
            <a:bodyPr wrap="none" rtlCol="0">
              <a:spAutoFit/>
            </a:bodyPr>
            <a:lstStyle/>
            <a:p>
              <a:pPr marL="285750" indent="-285750">
                <a:buFont typeface="Wingdings" panose="05000000000000000000" pitchFamily="2" charset="2"/>
                <a:buChar char="n"/>
              </a:pPr>
              <a:r>
                <a:rPr lang="en-US" altLang="zh-CN" sz="1200" dirty="0" smtClean="0">
                  <a:solidFill>
                    <a:srgbClr val="C00000"/>
                  </a:solidFill>
                </a:rPr>
                <a:t>2011</a:t>
              </a:r>
              <a:endParaRPr lang="en-US" altLang="zh-CN" sz="1200" dirty="0" smtClean="0">
                <a:solidFill>
                  <a:srgbClr val="C00000"/>
                </a:solidFill>
              </a:endParaRPr>
            </a:p>
            <a:p>
              <a:pPr marL="285750" indent="-285750">
                <a:buFont typeface="Wingdings" panose="05000000000000000000" pitchFamily="2" charset="2"/>
                <a:buChar char="n"/>
              </a:pPr>
              <a:r>
                <a:rPr lang="zh-CN" altLang="en-US" sz="1200" dirty="0" smtClean="0">
                  <a:solidFill>
                    <a:srgbClr val="C00000"/>
                  </a:solidFill>
                </a:rPr>
                <a:t>单击输入文字</a:t>
              </a:r>
              <a:endParaRPr lang="zh-CN" altLang="en-US" sz="1200" dirty="0">
                <a:solidFill>
                  <a:srgbClr val="C00000"/>
                </a:solidFill>
              </a:endParaRPr>
            </a:p>
          </p:txBody>
        </p:sp>
      </p:grpSp>
      <p:grpSp>
        <p:nvGrpSpPr>
          <p:cNvPr id="13" name="组合 12"/>
          <p:cNvGrpSpPr/>
          <p:nvPr/>
        </p:nvGrpSpPr>
        <p:grpSpPr>
          <a:xfrm>
            <a:off x="4404625" y="1248050"/>
            <a:ext cx="2656575" cy="1880805"/>
            <a:chOff x="584200" y="1866900"/>
            <a:chExt cx="2996736" cy="2121632"/>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00" y="1866900"/>
              <a:ext cx="2057400" cy="2121632"/>
            </a:xfrm>
            <a:prstGeom prst="rect">
              <a:avLst/>
            </a:prstGeom>
          </p:spPr>
        </p:pic>
        <p:sp>
          <p:nvSpPr>
            <p:cNvPr id="15" name="文本框 14"/>
            <p:cNvSpPr txBox="1"/>
            <p:nvPr/>
          </p:nvSpPr>
          <p:spPr>
            <a:xfrm>
              <a:off x="2184400" y="2857500"/>
              <a:ext cx="1396536" cy="461665"/>
            </a:xfrm>
            <a:prstGeom prst="rect">
              <a:avLst/>
            </a:prstGeom>
            <a:noFill/>
          </p:spPr>
          <p:txBody>
            <a:bodyPr wrap="none" rtlCol="0">
              <a:spAutoFit/>
            </a:bodyPr>
            <a:lstStyle/>
            <a:p>
              <a:pPr marL="285750" indent="-285750">
                <a:buFont typeface="Wingdings" panose="05000000000000000000" pitchFamily="2" charset="2"/>
                <a:buChar char="n"/>
              </a:pPr>
              <a:r>
                <a:rPr lang="en-US" altLang="zh-CN" sz="1200" dirty="0" smtClean="0">
                  <a:solidFill>
                    <a:srgbClr val="C00000"/>
                  </a:solidFill>
                </a:rPr>
                <a:t>2012</a:t>
              </a:r>
              <a:endParaRPr lang="en-US" altLang="zh-CN" sz="1200" dirty="0" smtClean="0">
                <a:solidFill>
                  <a:srgbClr val="C00000"/>
                </a:solidFill>
              </a:endParaRPr>
            </a:p>
            <a:p>
              <a:pPr marL="285750" indent="-285750">
                <a:buFont typeface="Wingdings" panose="05000000000000000000" pitchFamily="2" charset="2"/>
                <a:buChar char="n"/>
              </a:pPr>
              <a:r>
                <a:rPr lang="zh-CN" altLang="en-US" sz="1200" dirty="0" smtClean="0">
                  <a:solidFill>
                    <a:srgbClr val="C00000"/>
                  </a:solidFill>
                </a:rPr>
                <a:t>单击输入文字</a:t>
              </a:r>
              <a:endParaRPr lang="zh-CN" altLang="en-US" sz="1200" dirty="0">
                <a:solidFill>
                  <a:srgbClr val="C00000"/>
                </a:solidFill>
              </a:endParaRPr>
            </a:p>
          </p:txBody>
        </p:sp>
      </p:grpSp>
      <p:grpSp>
        <p:nvGrpSpPr>
          <p:cNvPr id="16" name="组合 15"/>
          <p:cNvGrpSpPr/>
          <p:nvPr/>
        </p:nvGrpSpPr>
        <p:grpSpPr>
          <a:xfrm>
            <a:off x="6375400" y="2017620"/>
            <a:ext cx="2710641" cy="1742312"/>
            <a:chOff x="584200" y="1866900"/>
            <a:chExt cx="3300777" cy="2121632"/>
          </a:xfrm>
        </p:grpSpPr>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200" y="1866900"/>
              <a:ext cx="2057400" cy="2121632"/>
            </a:xfrm>
            <a:prstGeom prst="rect">
              <a:avLst/>
            </a:prstGeom>
          </p:spPr>
        </p:pic>
        <p:sp>
          <p:nvSpPr>
            <p:cNvPr id="18" name="文本框 17"/>
            <p:cNvSpPr txBox="1"/>
            <p:nvPr/>
          </p:nvSpPr>
          <p:spPr>
            <a:xfrm>
              <a:off x="2184400" y="2857500"/>
              <a:ext cx="1700577" cy="562174"/>
            </a:xfrm>
            <a:prstGeom prst="rect">
              <a:avLst/>
            </a:prstGeom>
            <a:noFill/>
          </p:spPr>
          <p:txBody>
            <a:bodyPr wrap="none" rtlCol="0">
              <a:spAutoFit/>
            </a:bodyPr>
            <a:lstStyle/>
            <a:p>
              <a:pPr marL="285750" indent="-285750">
                <a:buFont typeface="Wingdings" panose="05000000000000000000" pitchFamily="2" charset="2"/>
                <a:buChar char="n"/>
              </a:pPr>
              <a:r>
                <a:rPr lang="en-US" altLang="zh-CN" sz="1200" dirty="0" smtClean="0">
                  <a:solidFill>
                    <a:srgbClr val="C00000"/>
                  </a:solidFill>
                </a:rPr>
                <a:t>2013</a:t>
              </a:r>
              <a:endParaRPr lang="en-US" altLang="zh-CN" sz="1200" dirty="0" smtClean="0">
                <a:solidFill>
                  <a:srgbClr val="C00000"/>
                </a:solidFill>
              </a:endParaRPr>
            </a:p>
            <a:p>
              <a:pPr marL="285750" indent="-285750">
                <a:buFont typeface="Wingdings" panose="05000000000000000000" pitchFamily="2" charset="2"/>
                <a:buChar char="n"/>
              </a:pPr>
              <a:r>
                <a:rPr lang="zh-CN" altLang="en-US" sz="1200" dirty="0" smtClean="0">
                  <a:solidFill>
                    <a:srgbClr val="C00000"/>
                  </a:solidFill>
                </a:rPr>
                <a:t>单击输入文字</a:t>
              </a:r>
              <a:endParaRPr lang="zh-CN" altLang="en-US" sz="1200" dirty="0">
                <a:solidFill>
                  <a:srgbClr val="C00000"/>
                </a:solidFill>
              </a:endParaRPr>
            </a:p>
          </p:txBody>
        </p:sp>
      </p:grpSp>
      <p:grpSp>
        <p:nvGrpSpPr>
          <p:cNvPr id="19" name="组合 18"/>
          <p:cNvGrpSpPr/>
          <p:nvPr/>
        </p:nvGrpSpPr>
        <p:grpSpPr>
          <a:xfrm>
            <a:off x="6756400" y="257627"/>
            <a:ext cx="3333512" cy="2142673"/>
            <a:chOff x="584200" y="1866900"/>
            <a:chExt cx="3300777" cy="2121632"/>
          </a:xfrm>
        </p:grpSpPr>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200" y="1866900"/>
              <a:ext cx="2057400" cy="2121632"/>
            </a:xfrm>
            <a:prstGeom prst="rect">
              <a:avLst/>
            </a:prstGeom>
          </p:spPr>
        </p:pic>
        <p:sp>
          <p:nvSpPr>
            <p:cNvPr id="21" name="文本框 20"/>
            <p:cNvSpPr txBox="1"/>
            <p:nvPr/>
          </p:nvSpPr>
          <p:spPr>
            <a:xfrm>
              <a:off x="2184400" y="2857500"/>
              <a:ext cx="1700577" cy="562174"/>
            </a:xfrm>
            <a:prstGeom prst="rect">
              <a:avLst/>
            </a:prstGeom>
            <a:noFill/>
          </p:spPr>
          <p:txBody>
            <a:bodyPr wrap="none" rtlCol="0">
              <a:spAutoFit/>
            </a:bodyPr>
            <a:lstStyle/>
            <a:p>
              <a:pPr marL="285750" indent="-285750">
                <a:buFont typeface="Wingdings" panose="05000000000000000000" pitchFamily="2" charset="2"/>
                <a:buChar char="n"/>
              </a:pPr>
              <a:r>
                <a:rPr lang="en-US" altLang="zh-CN" sz="1200" dirty="0" smtClean="0">
                  <a:solidFill>
                    <a:srgbClr val="C00000"/>
                  </a:solidFill>
                </a:rPr>
                <a:t>2014</a:t>
              </a:r>
              <a:endParaRPr lang="en-US" altLang="zh-CN" sz="1200" dirty="0" smtClean="0">
                <a:solidFill>
                  <a:srgbClr val="C00000"/>
                </a:solidFill>
              </a:endParaRPr>
            </a:p>
            <a:p>
              <a:pPr marL="285750" indent="-285750">
                <a:buFont typeface="Wingdings" panose="05000000000000000000" pitchFamily="2" charset="2"/>
                <a:buChar char="n"/>
              </a:pPr>
              <a:r>
                <a:rPr lang="zh-CN" altLang="en-US" sz="1200" dirty="0" smtClean="0">
                  <a:solidFill>
                    <a:srgbClr val="C00000"/>
                  </a:solidFill>
                </a:rPr>
                <a:t>单击输入文字</a:t>
              </a:r>
              <a:endParaRPr lang="zh-CN" altLang="en-US" sz="1200" dirty="0">
                <a:solidFill>
                  <a:srgbClr val="C00000"/>
                </a:solidFill>
              </a:endParaRPr>
            </a:p>
          </p:txBody>
        </p:sp>
      </p:grpSp>
      <p:sp>
        <p:nvSpPr>
          <p:cNvPr id="22" name="矩形 21"/>
          <p:cNvSpPr/>
          <p:nvPr/>
        </p:nvSpPr>
        <p:spPr bwMode="auto">
          <a:xfrm>
            <a:off x="-13645116" y="1301912"/>
            <a:ext cx="13631806" cy="5898988"/>
          </a:xfrm>
          <a:prstGeom prst="rect">
            <a:avLst/>
          </a:prstGeom>
          <a:blipFill dpi="0" rotWithShape="1">
            <a:blip r:embed="rId7">
              <a:alphaModFix amt="62000"/>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Arial" panose="020B0604020202020204" pitchFamily="34" charset="0"/>
            </a:endParaRPr>
          </a:p>
        </p:txBody>
      </p:sp>
      <p:sp>
        <p:nvSpPr>
          <p:cNvPr id="23" name="矩形 22"/>
          <p:cNvSpPr/>
          <p:nvPr/>
        </p:nvSpPr>
        <p:spPr bwMode="auto">
          <a:xfrm>
            <a:off x="-8992362" y="1863102"/>
            <a:ext cx="9500362" cy="4661875"/>
          </a:xfrm>
          <a:prstGeom prst="rect">
            <a:avLst/>
          </a:prstGeom>
          <a:blipFill>
            <a:blip r:embed="rId7">
              <a:alphaModFix amt="62000"/>
            </a:blip>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Arial" panose="020B0604020202020204" pitchFamily="34" charset="0"/>
            </a:endParaRPr>
          </a:p>
        </p:txBody>
      </p:sp>
      <p:pic>
        <p:nvPicPr>
          <p:cNvPr id="24" name="Picture 5" descr="C:\Users\Administrator\Desktop\999.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13700" y="4762500"/>
            <a:ext cx="2133600" cy="1636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0035 -0.03361 C 0.21059 -0.06167 -0.0717 -0.11389 -0.23854 -0.20278 C -0.40538 -0.29167 -0.58229 -0.44667 -0.70104 -0.56695 C -0.81979 -0.68722 -0.88871 -0.81722 -0.95104 -0.92472 C -1.01336 -1.03222 -1.04895 -1.15167 -1.07465 -1.21139 " pathEditMode="relative" rAng="0" ptsTypes="aaaaa">
                                      <p:cBhvr>
                                        <p:cTn id="6" dur="3000" fill="hold"/>
                                        <p:tgtEl>
                                          <p:spTgt spid="24"/>
                                        </p:tgtEl>
                                        <p:attrNameLst>
                                          <p:attrName>ppt_x</p:attrName>
                                          <p:attrName>ppt_y</p:attrName>
                                        </p:attrNameLst>
                                      </p:cBhvr>
                                      <p:rCtr x="-68750" y="-58889"/>
                                    </p:animMotion>
                                  </p:childTnLst>
                                  <p:subTnLst>
                                    <p:audio>
                                      <p:cMediaNode>
                                        <p:cTn display="0" masterRel="sameClick">
                                          <p:stCondLst>
                                            <p:cond evt="begin" delay="0">
                                              <p:tn val="5"/>
                                            </p:cond>
                                          </p:stCondLst>
                                          <p:endCondLst>
                                            <p:cond evt="onStopAudio" delay="0">
                                              <p:tgtEl>
                                                <p:sldTgt/>
                                              </p:tgtEl>
                                            </p:cond>
                                          </p:endCondLst>
                                        </p:cTn>
                                        <p:tgtEl>
                                          <p:sndTgt r:embed="rId9" name="鹰叫 - 铃声.wav"/>
                                        </p:tgtEl>
                                      </p:cMediaNode>
                                    </p:audio>
                                  </p:subTnLst>
                                </p:cTn>
                              </p:par>
                              <p:par>
                                <p:cTn id="7" presetID="10" presetClass="exit" presetSubtype="0" fill="hold" nodeType="withEffect">
                                  <p:stCondLst>
                                    <p:cond delay="1000"/>
                                  </p:stCondLst>
                                  <p:childTnLst>
                                    <p:animEffect transition="out" filter="fade">
                                      <p:cBhvr>
                                        <p:cTn id="8" dur="2000"/>
                                        <p:tgtEl>
                                          <p:spTgt spid="24"/>
                                        </p:tgtEl>
                                      </p:cBhvr>
                                    </p:animEffect>
                                    <p:set>
                                      <p:cBhvr>
                                        <p:cTn id="9" dur="1" fill="hold">
                                          <p:stCondLst>
                                            <p:cond delay="1999"/>
                                          </p:stCondLst>
                                        </p:cTn>
                                        <p:tgtEl>
                                          <p:spTgt spid="24"/>
                                        </p:tgtEl>
                                        <p:attrNameLst>
                                          <p:attrName>style.visibility</p:attrName>
                                        </p:attrNameLst>
                                      </p:cBhvr>
                                      <p:to>
                                        <p:strVal val="hidden"/>
                                      </p:to>
                                    </p:set>
                                  </p:childTnLst>
                                </p:cTn>
                              </p:par>
                              <p:par>
                                <p:cTn id="10" presetID="6" presetClass="emph" presetSubtype="0" fill="hold" nodeType="withEffect">
                                  <p:stCondLst>
                                    <p:cond delay="1000"/>
                                  </p:stCondLst>
                                  <p:childTnLst>
                                    <p:animScale>
                                      <p:cBhvr>
                                        <p:cTn id="11" dur="2000" fill="hold"/>
                                        <p:tgtEl>
                                          <p:spTgt spid="24"/>
                                        </p:tgtEl>
                                      </p:cBhvr>
                                      <p:by x="20000" y="20000"/>
                                    </p:animScale>
                                  </p:childTnLst>
                                </p:cTn>
                              </p:par>
                              <p:par>
                                <p:cTn id="12" presetID="2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par>
                          <p:cTn id="16" fill="hold">
                            <p:stCondLst>
                              <p:cond delay="3000"/>
                            </p:stCondLst>
                            <p:childTnLst>
                              <p:par>
                                <p:cTn id="17" presetID="23"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2" presetClass="entr" presetSubtype="2" repeatCount="200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0" fill="hold"/>
                                        <p:tgtEl>
                                          <p:spTgt spid="23"/>
                                        </p:tgtEl>
                                        <p:attrNameLst>
                                          <p:attrName>ppt_x</p:attrName>
                                        </p:attrNameLst>
                                      </p:cBhvr>
                                      <p:tavLst>
                                        <p:tav tm="0">
                                          <p:val>
                                            <p:strVal val="1+#ppt_w/2"/>
                                          </p:val>
                                        </p:tav>
                                        <p:tav tm="100000">
                                          <p:val>
                                            <p:strVal val="#ppt_x"/>
                                          </p:val>
                                        </p:tav>
                                      </p:tavLst>
                                    </p:anim>
                                    <p:anim calcmode="lin" valueType="num">
                                      <p:cBhvr additive="base">
                                        <p:cTn id="53" dur="5000" fill="hold"/>
                                        <p:tgtEl>
                                          <p:spTgt spid="23"/>
                                        </p:tgtEl>
                                        <p:attrNameLst>
                                          <p:attrName>ppt_y</p:attrName>
                                        </p:attrNameLst>
                                      </p:cBhvr>
                                      <p:tavLst>
                                        <p:tav tm="0">
                                          <p:val>
                                            <p:strVal val="#ppt_y"/>
                                          </p:val>
                                        </p:tav>
                                        <p:tav tm="100000">
                                          <p:val>
                                            <p:strVal val="#ppt_y"/>
                                          </p:val>
                                        </p:tav>
                                      </p:tavLst>
                                    </p:anim>
                                  </p:childTnLst>
                                </p:cTn>
                              </p:par>
                              <p:par>
                                <p:cTn id="54" presetID="2" presetClass="entr" presetSubtype="2" repeatCount="2000" fill="hold" grpId="0" nodeType="withEffect">
                                  <p:stCondLst>
                                    <p:cond delay="220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0" fill="hold"/>
                                        <p:tgtEl>
                                          <p:spTgt spid="22"/>
                                        </p:tgtEl>
                                        <p:attrNameLst>
                                          <p:attrName>ppt_x</p:attrName>
                                        </p:attrNameLst>
                                      </p:cBhvr>
                                      <p:tavLst>
                                        <p:tav tm="0">
                                          <p:val>
                                            <p:strVal val="1+#ppt_w/2"/>
                                          </p:val>
                                        </p:tav>
                                        <p:tav tm="100000">
                                          <p:val>
                                            <p:strVal val="#ppt_x"/>
                                          </p:val>
                                        </p:tav>
                                      </p:tavLst>
                                    </p:anim>
                                    <p:anim calcmode="lin" valueType="num">
                                      <p:cBhvr additive="base">
                                        <p:cTn id="57" dur="5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98"/>
          <p:cNvSpPr>
            <a:spLocks noChangeArrowheads="1"/>
          </p:cNvSpPr>
          <p:nvPr/>
        </p:nvSpPr>
        <p:spPr bwMode="auto">
          <a:xfrm>
            <a:off x="3388396" y="1450782"/>
            <a:ext cx="1541181" cy="1521082"/>
          </a:xfrm>
          <a:prstGeom prst="ellipse">
            <a:avLst/>
          </a:prstGeom>
          <a:solidFill>
            <a:srgbClr val="0070C0"/>
          </a:solidFill>
          <a:ln w="25400">
            <a:solidFill>
              <a:schemeClr val="tx1">
                <a:lumMod val="95000"/>
                <a:lumOff val="5000"/>
              </a:schemeClr>
            </a:solidFill>
          </a:ln>
        </p:spPr>
        <p:txBody>
          <a:bodyPr vert="horz" wrap="square" lIns="91440" tIns="45720" rIns="91440" bIns="45720" numCol="1" anchor="t" anchorCtr="0" compatLnSpc="1"/>
          <a:lstStyle/>
          <a:p>
            <a:pPr>
              <a:defRPr/>
            </a:pPr>
            <a:endParaRPr lang="zh-CN" altLang="en-US" kern="0">
              <a:solidFill>
                <a:schemeClr val="bg2">
                  <a:lumMod val="10000"/>
                </a:schemeClr>
              </a:solidFill>
              <a:latin typeface="Calibri" panose="020F0502020204030204"/>
              <a:ea typeface="微软雅黑" panose="020B0503020204020204" pitchFamily="34" charset="-122"/>
            </a:endParaRPr>
          </a:p>
        </p:txBody>
      </p:sp>
      <p:sp>
        <p:nvSpPr>
          <p:cNvPr id="19" name="Oval 100"/>
          <p:cNvSpPr>
            <a:spLocks noChangeArrowheads="1"/>
          </p:cNvSpPr>
          <p:nvPr/>
        </p:nvSpPr>
        <p:spPr bwMode="auto">
          <a:xfrm>
            <a:off x="4652663" y="1373542"/>
            <a:ext cx="1915255" cy="1892439"/>
          </a:xfrm>
          <a:prstGeom prst="ellipse">
            <a:avLst/>
          </a:prstGeom>
          <a:solidFill>
            <a:srgbClr val="00B0F0"/>
          </a:solidFill>
          <a:ln w="19050">
            <a:solidFill>
              <a:srgbClr val="0070C0"/>
            </a:solidFill>
          </a:ln>
        </p:spPr>
        <p:txBody>
          <a:bodyPr vert="horz" wrap="square" lIns="91440" tIns="45720" rIns="91440" bIns="45720" numCol="1" anchor="t" anchorCtr="0" compatLnSpc="1"/>
          <a:lstStyle/>
          <a:p>
            <a:pPr>
              <a:defRPr/>
            </a:pPr>
            <a:endParaRPr lang="zh-CN" altLang="en-US" kern="0">
              <a:solidFill>
                <a:schemeClr val="bg2">
                  <a:lumMod val="10000"/>
                </a:schemeClr>
              </a:solidFill>
              <a:latin typeface="Calibri" panose="020F0502020204030204"/>
              <a:ea typeface="微软雅黑" panose="020B0503020204020204" pitchFamily="34" charset="-122"/>
            </a:endParaRPr>
          </a:p>
        </p:txBody>
      </p:sp>
      <p:sp>
        <p:nvSpPr>
          <p:cNvPr id="20" name="Oval 101"/>
          <p:cNvSpPr>
            <a:spLocks noChangeArrowheads="1"/>
          </p:cNvSpPr>
          <p:nvPr/>
        </p:nvSpPr>
        <p:spPr bwMode="auto">
          <a:xfrm>
            <a:off x="3919849" y="2383633"/>
            <a:ext cx="1604027" cy="1598324"/>
          </a:xfrm>
          <a:prstGeom prst="ellipse">
            <a:avLst/>
          </a:prstGeom>
          <a:solidFill>
            <a:srgbClr val="FFC000"/>
          </a:solidFill>
          <a:ln w="19050">
            <a:solidFill>
              <a:srgbClr val="00B0F0"/>
            </a:solidFill>
          </a:ln>
        </p:spPr>
        <p:txBody>
          <a:bodyPr vert="horz" wrap="square" lIns="91440" tIns="45720" rIns="91440" bIns="45720" numCol="1" anchor="t" anchorCtr="0" compatLnSpc="1"/>
          <a:lstStyle/>
          <a:p>
            <a:endParaRPr lang="zh-CN" altLang="en-US">
              <a:solidFill>
                <a:schemeClr val="bg2">
                  <a:lumMod val="10000"/>
                </a:schemeClr>
              </a:solidFill>
              <a:latin typeface="Calibri" panose="020F0502020204030204"/>
              <a:ea typeface="微软雅黑" panose="020B0503020204020204" pitchFamily="34" charset="-122"/>
            </a:endParaRPr>
          </a:p>
        </p:txBody>
      </p:sp>
      <p:cxnSp>
        <p:nvCxnSpPr>
          <p:cNvPr id="21" name="直接箭头连接符 20"/>
          <p:cNvCxnSpPr/>
          <p:nvPr/>
        </p:nvCxnSpPr>
        <p:spPr>
          <a:xfrm>
            <a:off x="6765275" y="2091002"/>
            <a:ext cx="1475093" cy="0"/>
          </a:xfrm>
          <a:prstGeom prst="straightConnector1">
            <a:avLst/>
          </a:prstGeom>
          <a:noFill/>
          <a:ln w="9525" cap="flat" cmpd="sng" algn="ctr">
            <a:solidFill>
              <a:srgbClr val="C00000"/>
            </a:solidFill>
            <a:prstDash val="solid"/>
            <a:tailEnd type="arrow"/>
          </a:ln>
          <a:effectLst/>
        </p:spPr>
      </p:cxnSp>
      <p:sp>
        <p:nvSpPr>
          <p:cNvPr id="22" name="TextBox 21"/>
          <p:cNvSpPr txBox="1"/>
          <p:nvPr/>
        </p:nvSpPr>
        <p:spPr>
          <a:xfrm>
            <a:off x="6850744" y="1260005"/>
            <a:ext cx="1397608" cy="1477328"/>
          </a:xfrm>
          <a:prstGeom prst="rect">
            <a:avLst/>
          </a:prstGeom>
          <a:noFill/>
        </p:spPr>
        <p:txBody>
          <a:bodyPr wrap="square" rtlCol="0">
            <a:spAutoFit/>
          </a:bodyPr>
          <a:lstStyle/>
          <a:p>
            <a:pPr>
              <a:lnSpc>
                <a:spcPct val="150000"/>
              </a:lnSpc>
            </a:pPr>
            <a:r>
              <a:rPr lang="zh-CN" altLang="en-US" sz="1200" dirty="0">
                <a:solidFill>
                  <a:schemeClr val="bg2">
                    <a:lumMod val="10000"/>
                  </a:schemeClr>
                </a:solidFill>
                <a:latin typeface="Calibri" panose="020F0502020204030204"/>
                <a:ea typeface="微软雅黑" panose="020B0503020204020204" pitchFamily="34" charset="-122"/>
              </a:rPr>
              <a:t>添加文本说明内容添加文本说明内容</a:t>
            </a:r>
            <a:endParaRPr lang="zh-CN" altLang="en-US" sz="1200" dirty="0">
              <a:solidFill>
                <a:schemeClr val="bg2">
                  <a:lumMod val="10000"/>
                </a:schemeClr>
              </a:solidFill>
              <a:latin typeface="Calibri" panose="020F0502020204030204"/>
              <a:ea typeface="微软雅黑" panose="020B0503020204020204" pitchFamily="34" charset="-122"/>
            </a:endParaRPr>
          </a:p>
          <a:p>
            <a:pPr>
              <a:lnSpc>
                <a:spcPct val="150000"/>
              </a:lnSpc>
            </a:pPr>
            <a:r>
              <a:rPr lang="zh-CN" altLang="en-US" sz="1200" dirty="0">
                <a:solidFill>
                  <a:schemeClr val="bg2">
                    <a:lumMod val="10000"/>
                  </a:schemeClr>
                </a:solidFill>
                <a:latin typeface="Calibri" panose="020F0502020204030204"/>
                <a:ea typeface="微软雅黑" panose="020B0503020204020204" pitchFamily="34" charset="-122"/>
              </a:rPr>
              <a:t>添加文本说明内容</a:t>
            </a:r>
            <a:endParaRPr lang="zh-CN" altLang="en-US" sz="1200" dirty="0">
              <a:solidFill>
                <a:schemeClr val="bg2">
                  <a:lumMod val="10000"/>
                </a:schemeClr>
              </a:solidFill>
              <a:latin typeface="Calibri" panose="020F0502020204030204"/>
              <a:ea typeface="微软雅黑" panose="020B0503020204020204" pitchFamily="34" charset="-122"/>
            </a:endParaRPr>
          </a:p>
        </p:txBody>
      </p:sp>
      <p:cxnSp>
        <p:nvCxnSpPr>
          <p:cNvPr id="23" name="直接箭头连接符 22"/>
          <p:cNvCxnSpPr>
            <a:stCxn id="20" idx="4"/>
          </p:cNvCxnSpPr>
          <p:nvPr/>
        </p:nvCxnSpPr>
        <p:spPr>
          <a:xfrm>
            <a:off x="4721863" y="3981959"/>
            <a:ext cx="89245" cy="891767"/>
          </a:xfrm>
          <a:prstGeom prst="straightConnector1">
            <a:avLst/>
          </a:prstGeom>
          <a:noFill/>
          <a:ln w="9525" cap="flat" cmpd="sng" algn="ctr">
            <a:solidFill>
              <a:srgbClr val="C00000"/>
            </a:solidFill>
            <a:prstDash val="solid"/>
            <a:tailEnd type="arrow"/>
          </a:ln>
          <a:effectLst/>
        </p:spPr>
      </p:cxnSp>
      <p:sp>
        <p:nvSpPr>
          <p:cNvPr id="24" name="TextBox 23"/>
          <p:cNvSpPr txBox="1"/>
          <p:nvPr/>
        </p:nvSpPr>
        <p:spPr>
          <a:xfrm>
            <a:off x="4924432" y="3981957"/>
            <a:ext cx="1635484" cy="860748"/>
          </a:xfrm>
          <a:prstGeom prst="rect">
            <a:avLst/>
          </a:prstGeom>
          <a:noFill/>
        </p:spPr>
        <p:txBody>
          <a:bodyPr wrap="square" rtlCol="0">
            <a:spAutoFit/>
          </a:bodyPr>
          <a:lstStyle/>
          <a:p>
            <a:pPr>
              <a:lnSpc>
                <a:spcPct val="120000"/>
              </a:lnSpc>
            </a:pPr>
            <a:r>
              <a:rPr lang="zh-CN" altLang="en-US" sz="1400" dirty="0">
                <a:solidFill>
                  <a:schemeClr val="bg2">
                    <a:lumMod val="10000"/>
                  </a:schemeClr>
                </a:solidFill>
                <a:latin typeface="Calibri" panose="020F0502020204030204"/>
                <a:ea typeface="微软雅黑" panose="020B0503020204020204" pitchFamily="34" charset="-122"/>
              </a:rPr>
              <a:t>添加文本说明内容</a:t>
            </a:r>
            <a:endParaRPr lang="en-US" altLang="zh-CN" sz="1400" dirty="0">
              <a:solidFill>
                <a:schemeClr val="bg2">
                  <a:lumMod val="10000"/>
                </a:schemeClr>
              </a:solidFill>
              <a:latin typeface="Calibri" panose="020F0502020204030204"/>
              <a:ea typeface="微软雅黑" panose="020B0503020204020204" pitchFamily="34" charset="-122"/>
            </a:endParaRPr>
          </a:p>
          <a:p>
            <a:pPr>
              <a:lnSpc>
                <a:spcPct val="120000"/>
              </a:lnSpc>
            </a:pPr>
            <a:r>
              <a:rPr lang="zh-CN" altLang="en-US" sz="1400" dirty="0">
                <a:solidFill>
                  <a:schemeClr val="bg2">
                    <a:lumMod val="10000"/>
                  </a:schemeClr>
                </a:solidFill>
                <a:latin typeface="Calibri" panose="020F0502020204030204"/>
                <a:ea typeface="微软雅黑" panose="020B0503020204020204" pitchFamily="34" charset="-122"/>
              </a:rPr>
              <a:t>添加文本说明内容</a:t>
            </a:r>
            <a:endParaRPr lang="zh-CN" altLang="en-US" sz="1400" dirty="0">
              <a:solidFill>
                <a:schemeClr val="bg2">
                  <a:lumMod val="10000"/>
                </a:schemeClr>
              </a:solidFill>
              <a:latin typeface="Calibri" panose="020F0502020204030204"/>
              <a:ea typeface="微软雅黑" panose="020B0503020204020204" pitchFamily="34" charset="-122"/>
            </a:endParaRPr>
          </a:p>
          <a:p>
            <a:pPr>
              <a:lnSpc>
                <a:spcPct val="120000"/>
              </a:lnSpc>
            </a:pPr>
            <a:r>
              <a:rPr lang="zh-CN" altLang="en-US" sz="1400" dirty="0">
                <a:solidFill>
                  <a:schemeClr val="bg2">
                    <a:lumMod val="10000"/>
                  </a:schemeClr>
                </a:solidFill>
                <a:latin typeface="Calibri" panose="020F0502020204030204"/>
                <a:ea typeface="微软雅黑" panose="020B0503020204020204" pitchFamily="34" charset="-122"/>
              </a:rPr>
              <a:t>添加文本说明内容</a:t>
            </a:r>
            <a:endParaRPr lang="zh-CN" altLang="en-US" sz="1400" dirty="0">
              <a:solidFill>
                <a:schemeClr val="bg2">
                  <a:lumMod val="10000"/>
                </a:schemeClr>
              </a:solidFill>
              <a:latin typeface="Calibri" panose="020F0502020204030204"/>
              <a:ea typeface="微软雅黑" panose="020B0503020204020204" pitchFamily="34" charset="-122"/>
            </a:endParaRPr>
          </a:p>
        </p:txBody>
      </p:sp>
      <p:cxnSp>
        <p:nvCxnSpPr>
          <p:cNvPr id="25" name="直接箭头连接符 24"/>
          <p:cNvCxnSpPr/>
          <p:nvPr/>
        </p:nvCxnSpPr>
        <p:spPr>
          <a:xfrm flipH="1">
            <a:off x="3222450" y="2264799"/>
            <a:ext cx="165944" cy="0"/>
          </a:xfrm>
          <a:prstGeom prst="straightConnector1">
            <a:avLst/>
          </a:prstGeom>
          <a:noFill/>
          <a:ln w="9525" cap="flat" cmpd="sng" algn="ctr">
            <a:solidFill>
              <a:srgbClr val="C00000"/>
            </a:solidFill>
            <a:prstDash val="solid"/>
            <a:tailEnd type="arrow"/>
          </a:ln>
          <a:effectLst/>
        </p:spPr>
      </p:cxnSp>
      <p:sp>
        <p:nvSpPr>
          <p:cNvPr id="26" name="TextBox 25"/>
          <p:cNvSpPr txBox="1"/>
          <p:nvPr/>
        </p:nvSpPr>
        <p:spPr>
          <a:xfrm>
            <a:off x="1808670" y="1422883"/>
            <a:ext cx="1397608" cy="1477328"/>
          </a:xfrm>
          <a:prstGeom prst="rect">
            <a:avLst/>
          </a:prstGeom>
          <a:noFill/>
        </p:spPr>
        <p:txBody>
          <a:bodyPr wrap="square" rtlCol="0">
            <a:spAutoFit/>
          </a:bodyPr>
          <a:lstStyle/>
          <a:p>
            <a:pPr>
              <a:lnSpc>
                <a:spcPct val="150000"/>
              </a:lnSpc>
            </a:pPr>
            <a:r>
              <a:rPr lang="zh-CN" altLang="en-US" sz="1200" dirty="0">
                <a:solidFill>
                  <a:schemeClr val="bg2">
                    <a:lumMod val="10000"/>
                  </a:schemeClr>
                </a:solidFill>
                <a:latin typeface="Calibri" panose="020F0502020204030204"/>
                <a:ea typeface="微软雅黑" panose="020B0503020204020204" pitchFamily="34" charset="-122"/>
              </a:rPr>
              <a:t>添加文本说明内容添加文本说明内容</a:t>
            </a:r>
            <a:endParaRPr lang="zh-CN" altLang="en-US" sz="1200" dirty="0">
              <a:solidFill>
                <a:schemeClr val="bg2">
                  <a:lumMod val="10000"/>
                </a:schemeClr>
              </a:solidFill>
              <a:latin typeface="Calibri" panose="020F0502020204030204"/>
              <a:ea typeface="微软雅黑" panose="020B0503020204020204" pitchFamily="34" charset="-122"/>
            </a:endParaRPr>
          </a:p>
          <a:p>
            <a:pPr>
              <a:lnSpc>
                <a:spcPct val="150000"/>
              </a:lnSpc>
            </a:pPr>
            <a:r>
              <a:rPr lang="zh-CN" altLang="en-US" sz="1200" dirty="0">
                <a:solidFill>
                  <a:schemeClr val="bg2">
                    <a:lumMod val="10000"/>
                  </a:schemeClr>
                </a:solidFill>
                <a:latin typeface="Calibri" panose="020F0502020204030204"/>
                <a:ea typeface="微软雅黑" panose="020B0503020204020204" pitchFamily="34" charset="-122"/>
              </a:rPr>
              <a:t>添加文本说明内容</a:t>
            </a:r>
            <a:endParaRPr lang="zh-CN" altLang="en-US" sz="1200" dirty="0">
              <a:solidFill>
                <a:schemeClr val="bg2">
                  <a:lumMod val="10000"/>
                </a:schemeClr>
              </a:solidFill>
              <a:latin typeface="Calibri" panose="020F0502020204030204"/>
              <a:ea typeface="微软雅黑" panose="020B0503020204020204" pitchFamily="34" charset="-122"/>
            </a:endParaRPr>
          </a:p>
        </p:txBody>
      </p:sp>
      <p:sp>
        <p:nvSpPr>
          <p:cNvPr id="28" name="TextBox 27"/>
          <p:cNvSpPr txBox="1"/>
          <p:nvPr/>
        </p:nvSpPr>
        <p:spPr>
          <a:xfrm>
            <a:off x="3746902" y="1921614"/>
            <a:ext cx="798116" cy="707886"/>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项目</a:t>
            </a:r>
            <a:r>
              <a:rPr lang="en-US" altLang="zh-CN" sz="2000" dirty="0">
                <a:solidFill>
                  <a:schemeClr val="bg1"/>
                </a:solidFill>
                <a:latin typeface="微软雅黑" panose="020B0503020204020204" pitchFamily="34" charset="-122"/>
                <a:ea typeface="微软雅黑" panose="020B0503020204020204" pitchFamily="34" charset="-122"/>
              </a:rPr>
              <a:t>1</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5356478" y="2031273"/>
            <a:ext cx="798116" cy="707886"/>
          </a:xfrm>
          <a:prstGeom prst="rect">
            <a:avLst/>
          </a:prstGeom>
          <a:noFill/>
        </p:spPr>
        <p:txBody>
          <a:bodyPr wrap="square" rtlCol="0">
            <a:spAutoFit/>
          </a:bodyPr>
          <a:lstStyle/>
          <a:p>
            <a:r>
              <a:rPr lang="zh-CN" altLang="en-US" sz="2000" dirty="0">
                <a:solidFill>
                  <a:srgbClr val="FFFF00"/>
                </a:solidFill>
                <a:latin typeface="微软雅黑" panose="020B0503020204020204" pitchFamily="34" charset="-122"/>
                <a:ea typeface="微软雅黑" panose="020B0503020204020204" pitchFamily="34" charset="-122"/>
              </a:rPr>
              <a:t>项目</a:t>
            </a:r>
            <a:r>
              <a:rPr lang="en-US" altLang="zh-CN" sz="2000" dirty="0">
                <a:solidFill>
                  <a:srgbClr val="FFFF00"/>
                </a:solidFill>
                <a:latin typeface="微软雅黑" panose="020B0503020204020204" pitchFamily="34" charset="-122"/>
                <a:ea typeface="微软雅黑" panose="020B0503020204020204" pitchFamily="34" charset="-122"/>
              </a:rPr>
              <a:t>2</a:t>
            </a:r>
            <a:endParaRPr lang="zh-CN" altLang="en-US" sz="2000" dirty="0">
              <a:solidFill>
                <a:srgbClr val="FFFF00"/>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4377025" y="3001066"/>
            <a:ext cx="798116" cy="707886"/>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项目</a:t>
            </a:r>
            <a:r>
              <a:rPr lang="en-US" altLang="zh-CN" sz="2000" dirty="0">
                <a:solidFill>
                  <a:schemeClr val="bg1"/>
                </a:solidFill>
                <a:latin typeface="微软雅黑" panose="020B0503020204020204" pitchFamily="34" charset="-122"/>
                <a:ea typeface="微软雅黑" panose="020B0503020204020204" pitchFamily="34" charset="-122"/>
              </a:rPr>
              <a:t>3</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1" name="右弧形箭头 30"/>
          <p:cNvSpPr/>
          <p:nvPr/>
        </p:nvSpPr>
        <p:spPr>
          <a:xfrm rot="9229339">
            <a:off x="3231345" y="2819358"/>
            <a:ext cx="456968" cy="853502"/>
          </a:xfrm>
          <a:prstGeom prst="curvedLeftArrow">
            <a:avLst/>
          </a:prstGeom>
          <a:solidFill>
            <a:srgbClr val="0070C0"/>
          </a:solidFill>
          <a:ln w="19050">
            <a:noFill/>
          </a:ln>
        </p:spPr>
        <p:txBody>
          <a:bodyPr vert="horz" wrap="square" lIns="91440" tIns="45720" rIns="91440" bIns="45720" numCol="1" anchor="t" anchorCtr="0" compatLnSpc="1"/>
          <a:lstStyle/>
          <a:p>
            <a:endParaRPr lang="zh-CN" altLang="en-US" kern="0">
              <a:solidFill>
                <a:schemeClr val="bg2">
                  <a:lumMod val="10000"/>
                </a:schemeClr>
              </a:solidFill>
              <a:latin typeface="Calibri" panose="020F0502020204030204"/>
              <a:ea typeface="微软雅黑" panose="020B0503020204020204" pitchFamily="34" charset="-122"/>
            </a:endParaRPr>
          </a:p>
        </p:txBody>
      </p:sp>
      <p:sp>
        <p:nvSpPr>
          <p:cNvPr id="32" name="TextBox 31"/>
          <p:cNvSpPr txBox="1"/>
          <p:nvPr/>
        </p:nvSpPr>
        <p:spPr>
          <a:xfrm>
            <a:off x="1972102" y="3271135"/>
            <a:ext cx="1228086" cy="338554"/>
          </a:xfrm>
          <a:prstGeom prst="rect">
            <a:avLst/>
          </a:prstGeom>
          <a:noFill/>
        </p:spPr>
        <p:txBody>
          <a:bodyPr wrap="square" rtlCol="0">
            <a:spAutoFit/>
          </a:bodyPr>
          <a:lstStyle/>
          <a:p>
            <a:pPr algn="ctr"/>
            <a:r>
              <a:rPr lang="zh-CN" altLang="en-US" sz="1600" dirty="0">
                <a:solidFill>
                  <a:schemeClr val="bg2">
                    <a:lumMod val="10000"/>
                  </a:schemeClr>
                </a:solidFill>
                <a:latin typeface="Broadway BT" panose="04040905080B02020502"/>
                <a:ea typeface="微软雅黑" panose="020B0503020204020204" pitchFamily="34" charset="-122"/>
              </a:rPr>
              <a:t>补充性文字</a:t>
            </a:r>
            <a:endParaRPr lang="zh-CN" altLang="en-US" sz="1600" dirty="0">
              <a:solidFill>
                <a:schemeClr val="bg2">
                  <a:lumMod val="10000"/>
                </a:schemeClr>
              </a:solidFill>
              <a:latin typeface="Broadway BT" panose="04040905080B02020502"/>
              <a:ea typeface="微软雅黑" panose="020B0503020204020204" pitchFamily="34" charset="-122"/>
            </a:endParaRPr>
          </a:p>
        </p:txBody>
      </p:sp>
      <p:sp>
        <p:nvSpPr>
          <p:cNvPr id="16"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strVal val="4*#ppt_w"/>
                                          </p:val>
                                        </p:tav>
                                        <p:tav tm="100000">
                                          <p:val>
                                            <p:strVal val="#ppt_w"/>
                                          </p:val>
                                        </p:tav>
                                      </p:tavLst>
                                    </p:anim>
                                    <p:anim calcmode="lin" valueType="num">
                                      <p:cBhvr>
                                        <p:cTn id="13" dur="500" fill="hold"/>
                                        <p:tgtEl>
                                          <p:spTgt spid="19"/>
                                        </p:tgtEl>
                                        <p:attrNameLst>
                                          <p:attrName>ppt_h</p:attrName>
                                        </p:attrNameLst>
                                      </p:cBhvr>
                                      <p:tavLst>
                                        <p:tav tm="0">
                                          <p:val>
                                            <p:strVal val="4*#ppt_h"/>
                                          </p:val>
                                        </p:tav>
                                        <p:tav tm="100000">
                                          <p:val>
                                            <p:strVal val="#ppt_h"/>
                                          </p:val>
                                        </p:tav>
                                      </p:tavLst>
                                    </p:anim>
                                  </p:childTnLst>
                                </p:cTn>
                              </p:par>
                              <p:par>
                                <p:cTn id="14" presetID="23" presetClass="entr" presetSubtype="32" fill="hold" grpId="0" nodeType="withEffect">
                                  <p:stCondLst>
                                    <p:cond delay="25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strVal val="4*#ppt_w"/>
                                          </p:val>
                                        </p:tav>
                                        <p:tav tm="100000">
                                          <p:val>
                                            <p:strVal val="#ppt_w"/>
                                          </p:val>
                                        </p:tav>
                                      </p:tavLst>
                                    </p:anim>
                                    <p:anim calcmode="lin" valueType="num">
                                      <p:cBhvr>
                                        <p:cTn id="17" dur="500" fill="hold"/>
                                        <p:tgtEl>
                                          <p:spTgt spid="18"/>
                                        </p:tgtEl>
                                        <p:attrNameLst>
                                          <p:attrName>ppt_h</p:attrName>
                                        </p:attrNameLst>
                                      </p:cBhvr>
                                      <p:tavLst>
                                        <p:tav tm="0">
                                          <p:val>
                                            <p:strVal val="4*#ppt_h"/>
                                          </p:val>
                                        </p:tav>
                                        <p:tav tm="100000">
                                          <p:val>
                                            <p:strVal val="#ppt_h"/>
                                          </p:val>
                                        </p:tav>
                                      </p:tavLst>
                                    </p:anim>
                                  </p:childTnLst>
                                </p:cTn>
                              </p:par>
                              <p:par>
                                <p:cTn id="18" presetID="23" presetClass="entr" presetSubtype="32" fill="hold" grpId="0" nodeType="withEffect">
                                  <p:stCondLst>
                                    <p:cond delay="500"/>
                                  </p:stCondLst>
                                  <p:childTnLst>
                                    <p:set>
                                      <p:cBhvr>
                                        <p:cTn id="19" dur="1" fill="hold">
                                          <p:stCondLst>
                                            <p:cond delay="0"/>
                                          </p:stCondLst>
                                        </p:cTn>
                                        <p:tgtEl>
                                          <p:spTgt spid="20"/>
                                        </p:tgtEl>
                                        <p:attrNameLst>
                                          <p:attrName>style.visibility</p:attrName>
                                        </p:attrNameLst>
                                      </p:cBhvr>
                                      <p:to>
                                        <p:strVal val="visible"/>
                                      </p:to>
                                    </p:set>
                                    <p:anim calcmode="lin" valueType="num">
                                      <p:cBhvr>
                                        <p:cTn id="20" dur="250" fill="hold"/>
                                        <p:tgtEl>
                                          <p:spTgt spid="20"/>
                                        </p:tgtEl>
                                        <p:attrNameLst>
                                          <p:attrName>ppt_w</p:attrName>
                                        </p:attrNameLst>
                                      </p:cBhvr>
                                      <p:tavLst>
                                        <p:tav tm="0">
                                          <p:val>
                                            <p:strVal val="4*#ppt_w"/>
                                          </p:val>
                                        </p:tav>
                                        <p:tav tm="100000">
                                          <p:val>
                                            <p:strVal val="#ppt_w"/>
                                          </p:val>
                                        </p:tav>
                                      </p:tavLst>
                                    </p:anim>
                                    <p:anim calcmode="lin" valueType="num">
                                      <p:cBhvr>
                                        <p:cTn id="21" dur="250" fill="hold"/>
                                        <p:tgtEl>
                                          <p:spTgt spid="20"/>
                                        </p:tgtEl>
                                        <p:attrNameLst>
                                          <p:attrName>ppt_h</p:attrName>
                                        </p:attrNameLst>
                                      </p:cBhvr>
                                      <p:tavLst>
                                        <p:tav tm="0">
                                          <p:val>
                                            <p:strVal val="4*#ppt_h"/>
                                          </p:val>
                                        </p:tav>
                                        <p:tav tm="100000">
                                          <p:val>
                                            <p:strVal val="#ppt_h"/>
                                          </p:val>
                                        </p:tav>
                                      </p:tavLst>
                                    </p:anim>
                                  </p:childTnLst>
                                </p:cTn>
                              </p:par>
                            </p:childTnLst>
                          </p:cTn>
                        </p:par>
                        <p:par>
                          <p:cTn id="22" fill="hold">
                            <p:stCondLst>
                              <p:cond delay="1000"/>
                            </p:stCondLst>
                            <p:childTnLst>
                              <p:par>
                                <p:cTn id="23" presetID="49" presetClass="entr" presetSubtype="0" decel="10000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 calcmode="lin" valueType="num">
                                      <p:cBhvr>
                                        <p:cTn id="27" dur="500" fill="hold"/>
                                        <p:tgtEl>
                                          <p:spTgt spid="28"/>
                                        </p:tgtEl>
                                        <p:attrNameLst>
                                          <p:attrName>style.rotation</p:attrName>
                                        </p:attrNameLst>
                                      </p:cBhvr>
                                      <p:tavLst>
                                        <p:tav tm="0">
                                          <p:val>
                                            <p:fltVal val="360"/>
                                          </p:val>
                                        </p:tav>
                                        <p:tav tm="100000">
                                          <p:val>
                                            <p:fltVal val="0"/>
                                          </p:val>
                                        </p:tav>
                                      </p:tavLst>
                                    </p:anim>
                                    <p:animEffect transition="in" filter="fade">
                                      <p:cBhvr>
                                        <p:cTn id="28" dur="500"/>
                                        <p:tgtEl>
                                          <p:spTgt spid="28"/>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 calcmode="lin" valueType="num">
                                      <p:cBhvr>
                                        <p:cTn id="33" dur="500" fill="hold"/>
                                        <p:tgtEl>
                                          <p:spTgt spid="30"/>
                                        </p:tgtEl>
                                        <p:attrNameLst>
                                          <p:attrName>style.rotation</p:attrName>
                                        </p:attrNameLst>
                                      </p:cBhvr>
                                      <p:tavLst>
                                        <p:tav tm="0">
                                          <p:val>
                                            <p:fltVal val="360"/>
                                          </p:val>
                                        </p:tav>
                                        <p:tav tm="100000">
                                          <p:val>
                                            <p:fltVal val="0"/>
                                          </p:val>
                                        </p:tav>
                                      </p:tavLst>
                                    </p:anim>
                                    <p:animEffect transition="in" filter="fade">
                                      <p:cBhvr>
                                        <p:cTn id="34" dur="500"/>
                                        <p:tgtEl>
                                          <p:spTgt spid="30"/>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 calcmode="lin" valueType="num">
                                      <p:cBhvr>
                                        <p:cTn id="39" dur="500" fill="hold"/>
                                        <p:tgtEl>
                                          <p:spTgt spid="29"/>
                                        </p:tgtEl>
                                        <p:attrNameLst>
                                          <p:attrName>style.rotation</p:attrName>
                                        </p:attrNameLst>
                                      </p:cBhvr>
                                      <p:tavLst>
                                        <p:tav tm="0">
                                          <p:val>
                                            <p:fltVal val="360"/>
                                          </p:val>
                                        </p:tav>
                                        <p:tav tm="100000">
                                          <p:val>
                                            <p:fltVal val="0"/>
                                          </p:val>
                                        </p:tav>
                                      </p:tavLst>
                                    </p:anim>
                                    <p:animEffect transition="in" filter="fade">
                                      <p:cBhvr>
                                        <p:cTn id="40" dur="500"/>
                                        <p:tgtEl>
                                          <p:spTgt spid="2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par>
                                <p:cTn id="45" presetID="22" presetClass="entr" presetSubtype="1"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par>
                                <p:cTn id="48" presetID="22" presetClass="entr" presetSubtype="2"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right)">
                                      <p:cBhvr>
                                        <p:cTn id="50" dur="500"/>
                                        <p:tgtEl>
                                          <p:spTgt spid="25"/>
                                        </p:tgtEl>
                                      </p:cBhvr>
                                    </p:animEffect>
                                  </p:childTnLst>
                                </p:cTn>
                              </p:par>
                            </p:childTnLst>
                          </p:cTn>
                        </p:par>
                        <p:par>
                          <p:cTn id="51" fill="hold">
                            <p:stCondLst>
                              <p:cond delay="2000"/>
                            </p:stCondLst>
                            <p:childTnLst>
                              <p:par>
                                <p:cTn id="52" presetID="22" presetClass="entr" presetSubtype="2"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right)">
                                      <p:cBhvr>
                                        <p:cTn id="54" dur="500"/>
                                        <p:tgtEl>
                                          <p:spTgt spid="26"/>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right)">
                                      <p:cBhvr>
                                        <p:cTn id="57" dur="500"/>
                                        <p:tgtEl>
                                          <p:spTgt spid="24"/>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right)">
                                      <p:cBhvr>
                                        <p:cTn id="60" dur="500"/>
                                        <p:tgtEl>
                                          <p:spTgt spid="22"/>
                                        </p:tgtEl>
                                      </p:cBhvr>
                                    </p:animEffect>
                                  </p:childTnLst>
                                </p:cTn>
                              </p:par>
                            </p:childTnLst>
                          </p:cTn>
                        </p:par>
                        <p:par>
                          <p:cTn id="61" fill="hold">
                            <p:stCondLst>
                              <p:cond delay="2500"/>
                            </p:stCondLst>
                            <p:childTnLst>
                              <p:par>
                                <p:cTn id="62" presetID="22" presetClass="entr" presetSubtype="4" fill="hold" grpId="0"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down)">
                                      <p:cBhvr>
                                        <p:cTn id="64" dur="500"/>
                                        <p:tgtEl>
                                          <p:spTgt spid="31"/>
                                        </p:tgtEl>
                                      </p:cBhvr>
                                    </p:animEffect>
                                  </p:childTnLst>
                                </p:cTn>
                              </p:par>
                            </p:childTnLst>
                          </p:cTn>
                        </p:par>
                        <p:par>
                          <p:cTn id="65" fill="hold">
                            <p:stCondLst>
                              <p:cond delay="3000"/>
                            </p:stCondLst>
                            <p:childTnLst>
                              <p:par>
                                <p:cTn id="66" presetID="16" presetClass="entr" presetSubtype="37" fill="hold" grpId="0"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barn(outVertical)">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p:bldP spid="24" grpId="0"/>
      <p:bldP spid="26" grpId="0"/>
      <p:bldP spid="28" grpId="0"/>
      <p:bldP spid="29" grpId="0"/>
      <p:bldP spid="30" grpId="0"/>
      <p:bldP spid="31" grpId="0" animBg="1"/>
      <p:bldP spid="32"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
        <p:nvSpPr>
          <p:cNvPr id="42" name="右箭头 41"/>
          <p:cNvSpPr>
            <a:spLocks noChangeArrowheads="1"/>
          </p:cNvSpPr>
          <p:nvPr/>
        </p:nvSpPr>
        <p:spPr bwMode="auto">
          <a:xfrm>
            <a:off x="3162151" y="1768074"/>
            <a:ext cx="3558591" cy="394381"/>
          </a:xfrm>
          <a:prstGeom prst="rightArrow">
            <a:avLst>
              <a:gd name="adj1" fmla="val 50000"/>
              <a:gd name="adj2" fmla="val 50092"/>
            </a:avLst>
          </a:prstGeom>
          <a:solidFill>
            <a:srgbClr val="005DA2"/>
          </a:solidFill>
          <a:ln>
            <a:noFill/>
          </a:ln>
          <a:effectLst>
            <a:outerShdw dist="38100" algn="l" rotWithShape="0">
              <a:srgbClr val="000000">
                <a:alpha val="39999"/>
              </a:srgbClr>
            </a:outerShdw>
          </a:effectLst>
        </p:spPr>
        <p:txBody>
          <a:bodyPr lIns="96172" tIns="48084" rIns="96172" bIns="48084" anchor="ctr"/>
          <a:lstStyle/>
          <a:p>
            <a:pPr>
              <a:lnSpc>
                <a:spcPct val="120000"/>
              </a:lnSpc>
              <a:defRPr/>
            </a:pPr>
            <a:endParaRPr lang="zh-CN" altLang="en-US" sz="1875" b="1" kern="0" dirty="0">
              <a:solidFill>
                <a:sysClr val="window" lastClr="FFFFFF"/>
              </a:solidFill>
              <a:latin typeface="微软雅黑" panose="020B0503020204020204" pitchFamily="34" charset="-122"/>
              <a:ea typeface="微软雅黑" panose="020B0503020204020204" pitchFamily="34" charset="-122"/>
            </a:endParaRPr>
          </a:p>
        </p:txBody>
      </p:sp>
      <p:sp>
        <p:nvSpPr>
          <p:cNvPr id="43" name="右箭头 42"/>
          <p:cNvSpPr>
            <a:spLocks noChangeArrowheads="1"/>
          </p:cNvSpPr>
          <p:nvPr/>
        </p:nvSpPr>
        <p:spPr bwMode="auto">
          <a:xfrm flipH="1">
            <a:off x="3293396" y="2359644"/>
            <a:ext cx="3684853" cy="392696"/>
          </a:xfrm>
          <a:prstGeom prst="rightArrow">
            <a:avLst>
              <a:gd name="adj1" fmla="val 50000"/>
              <a:gd name="adj2" fmla="val 50064"/>
            </a:avLst>
          </a:prstGeom>
          <a:solidFill>
            <a:srgbClr val="005DA2"/>
          </a:solidFill>
          <a:ln>
            <a:noFill/>
          </a:ln>
          <a:effectLst>
            <a:outerShdw dist="38100" algn="l" rotWithShape="0">
              <a:srgbClr val="000000">
                <a:alpha val="39999"/>
              </a:srgbClr>
            </a:outerShdw>
          </a:effectLst>
        </p:spPr>
        <p:txBody>
          <a:bodyPr lIns="96172" tIns="48084" rIns="96172" bIns="48084" anchor="ctr"/>
          <a:lstStyle/>
          <a:p>
            <a:pPr>
              <a:lnSpc>
                <a:spcPct val="120000"/>
              </a:lnSpc>
              <a:defRPr/>
            </a:pPr>
            <a:endParaRPr lang="zh-CN" altLang="en-US" sz="1875" b="1" kern="0" dirty="0">
              <a:solidFill>
                <a:sysClr val="window" lastClr="FFFFFF"/>
              </a:solidFill>
              <a:latin typeface="微软雅黑" panose="020B0503020204020204" pitchFamily="34" charset="-122"/>
              <a:ea typeface="微软雅黑" panose="020B0503020204020204" pitchFamily="34" charset="-122"/>
            </a:endParaRPr>
          </a:p>
        </p:txBody>
      </p:sp>
      <p:sp>
        <p:nvSpPr>
          <p:cNvPr id="44" name="椭圆 43"/>
          <p:cNvSpPr>
            <a:spLocks noChangeArrowheads="1"/>
          </p:cNvSpPr>
          <p:nvPr/>
        </p:nvSpPr>
        <p:spPr bwMode="auto">
          <a:xfrm>
            <a:off x="1417741" y="1275942"/>
            <a:ext cx="1875654" cy="1902801"/>
          </a:xfrm>
          <a:prstGeom prst="ellipse">
            <a:avLst/>
          </a:prstGeom>
          <a:solidFill>
            <a:srgbClr val="005DA2"/>
          </a:solidFill>
          <a:ln>
            <a:noFill/>
          </a:ln>
          <a:effectLst>
            <a:outerShdw dist="38100" algn="l" rotWithShape="0">
              <a:srgbClr val="000000">
                <a:alpha val="39999"/>
              </a:srgbClr>
            </a:outerShdw>
          </a:effectLst>
        </p:spPr>
        <p:txBody>
          <a:bodyPr lIns="96172" tIns="48084" rIns="96172" bIns="48084" anchor="ctr"/>
          <a:lstStyle/>
          <a:p>
            <a:pPr>
              <a:lnSpc>
                <a:spcPct val="120000"/>
              </a:lnSpc>
              <a:defRPr/>
            </a:pPr>
            <a:r>
              <a:rPr lang="zh-CN" altLang="en-US" sz="1875" kern="0" dirty="0">
                <a:solidFill>
                  <a:srgbClr val="FFFFFF"/>
                </a:solidFill>
                <a:latin typeface="微软雅黑" panose="020B0503020204020204" pitchFamily="34" charset="-122"/>
                <a:ea typeface="微软雅黑" panose="020B0503020204020204" pitchFamily="34" charset="-122"/>
              </a:rPr>
              <a:t>  添加内容</a:t>
            </a:r>
            <a:endParaRPr lang="zh-CN" altLang="en-US" sz="1875" kern="0" dirty="0">
              <a:solidFill>
                <a:srgbClr val="FFFFFF"/>
              </a:solidFill>
              <a:latin typeface="微软雅黑" panose="020B0503020204020204" pitchFamily="34" charset="-122"/>
              <a:ea typeface="微软雅黑" panose="020B0503020204020204" pitchFamily="34" charset="-122"/>
            </a:endParaRPr>
          </a:p>
        </p:txBody>
      </p:sp>
      <p:sp>
        <p:nvSpPr>
          <p:cNvPr id="45" name="椭圆 44"/>
          <p:cNvSpPr>
            <a:spLocks noChangeArrowheads="1"/>
          </p:cNvSpPr>
          <p:nvPr/>
        </p:nvSpPr>
        <p:spPr bwMode="auto">
          <a:xfrm>
            <a:off x="6783872" y="1275942"/>
            <a:ext cx="1877315" cy="1902801"/>
          </a:xfrm>
          <a:prstGeom prst="ellipse">
            <a:avLst/>
          </a:prstGeom>
          <a:solidFill>
            <a:srgbClr val="005DA2"/>
          </a:solidFill>
          <a:ln>
            <a:noFill/>
          </a:ln>
          <a:effectLst>
            <a:outerShdw dist="38100" algn="l" rotWithShape="0">
              <a:srgbClr val="000000">
                <a:alpha val="39999"/>
              </a:srgbClr>
            </a:outerShdw>
          </a:effectLst>
        </p:spPr>
        <p:txBody>
          <a:bodyPr lIns="96172" tIns="48084" rIns="96172" bIns="48084" anchor="ctr"/>
          <a:lstStyle/>
          <a:p>
            <a:pPr>
              <a:lnSpc>
                <a:spcPct val="120000"/>
              </a:lnSpc>
              <a:defRPr/>
            </a:pPr>
            <a:r>
              <a:rPr lang="zh-CN" altLang="en-US" sz="1875" kern="0" dirty="0">
                <a:solidFill>
                  <a:srgbClr val="FFFFFF"/>
                </a:solidFill>
                <a:latin typeface="微软雅黑" panose="020B0503020204020204" pitchFamily="34" charset="-122"/>
                <a:ea typeface="微软雅黑" panose="020B0503020204020204" pitchFamily="34" charset="-122"/>
              </a:rPr>
              <a:t>  添加内容</a:t>
            </a:r>
            <a:endParaRPr lang="zh-CN" altLang="en-US" sz="1875" kern="0" dirty="0">
              <a:solidFill>
                <a:srgbClr val="FFFFFF"/>
              </a:solidFill>
              <a:latin typeface="微软雅黑" panose="020B0503020204020204" pitchFamily="34" charset="-122"/>
              <a:ea typeface="微软雅黑" panose="020B0503020204020204" pitchFamily="34" charset="-122"/>
            </a:endParaRPr>
          </a:p>
        </p:txBody>
      </p:sp>
      <p:sp>
        <p:nvSpPr>
          <p:cNvPr id="46" name="矩形 45"/>
          <p:cNvSpPr/>
          <p:nvPr/>
        </p:nvSpPr>
        <p:spPr>
          <a:xfrm>
            <a:off x="4165600" y="1638300"/>
            <a:ext cx="1486900" cy="1245501"/>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lIns="96172" tIns="48084" rIns="96172" bIns="48084" anchor="ctr"/>
          <a:lstStyle/>
          <a:p>
            <a:pPr>
              <a:lnSpc>
                <a:spcPct val="120000"/>
              </a:lnSpc>
              <a:defRPr/>
            </a:pPr>
            <a:r>
              <a:rPr lang="zh-CN" altLang="en-US" sz="1355" kern="0" dirty="0">
                <a:solidFill>
                  <a:srgbClr val="414455"/>
                </a:solidFill>
                <a:latin typeface="微软雅黑" panose="020B0503020204020204" pitchFamily="34" charset="-122"/>
                <a:ea typeface="微软雅黑" panose="020B0503020204020204" pitchFamily="34" charset="-122"/>
              </a:rPr>
              <a:t>   添加内容</a:t>
            </a:r>
            <a:endParaRPr lang="zh-CN" altLang="en-US" sz="1355" kern="0" dirty="0">
              <a:solidFill>
                <a:srgbClr val="414455"/>
              </a:solidFill>
              <a:latin typeface="微软雅黑" panose="020B0503020204020204" pitchFamily="34" charset="-122"/>
              <a:ea typeface="微软雅黑" panose="020B0503020204020204" pitchFamily="34" charset="-122"/>
            </a:endParaRPr>
          </a:p>
        </p:txBody>
      </p:sp>
      <p:sp>
        <p:nvSpPr>
          <p:cNvPr id="47" name="下箭头 46"/>
          <p:cNvSpPr>
            <a:spLocks noChangeArrowheads="1"/>
          </p:cNvSpPr>
          <p:nvPr/>
        </p:nvSpPr>
        <p:spPr bwMode="auto">
          <a:xfrm>
            <a:off x="4514481" y="3217507"/>
            <a:ext cx="842301" cy="589884"/>
          </a:xfrm>
          <a:prstGeom prst="downArrow">
            <a:avLst>
              <a:gd name="adj1" fmla="val 50000"/>
              <a:gd name="adj2" fmla="val 50000"/>
            </a:avLst>
          </a:prstGeom>
          <a:solidFill>
            <a:srgbClr val="005DA2"/>
          </a:solidFill>
          <a:ln>
            <a:noFill/>
          </a:ln>
          <a:effectLst>
            <a:outerShdw dist="38100" algn="l" rotWithShape="0">
              <a:srgbClr val="000000">
                <a:alpha val="39999"/>
              </a:srgbClr>
            </a:outerShdw>
          </a:effectLst>
        </p:spPr>
        <p:txBody>
          <a:bodyPr lIns="96172" tIns="48084" rIns="96172" bIns="48084" anchor="ctr"/>
          <a:lstStyle/>
          <a:p>
            <a:pPr>
              <a:lnSpc>
                <a:spcPct val="120000"/>
              </a:lnSpc>
              <a:defRPr/>
            </a:pPr>
            <a:endParaRPr lang="zh-CN" altLang="en-US" sz="1875" b="1" kern="0" dirty="0">
              <a:solidFill>
                <a:sysClr val="window" lastClr="FFFFFF"/>
              </a:solidFill>
              <a:latin typeface="微软雅黑" panose="020B0503020204020204" pitchFamily="34" charset="-122"/>
              <a:ea typeface="微软雅黑" panose="020B0503020204020204" pitchFamily="34" charset="-122"/>
            </a:endParaRPr>
          </a:p>
        </p:txBody>
      </p:sp>
      <p:sp>
        <p:nvSpPr>
          <p:cNvPr id="48" name="TextBox 9"/>
          <p:cNvSpPr txBox="1"/>
          <p:nvPr/>
        </p:nvSpPr>
        <p:spPr bwMode="auto">
          <a:xfrm>
            <a:off x="1522540" y="3379303"/>
            <a:ext cx="1551692" cy="1296474"/>
          </a:xfrm>
          <a:prstGeom prst="rect">
            <a:avLst/>
          </a:prstGeom>
          <a:noFill/>
        </p:spPr>
        <p:txBody>
          <a:bodyPr lIns="96172" tIns="48084" rIns="96172" bIns="48084">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9" name="TextBox 10"/>
          <p:cNvSpPr txBox="1"/>
          <p:nvPr/>
        </p:nvSpPr>
        <p:spPr bwMode="auto">
          <a:xfrm>
            <a:off x="6946818" y="3443348"/>
            <a:ext cx="1553354" cy="1296474"/>
          </a:xfrm>
          <a:prstGeom prst="rect">
            <a:avLst/>
          </a:prstGeom>
          <a:noFill/>
        </p:spPr>
        <p:txBody>
          <a:bodyPr lIns="96172" tIns="48084" rIns="96172" bIns="48084">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TextBox 19"/>
          <p:cNvSpPr txBox="1">
            <a:spLocks noChangeArrowheads="1"/>
          </p:cNvSpPr>
          <p:nvPr/>
        </p:nvSpPr>
        <p:spPr bwMode="auto">
          <a:xfrm>
            <a:off x="4458961" y="3999525"/>
            <a:ext cx="1177890" cy="678548"/>
          </a:xfrm>
          <a:prstGeom prst="rect">
            <a:avLst/>
          </a:prstGeom>
          <a:noFill/>
          <a:ln>
            <a:noFill/>
          </a:ln>
        </p:spPr>
        <p:txBody>
          <a:bodyPr lIns="96172" tIns="48084" rIns="96172" bIns="4808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defRPr/>
            </a:pPr>
            <a:r>
              <a:rPr lang="zh-CN" altLang="en-US" sz="1575" kern="0" dirty="0">
                <a:solidFill>
                  <a:srgbClr val="4D4D4D"/>
                </a:solidFill>
                <a:latin typeface="微软雅黑" panose="020B0503020204020204" pitchFamily="34" charset="-122"/>
                <a:ea typeface="微软雅黑" panose="020B0503020204020204" pitchFamily="34" charset="-122"/>
              </a:rPr>
              <a:t>单击此处添加标题</a:t>
            </a:r>
            <a:endParaRPr lang="zh-CN" altLang="en-US" sz="1575" kern="0" dirty="0">
              <a:solidFill>
                <a:srgbClr val="4D4D4D"/>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 calcmode="lin" valueType="num">
                                      <p:cBhvr>
                                        <p:cTn id="14" dur="500" fill="hold"/>
                                        <p:tgtEl>
                                          <p:spTgt spid="44"/>
                                        </p:tgtEl>
                                        <p:attrNameLst>
                                          <p:attrName>style.rotation</p:attrName>
                                        </p:attrNameLst>
                                      </p:cBhvr>
                                      <p:tavLst>
                                        <p:tav tm="0">
                                          <p:val>
                                            <p:fltVal val="360"/>
                                          </p:val>
                                        </p:tav>
                                        <p:tav tm="100000">
                                          <p:val>
                                            <p:fltVal val="0"/>
                                          </p:val>
                                        </p:tav>
                                      </p:tavLst>
                                    </p:anim>
                                    <p:animEffect transition="in" filter="fade">
                                      <p:cBhvr>
                                        <p:cTn id="15" dur="500"/>
                                        <p:tgtEl>
                                          <p:spTgt spid="44"/>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fltVal val="0"/>
                                          </p:val>
                                        </p:tav>
                                        <p:tav tm="100000">
                                          <p:val>
                                            <p:strVal val="#ppt_w"/>
                                          </p:val>
                                        </p:tav>
                                      </p:tavLst>
                                    </p:anim>
                                    <p:anim calcmode="lin" valueType="num">
                                      <p:cBhvr>
                                        <p:cTn id="19" dur="500" fill="hold"/>
                                        <p:tgtEl>
                                          <p:spTgt spid="45"/>
                                        </p:tgtEl>
                                        <p:attrNameLst>
                                          <p:attrName>ppt_h</p:attrName>
                                        </p:attrNameLst>
                                      </p:cBhvr>
                                      <p:tavLst>
                                        <p:tav tm="0">
                                          <p:val>
                                            <p:fltVal val="0"/>
                                          </p:val>
                                        </p:tav>
                                        <p:tav tm="100000">
                                          <p:val>
                                            <p:strVal val="#ppt_h"/>
                                          </p:val>
                                        </p:tav>
                                      </p:tavLst>
                                    </p:anim>
                                    <p:anim calcmode="lin" valueType="num">
                                      <p:cBhvr>
                                        <p:cTn id="20" dur="500" fill="hold"/>
                                        <p:tgtEl>
                                          <p:spTgt spid="45"/>
                                        </p:tgtEl>
                                        <p:attrNameLst>
                                          <p:attrName>style.rotation</p:attrName>
                                        </p:attrNameLst>
                                      </p:cBhvr>
                                      <p:tavLst>
                                        <p:tav tm="0">
                                          <p:val>
                                            <p:fltVal val="360"/>
                                          </p:val>
                                        </p:tav>
                                        <p:tav tm="100000">
                                          <p:val>
                                            <p:fltVal val="0"/>
                                          </p:val>
                                        </p:tav>
                                      </p:tavLst>
                                    </p:anim>
                                    <p:animEffect transition="in" filter="fade">
                                      <p:cBhvr>
                                        <p:cTn id="21" dur="500"/>
                                        <p:tgtEl>
                                          <p:spTgt spid="45"/>
                                        </p:tgtEl>
                                      </p:cBhvr>
                                    </p:animEffect>
                                  </p:childTnLst>
                                </p:cTn>
                              </p:par>
                            </p:childTnLst>
                          </p:cTn>
                        </p:par>
                        <p:par>
                          <p:cTn id="22" fill="hold">
                            <p:stCondLst>
                              <p:cond delay="1000"/>
                            </p:stCondLst>
                            <p:childTnLst>
                              <p:par>
                                <p:cTn id="23" presetID="12" presetClass="entr" presetSubtype="8"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slide(fromLeft)">
                                      <p:cBhvr>
                                        <p:cTn id="25" dur="500"/>
                                        <p:tgtEl>
                                          <p:spTgt spid="42"/>
                                        </p:tgtEl>
                                      </p:cBhvr>
                                    </p:animEffect>
                                  </p:childTnLst>
                                </p:cTn>
                              </p:par>
                              <p:par>
                                <p:cTn id="26" presetID="12" presetClass="entr" presetSubtype="2"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slide(fromRight)">
                                      <p:cBhvr>
                                        <p:cTn id="28" dur="500"/>
                                        <p:tgtEl>
                                          <p:spTgt spid="43"/>
                                        </p:tgtEl>
                                      </p:cBhvr>
                                    </p:animEffect>
                                  </p:childTnLst>
                                </p:cTn>
                              </p:par>
                            </p:childTnLst>
                          </p:cTn>
                        </p:par>
                        <p:par>
                          <p:cTn id="29" fill="hold">
                            <p:stCondLst>
                              <p:cond delay="1500"/>
                            </p:stCondLst>
                            <p:childTnLst>
                              <p:par>
                                <p:cTn id="30" presetID="17" presetClass="entr" presetSubtype="10"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500" fill="hold"/>
                                        <p:tgtEl>
                                          <p:spTgt spid="46"/>
                                        </p:tgtEl>
                                        <p:attrNameLst>
                                          <p:attrName>ppt_w</p:attrName>
                                        </p:attrNameLst>
                                      </p:cBhvr>
                                      <p:tavLst>
                                        <p:tav tm="0">
                                          <p:val>
                                            <p:fltVal val="0"/>
                                          </p:val>
                                        </p:tav>
                                        <p:tav tm="100000">
                                          <p:val>
                                            <p:strVal val="#ppt_w"/>
                                          </p:val>
                                        </p:tav>
                                      </p:tavLst>
                                    </p:anim>
                                    <p:anim calcmode="lin" valueType="num">
                                      <p:cBhvr>
                                        <p:cTn id="33" dur="500" fill="hold"/>
                                        <p:tgtEl>
                                          <p:spTgt spid="46"/>
                                        </p:tgtEl>
                                        <p:attrNameLst>
                                          <p:attrName>ppt_h</p:attrName>
                                        </p:attrNameLst>
                                      </p:cBhvr>
                                      <p:tavLst>
                                        <p:tav tm="0">
                                          <p:val>
                                            <p:strVal val="#ppt_h"/>
                                          </p:val>
                                        </p:tav>
                                        <p:tav tm="100000">
                                          <p:val>
                                            <p:strVal val="#ppt_h"/>
                                          </p:val>
                                        </p:tav>
                                      </p:tavLst>
                                    </p:anim>
                                  </p:childTnLst>
                                </p:cTn>
                              </p:par>
                            </p:childTnLst>
                          </p:cTn>
                        </p:par>
                        <p:par>
                          <p:cTn id="34" fill="hold">
                            <p:stCondLst>
                              <p:cond delay="2000"/>
                            </p:stCondLst>
                            <p:childTnLst>
                              <p:par>
                                <p:cTn id="35" presetID="47"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8" presetClass="entr" presetSubtype="16"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diamond(in)">
                                      <p:cBhvr>
                                        <p:cTn id="43" dur="500"/>
                                        <p:tgtEl>
                                          <p:spTgt spid="50"/>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diamond(in)">
                                      <p:cBhvr>
                                        <p:cTn id="46" dur="500"/>
                                        <p:tgtEl>
                                          <p:spTgt spid="48"/>
                                        </p:tgtEl>
                                      </p:cBhvr>
                                    </p:animEffect>
                                  </p:childTnLst>
                                </p:cTn>
                              </p:par>
                              <p:par>
                                <p:cTn id="47" presetID="8" presetClass="entr" presetSubtype="16"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diamond(in)">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P spid="45" grpId="0" animBg="1"/>
      <p:bldP spid="46" grpId="0" animBg="1"/>
      <p:bldP spid="47" grpId="0" animBg="1"/>
      <p:bldP spid="48" grpId="0"/>
      <p:bldP spid="49" grpId="0"/>
      <p:bldP spid="5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13"/>
          <p:cNvSpPr>
            <a:spLocks noChangeShapeType="1"/>
          </p:cNvSpPr>
          <p:nvPr/>
        </p:nvSpPr>
        <p:spPr bwMode="auto">
          <a:xfrm>
            <a:off x="1119560" y="2904259"/>
            <a:ext cx="8136904" cy="0"/>
          </a:xfrm>
          <a:prstGeom prst="line">
            <a:avLst/>
          </a:prstGeom>
          <a:noFill/>
          <a:ln w="101600">
            <a:solidFill>
              <a:srgbClr val="0070C0"/>
            </a:solidFill>
            <a:round/>
            <a:tailEnd type="triangle" w="med" len="med"/>
          </a:ln>
          <a:effectLst/>
        </p:spPr>
        <p:txBody>
          <a:bodyPr/>
          <a:lstStyle/>
          <a:p>
            <a:pPr>
              <a:defRPr/>
            </a:pPr>
            <a:endParaRPr lang="zh-CN" altLang="en-US">
              <a:ln>
                <a:solidFill>
                  <a:srgbClr val="FFD347"/>
                </a:solidFill>
              </a:ln>
              <a:latin typeface="微软雅黑" panose="020B0503020204020204" pitchFamily="34" charset="-122"/>
              <a:ea typeface="微软雅黑" panose="020B0503020204020204" pitchFamily="34" charset="-122"/>
              <a:cs typeface="宋体" panose="02010600030101010101" pitchFamily="2" charset="-122"/>
            </a:endParaRPr>
          </a:p>
        </p:txBody>
      </p:sp>
      <p:sp>
        <p:nvSpPr>
          <p:cNvPr id="22" name="AutoShape 2"/>
          <p:cNvSpPr>
            <a:spLocks noChangeArrowheads="1"/>
          </p:cNvSpPr>
          <p:nvPr/>
        </p:nvSpPr>
        <p:spPr bwMode="auto">
          <a:xfrm>
            <a:off x="2244476" y="1289771"/>
            <a:ext cx="1619250" cy="1351598"/>
          </a:xfrm>
          <a:prstGeom prst="roundRect">
            <a:avLst>
              <a:gd name="adj" fmla="val 13009"/>
            </a:avLst>
          </a:prstGeom>
          <a:solidFill>
            <a:srgbClr val="00B0F0"/>
          </a:solidFill>
          <a:ln w="19050" cap="rnd">
            <a:solidFill>
              <a:schemeClr val="tx1">
                <a:lumMod val="65000"/>
                <a:lumOff val="35000"/>
              </a:schemeClr>
            </a:solidFill>
            <a:prstDash val="sysDot"/>
            <a:round/>
          </a:ln>
          <a:effectLst/>
        </p:spPr>
        <p:txBody>
          <a:bodyPr wrap="none" anchor="ctr"/>
          <a:lstStyle/>
          <a:p>
            <a:pPr>
              <a:defRPr/>
            </a:pPr>
            <a:endParaRPr lang="zh-CN" altLang="en-US">
              <a:solidFill>
                <a:srgbClr val="595959"/>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3" name="Line 16"/>
          <p:cNvSpPr>
            <a:spLocks noChangeShapeType="1"/>
          </p:cNvSpPr>
          <p:nvPr/>
        </p:nvSpPr>
        <p:spPr bwMode="auto">
          <a:xfrm flipH="1">
            <a:off x="2411164" y="1448363"/>
            <a:ext cx="0" cy="1453038"/>
          </a:xfrm>
          <a:prstGeom prst="line">
            <a:avLst/>
          </a:prstGeom>
          <a:noFill/>
          <a:ln w="19050">
            <a:solidFill>
              <a:schemeClr val="bg1"/>
            </a:solidFill>
            <a:prstDash val="sysDot"/>
            <a:round/>
            <a:headEnd type="oval" w="med" len="med"/>
            <a:tailEnd type="oval" w="med" len="med"/>
          </a:ln>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24" name="Group 138"/>
          <p:cNvGrpSpPr/>
          <p:nvPr/>
        </p:nvGrpSpPr>
        <p:grpSpPr bwMode="auto">
          <a:xfrm>
            <a:off x="2316480" y="2820375"/>
            <a:ext cx="182151" cy="163895"/>
            <a:chOff x="1661" y="2750"/>
            <a:chExt cx="250" cy="250"/>
          </a:xfrm>
        </p:grpSpPr>
        <p:sp>
          <p:nvSpPr>
            <p:cNvPr id="25" name="Oval 139"/>
            <p:cNvSpPr>
              <a:spLocks noChangeArrowheads="1"/>
            </p:cNvSpPr>
            <p:nvPr/>
          </p:nvSpPr>
          <p:spPr bwMode="auto">
            <a:xfrm>
              <a:off x="1661" y="2750"/>
              <a:ext cx="250" cy="250"/>
            </a:xfrm>
            <a:prstGeom prst="ellipse">
              <a:avLst/>
            </a:prstGeom>
            <a:solidFill>
              <a:srgbClr val="FFD347"/>
            </a:solidFill>
            <a:ln>
              <a:noFill/>
            </a:ln>
          </p:spPr>
          <p:txBody>
            <a:bodyPr wrap="none" anchor="ctr"/>
            <a:lstStyle/>
            <a:p>
              <a:pPr algn="ctr"/>
              <a:endParaRPr lang="ko-KR" altLang="en-US">
                <a:latin typeface="微软雅黑" panose="020B0503020204020204" pitchFamily="34" charset="-122"/>
                <a:ea typeface="Malgun Gothic" panose="020B0503020000020004" pitchFamily="34" charset="-127"/>
              </a:endParaRPr>
            </a:p>
          </p:txBody>
        </p:sp>
        <p:sp>
          <p:nvSpPr>
            <p:cNvPr id="26" name="Oval 140"/>
            <p:cNvSpPr>
              <a:spLocks noChangeArrowheads="1"/>
            </p:cNvSpPr>
            <p:nvPr/>
          </p:nvSpPr>
          <p:spPr bwMode="auto">
            <a:xfrm>
              <a:off x="1729" y="2818"/>
              <a:ext cx="114" cy="114"/>
            </a:xfrm>
            <a:prstGeom prst="ellipse">
              <a:avLst/>
            </a:prstGeom>
            <a:solidFill>
              <a:srgbClr val="FFFFFF"/>
            </a:solidFill>
            <a:ln>
              <a:noFill/>
            </a:ln>
          </p:spPr>
          <p:txBody>
            <a:bodyPr wrap="none" anchor="ctr"/>
            <a:lstStyle/>
            <a:p>
              <a:pPr algn="ctr"/>
              <a:endParaRPr lang="ko-KR" altLang="en-US">
                <a:latin typeface="微软雅黑" panose="020B0503020204020204" pitchFamily="34" charset="-122"/>
                <a:ea typeface="Malgun Gothic" panose="020B0503020000020004" pitchFamily="34" charset="-127"/>
              </a:endParaRPr>
            </a:p>
          </p:txBody>
        </p:sp>
      </p:grpSp>
      <p:sp>
        <p:nvSpPr>
          <p:cNvPr id="27" name="TextBox 57"/>
          <p:cNvSpPr txBox="1">
            <a:spLocks noChangeArrowheads="1"/>
          </p:cNvSpPr>
          <p:nvPr/>
        </p:nvSpPr>
        <p:spPr bwMode="auto">
          <a:xfrm>
            <a:off x="2415579" y="1349779"/>
            <a:ext cx="1281112" cy="369332"/>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chemeClr val="bg1"/>
                </a:solidFill>
                <a:latin typeface="微软雅黑" panose="020B0503020204020204" pitchFamily="34" charset="-122"/>
                <a:ea typeface="微软雅黑" panose="020B0503020204020204" pitchFamily="34" charset="-122"/>
              </a:rPr>
              <a:t>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8" name="TextBox 57"/>
          <p:cNvSpPr txBox="1">
            <a:spLocks noChangeArrowheads="1"/>
          </p:cNvSpPr>
          <p:nvPr/>
        </p:nvSpPr>
        <p:spPr bwMode="auto">
          <a:xfrm>
            <a:off x="2433044" y="1679820"/>
            <a:ext cx="1547701" cy="923330"/>
          </a:xfrm>
          <a:prstGeom prst="rect">
            <a:avLst/>
          </a:prstGeom>
          <a:noFill/>
          <a:ln>
            <a:noFill/>
          </a:ln>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anose="020B0503020204020204" pitchFamily="34" charset="-122"/>
                <a:ea typeface="微软雅黑" panose="020B0503020204020204" pitchFamily="34" charset="-122"/>
              </a:defRPr>
            </a:lvl1pPr>
            <a:lvl2pPr marL="742950" indent="-285750" eaLnBrk="0" hangingPunct="0">
              <a:tabLst>
                <a:tab pos="101600" algn="l"/>
              </a:tabLst>
              <a:defRPr>
                <a:latin typeface="Calibri" panose="020F0502020204030204" pitchFamily="34" charset="0"/>
                <a:ea typeface="宋体" panose="02010600030101010101" pitchFamily="2" charset="-122"/>
              </a:defRPr>
            </a:lvl2pPr>
            <a:lvl3pPr marL="1143000" indent="-228600" eaLnBrk="0" hangingPunct="0">
              <a:tabLst>
                <a:tab pos="101600" algn="l"/>
              </a:tabLst>
              <a:defRPr>
                <a:latin typeface="Calibri" panose="020F0502020204030204" pitchFamily="34" charset="0"/>
                <a:ea typeface="宋体" panose="02010600030101010101" pitchFamily="2" charset="-122"/>
              </a:defRPr>
            </a:lvl3pPr>
            <a:lvl4pPr marL="1600200" indent="-228600" eaLnBrk="0" hangingPunct="0">
              <a:tabLst>
                <a:tab pos="101600" algn="l"/>
              </a:tabLst>
              <a:defRPr>
                <a:latin typeface="Calibri" panose="020F0502020204030204" pitchFamily="34" charset="0"/>
                <a:ea typeface="宋体" panose="02010600030101010101" pitchFamily="2" charset="-122"/>
              </a:defRPr>
            </a:lvl4pPr>
            <a:lvl5pPr marL="2057400" indent="-228600" eaLnBrk="0" hangingPunct="0">
              <a:tabLst>
                <a:tab pos="101600" algn="l"/>
              </a:tabLst>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endParaRPr lang="zh-CN" altLang="en-US" dirty="0">
              <a:solidFill>
                <a:schemeClr val="bg1"/>
              </a:solidFill>
            </a:endParaRPr>
          </a:p>
          <a:p>
            <a:r>
              <a:rPr lang="zh-CN" altLang="en-US" dirty="0">
                <a:solidFill>
                  <a:schemeClr val="bg1"/>
                </a:solidFill>
              </a:rPr>
              <a:t>添加文本说明内容</a:t>
            </a:r>
            <a:endParaRPr lang="zh-CN" altLang="en-US" dirty="0">
              <a:solidFill>
                <a:schemeClr val="bg1"/>
              </a:solidFill>
            </a:endParaRPr>
          </a:p>
        </p:txBody>
      </p:sp>
      <p:sp>
        <p:nvSpPr>
          <p:cNvPr id="29" name="AutoShape 17"/>
          <p:cNvSpPr>
            <a:spLocks noChangeArrowheads="1"/>
          </p:cNvSpPr>
          <p:nvPr/>
        </p:nvSpPr>
        <p:spPr bwMode="auto">
          <a:xfrm>
            <a:off x="1443732" y="3174293"/>
            <a:ext cx="1692052" cy="1213376"/>
          </a:xfrm>
          <a:prstGeom prst="roundRect">
            <a:avLst>
              <a:gd name="adj" fmla="val 13009"/>
            </a:avLst>
          </a:prstGeom>
          <a:solidFill>
            <a:srgbClr val="0070C0"/>
          </a:solidFill>
          <a:ln w="19050" cap="rnd">
            <a:solidFill>
              <a:schemeClr val="tx1">
                <a:lumMod val="65000"/>
                <a:lumOff val="35000"/>
              </a:schemeClr>
            </a:solidFill>
            <a:prstDash val="sysDot"/>
            <a:round/>
          </a:ln>
          <a:effectLst/>
        </p:spPr>
        <p:txBody>
          <a:bodyPr/>
          <a:lstStyle/>
          <a:p>
            <a:pPr>
              <a:defRPr/>
            </a:pPr>
            <a:endParaRPr lang="zh-CN" altLang="en-US">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0" name="TextBox 57"/>
          <p:cNvSpPr txBox="1">
            <a:spLocks noChangeArrowheads="1"/>
          </p:cNvSpPr>
          <p:nvPr/>
        </p:nvSpPr>
        <p:spPr bwMode="auto">
          <a:xfrm>
            <a:off x="1632648" y="3267161"/>
            <a:ext cx="855067" cy="369332"/>
          </a:xfrm>
          <a:prstGeom prst="rect">
            <a:avLst/>
          </a:prstGeom>
          <a:noFill/>
          <a:ln>
            <a:noFill/>
          </a:ln>
        </p:spPr>
        <p:txBody>
          <a:bodyPr wrap="square">
            <a:spAutoFit/>
          </a:bodyPr>
          <a:lstStyle>
            <a:defPPr>
              <a:defRPr lang="zh-CN"/>
            </a:defPPr>
            <a:lvl1pPr eaLnBrk="1" hangingPunct="1">
              <a:defRPr b="1">
                <a:solidFill>
                  <a:srgbClr val="002060"/>
                </a:solidFill>
                <a:latin typeface="微软雅黑" panose="020B0503020204020204" pitchFamily="34" charset="-122"/>
                <a:ea typeface="微软雅黑" panose="020B0503020204020204" pitchFamily="34"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solidFill>
                  <a:schemeClr val="bg1"/>
                </a:solidFill>
              </a:rPr>
              <a:t>标题</a:t>
            </a:r>
            <a:endParaRPr lang="zh-CN" altLang="en-US" dirty="0">
              <a:solidFill>
                <a:schemeClr val="bg1"/>
              </a:solidFill>
            </a:endParaRPr>
          </a:p>
        </p:txBody>
      </p:sp>
      <p:sp>
        <p:nvSpPr>
          <p:cNvPr id="31" name="TextBox 57"/>
          <p:cNvSpPr txBox="1">
            <a:spLocks noChangeArrowheads="1"/>
          </p:cNvSpPr>
          <p:nvPr/>
        </p:nvSpPr>
        <p:spPr bwMode="auto">
          <a:xfrm>
            <a:off x="1637407" y="3490370"/>
            <a:ext cx="1443038" cy="923330"/>
          </a:xfrm>
          <a:prstGeom prst="rect">
            <a:avLst/>
          </a:prstGeom>
          <a:noFill/>
          <a:ln>
            <a:noFill/>
          </a:ln>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anose="020B0503020204020204" pitchFamily="34" charset="-122"/>
                <a:ea typeface="微软雅黑" panose="020B0503020204020204" pitchFamily="34" charset="-122"/>
              </a:defRPr>
            </a:lvl1pPr>
            <a:lvl2pPr marL="742950" indent="-285750" eaLnBrk="0" hangingPunct="0">
              <a:tabLst>
                <a:tab pos="101600" algn="l"/>
              </a:tabLst>
              <a:defRPr>
                <a:latin typeface="Calibri" panose="020F0502020204030204" pitchFamily="34" charset="0"/>
                <a:ea typeface="宋体" panose="02010600030101010101" pitchFamily="2" charset="-122"/>
              </a:defRPr>
            </a:lvl2pPr>
            <a:lvl3pPr marL="1143000" indent="-228600" eaLnBrk="0" hangingPunct="0">
              <a:tabLst>
                <a:tab pos="101600" algn="l"/>
              </a:tabLst>
              <a:defRPr>
                <a:latin typeface="Calibri" panose="020F0502020204030204" pitchFamily="34" charset="0"/>
                <a:ea typeface="宋体" panose="02010600030101010101" pitchFamily="2" charset="-122"/>
              </a:defRPr>
            </a:lvl3pPr>
            <a:lvl4pPr marL="1600200" indent="-228600" eaLnBrk="0" hangingPunct="0">
              <a:tabLst>
                <a:tab pos="101600" algn="l"/>
              </a:tabLst>
              <a:defRPr>
                <a:latin typeface="Calibri" panose="020F0502020204030204" pitchFamily="34" charset="0"/>
                <a:ea typeface="宋体" panose="02010600030101010101" pitchFamily="2" charset="-122"/>
              </a:defRPr>
            </a:lvl4pPr>
            <a:lvl5pPr marL="2057400" indent="-228600" eaLnBrk="0" hangingPunct="0">
              <a:tabLst>
                <a:tab pos="101600" algn="l"/>
              </a:tabLst>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endParaRPr lang="zh-CN" altLang="en-US" dirty="0">
              <a:solidFill>
                <a:schemeClr val="bg1"/>
              </a:solidFill>
            </a:endParaRPr>
          </a:p>
          <a:p>
            <a:r>
              <a:rPr lang="zh-CN" altLang="en-US" dirty="0">
                <a:solidFill>
                  <a:schemeClr val="bg1"/>
                </a:solidFill>
              </a:rPr>
              <a:t>添加文本说明内容</a:t>
            </a:r>
            <a:endParaRPr lang="zh-CN" altLang="en-US" dirty="0">
              <a:solidFill>
                <a:schemeClr val="bg1"/>
              </a:solidFill>
            </a:endParaRPr>
          </a:p>
        </p:txBody>
      </p:sp>
      <p:sp>
        <p:nvSpPr>
          <p:cNvPr id="32" name="Line 18"/>
          <p:cNvSpPr>
            <a:spLocks noChangeShapeType="1"/>
          </p:cNvSpPr>
          <p:nvPr/>
        </p:nvSpPr>
        <p:spPr bwMode="auto">
          <a:xfrm flipH="1">
            <a:off x="1605657" y="2907118"/>
            <a:ext cx="1588" cy="522923"/>
          </a:xfrm>
          <a:prstGeom prst="line">
            <a:avLst/>
          </a:prstGeom>
          <a:noFill/>
          <a:ln w="19050">
            <a:solidFill>
              <a:srgbClr val="FFFF00"/>
            </a:solidFill>
            <a:prstDash val="sysDot"/>
            <a:round/>
            <a:headEnd type="oval" w="med" len="med"/>
            <a:tailEnd type="oval" w="med" len="med"/>
          </a:ln>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33" name="Group 138"/>
          <p:cNvGrpSpPr/>
          <p:nvPr/>
        </p:nvGrpSpPr>
        <p:grpSpPr bwMode="auto">
          <a:xfrm>
            <a:off x="1521676" y="2817106"/>
            <a:ext cx="182211" cy="163934"/>
            <a:chOff x="1661" y="2750"/>
            <a:chExt cx="250" cy="250"/>
          </a:xfrm>
        </p:grpSpPr>
        <p:sp>
          <p:nvSpPr>
            <p:cNvPr id="34" name="Oval 139"/>
            <p:cNvSpPr>
              <a:spLocks noChangeArrowheads="1"/>
            </p:cNvSpPr>
            <p:nvPr/>
          </p:nvSpPr>
          <p:spPr bwMode="auto">
            <a:xfrm>
              <a:off x="1661" y="2750"/>
              <a:ext cx="250" cy="251"/>
            </a:xfrm>
            <a:prstGeom prst="ellipse">
              <a:avLst/>
            </a:prstGeom>
            <a:solidFill>
              <a:schemeClr val="tx1">
                <a:lumMod val="50000"/>
                <a:lumOff val="50000"/>
              </a:schemeClr>
            </a:solidFill>
            <a:ln>
              <a:noFill/>
            </a:ln>
          </p:spPr>
          <p:txBody>
            <a:bodyPr wrap="none" anchor="ctr"/>
            <a:lstStyle/>
            <a:p>
              <a:pPr algn="ctr">
                <a:defRPr/>
              </a:pPr>
              <a:endParaRPr lang="ko-KR" altLang="en-US">
                <a:latin typeface="微软雅黑" panose="020B0503020204020204" pitchFamily="34" charset="-122"/>
                <a:ea typeface="Malgun Gothic" panose="020B0503020000020004" pitchFamily="34" charset="-127"/>
              </a:endParaRPr>
            </a:p>
          </p:txBody>
        </p:sp>
        <p:sp>
          <p:nvSpPr>
            <p:cNvPr id="35" name="Oval 140"/>
            <p:cNvSpPr>
              <a:spLocks noChangeArrowheads="1"/>
            </p:cNvSpPr>
            <p:nvPr/>
          </p:nvSpPr>
          <p:spPr bwMode="auto">
            <a:xfrm>
              <a:off x="1729" y="2818"/>
              <a:ext cx="114" cy="114"/>
            </a:xfrm>
            <a:prstGeom prst="ellipse">
              <a:avLst/>
            </a:prstGeom>
            <a:solidFill>
              <a:srgbClr val="FFFFFF"/>
            </a:solidFill>
            <a:ln>
              <a:noFill/>
            </a:ln>
          </p:spPr>
          <p:txBody>
            <a:bodyPr wrap="none" anchor="ctr"/>
            <a:lstStyle/>
            <a:p>
              <a:pPr algn="ctr"/>
              <a:endParaRPr lang="ko-KR" altLang="en-US">
                <a:latin typeface="微软雅黑" panose="020B0503020204020204" pitchFamily="34" charset="-122"/>
                <a:ea typeface="Malgun Gothic" panose="020B0503020000020004" pitchFamily="34" charset="-127"/>
              </a:endParaRPr>
            </a:p>
          </p:txBody>
        </p:sp>
      </p:grpSp>
      <p:sp>
        <p:nvSpPr>
          <p:cNvPr id="36" name="AutoShape 5"/>
          <p:cNvSpPr>
            <a:spLocks noChangeArrowheads="1"/>
          </p:cNvSpPr>
          <p:nvPr/>
        </p:nvSpPr>
        <p:spPr bwMode="auto">
          <a:xfrm>
            <a:off x="3971679" y="3184295"/>
            <a:ext cx="1700213" cy="1213377"/>
          </a:xfrm>
          <a:prstGeom prst="roundRect">
            <a:avLst>
              <a:gd name="adj" fmla="val 13009"/>
            </a:avLst>
          </a:prstGeom>
          <a:solidFill>
            <a:srgbClr val="00B0F0"/>
          </a:solidFill>
          <a:ln w="19050" cap="rnd">
            <a:solidFill>
              <a:schemeClr val="tx1">
                <a:lumMod val="65000"/>
                <a:lumOff val="35000"/>
              </a:schemeClr>
            </a:solidFill>
            <a:prstDash val="sysDot"/>
            <a:round/>
          </a:ln>
          <a:effectLst/>
        </p:spPr>
        <p:txBody>
          <a:bodyPr wrap="none" anchor="ctr"/>
          <a:lstStyle/>
          <a:p>
            <a:endParaRPr lang="zh-CN" altLang="en-US">
              <a:solidFill>
                <a:srgbClr val="595959"/>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TextBox 57"/>
          <p:cNvSpPr txBox="1">
            <a:spLocks noChangeArrowheads="1"/>
          </p:cNvSpPr>
          <p:nvPr/>
        </p:nvSpPr>
        <p:spPr bwMode="auto">
          <a:xfrm>
            <a:off x="4114551" y="3265733"/>
            <a:ext cx="1773238" cy="369332"/>
          </a:xfrm>
          <a:prstGeom prst="rect">
            <a:avLst/>
          </a:prstGeom>
          <a:noFill/>
          <a:ln>
            <a:noFill/>
          </a:ln>
        </p:spPr>
        <p:txBody>
          <a:bodyPr>
            <a:spAutoFit/>
          </a:bodyPr>
          <a:lstStyle>
            <a:defPPr>
              <a:defRPr lang="zh-CN"/>
            </a:defPPr>
            <a:lvl1pPr eaLnBrk="1" hangingPunct="1">
              <a:defRPr b="1">
                <a:solidFill>
                  <a:srgbClr val="002060"/>
                </a:solidFill>
                <a:latin typeface="微软雅黑" panose="020B0503020204020204" pitchFamily="34" charset="-122"/>
                <a:ea typeface="微软雅黑" panose="020B0503020204020204" pitchFamily="34"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solidFill>
                  <a:schemeClr val="bg1"/>
                </a:solidFill>
              </a:rPr>
              <a:t>标题</a:t>
            </a:r>
            <a:endParaRPr lang="zh-CN" altLang="en-US" dirty="0">
              <a:solidFill>
                <a:schemeClr val="bg1"/>
              </a:solidFill>
            </a:endParaRPr>
          </a:p>
        </p:txBody>
      </p:sp>
      <p:sp>
        <p:nvSpPr>
          <p:cNvPr id="38" name="TextBox 57"/>
          <p:cNvSpPr txBox="1">
            <a:spLocks noChangeArrowheads="1"/>
          </p:cNvSpPr>
          <p:nvPr/>
        </p:nvSpPr>
        <p:spPr bwMode="auto">
          <a:xfrm>
            <a:off x="4130231" y="3490370"/>
            <a:ext cx="1541661" cy="923330"/>
          </a:xfrm>
          <a:prstGeom prst="rect">
            <a:avLst/>
          </a:prstGeom>
          <a:noFill/>
          <a:ln>
            <a:noFill/>
          </a:ln>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anose="020B0503020204020204" pitchFamily="34" charset="-122"/>
                <a:ea typeface="微软雅黑" panose="020B0503020204020204" pitchFamily="34" charset="-122"/>
              </a:defRPr>
            </a:lvl1pPr>
            <a:lvl2pPr marL="742950" indent="-285750" eaLnBrk="0" hangingPunct="0">
              <a:tabLst>
                <a:tab pos="101600" algn="l"/>
              </a:tabLst>
              <a:defRPr>
                <a:latin typeface="Calibri" panose="020F0502020204030204" pitchFamily="34" charset="0"/>
                <a:ea typeface="宋体" panose="02010600030101010101" pitchFamily="2" charset="-122"/>
              </a:defRPr>
            </a:lvl2pPr>
            <a:lvl3pPr marL="1143000" indent="-228600" eaLnBrk="0" hangingPunct="0">
              <a:tabLst>
                <a:tab pos="101600" algn="l"/>
              </a:tabLst>
              <a:defRPr>
                <a:latin typeface="Calibri" panose="020F0502020204030204" pitchFamily="34" charset="0"/>
                <a:ea typeface="宋体" panose="02010600030101010101" pitchFamily="2" charset="-122"/>
              </a:defRPr>
            </a:lvl3pPr>
            <a:lvl4pPr marL="1600200" indent="-228600" eaLnBrk="0" hangingPunct="0">
              <a:tabLst>
                <a:tab pos="101600" algn="l"/>
              </a:tabLst>
              <a:defRPr>
                <a:latin typeface="Calibri" panose="020F0502020204030204" pitchFamily="34" charset="0"/>
                <a:ea typeface="宋体" panose="02010600030101010101" pitchFamily="2" charset="-122"/>
              </a:defRPr>
            </a:lvl4pPr>
            <a:lvl5pPr marL="2057400" indent="-228600" eaLnBrk="0" hangingPunct="0">
              <a:tabLst>
                <a:tab pos="101600" algn="l"/>
              </a:tabLst>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endParaRPr lang="zh-CN" altLang="en-US" dirty="0">
              <a:solidFill>
                <a:schemeClr val="bg1"/>
              </a:solidFill>
            </a:endParaRPr>
          </a:p>
          <a:p>
            <a:r>
              <a:rPr lang="zh-CN" altLang="en-US" dirty="0">
                <a:solidFill>
                  <a:schemeClr val="bg1"/>
                </a:solidFill>
              </a:rPr>
              <a:t>添加文本说明内容</a:t>
            </a:r>
            <a:endParaRPr lang="zh-CN" altLang="en-US" dirty="0">
              <a:solidFill>
                <a:schemeClr val="bg1"/>
              </a:solidFill>
            </a:endParaRPr>
          </a:p>
        </p:txBody>
      </p:sp>
      <p:sp>
        <p:nvSpPr>
          <p:cNvPr id="39" name="Line 18"/>
          <p:cNvSpPr>
            <a:spLocks noChangeShapeType="1"/>
          </p:cNvSpPr>
          <p:nvPr/>
        </p:nvSpPr>
        <p:spPr bwMode="auto">
          <a:xfrm flipH="1">
            <a:off x="4124076" y="2907118"/>
            <a:ext cx="1588" cy="522923"/>
          </a:xfrm>
          <a:prstGeom prst="line">
            <a:avLst/>
          </a:prstGeom>
          <a:noFill/>
          <a:ln w="19050">
            <a:solidFill>
              <a:schemeClr val="bg1"/>
            </a:solidFill>
            <a:prstDash val="sysDot"/>
            <a:round/>
            <a:headEnd type="oval" w="med" len="med"/>
            <a:tailEnd type="oval" w="med" len="med"/>
          </a:ln>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40" name="Group 138"/>
          <p:cNvGrpSpPr/>
          <p:nvPr/>
        </p:nvGrpSpPr>
        <p:grpSpPr bwMode="auto">
          <a:xfrm>
            <a:off x="4039827" y="2817107"/>
            <a:ext cx="182252" cy="163991"/>
            <a:chOff x="1661" y="2750"/>
            <a:chExt cx="250" cy="250"/>
          </a:xfrm>
        </p:grpSpPr>
        <p:sp>
          <p:nvSpPr>
            <p:cNvPr id="41" name="Oval 139"/>
            <p:cNvSpPr>
              <a:spLocks noChangeArrowheads="1"/>
            </p:cNvSpPr>
            <p:nvPr/>
          </p:nvSpPr>
          <p:spPr bwMode="auto">
            <a:xfrm>
              <a:off x="1661" y="2750"/>
              <a:ext cx="250" cy="250"/>
            </a:xfrm>
            <a:prstGeom prst="ellipse">
              <a:avLst/>
            </a:prstGeom>
            <a:solidFill>
              <a:schemeClr val="accent3">
                <a:lumMod val="60000"/>
                <a:lumOff val="40000"/>
              </a:schemeClr>
            </a:solidFill>
            <a:ln>
              <a:noFill/>
            </a:ln>
          </p:spPr>
          <p:txBody>
            <a:bodyPr wrap="none" anchor="ctr"/>
            <a:lstStyle/>
            <a:p>
              <a:pPr algn="ctr">
                <a:defRPr/>
              </a:pPr>
              <a:endParaRPr lang="ko-KR" altLang="en-US">
                <a:latin typeface="微软雅黑" panose="020B0503020204020204" pitchFamily="34" charset="-122"/>
                <a:ea typeface="Malgun Gothic" panose="020B0503020000020004" pitchFamily="34" charset="-127"/>
              </a:endParaRPr>
            </a:p>
          </p:txBody>
        </p:sp>
        <p:sp>
          <p:nvSpPr>
            <p:cNvPr id="42" name="Oval 140"/>
            <p:cNvSpPr>
              <a:spLocks noChangeArrowheads="1"/>
            </p:cNvSpPr>
            <p:nvPr/>
          </p:nvSpPr>
          <p:spPr bwMode="auto">
            <a:xfrm>
              <a:off x="1729" y="2818"/>
              <a:ext cx="114" cy="114"/>
            </a:xfrm>
            <a:prstGeom prst="ellipse">
              <a:avLst/>
            </a:prstGeom>
            <a:solidFill>
              <a:srgbClr val="FFFFFF"/>
            </a:solidFill>
            <a:ln>
              <a:noFill/>
            </a:ln>
          </p:spPr>
          <p:txBody>
            <a:bodyPr wrap="none" anchor="ctr"/>
            <a:lstStyle/>
            <a:p>
              <a:pPr algn="ctr"/>
              <a:endParaRPr lang="ko-KR" altLang="en-US">
                <a:latin typeface="微软雅黑" panose="020B0503020204020204" pitchFamily="34" charset="-122"/>
                <a:ea typeface="Malgun Gothic" panose="020B0503020000020004" pitchFamily="34" charset="-127"/>
              </a:endParaRPr>
            </a:p>
          </p:txBody>
        </p:sp>
      </p:grpSp>
      <p:sp>
        <p:nvSpPr>
          <p:cNvPr id="43" name="AutoShape 2"/>
          <p:cNvSpPr>
            <a:spLocks noChangeArrowheads="1"/>
          </p:cNvSpPr>
          <p:nvPr/>
        </p:nvSpPr>
        <p:spPr bwMode="auto">
          <a:xfrm>
            <a:off x="4613026" y="1289771"/>
            <a:ext cx="1619250" cy="1351598"/>
          </a:xfrm>
          <a:prstGeom prst="roundRect">
            <a:avLst>
              <a:gd name="adj" fmla="val 13009"/>
            </a:avLst>
          </a:prstGeom>
          <a:solidFill>
            <a:srgbClr val="0070C0"/>
          </a:solidFill>
          <a:ln w="19050" cap="rnd">
            <a:solidFill>
              <a:schemeClr val="tx1">
                <a:lumMod val="65000"/>
                <a:lumOff val="35000"/>
              </a:schemeClr>
            </a:solidFill>
            <a:prstDash val="sysDot"/>
            <a:round/>
          </a:ln>
          <a:effectLst/>
        </p:spPr>
        <p:txBody>
          <a:bodyPr/>
          <a:lstStyle/>
          <a:p>
            <a:endParaRPr lang="zh-CN" altLang="en-US">
              <a:latin typeface="微软雅黑" panose="020B0503020204020204" pitchFamily="34" charset="-122"/>
              <a:ea typeface="微软雅黑" panose="020B0503020204020204" pitchFamily="34" charset="-122"/>
              <a:cs typeface="宋体" panose="02010600030101010101" pitchFamily="2" charset="-122"/>
            </a:endParaRPr>
          </a:p>
        </p:txBody>
      </p:sp>
      <p:sp>
        <p:nvSpPr>
          <p:cNvPr id="44" name="TextBox 57"/>
          <p:cNvSpPr txBox="1">
            <a:spLocks noChangeArrowheads="1"/>
          </p:cNvSpPr>
          <p:nvPr/>
        </p:nvSpPr>
        <p:spPr bwMode="auto">
          <a:xfrm>
            <a:off x="4791843" y="1349779"/>
            <a:ext cx="1281112" cy="369332"/>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chemeClr val="bg1"/>
                </a:solidFill>
                <a:latin typeface="微软雅黑" panose="020B0503020204020204" pitchFamily="34" charset="-122"/>
                <a:ea typeface="微软雅黑" panose="020B0503020204020204" pitchFamily="34" charset="-122"/>
              </a:rPr>
              <a:t>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5" name="TextBox 57"/>
          <p:cNvSpPr txBox="1">
            <a:spLocks noChangeArrowheads="1"/>
          </p:cNvSpPr>
          <p:nvPr/>
        </p:nvSpPr>
        <p:spPr bwMode="auto">
          <a:xfrm>
            <a:off x="4793432" y="1654103"/>
            <a:ext cx="1565275" cy="923330"/>
          </a:xfrm>
          <a:prstGeom prst="rect">
            <a:avLst/>
          </a:prstGeom>
          <a:noFill/>
          <a:ln>
            <a:noFill/>
          </a:ln>
        </p:spPr>
        <p:txBody>
          <a:bodyPr wrap="square">
            <a:spAutoFit/>
          </a:bodyPr>
          <a:lstStyle>
            <a:lvl1pPr eaLnBrk="0" hangingPunct="0">
              <a:tabLst>
                <a:tab pos="101600" algn="l"/>
              </a:tabLst>
              <a:defRPr>
                <a:solidFill>
                  <a:schemeClr val="tx1"/>
                </a:solidFill>
                <a:latin typeface="Calibri" panose="020F0502020204030204" pitchFamily="34" charset="0"/>
                <a:ea typeface="宋体" panose="02010600030101010101" pitchFamily="2" charset="-122"/>
              </a:defRPr>
            </a:lvl1pPr>
            <a:lvl2pPr marL="742950" indent="-285750" eaLnBrk="0" hangingPunct="0">
              <a:tabLst>
                <a:tab pos="101600" algn="l"/>
              </a:tabLst>
              <a:defRPr>
                <a:solidFill>
                  <a:schemeClr val="tx1"/>
                </a:solidFill>
                <a:latin typeface="Calibri" panose="020F0502020204030204" pitchFamily="34" charset="0"/>
                <a:ea typeface="宋体" panose="02010600030101010101" pitchFamily="2" charset="-122"/>
              </a:defRPr>
            </a:lvl2pPr>
            <a:lvl3pPr marL="1143000" indent="-228600" eaLnBrk="0" hangingPunct="0">
              <a:tabLst>
                <a:tab pos="101600" algn="l"/>
              </a:tabLst>
              <a:defRPr>
                <a:solidFill>
                  <a:schemeClr val="tx1"/>
                </a:solidFill>
                <a:latin typeface="Calibri" panose="020F0502020204030204" pitchFamily="34" charset="0"/>
                <a:ea typeface="宋体" panose="02010600030101010101" pitchFamily="2" charset="-122"/>
              </a:defRPr>
            </a:lvl3pPr>
            <a:lvl4pPr marL="1600200" indent="-228600" eaLnBrk="0" hangingPunct="0">
              <a:tabLst>
                <a:tab pos="101600"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tabLst>
                <a:tab pos="101600"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tabLst>
                <a:tab pos="101600"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tabLst>
                <a:tab pos="101600"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tabLst>
                <a:tab pos="101600"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tabLst>
                <a:tab pos="101600" algn="l"/>
              </a:tabLs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添加文本说明内容</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添加文本说明内容</a:t>
            </a:r>
            <a:endParaRPr lang="zh-CN" altLang="en-US" sz="12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添加文本说明内容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46" name="Line 16"/>
          <p:cNvSpPr>
            <a:spLocks noChangeShapeType="1"/>
          </p:cNvSpPr>
          <p:nvPr/>
        </p:nvSpPr>
        <p:spPr bwMode="auto">
          <a:xfrm flipH="1">
            <a:off x="4771776" y="1448363"/>
            <a:ext cx="0" cy="1453038"/>
          </a:xfrm>
          <a:prstGeom prst="line">
            <a:avLst/>
          </a:prstGeom>
          <a:noFill/>
          <a:ln w="19050">
            <a:solidFill>
              <a:srgbClr val="FFFF00"/>
            </a:solidFill>
            <a:prstDash val="sysDot"/>
            <a:round/>
            <a:headEnd type="oval" w="med" len="med"/>
            <a:tailEnd type="oval" w="med" len="med"/>
          </a:ln>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47" name="Group 138"/>
          <p:cNvGrpSpPr/>
          <p:nvPr/>
        </p:nvGrpSpPr>
        <p:grpSpPr bwMode="auto">
          <a:xfrm>
            <a:off x="4676491" y="2820375"/>
            <a:ext cx="182151" cy="163895"/>
            <a:chOff x="1661" y="2750"/>
            <a:chExt cx="250" cy="250"/>
          </a:xfrm>
        </p:grpSpPr>
        <p:sp>
          <p:nvSpPr>
            <p:cNvPr id="48" name="Oval 139"/>
            <p:cNvSpPr>
              <a:spLocks noChangeArrowheads="1"/>
            </p:cNvSpPr>
            <p:nvPr/>
          </p:nvSpPr>
          <p:spPr bwMode="auto">
            <a:xfrm>
              <a:off x="1661" y="2750"/>
              <a:ext cx="250" cy="250"/>
            </a:xfrm>
            <a:prstGeom prst="ellipse">
              <a:avLst/>
            </a:prstGeom>
            <a:solidFill>
              <a:srgbClr val="93CDDD"/>
            </a:solidFill>
            <a:ln>
              <a:noFill/>
            </a:ln>
          </p:spPr>
          <p:txBody>
            <a:bodyPr wrap="none" anchor="ctr"/>
            <a:lstStyle/>
            <a:p>
              <a:pPr algn="ctr"/>
              <a:endParaRPr lang="ko-KR" altLang="en-US">
                <a:latin typeface="微软雅黑" panose="020B0503020204020204" pitchFamily="34" charset="-122"/>
                <a:ea typeface="Malgun Gothic" panose="020B0503020000020004" pitchFamily="34" charset="-127"/>
              </a:endParaRPr>
            </a:p>
          </p:txBody>
        </p:sp>
        <p:sp>
          <p:nvSpPr>
            <p:cNvPr id="49" name="Oval 140"/>
            <p:cNvSpPr>
              <a:spLocks noChangeArrowheads="1"/>
            </p:cNvSpPr>
            <p:nvPr/>
          </p:nvSpPr>
          <p:spPr bwMode="auto">
            <a:xfrm>
              <a:off x="1729" y="2818"/>
              <a:ext cx="114" cy="114"/>
            </a:xfrm>
            <a:prstGeom prst="ellipse">
              <a:avLst/>
            </a:prstGeom>
            <a:solidFill>
              <a:schemeClr val="bg1"/>
            </a:solidFill>
            <a:ln>
              <a:noFill/>
            </a:ln>
          </p:spPr>
          <p:txBody>
            <a:bodyPr wrap="none" anchor="ctr"/>
            <a:lstStyle/>
            <a:p>
              <a:pPr algn="ctr"/>
              <a:endParaRPr lang="ko-KR" altLang="en-US">
                <a:latin typeface="微软雅黑" panose="020B0503020204020204" pitchFamily="34" charset="-122"/>
                <a:ea typeface="Malgun Gothic" panose="020B0503020000020004" pitchFamily="34" charset="-127"/>
              </a:endParaRPr>
            </a:p>
          </p:txBody>
        </p:sp>
      </p:grpSp>
      <p:sp>
        <p:nvSpPr>
          <p:cNvPr id="50" name="AutoShape 6"/>
          <p:cNvSpPr>
            <a:spLocks noChangeArrowheads="1"/>
          </p:cNvSpPr>
          <p:nvPr/>
        </p:nvSpPr>
        <p:spPr bwMode="auto">
          <a:xfrm>
            <a:off x="6211639" y="3174293"/>
            <a:ext cx="1681162" cy="1213376"/>
          </a:xfrm>
          <a:prstGeom prst="roundRect">
            <a:avLst>
              <a:gd name="adj" fmla="val 13009"/>
            </a:avLst>
          </a:prstGeom>
          <a:solidFill>
            <a:srgbClr val="0070C0"/>
          </a:solidFill>
          <a:ln w="19050" cap="rnd">
            <a:solidFill>
              <a:schemeClr val="tx1">
                <a:lumMod val="65000"/>
                <a:lumOff val="35000"/>
              </a:schemeClr>
            </a:solidFill>
            <a:prstDash val="sysDot"/>
            <a:round/>
          </a:ln>
          <a:effectLst/>
        </p:spPr>
        <p:txBody>
          <a:bodyPr/>
          <a:lstStyle/>
          <a:p>
            <a:endParaRPr lang="zh-CN" altLang="en-US">
              <a:latin typeface="微软雅黑" panose="020B0503020204020204" pitchFamily="34" charset="-122"/>
              <a:ea typeface="微软雅黑" panose="020B0503020204020204" pitchFamily="34" charset="-122"/>
              <a:cs typeface="宋体" panose="02010600030101010101" pitchFamily="2" charset="-122"/>
            </a:endParaRPr>
          </a:p>
        </p:txBody>
      </p:sp>
      <p:sp>
        <p:nvSpPr>
          <p:cNvPr id="51" name="Line 7"/>
          <p:cNvSpPr>
            <a:spLocks noChangeShapeType="1"/>
          </p:cNvSpPr>
          <p:nvPr/>
        </p:nvSpPr>
        <p:spPr bwMode="auto">
          <a:xfrm flipH="1">
            <a:off x="6348167" y="2907118"/>
            <a:ext cx="3175" cy="522923"/>
          </a:xfrm>
          <a:prstGeom prst="line">
            <a:avLst/>
          </a:prstGeom>
          <a:noFill/>
          <a:ln w="19050">
            <a:solidFill>
              <a:srgbClr val="FFFF00"/>
            </a:solidFill>
            <a:prstDash val="sysDot"/>
            <a:round/>
            <a:headEnd type="oval" w="med" len="med"/>
            <a:tailEnd type="oval" w="med" len="med"/>
          </a:ln>
          <a:effectLst/>
        </p:spPr>
        <p:txBody>
          <a:bodyPr/>
          <a:lstStyle/>
          <a:p>
            <a:pPr>
              <a:defRPr/>
            </a:pPr>
            <a:endParaRPr lang="zh-CN" altLang="en-US">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52" name="Group 138"/>
          <p:cNvGrpSpPr/>
          <p:nvPr/>
        </p:nvGrpSpPr>
        <p:grpSpPr bwMode="auto">
          <a:xfrm>
            <a:off x="6264863" y="2819965"/>
            <a:ext cx="182144" cy="163971"/>
            <a:chOff x="1661" y="2750"/>
            <a:chExt cx="250" cy="250"/>
          </a:xfrm>
        </p:grpSpPr>
        <p:sp>
          <p:nvSpPr>
            <p:cNvPr id="53" name="Oval 139"/>
            <p:cNvSpPr>
              <a:spLocks noChangeArrowheads="1"/>
            </p:cNvSpPr>
            <p:nvPr/>
          </p:nvSpPr>
          <p:spPr bwMode="auto">
            <a:xfrm>
              <a:off x="1661" y="2750"/>
              <a:ext cx="250" cy="250"/>
            </a:xfrm>
            <a:prstGeom prst="ellipse">
              <a:avLst/>
            </a:prstGeom>
            <a:solidFill>
              <a:srgbClr val="95B3D7"/>
            </a:solidFill>
            <a:ln>
              <a:noFill/>
            </a:ln>
          </p:spPr>
          <p:txBody>
            <a:bodyPr wrap="none" anchor="ctr"/>
            <a:lstStyle/>
            <a:p>
              <a:pPr algn="ctr"/>
              <a:endParaRPr lang="ko-KR" altLang="en-US">
                <a:latin typeface="微软雅黑" panose="020B0503020204020204" pitchFamily="34" charset="-122"/>
                <a:ea typeface="Malgun Gothic" panose="020B0503020000020004" pitchFamily="34" charset="-127"/>
              </a:endParaRPr>
            </a:p>
          </p:txBody>
        </p:sp>
        <p:sp>
          <p:nvSpPr>
            <p:cNvPr id="54" name="Oval 140"/>
            <p:cNvSpPr>
              <a:spLocks noChangeArrowheads="1"/>
            </p:cNvSpPr>
            <p:nvPr/>
          </p:nvSpPr>
          <p:spPr bwMode="auto">
            <a:xfrm>
              <a:off x="1729" y="2818"/>
              <a:ext cx="114" cy="114"/>
            </a:xfrm>
            <a:prstGeom prst="ellipse">
              <a:avLst/>
            </a:prstGeom>
            <a:solidFill>
              <a:schemeClr val="bg1"/>
            </a:solidFill>
            <a:ln>
              <a:noFill/>
            </a:ln>
          </p:spPr>
          <p:txBody>
            <a:bodyPr wrap="none" anchor="ctr"/>
            <a:lstStyle/>
            <a:p>
              <a:pPr algn="ctr"/>
              <a:endParaRPr lang="ko-KR" altLang="en-US">
                <a:latin typeface="微软雅黑" panose="020B0503020204020204" pitchFamily="34" charset="-122"/>
                <a:ea typeface="Malgun Gothic" panose="020B0503020000020004" pitchFamily="34" charset="-127"/>
              </a:endParaRPr>
            </a:p>
          </p:txBody>
        </p:sp>
      </p:grpSp>
      <p:sp>
        <p:nvSpPr>
          <p:cNvPr id="55" name="TextBox 57"/>
          <p:cNvSpPr txBox="1">
            <a:spLocks noChangeArrowheads="1"/>
          </p:cNvSpPr>
          <p:nvPr/>
        </p:nvSpPr>
        <p:spPr bwMode="auto">
          <a:xfrm>
            <a:off x="6392617" y="3275734"/>
            <a:ext cx="2287587" cy="369332"/>
          </a:xfrm>
          <a:prstGeom prst="rect">
            <a:avLst/>
          </a:prstGeom>
          <a:noFill/>
          <a:ln>
            <a:noFill/>
          </a:ln>
        </p:spPr>
        <p:txBody>
          <a:bodyPr>
            <a:spAutoFit/>
          </a:bodyPr>
          <a:lstStyle>
            <a:defPPr>
              <a:defRPr lang="zh-CN"/>
            </a:defPPr>
            <a:lvl1pPr eaLnBrk="1" hangingPunct="1">
              <a:defRPr b="1">
                <a:solidFill>
                  <a:srgbClr val="002060"/>
                </a:solidFill>
                <a:latin typeface="微软雅黑" panose="020B0503020204020204" pitchFamily="34" charset="-122"/>
                <a:ea typeface="微软雅黑" panose="020B0503020204020204" pitchFamily="34"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solidFill>
                  <a:schemeClr val="bg1"/>
                </a:solidFill>
              </a:rPr>
              <a:t>标题</a:t>
            </a:r>
            <a:endParaRPr lang="zh-CN" altLang="en-US" dirty="0">
              <a:solidFill>
                <a:schemeClr val="bg1"/>
              </a:solidFill>
            </a:endParaRPr>
          </a:p>
        </p:txBody>
      </p:sp>
      <p:sp>
        <p:nvSpPr>
          <p:cNvPr id="56" name="TextBox 57"/>
          <p:cNvSpPr txBox="1">
            <a:spLocks noChangeArrowheads="1"/>
          </p:cNvSpPr>
          <p:nvPr/>
        </p:nvSpPr>
        <p:spPr bwMode="auto">
          <a:xfrm>
            <a:off x="6410079" y="3490370"/>
            <a:ext cx="1414463" cy="923330"/>
          </a:xfrm>
          <a:prstGeom prst="rect">
            <a:avLst/>
          </a:prstGeom>
          <a:noFill/>
          <a:ln>
            <a:noFill/>
          </a:ln>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anose="020B0503020204020204" pitchFamily="34" charset="-122"/>
                <a:ea typeface="微软雅黑" panose="020B0503020204020204" pitchFamily="34" charset="-122"/>
              </a:defRPr>
            </a:lvl1pPr>
            <a:lvl2pPr marL="742950" indent="-285750" eaLnBrk="0" hangingPunct="0">
              <a:tabLst>
                <a:tab pos="101600" algn="l"/>
              </a:tabLst>
              <a:defRPr>
                <a:latin typeface="Calibri" panose="020F0502020204030204" pitchFamily="34" charset="0"/>
                <a:ea typeface="宋体" panose="02010600030101010101" pitchFamily="2" charset="-122"/>
              </a:defRPr>
            </a:lvl2pPr>
            <a:lvl3pPr marL="1143000" indent="-228600" eaLnBrk="0" hangingPunct="0">
              <a:tabLst>
                <a:tab pos="101600" algn="l"/>
              </a:tabLst>
              <a:defRPr>
                <a:latin typeface="Calibri" panose="020F0502020204030204" pitchFamily="34" charset="0"/>
                <a:ea typeface="宋体" panose="02010600030101010101" pitchFamily="2" charset="-122"/>
              </a:defRPr>
            </a:lvl3pPr>
            <a:lvl4pPr marL="1600200" indent="-228600" eaLnBrk="0" hangingPunct="0">
              <a:tabLst>
                <a:tab pos="101600" algn="l"/>
              </a:tabLst>
              <a:defRPr>
                <a:latin typeface="Calibri" panose="020F0502020204030204" pitchFamily="34" charset="0"/>
                <a:ea typeface="宋体" panose="02010600030101010101" pitchFamily="2" charset="-122"/>
              </a:defRPr>
            </a:lvl4pPr>
            <a:lvl5pPr marL="2057400" indent="-228600" eaLnBrk="0" hangingPunct="0">
              <a:tabLst>
                <a:tab pos="101600" algn="l"/>
              </a:tabLst>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tabLst>
                <a:tab pos="101600" algn="l"/>
              </a:tabLst>
              <a:defRPr>
                <a:latin typeface="Calibri" panose="020F0502020204030204" pitchFamily="34" charset="0"/>
                <a:ea typeface="宋体" panose="02010600030101010101"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endParaRPr lang="zh-CN" altLang="en-US" dirty="0">
              <a:solidFill>
                <a:schemeClr val="bg1"/>
              </a:solidFill>
            </a:endParaRPr>
          </a:p>
          <a:p>
            <a:r>
              <a:rPr lang="zh-CN" altLang="en-US" dirty="0">
                <a:solidFill>
                  <a:schemeClr val="bg1"/>
                </a:solidFill>
              </a:rPr>
              <a:t>添加文本说明内容</a:t>
            </a:r>
            <a:endParaRPr lang="zh-CN" altLang="en-US" dirty="0">
              <a:solidFill>
                <a:schemeClr val="bg1"/>
              </a:solidFill>
            </a:endParaRPr>
          </a:p>
        </p:txBody>
      </p:sp>
      <p:sp>
        <p:nvSpPr>
          <p:cNvPr id="57" name="AutoShape 4"/>
          <p:cNvSpPr>
            <a:spLocks noChangeArrowheads="1"/>
          </p:cNvSpPr>
          <p:nvPr/>
        </p:nvSpPr>
        <p:spPr bwMode="auto">
          <a:xfrm>
            <a:off x="6989514" y="1289064"/>
            <a:ext cx="1619250" cy="1352354"/>
          </a:xfrm>
          <a:prstGeom prst="roundRect">
            <a:avLst>
              <a:gd name="adj" fmla="val 13009"/>
            </a:avLst>
          </a:prstGeom>
          <a:solidFill>
            <a:srgbClr val="00B0F0"/>
          </a:solidFill>
          <a:ln w="19050" cap="rnd">
            <a:solidFill>
              <a:schemeClr val="tx1">
                <a:lumMod val="65000"/>
                <a:lumOff val="35000"/>
              </a:schemeClr>
            </a:solidFill>
            <a:prstDash val="sysDot"/>
            <a:round/>
          </a:ln>
          <a:effectLst/>
        </p:spPr>
        <p:txBody>
          <a:bodyPr wrap="none" anchor="ctr"/>
          <a:lstStyle/>
          <a:p>
            <a:endParaRPr lang="zh-CN" altLang="en-US">
              <a:solidFill>
                <a:srgbClr val="595959"/>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58" name="Line 14"/>
          <p:cNvSpPr>
            <a:spLocks noChangeShapeType="1"/>
          </p:cNvSpPr>
          <p:nvPr/>
        </p:nvSpPr>
        <p:spPr bwMode="auto">
          <a:xfrm flipH="1">
            <a:off x="7140326" y="1475511"/>
            <a:ext cx="0" cy="1425893"/>
          </a:xfrm>
          <a:prstGeom prst="line">
            <a:avLst/>
          </a:prstGeom>
          <a:noFill/>
          <a:ln w="19050">
            <a:solidFill>
              <a:schemeClr val="bg1"/>
            </a:solidFill>
            <a:prstDash val="sysDot"/>
            <a:round/>
            <a:headEnd type="oval" w="med" len="med"/>
            <a:tailEnd type="oval" w="med" len="med"/>
          </a:ln>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59" name="Group 138"/>
          <p:cNvGrpSpPr/>
          <p:nvPr/>
        </p:nvGrpSpPr>
        <p:grpSpPr bwMode="auto">
          <a:xfrm>
            <a:off x="7056937" y="2823265"/>
            <a:ext cx="182151" cy="163863"/>
            <a:chOff x="1661" y="2750"/>
            <a:chExt cx="250" cy="250"/>
          </a:xfrm>
        </p:grpSpPr>
        <p:sp>
          <p:nvSpPr>
            <p:cNvPr id="60" name="Oval 139"/>
            <p:cNvSpPr>
              <a:spLocks noChangeArrowheads="1"/>
            </p:cNvSpPr>
            <p:nvPr/>
          </p:nvSpPr>
          <p:spPr bwMode="auto">
            <a:xfrm>
              <a:off x="1660" y="2749"/>
              <a:ext cx="251" cy="251"/>
            </a:xfrm>
            <a:prstGeom prst="ellipse">
              <a:avLst/>
            </a:prstGeom>
            <a:solidFill>
              <a:schemeClr val="accent4">
                <a:lumMod val="60000"/>
                <a:lumOff val="40000"/>
              </a:schemeClr>
            </a:solidFill>
            <a:ln>
              <a:noFill/>
            </a:ln>
          </p:spPr>
          <p:txBody>
            <a:bodyPr wrap="none" anchor="ctr"/>
            <a:lstStyle/>
            <a:p>
              <a:pPr algn="ctr">
                <a:defRPr/>
              </a:pPr>
              <a:endParaRPr lang="ko-KR" altLang="en-US">
                <a:latin typeface="微软雅黑" panose="020B0503020204020204" pitchFamily="34" charset="-122"/>
                <a:ea typeface="Malgun Gothic" panose="020B0503020000020004" pitchFamily="34" charset="-127"/>
              </a:endParaRPr>
            </a:p>
          </p:txBody>
        </p:sp>
        <p:sp>
          <p:nvSpPr>
            <p:cNvPr id="61" name="Oval 140"/>
            <p:cNvSpPr>
              <a:spLocks noChangeArrowheads="1"/>
            </p:cNvSpPr>
            <p:nvPr/>
          </p:nvSpPr>
          <p:spPr bwMode="auto">
            <a:xfrm>
              <a:off x="1729" y="2818"/>
              <a:ext cx="114" cy="114"/>
            </a:xfrm>
            <a:prstGeom prst="ellipse">
              <a:avLst/>
            </a:prstGeom>
            <a:solidFill>
              <a:schemeClr val="bg1"/>
            </a:solidFill>
            <a:ln>
              <a:noFill/>
            </a:ln>
          </p:spPr>
          <p:txBody>
            <a:bodyPr wrap="none" anchor="ctr"/>
            <a:lstStyle/>
            <a:p>
              <a:pPr algn="ctr"/>
              <a:endParaRPr lang="ko-KR" altLang="en-US">
                <a:latin typeface="微软雅黑" panose="020B0503020204020204" pitchFamily="34" charset="-122"/>
                <a:ea typeface="Malgun Gothic" panose="020B0503020000020004" pitchFamily="34" charset="-127"/>
              </a:endParaRPr>
            </a:p>
          </p:txBody>
        </p:sp>
      </p:grpSp>
      <p:sp>
        <p:nvSpPr>
          <p:cNvPr id="62" name="TextBox 57"/>
          <p:cNvSpPr txBox="1">
            <a:spLocks noChangeArrowheads="1"/>
          </p:cNvSpPr>
          <p:nvPr/>
        </p:nvSpPr>
        <p:spPr bwMode="auto">
          <a:xfrm>
            <a:off x="7176842" y="1349779"/>
            <a:ext cx="1431925" cy="369332"/>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chemeClr val="bg1"/>
                </a:solidFill>
                <a:latin typeface="微软雅黑" panose="020B0503020204020204" pitchFamily="34" charset="-122"/>
                <a:ea typeface="微软雅黑" panose="020B0503020204020204" pitchFamily="34" charset="-122"/>
              </a:rPr>
              <a:t>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3" name="TextBox 57"/>
          <p:cNvSpPr txBox="1">
            <a:spLocks noChangeArrowheads="1"/>
          </p:cNvSpPr>
          <p:nvPr/>
        </p:nvSpPr>
        <p:spPr bwMode="auto">
          <a:xfrm>
            <a:off x="7176842" y="1686964"/>
            <a:ext cx="1431925" cy="923330"/>
          </a:xfrm>
          <a:prstGeom prst="rect">
            <a:avLst/>
          </a:prstGeom>
          <a:noFill/>
          <a:ln>
            <a:noFill/>
          </a:ln>
        </p:spPr>
        <p:txBody>
          <a:bodyPr>
            <a:spAutoFit/>
          </a:bodyPr>
          <a:lstStyle>
            <a:lvl1pPr eaLnBrk="0" hangingPunct="0">
              <a:tabLst>
                <a:tab pos="101600" algn="l"/>
              </a:tabLst>
              <a:defRPr>
                <a:solidFill>
                  <a:schemeClr val="tx1"/>
                </a:solidFill>
                <a:latin typeface="Calibri" panose="020F0502020204030204" pitchFamily="34" charset="0"/>
                <a:ea typeface="宋体" panose="02010600030101010101" pitchFamily="2" charset="-122"/>
              </a:defRPr>
            </a:lvl1pPr>
            <a:lvl2pPr marL="742950" indent="-285750" eaLnBrk="0" hangingPunct="0">
              <a:tabLst>
                <a:tab pos="101600" algn="l"/>
              </a:tabLst>
              <a:defRPr>
                <a:solidFill>
                  <a:schemeClr val="tx1"/>
                </a:solidFill>
                <a:latin typeface="Calibri" panose="020F0502020204030204" pitchFamily="34" charset="0"/>
                <a:ea typeface="宋体" panose="02010600030101010101" pitchFamily="2" charset="-122"/>
              </a:defRPr>
            </a:lvl2pPr>
            <a:lvl3pPr marL="1143000" indent="-228600" eaLnBrk="0" hangingPunct="0">
              <a:tabLst>
                <a:tab pos="101600" algn="l"/>
              </a:tabLst>
              <a:defRPr>
                <a:solidFill>
                  <a:schemeClr val="tx1"/>
                </a:solidFill>
                <a:latin typeface="Calibri" panose="020F0502020204030204" pitchFamily="34" charset="0"/>
                <a:ea typeface="宋体" panose="02010600030101010101" pitchFamily="2" charset="-122"/>
              </a:defRPr>
            </a:lvl3pPr>
            <a:lvl4pPr marL="1600200" indent="-228600" eaLnBrk="0" hangingPunct="0">
              <a:tabLst>
                <a:tab pos="101600"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tabLst>
                <a:tab pos="101600"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tabLst>
                <a:tab pos="101600"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tabLst>
                <a:tab pos="101600"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tabLst>
                <a:tab pos="101600"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tabLst>
                <a:tab pos="101600" algn="l"/>
              </a:tabLs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添加文本说明内容</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添加文本说明内容</a:t>
            </a:r>
            <a:endParaRPr lang="zh-CN" altLang="en-US" sz="12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添加文本说明内容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64"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0-#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1000"/>
                                        <p:tgtEl>
                                          <p:spTgt spid="21"/>
                                        </p:tgtEl>
                                      </p:cBhvr>
                                    </p:animEffect>
                                  </p:childTnLst>
                                </p:cTn>
                              </p:par>
                            </p:childTnLst>
                          </p:cTn>
                        </p:par>
                        <p:par>
                          <p:cTn id="13" fill="hold">
                            <p:stCondLst>
                              <p:cond delay="1500"/>
                            </p:stCondLst>
                            <p:childTnLst>
                              <p:par>
                                <p:cTn id="14" presetID="23" presetClass="entr" presetSubtype="32"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250" fill="hold"/>
                                        <p:tgtEl>
                                          <p:spTgt spid="33"/>
                                        </p:tgtEl>
                                        <p:attrNameLst>
                                          <p:attrName>ppt_w</p:attrName>
                                        </p:attrNameLst>
                                      </p:cBhvr>
                                      <p:tavLst>
                                        <p:tav tm="0">
                                          <p:val>
                                            <p:strVal val="4*#ppt_w"/>
                                          </p:val>
                                        </p:tav>
                                        <p:tav tm="100000">
                                          <p:val>
                                            <p:strVal val="#ppt_w"/>
                                          </p:val>
                                        </p:tav>
                                      </p:tavLst>
                                    </p:anim>
                                    <p:anim calcmode="lin" valueType="num">
                                      <p:cBhvr>
                                        <p:cTn id="17" dur="250" fill="hold"/>
                                        <p:tgtEl>
                                          <p:spTgt spid="33"/>
                                        </p:tgtEl>
                                        <p:attrNameLst>
                                          <p:attrName>ppt_h</p:attrName>
                                        </p:attrNameLst>
                                      </p:cBhvr>
                                      <p:tavLst>
                                        <p:tav tm="0">
                                          <p:val>
                                            <p:strVal val="4*#ppt_h"/>
                                          </p:val>
                                        </p:tav>
                                        <p:tav tm="100000">
                                          <p:val>
                                            <p:strVal val="#ppt_h"/>
                                          </p:val>
                                        </p:tav>
                                      </p:tavLst>
                                    </p:anim>
                                  </p:childTnLst>
                                </p:cTn>
                              </p:par>
                              <p:par>
                                <p:cTn id="18" presetID="23" presetClass="entr" presetSubtype="32" fill="hold" nodeType="withEffect">
                                  <p:stCondLst>
                                    <p:cond delay="250"/>
                                  </p:stCondLst>
                                  <p:childTnLst>
                                    <p:set>
                                      <p:cBhvr>
                                        <p:cTn id="19" dur="1" fill="hold">
                                          <p:stCondLst>
                                            <p:cond delay="0"/>
                                          </p:stCondLst>
                                        </p:cTn>
                                        <p:tgtEl>
                                          <p:spTgt spid="24"/>
                                        </p:tgtEl>
                                        <p:attrNameLst>
                                          <p:attrName>style.visibility</p:attrName>
                                        </p:attrNameLst>
                                      </p:cBhvr>
                                      <p:to>
                                        <p:strVal val="visible"/>
                                      </p:to>
                                    </p:set>
                                    <p:anim calcmode="lin" valueType="num">
                                      <p:cBhvr>
                                        <p:cTn id="20" dur="250" fill="hold"/>
                                        <p:tgtEl>
                                          <p:spTgt spid="24"/>
                                        </p:tgtEl>
                                        <p:attrNameLst>
                                          <p:attrName>ppt_w</p:attrName>
                                        </p:attrNameLst>
                                      </p:cBhvr>
                                      <p:tavLst>
                                        <p:tav tm="0">
                                          <p:val>
                                            <p:strVal val="4*#ppt_w"/>
                                          </p:val>
                                        </p:tav>
                                        <p:tav tm="100000">
                                          <p:val>
                                            <p:strVal val="#ppt_w"/>
                                          </p:val>
                                        </p:tav>
                                      </p:tavLst>
                                    </p:anim>
                                    <p:anim calcmode="lin" valueType="num">
                                      <p:cBhvr>
                                        <p:cTn id="21" dur="250" fill="hold"/>
                                        <p:tgtEl>
                                          <p:spTgt spid="24"/>
                                        </p:tgtEl>
                                        <p:attrNameLst>
                                          <p:attrName>ppt_h</p:attrName>
                                        </p:attrNameLst>
                                      </p:cBhvr>
                                      <p:tavLst>
                                        <p:tav tm="0">
                                          <p:val>
                                            <p:strVal val="4*#ppt_h"/>
                                          </p:val>
                                        </p:tav>
                                        <p:tav tm="100000">
                                          <p:val>
                                            <p:strVal val="#ppt_h"/>
                                          </p:val>
                                        </p:tav>
                                      </p:tavLst>
                                    </p:anim>
                                  </p:childTnLst>
                                </p:cTn>
                              </p:par>
                              <p:par>
                                <p:cTn id="22" presetID="23" presetClass="entr" presetSubtype="32" fill="hold" nodeType="withEffect">
                                  <p:stCondLst>
                                    <p:cond delay="500"/>
                                  </p:stCondLst>
                                  <p:childTnLst>
                                    <p:set>
                                      <p:cBhvr>
                                        <p:cTn id="23" dur="1" fill="hold">
                                          <p:stCondLst>
                                            <p:cond delay="0"/>
                                          </p:stCondLst>
                                        </p:cTn>
                                        <p:tgtEl>
                                          <p:spTgt spid="40"/>
                                        </p:tgtEl>
                                        <p:attrNameLst>
                                          <p:attrName>style.visibility</p:attrName>
                                        </p:attrNameLst>
                                      </p:cBhvr>
                                      <p:to>
                                        <p:strVal val="visible"/>
                                      </p:to>
                                    </p:set>
                                    <p:anim calcmode="lin" valueType="num">
                                      <p:cBhvr>
                                        <p:cTn id="24" dur="250" fill="hold"/>
                                        <p:tgtEl>
                                          <p:spTgt spid="40"/>
                                        </p:tgtEl>
                                        <p:attrNameLst>
                                          <p:attrName>ppt_w</p:attrName>
                                        </p:attrNameLst>
                                      </p:cBhvr>
                                      <p:tavLst>
                                        <p:tav tm="0">
                                          <p:val>
                                            <p:strVal val="4*#ppt_w"/>
                                          </p:val>
                                        </p:tav>
                                        <p:tav tm="100000">
                                          <p:val>
                                            <p:strVal val="#ppt_w"/>
                                          </p:val>
                                        </p:tav>
                                      </p:tavLst>
                                    </p:anim>
                                    <p:anim calcmode="lin" valueType="num">
                                      <p:cBhvr>
                                        <p:cTn id="25" dur="250" fill="hold"/>
                                        <p:tgtEl>
                                          <p:spTgt spid="40"/>
                                        </p:tgtEl>
                                        <p:attrNameLst>
                                          <p:attrName>ppt_h</p:attrName>
                                        </p:attrNameLst>
                                      </p:cBhvr>
                                      <p:tavLst>
                                        <p:tav tm="0">
                                          <p:val>
                                            <p:strVal val="4*#ppt_h"/>
                                          </p:val>
                                        </p:tav>
                                        <p:tav tm="100000">
                                          <p:val>
                                            <p:strVal val="#ppt_h"/>
                                          </p:val>
                                        </p:tav>
                                      </p:tavLst>
                                    </p:anim>
                                  </p:childTnLst>
                                </p:cTn>
                              </p:par>
                              <p:par>
                                <p:cTn id="26" presetID="23" presetClass="entr" presetSubtype="32" fill="hold" nodeType="withEffect">
                                  <p:stCondLst>
                                    <p:cond delay="750"/>
                                  </p:stCondLst>
                                  <p:childTnLst>
                                    <p:set>
                                      <p:cBhvr>
                                        <p:cTn id="27" dur="1" fill="hold">
                                          <p:stCondLst>
                                            <p:cond delay="0"/>
                                          </p:stCondLst>
                                        </p:cTn>
                                        <p:tgtEl>
                                          <p:spTgt spid="47"/>
                                        </p:tgtEl>
                                        <p:attrNameLst>
                                          <p:attrName>style.visibility</p:attrName>
                                        </p:attrNameLst>
                                      </p:cBhvr>
                                      <p:to>
                                        <p:strVal val="visible"/>
                                      </p:to>
                                    </p:set>
                                    <p:anim calcmode="lin" valueType="num">
                                      <p:cBhvr>
                                        <p:cTn id="28" dur="250" fill="hold"/>
                                        <p:tgtEl>
                                          <p:spTgt spid="47"/>
                                        </p:tgtEl>
                                        <p:attrNameLst>
                                          <p:attrName>ppt_w</p:attrName>
                                        </p:attrNameLst>
                                      </p:cBhvr>
                                      <p:tavLst>
                                        <p:tav tm="0">
                                          <p:val>
                                            <p:strVal val="4*#ppt_w"/>
                                          </p:val>
                                        </p:tav>
                                        <p:tav tm="100000">
                                          <p:val>
                                            <p:strVal val="#ppt_w"/>
                                          </p:val>
                                        </p:tav>
                                      </p:tavLst>
                                    </p:anim>
                                    <p:anim calcmode="lin" valueType="num">
                                      <p:cBhvr>
                                        <p:cTn id="29" dur="250" fill="hold"/>
                                        <p:tgtEl>
                                          <p:spTgt spid="47"/>
                                        </p:tgtEl>
                                        <p:attrNameLst>
                                          <p:attrName>ppt_h</p:attrName>
                                        </p:attrNameLst>
                                      </p:cBhvr>
                                      <p:tavLst>
                                        <p:tav tm="0">
                                          <p:val>
                                            <p:strVal val="4*#ppt_h"/>
                                          </p:val>
                                        </p:tav>
                                        <p:tav tm="100000">
                                          <p:val>
                                            <p:strVal val="#ppt_h"/>
                                          </p:val>
                                        </p:tav>
                                      </p:tavLst>
                                    </p:anim>
                                  </p:childTnLst>
                                </p:cTn>
                              </p:par>
                              <p:par>
                                <p:cTn id="30" presetID="23" presetClass="entr" presetSubtype="32" fill="hold" nodeType="withEffect">
                                  <p:stCondLst>
                                    <p:cond delay="1000"/>
                                  </p:stCondLst>
                                  <p:childTnLst>
                                    <p:set>
                                      <p:cBhvr>
                                        <p:cTn id="31" dur="1" fill="hold">
                                          <p:stCondLst>
                                            <p:cond delay="0"/>
                                          </p:stCondLst>
                                        </p:cTn>
                                        <p:tgtEl>
                                          <p:spTgt spid="52"/>
                                        </p:tgtEl>
                                        <p:attrNameLst>
                                          <p:attrName>style.visibility</p:attrName>
                                        </p:attrNameLst>
                                      </p:cBhvr>
                                      <p:to>
                                        <p:strVal val="visible"/>
                                      </p:to>
                                    </p:set>
                                    <p:anim calcmode="lin" valueType="num">
                                      <p:cBhvr>
                                        <p:cTn id="32" dur="250" fill="hold"/>
                                        <p:tgtEl>
                                          <p:spTgt spid="52"/>
                                        </p:tgtEl>
                                        <p:attrNameLst>
                                          <p:attrName>ppt_w</p:attrName>
                                        </p:attrNameLst>
                                      </p:cBhvr>
                                      <p:tavLst>
                                        <p:tav tm="0">
                                          <p:val>
                                            <p:strVal val="4*#ppt_w"/>
                                          </p:val>
                                        </p:tav>
                                        <p:tav tm="100000">
                                          <p:val>
                                            <p:strVal val="#ppt_w"/>
                                          </p:val>
                                        </p:tav>
                                      </p:tavLst>
                                    </p:anim>
                                    <p:anim calcmode="lin" valueType="num">
                                      <p:cBhvr>
                                        <p:cTn id="33" dur="250" fill="hold"/>
                                        <p:tgtEl>
                                          <p:spTgt spid="52"/>
                                        </p:tgtEl>
                                        <p:attrNameLst>
                                          <p:attrName>ppt_h</p:attrName>
                                        </p:attrNameLst>
                                      </p:cBhvr>
                                      <p:tavLst>
                                        <p:tav tm="0">
                                          <p:val>
                                            <p:strVal val="4*#ppt_h"/>
                                          </p:val>
                                        </p:tav>
                                        <p:tav tm="100000">
                                          <p:val>
                                            <p:strVal val="#ppt_h"/>
                                          </p:val>
                                        </p:tav>
                                      </p:tavLst>
                                    </p:anim>
                                  </p:childTnLst>
                                </p:cTn>
                              </p:par>
                              <p:par>
                                <p:cTn id="34" presetID="23" presetClass="entr" presetSubtype="32" fill="hold" nodeType="withEffect">
                                  <p:stCondLst>
                                    <p:cond delay="1250"/>
                                  </p:stCondLst>
                                  <p:childTnLst>
                                    <p:set>
                                      <p:cBhvr>
                                        <p:cTn id="35" dur="1" fill="hold">
                                          <p:stCondLst>
                                            <p:cond delay="0"/>
                                          </p:stCondLst>
                                        </p:cTn>
                                        <p:tgtEl>
                                          <p:spTgt spid="59"/>
                                        </p:tgtEl>
                                        <p:attrNameLst>
                                          <p:attrName>style.visibility</p:attrName>
                                        </p:attrNameLst>
                                      </p:cBhvr>
                                      <p:to>
                                        <p:strVal val="visible"/>
                                      </p:to>
                                    </p:set>
                                    <p:anim calcmode="lin" valueType="num">
                                      <p:cBhvr>
                                        <p:cTn id="36" dur="250" fill="hold"/>
                                        <p:tgtEl>
                                          <p:spTgt spid="59"/>
                                        </p:tgtEl>
                                        <p:attrNameLst>
                                          <p:attrName>ppt_w</p:attrName>
                                        </p:attrNameLst>
                                      </p:cBhvr>
                                      <p:tavLst>
                                        <p:tav tm="0">
                                          <p:val>
                                            <p:strVal val="4*#ppt_w"/>
                                          </p:val>
                                        </p:tav>
                                        <p:tav tm="100000">
                                          <p:val>
                                            <p:strVal val="#ppt_w"/>
                                          </p:val>
                                        </p:tav>
                                      </p:tavLst>
                                    </p:anim>
                                    <p:anim calcmode="lin" valueType="num">
                                      <p:cBhvr>
                                        <p:cTn id="37" dur="250" fill="hold"/>
                                        <p:tgtEl>
                                          <p:spTgt spid="59"/>
                                        </p:tgtEl>
                                        <p:attrNameLst>
                                          <p:attrName>ppt_h</p:attrName>
                                        </p:attrNameLst>
                                      </p:cBhvr>
                                      <p:tavLst>
                                        <p:tav tm="0">
                                          <p:val>
                                            <p:strVal val="4*#ppt_h"/>
                                          </p:val>
                                        </p:tav>
                                        <p:tav tm="100000">
                                          <p:val>
                                            <p:strVal val="#ppt_h"/>
                                          </p:val>
                                        </p:tav>
                                      </p:tavLst>
                                    </p:anim>
                                  </p:childTnLst>
                                </p:cTn>
                              </p:par>
                            </p:childTnLst>
                          </p:cTn>
                        </p:par>
                        <p:par>
                          <p:cTn id="38" fill="hold">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up)">
                                      <p:cBhvr>
                                        <p:cTn id="41" dur="500"/>
                                        <p:tgtEl>
                                          <p:spTgt spid="3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up)">
                                      <p:cBhvr>
                                        <p:cTn id="44" dur="500"/>
                                        <p:tgtEl>
                                          <p:spTgt spid="39"/>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up)">
                                      <p:cBhvr>
                                        <p:cTn id="47" dur="500"/>
                                        <p:tgtEl>
                                          <p:spTgt spid="5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down)">
                                      <p:cBhvr>
                                        <p:cTn id="53" dur="500"/>
                                        <p:tgtEl>
                                          <p:spTgt spid="4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down)">
                                      <p:cBhvr>
                                        <p:cTn id="56" dur="500"/>
                                        <p:tgtEl>
                                          <p:spTgt spid="58"/>
                                        </p:tgtEl>
                                      </p:cBhvr>
                                    </p:animEffect>
                                  </p:childTnLst>
                                </p:cTn>
                              </p:par>
                            </p:childTnLst>
                          </p:cTn>
                        </p:par>
                        <p:par>
                          <p:cTn id="57" fill="hold">
                            <p:stCondLst>
                              <p:cond delay="2500"/>
                            </p:stCondLst>
                            <p:childTnLst>
                              <p:par>
                                <p:cTn id="58" presetID="21" presetClass="entr" presetSubtype="1"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heel(1)">
                                      <p:cBhvr>
                                        <p:cTn id="60" dur="1000"/>
                                        <p:tgtEl>
                                          <p:spTgt spid="22"/>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heel(1)">
                                      <p:cBhvr>
                                        <p:cTn id="63" dur="1000"/>
                                        <p:tgtEl>
                                          <p:spTgt spid="43"/>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heel(1)">
                                      <p:cBhvr>
                                        <p:cTn id="66" dur="1000"/>
                                        <p:tgtEl>
                                          <p:spTgt spid="57"/>
                                        </p:tgtEl>
                                      </p:cBhvr>
                                    </p:animEffect>
                                  </p:childTnLst>
                                </p:cTn>
                              </p:par>
                              <p:par>
                                <p:cTn id="67" presetID="21" presetClass="entr" presetSubtype="1"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heel(1)">
                                      <p:cBhvr>
                                        <p:cTn id="69" dur="1000"/>
                                        <p:tgtEl>
                                          <p:spTgt spid="29"/>
                                        </p:tgtEl>
                                      </p:cBhvr>
                                    </p:animEffect>
                                  </p:childTnLst>
                                </p:cTn>
                              </p:par>
                              <p:par>
                                <p:cTn id="70" presetID="21" presetClass="entr" presetSubtype="1"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heel(1)">
                                      <p:cBhvr>
                                        <p:cTn id="72" dur="1000"/>
                                        <p:tgtEl>
                                          <p:spTgt spid="36"/>
                                        </p:tgtEl>
                                      </p:cBhvr>
                                    </p:animEffect>
                                  </p:childTnLst>
                                </p:cTn>
                              </p:par>
                              <p:par>
                                <p:cTn id="73" presetID="21" presetClass="entr" presetSubtype="1"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heel(1)">
                                      <p:cBhvr>
                                        <p:cTn id="75" dur="1000"/>
                                        <p:tgtEl>
                                          <p:spTgt spid="50"/>
                                        </p:tgtEl>
                                      </p:cBhvr>
                                    </p:animEffect>
                                  </p:childTnLst>
                                </p:cTn>
                              </p:par>
                            </p:childTnLst>
                          </p:cTn>
                        </p:par>
                        <p:par>
                          <p:cTn id="76" fill="hold">
                            <p:stCondLst>
                              <p:cond delay="3500"/>
                            </p:stCondLst>
                            <p:childTnLst>
                              <p:par>
                                <p:cTn id="77" presetID="42" presetClass="entr" presetSubtype="0"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anim calcmode="lin" valueType="num">
                                      <p:cBhvr>
                                        <p:cTn id="80" dur="500" fill="hold"/>
                                        <p:tgtEl>
                                          <p:spTgt spid="27"/>
                                        </p:tgtEl>
                                        <p:attrNameLst>
                                          <p:attrName>ppt_x</p:attrName>
                                        </p:attrNameLst>
                                      </p:cBhvr>
                                      <p:tavLst>
                                        <p:tav tm="0">
                                          <p:val>
                                            <p:strVal val="#ppt_x"/>
                                          </p:val>
                                        </p:tav>
                                        <p:tav tm="100000">
                                          <p:val>
                                            <p:strVal val="#ppt_x"/>
                                          </p:val>
                                        </p:tav>
                                      </p:tavLst>
                                    </p:anim>
                                    <p:anim calcmode="lin" valueType="num">
                                      <p:cBhvr>
                                        <p:cTn id="81" dur="500" fill="hold"/>
                                        <p:tgtEl>
                                          <p:spTgt spid="2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anim calcmode="lin" valueType="num">
                                      <p:cBhvr>
                                        <p:cTn id="85" dur="500" fill="hold"/>
                                        <p:tgtEl>
                                          <p:spTgt spid="28"/>
                                        </p:tgtEl>
                                        <p:attrNameLst>
                                          <p:attrName>ppt_x</p:attrName>
                                        </p:attrNameLst>
                                      </p:cBhvr>
                                      <p:tavLst>
                                        <p:tav tm="0">
                                          <p:val>
                                            <p:strVal val="#ppt_x"/>
                                          </p:val>
                                        </p:tav>
                                        <p:tav tm="100000">
                                          <p:val>
                                            <p:strVal val="#ppt_x"/>
                                          </p:val>
                                        </p:tav>
                                      </p:tavLst>
                                    </p:anim>
                                    <p:anim calcmode="lin" valueType="num">
                                      <p:cBhvr>
                                        <p:cTn id="86" dur="500" fill="hold"/>
                                        <p:tgtEl>
                                          <p:spTgt spid="28"/>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500"/>
                                        <p:tgtEl>
                                          <p:spTgt spid="44"/>
                                        </p:tgtEl>
                                      </p:cBhvr>
                                    </p:animEffect>
                                    <p:anim calcmode="lin" valueType="num">
                                      <p:cBhvr>
                                        <p:cTn id="90" dur="500" fill="hold"/>
                                        <p:tgtEl>
                                          <p:spTgt spid="44"/>
                                        </p:tgtEl>
                                        <p:attrNameLst>
                                          <p:attrName>ppt_x</p:attrName>
                                        </p:attrNameLst>
                                      </p:cBhvr>
                                      <p:tavLst>
                                        <p:tav tm="0">
                                          <p:val>
                                            <p:strVal val="#ppt_x"/>
                                          </p:val>
                                        </p:tav>
                                        <p:tav tm="100000">
                                          <p:val>
                                            <p:strVal val="#ppt_x"/>
                                          </p:val>
                                        </p:tav>
                                      </p:tavLst>
                                    </p:anim>
                                    <p:anim calcmode="lin" valueType="num">
                                      <p:cBhvr>
                                        <p:cTn id="91" dur="500" fill="hold"/>
                                        <p:tgtEl>
                                          <p:spTgt spid="44"/>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fade">
                                      <p:cBhvr>
                                        <p:cTn id="94" dur="500"/>
                                        <p:tgtEl>
                                          <p:spTgt spid="45"/>
                                        </p:tgtEl>
                                      </p:cBhvr>
                                    </p:animEffect>
                                    <p:anim calcmode="lin" valueType="num">
                                      <p:cBhvr>
                                        <p:cTn id="95" dur="500" fill="hold"/>
                                        <p:tgtEl>
                                          <p:spTgt spid="45"/>
                                        </p:tgtEl>
                                        <p:attrNameLst>
                                          <p:attrName>ppt_x</p:attrName>
                                        </p:attrNameLst>
                                      </p:cBhvr>
                                      <p:tavLst>
                                        <p:tav tm="0">
                                          <p:val>
                                            <p:strVal val="#ppt_x"/>
                                          </p:val>
                                        </p:tav>
                                        <p:tav tm="100000">
                                          <p:val>
                                            <p:strVal val="#ppt_x"/>
                                          </p:val>
                                        </p:tav>
                                      </p:tavLst>
                                    </p:anim>
                                    <p:anim calcmode="lin" valueType="num">
                                      <p:cBhvr>
                                        <p:cTn id="96" dur="500" fill="hold"/>
                                        <p:tgtEl>
                                          <p:spTgt spid="45"/>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62"/>
                                        </p:tgtEl>
                                        <p:attrNameLst>
                                          <p:attrName>style.visibility</p:attrName>
                                        </p:attrNameLst>
                                      </p:cBhvr>
                                      <p:to>
                                        <p:strVal val="visible"/>
                                      </p:to>
                                    </p:set>
                                    <p:animEffect transition="in" filter="fade">
                                      <p:cBhvr>
                                        <p:cTn id="99" dur="500"/>
                                        <p:tgtEl>
                                          <p:spTgt spid="62"/>
                                        </p:tgtEl>
                                      </p:cBhvr>
                                    </p:animEffect>
                                    <p:anim calcmode="lin" valueType="num">
                                      <p:cBhvr>
                                        <p:cTn id="100" dur="500" fill="hold"/>
                                        <p:tgtEl>
                                          <p:spTgt spid="62"/>
                                        </p:tgtEl>
                                        <p:attrNameLst>
                                          <p:attrName>ppt_x</p:attrName>
                                        </p:attrNameLst>
                                      </p:cBhvr>
                                      <p:tavLst>
                                        <p:tav tm="0">
                                          <p:val>
                                            <p:strVal val="#ppt_x"/>
                                          </p:val>
                                        </p:tav>
                                        <p:tav tm="100000">
                                          <p:val>
                                            <p:strVal val="#ppt_x"/>
                                          </p:val>
                                        </p:tav>
                                      </p:tavLst>
                                    </p:anim>
                                    <p:anim calcmode="lin" valueType="num">
                                      <p:cBhvr>
                                        <p:cTn id="101" dur="500" fill="hold"/>
                                        <p:tgtEl>
                                          <p:spTgt spid="62"/>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500"/>
                                        <p:tgtEl>
                                          <p:spTgt spid="63"/>
                                        </p:tgtEl>
                                      </p:cBhvr>
                                    </p:animEffect>
                                    <p:anim calcmode="lin" valueType="num">
                                      <p:cBhvr>
                                        <p:cTn id="105" dur="500" fill="hold"/>
                                        <p:tgtEl>
                                          <p:spTgt spid="63"/>
                                        </p:tgtEl>
                                        <p:attrNameLst>
                                          <p:attrName>ppt_x</p:attrName>
                                        </p:attrNameLst>
                                      </p:cBhvr>
                                      <p:tavLst>
                                        <p:tav tm="0">
                                          <p:val>
                                            <p:strVal val="#ppt_x"/>
                                          </p:val>
                                        </p:tav>
                                        <p:tav tm="100000">
                                          <p:val>
                                            <p:strVal val="#ppt_x"/>
                                          </p:val>
                                        </p:tav>
                                      </p:tavLst>
                                    </p:anim>
                                    <p:anim calcmode="lin" valueType="num">
                                      <p:cBhvr>
                                        <p:cTn id="106" dur="500" fill="hold"/>
                                        <p:tgtEl>
                                          <p:spTgt spid="63"/>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fade">
                                      <p:cBhvr>
                                        <p:cTn id="109" dur="500"/>
                                        <p:tgtEl>
                                          <p:spTgt spid="30"/>
                                        </p:tgtEl>
                                      </p:cBhvr>
                                    </p:animEffect>
                                    <p:anim calcmode="lin" valueType="num">
                                      <p:cBhvr>
                                        <p:cTn id="110" dur="500" fill="hold"/>
                                        <p:tgtEl>
                                          <p:spTgt spid="30"/>
                                        </p:tgtEl>
                                        <p:attrNameLst>
                                          <p:attrName>ppt_x</p:attrName>
                                        </p:attrNameLst>
                                      </p:cBhvr>
                                      <p:tavLst>
                                        <p:tav tm="0">
                                          <p:val>
                                            <p:strVal val="#ppt_x"/>
                                          </p:val>
                                        </p:tav>
                                        <p:tav tm="100000">
                                          <p:val>
                                            <p:strVal val="#ppt_x"/>
                                          </p:val>
                                        </p:tav>
                                      </p:tavLst>
                                    </p:anim>
                                    <p:anim calcmode="lin" valueType="num">
                                      <p:cBhvr>
                                        <p:cTn id="111" dur="500" fill="hold"/>
                                        <p:tgtEl>
                                          <p:spTgt spid="30"/>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fade">
                                      <p:cBhvr>
                                        <p:cTn id="114" dur="500"/>
                                        <p:tgtEl>
                                          <p:spTgt spid="31"/>
                                        </p:tgtEl>
                                      </p:cBhvr>
                                    </p:animEffect>
                                    <p:anim calcmode="lin" valueType="num">
                                      <p:cBhvr>
                                        <p:cTn id="115" dur="500" fill="hold"/>
                                        <p:tgtEl>
                                          <p:spTgt spid="31"/>
                                        </p:tgtEl>
                                        <p:attrNameLst>
                                          <p:attrName>ppt_x</p:attrName>
                                        </p:attrNameLst>
                                      </p:cBhvr>
                                      <p:tavLst>
                                        <p:tav tm="0">
                                          <p:val>
                                            <p:strVal val="#ppt_x"/>
                                          </p:val>
                                        </p:tav>
                                        <p:tav tm="100000">
                                          <p:val>
                                            <p:strVal val="#ppt_x"/>
                                          </p:val>
                                        </p:tav>
                                      </p:tavLst>
                                    </p:anim>
                                    <p:anim calcmode="lin" valueType="num">
                                      <p:cBhvr>
                                        <p:cTn id="116" dur="500" fill="hold"/>
                                        <p:tgtEl>
                                          <p:spTgt spid="31"/>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37"/>
                                        </p:tgtEl>
                                        <p:attrNameLst>
                                          <p:attrName>style.visibility</p:attrName>
                                        </p:attrNameLst>
                                      </p:cBhvr>
                                      <p:to>
                                        <p:strVal val="visible"/>
                                      </p:to>
                                    </p:set>
                                    <p:animEffect transition="in" filter="fade">
                                      <p:cBhvr>
                                        <p:cTn id="119" dur="500"/>
                                        <p:tgtEl>
                                          <p:spTgt spid="37"/>
                                        </p:tgtEl>
                                      </p:cBhvr>
                                    </p:animEffect>
                                    <p:anim calcmode="lin" valueType="num">
                                      <p:cBhvr>
                                        <p:cTn id="120" dur="500" fill="hold"/>
                                        <p:tgtEl>
                                          <p:spTgt spid="37"/>
                                        </p:tgtEl>
                                        <p:attrNameLst>
                                          <p:attrName>ppt_x</p:attrName>
                                        </p:attrNameLst>
                                      </p:cBhvr>
                                      <p:tavLst>
                                        <p:tav tm="0">
                                          <p:val>
                                            <p:strVal val="#ppt_x"/>
                                          </p:val>
                                        </p:tav>
                                        <p:tav tm="100000">
                                          <p:val>
                                            <p:strVal val="#ppt_x"/>
                                          </p:val>
                                        </p:tav>
                                      </p:tavLst>
                                    </p:anim>
                                    <p:anim calcmode="lin" valueType="num">
                                      <p:cBhvr>
                                        <p:cTn id="121" dur="500" fill="hold"/>
                                        <p:tgtEl>
                                          <p:spTgt spid="37"/>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38"/>
                                        </p:tgtEl>
                                        <p:attrNameLst>
                                          <p:attrName>style.visibility</p:attrName>
                                        </p:attrNameLst>
                                      </p:cBhvr>
                                      <p:to>
                                        <p:strVal val="visible"/>
                                      </p:to>
                                    </p:set>
                                    <p:animEffect transition="in" filter="fade">
                                      <p:cBhvr>
                                        <p:cTn id="124" dur="500"/>
                                        <p:tgtEl>
                                          <p:spTgt spid="38"/>
                                        </p:tgtEl>
                                      </p:cBhvr>
                                    </p:animEffect>
                                    <p:anim calcmode="lin" valueType="num">
                                      <p:cBhvr>
                                        <p:cTn id="125" dur="500" fill="hold"/>
                                        <p:tgtEl>
                                          <p:spTgt spid="38"/>
                                        </p:tgtEl>
                                        <p:attrNameLst>
                                          <p:attrName>ppt_x</p:attrName>
                                        </p:attrNameLst>
                                      </p:cBhvr>
                                      <p:tavLst>
                                        <p:tav tm="0">
                                          <p:val>
                                            <p:strVal val="#ppt_x"/>
                                          </p:val>
                                        </p:tav>
                                        <p:tav tm="100000">
                                          <p:val>
                                            <p:strVal val="#ppt_x"/>
                                          </p:val>
                                        </p:tav>
                                      </p:tavLst>
                                    </p:anim>
                                    <p:anim calcmode="lin" valueType="num">
                                      <p:cBhvr>
                                        <p:cTn id="126" dur="500" fill="hold"/>
                                        <p:tgtEl>
                                          <p:spTgt spid="38"/>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55"/>
                                        </p:tgtEl>
                                        <p:attrNameLst>
                                          <p:attrName>style.visibility</p:attrName>
                                        </p:attrNameLst>
                                      </p:cBhvr>
                                      <p:to>
                                        <p:strVal val="visible"/>
                                      </p:to>
                                    </p:set>
                                    <p:animEffect transition="in" filter="fade">
                                      <p:cBhvr>
                                        <p:cTn id="129" dur="500"/>
                                        <p:tgtEl>
                                          <p:spTgt spid="55"/>
                                        </p:tgtEl>
                                      </p:cBhvr>
                                    </p:animEffect>
                                    <p:anim calcmode="lin" valueType="num">
                                      <p:cBhvr>
                                        <p:cTn id="130" dur="500" fill="hold"/>
                                        <p:tgtEl>
                                          <p:spTgt spid="55"/>
                                        </p:tgtEl>
                                        <p:attrNameLst>
                                          <p:attrName>ppt_x</p:attrName>
                                        </p:attrNameLst>
                                      </p:cBhvr>
                                      <p:tavLst>
                                        <p:tav tm="0">
                                          <p:val>
                                            <p:strVal val="#ppt_x"/>
                                          </p:val>
                                        </p:tav>
                                        <p:tav tm="100000">
                                          <p:val>
                                            <p:strVal val="#ppt_x"/>
                                          </p:val>
                                        </p:tav>
                                      </p:tavLst>
                                    </p:anim>
                                    <p:anim calcmode="lin" valueType="num">
                                      <p:cBhvr>
                                        <p:cTn id="131" dur="500" fill="hold"/>
                                        <p:tgtEl>
                                          <p:spTgt spid="55"/>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56"/>
                                        </p:tgtEl>
                                        <p:attrNameLst>
                                          <p:attrName>style.visibility</p:attrName>
                                        </p:attrNameLst>
                                      </p:cBhvr>
                                      <p:to>
                                        <p:strVal val="visible"/>
                                      </p:to>
                                    </p:set>
                                    <p:animEffect transition="in" filter="fade">
                                      <p:cBhvr>
                                        <p:cTn id="134" dur="500"/>
                                        <p:tgtEl>
                                          <p:spTgt spid="56"/>
                                        </p:tgtEl>
                                      </p:cBhvr>
                                    </p:animEffect>
                                    <p:anim calcmode="lin" valueType="num">
                                      <p:cBhvr>
                                        <p:cTn id="135" dur="500" fill="hold"/>
                                        <p:tgtEl>
                                          <p:spTgt spid="56"/>
                                        </p:tgtEl>
                                        <p:attrNameLst>
                                          <p:attrName>ppt_x</p:attrName>
                                        </p:attrNameLst>
                                      </p:cBhvr>
                                      <p:tavLst>
                                        <p:tav tm="0">
                                          <p:val>
                                            <p:strVal val="#ppt_x"/>
                                          </p:val>
                                        </p:tav>
                                        <p:tav tm="100000">
                                          <p:val>
                                            <p:strVal val="#ppt_x"/>
                                          </p:val>
                                        </p:tav>
                                      </p:tavLst>
                                    </p:anim>
                                    <p:anim calcmode="lin" valueType="num">
                                      <p:cBhvr>
                                        <p:cTn id="136"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p:bldP spid="28" grpId="0"/>
      <p:bldP spid="29" grpId="0" animBg="1"/>
      <p:bldP spid="30" grpId="0"/>
      <p:bldP spid="31" grpId="0"/>
      <p:bldP spid="32" grpId="0" animBg="1"/>
      <p:bldP spid="36" grpId="0" animBg="1"/>
      <p:bldP spid="37" grpId="0"/>
      <p:bldP spid="38" grpId="0"/>
      <p:bldP spid="39" grpId="0" animBg="1"/>
      <p:bldP spid="43" grpId="0" animBg="1"/>
      <p:bldP spid="44" grpId="0"/>
      <p:bldP spid="45" grpId="0"/>
      <p:bldP spid="46" grpId="0" animBg="1"/>
      <p:bldP spid="50" grpId="0" animBg="1"/>
      <p:bldP spid="51" grpId="0" animBg="1"/>
      <p:bldP spid="55" grpId="0"/>
      <p:bldP spid="56" grpId="0"/>
      <p:bldP spid="57" grpId="0" animBg="1"/>
      <p:bldP spid="58" grpId="0" animBg="1"/>
      <p:bldP spid="62" grpId="0"/>
      <p:bldP spid="63" grpId="0"/>
      <p:bldP spid="6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users\pc\appdata\roaming\360se6\User Data\Temp\get?name=T15fd0BChg1RCvBVdK.jpg"/>
          <p:cNvSpPr>
            <a:spLocks noChangeAspect="1" noChangeArrowheads="1"/>
          </p:cNvSpPr>
          <p:nvPr/>
        </p:nvSpPr>
        <p:spPr bwMode="auto">
          <a:xfrm>
            <a:off x="663575" y="155736"/>
            <a:ext cx="304800" cy="274321"/>
          </a:xfrm>
          <a:prstGeom prst="rect">
            <a:avLst/>
          </a:prstGeom>
          <a:noFill/>
        </p:spPr>
        <p:txBody>
          <a:bodyPr vert="horz" wrap="square" lIns="91440" tIns="45720" rIns="91440" bIns="45720" numCol="1" anchor="t" anchorCtr="0" compatLnSpc="1"/>
          <a:lstStyle/>
          <a:p>
            <a:endParaRPr lang="zh-CN" altLang="en-US"/>
          </a:p>
        </p:txBody>
      </p:sp>
      <p:sp>
        <p:nvSpPr>
          <p:cNvPr id="48"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
        <p:nvSpPr>
          <p:cNvPr id="49" name="矩形 48"/>
          <p:cNvSpPr/>
          <p:nvPr/>
        </p:nvSpPr>
        <p:spPr>
          <a:xfrm>
            <a:off x="1999898" y="1626041"/>
            <a:ext cx="6231994" cy="3019059"/>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355"/>
          </a:p>
        </p:txBody>
      </p:sp>
      <p:sp>
        <p:nvSpPr>
          <p:cNvPr id="50" name="椭圆 49"/>
          <p:cNvSpPr/>
          <p:nvPr/>
        </p:nvSpPr>
        <p:spPr>
          <a:xfrm>
            <a:off x="1363324" y="2526463"/>
            <a:ext cx="1213335" cy="1218217"/>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500">
                <a:latin typeface="微软雅黑" panose="020B0503020204020204" pitchFamily="34" charset="-122"/>
                <a:ea typeface="微软雅黑" panose="020B0503020204020204" pitchFamily="34" charset="-122"/>
              </a:rPr>
              <a:t>点击添加文本</a:t>
            </a:r>
            <a:endParaRPr lang="zh-CN" altLang="en-US" sz="1500">
              <a:latin typeface="微软雅黑" panose="020B0503020204020204" pitchFamily="34" charset="-122"/>
              <a:ea typeface="微软雅黑" panose="020B0503020204020204" pitchFamily="34" charset="-122"/>
            </a:endParaRPr>
          </a:p>
        </p:txBody>
      </p:sp>
      <p:sp>
        <p:nvSpPr>
          <p:cNvPr id="51" name="椭圆 50"/>
          <p:cNvSpPr/>
          <p:nvPr/>
        </p:nvSpPr>
        <p:spPr>
          <a:xfrm>
            <a:off x="7595318" y="2526463"/>
            <a:ext cx="1213335" cy="1218217"/>
          </a:xfrm>
          <a:prstGeom prst="ellips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500">
                <a:latin typeface="微软雅黑" panose="020B0503020204020204" pitchFamily="34" charset="-122"/>
                <a:ea typeface="微软雅黑" panose="020B0503020204020204" pitchFamily="34" charset="-122"/>
              </a:rPr>
              <a:t>点击添加文本</a:t>
            </a:r>
            <a:endParaRPr lang="zh-CN" altLang="en-US" sz="1500">
              <a:latin typeface="微软雅黑" panose="020B0503020204020204" pitchFamily="34" charset="-122"/>
              <a:ea typeface="微软雅黑" panose="020B0503020204020204" pitchFamily="34" charset="-122"/>
            </a:endParaRPr>
          </a:p>
        </p:txBody>
      </p:sp>
      <p:sp>
        <p:nvSpPr>
          <p:cNvPr id="52" name="矩形 51"/>
          <p:cNvSpPr/>
          <p:nvPr/>
        </p:nvSpPr>
        <p:spPr>
          <a:xfrm>
            <a:off x="4521198" y="2519628"/>
            <a:ext cx="1347326" cy="309973"/>
          </a:xfrm>
          <a:prstGeom prst="rect">
            <a:avLst/>
          </a:prstGeom>
        </p:spPr>
        <p:txBody>
          <a:bodyPr wrap="none" lIns="67073" tIns="33536" rIns="67073" bIns="33536">
            <a:spAutoFit/>
          </a:bodyPr>
          <a:lstStyle/>
          <a:p>
            <a:r>
              <a:rPr lang="zh-CN" altLang="en-US" sz="1575">
                <a:solidFill>
                  <a:srgbClr val="666666"/>
                </a:solidFill>
                <a:latin typeface="微软雅黑" panose="020B0503020204020204" pitchFamily="34" charset="-122"/>
                <a:ea typeface="微软雅黑" panose="020B0503020204020204" pitchFamily="34" charset="-122"/>
              </a:rPr>
              <a:t>点击添加标题</a:t>
            </a:r>
            <a:endParaRPr lang="zh-CN" altLang="en-US" sz="1575"/>
          </a:p>
        </p:txBody>
      </p:sp>
      <p:sp>
        <p:nvSpPr>
          <p:cNvPr id="53" name="矩形 52"/>
          <p:cNvSpPr/>
          <p:nvPr/>
        </p:nvSpPr>
        <p:spPr>
          <a:xfrm>
            <a:off x="4521198" y="3479850"/>
            <a:ext cx="1347326" cy="309973"/>
          </a:xfrm>
          <a:prstGeom prst="rect">
            <a:avLst/>
          </a:prstGeom>
        </p:spPr>
        <p:txBody>
          <a:bodyPr wrap="none" lIns="67073" tIns="33536" rIns="67073" bIns="33536">
            <a:spAutoFit/>
          </a:bodyPr>
          <a:lstStyle/>
          <a:p>
            <a:r>
              <a:rPr lang="zh-CN" altLang="en-US" sz="1575">
                <a:solidFill>
                  <a:srgbClr val="666666"/>
                </a:solidFill>
                <a:latin typeface="微软雅黑" panose="020B0503020204020204" pitchFamily="34" charset="-122"/>
                <a:ea typeface="微软雅黑" panose="020B0503020204020204" pitchFamily="34" charset="-122"/>
              </a:rPr>
              <a:t>点击添加标题</a:t>
            </a:r>
            <a:endParaRPr lang="zh-CN" altLang="en-US" sz="1575"/>
          </a:p>
        </p:txBody>
      </p:sp>
      <p:sp>
        <p:nvSpPr>
          <p:cNvPr id="54" name="上箭头 53"/>
          <p:cNvSpPr/>
          <p:nvPr/>
        </p:nvSpPr>
        <p:spPr>
          <a:xfrm>
            <a:off x="4561980" y="1913938"/>
            <a:ext cx="1107828" cy="529660"/>
          </a:xfrm>
          <a:prstGeom prst="upArrow">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355"/>
          </a:p>
        </p:txBody>
      </p:sp>
      <p:sp>
        <p:nvSpPr>
          <p:cNvPr id="55" name="上箭头 54"/>
          <p:cNvSpPr/>
          <p:nvPr/>
        </p:nvSpPr>
        <p:spPr>
          <a:xfrm flipV="1">
            <a:off x="4561980" y="3850611"/>
            <a:ext cx="1107828" cy="529660"/>
          </a:xfrm>
          <a:prstGeom prst="upArrow">
            <a:avLst/>
          </a:prstGeom>
          <a:no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355"/>
          </a:p>
        </p:txBody>
      </p:sp>
      <p:sp>
        <p:nvSpPr>
          <p:cNvPr id="56" name="矩形 55"/>
          <p:cNvSpPr/>
          <p:nvPr/>
        </p:nvSpPr>
        <p:spPr>
          <a:xfrm>
            <a:off x="3408053" y="4486203"/>
            <a:ext cx="3323483" cy="317796"/>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575">
                <a:latin typeface="微软雅黑" panose="020B0503020204020204" pitchFamily="34" charset="-122"/>
                <a:ea typeface="微软雅黑" panose="020B0503020204020204" pitchFamily="34" charset="-122"/>
              </a:rPr>
              <a:t>点击添加文本</a:t>
            </a:r>
            <a:endParaRPr lang="zh-CN" altLang="en-US" sz="1575">
              <a:latin typeface="微软雅黑" panose="020B0503020204020204" pitchFamily="34" charset="-122"/>
              <a:ea typeface="微软雅黑" panose="020B0503020204020204" pitchFamily="34" charset="-122"/>
            </a:endParaRPr>
          </a:p>
        </p:txBody>
      </p:sp>
      <p:sp>
        <p:nvSpPr>
          <p:cNvPr id="57" name="矩形 56"/>
          <p:cNvSpPr/>
          <p:nvPr/>
        </p:nvSpPr>
        <p:spPr>
          <a:xfrm>
            <a:off x="3408053" y="1467144"/>
            <a:ext cx="3323483" cy="317796"/>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575" dirty="0">
                <a:latin typeface="微软雅黑" panose="020B0503020204020204" pitchFamily="34" charset="-122"/>
                <a:ea typeface="微软雅黑" panose="020B0503020204020204" pitchFamily="34" charset="-122"/>
              </a:rPr>
              <a:t>点击添加文本</a:t>
            </a:r>
            <a:endParaRPr lang="zh-CN" altLang="en-US" sz="1575" dirty="0">
              <a:latin typeface="微软雅黑" panose="020B0503020204020204" pitchFamily="34" charset="-122"/>
              <a:ea typeface="微软雅黑" panose="020B0503020204020204" pitchFamily="34" charset="-122"/>
            </a:endParaRPr>
          </a:p>
        </p:txBody>
      </p:sp>
      <p:sp>
        <p:nvSpPr>
          <p:cNvPr id="58" name="五边形 2"/>
          <p:cNvSpPr/>
          <p:nvPr/>
        </p:nvSpPr>
        <p:spPr>
          <a:xfrm>
            <a:off x="2946400" y="3175296"/>
            <a:ext cx="4338991" cy="238347"/>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355"/>
          </a:p>
        </p:txBody>
      </p:sp>
      <p:sp>
        <p:nvSpPr>
          <p:cNvPr id="59" name="五边形 2"/>
          <p:cNvSpPr/>
          <p:nvPr/>
        </p:nvSpPr>
        <p:spPr>
          <a:xfrm flipH="1">
            <a:off x="2946400" y="2857500"/>
            <a:ext cx="4338991" cy="238347"/>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355"/>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animEffect transition="in" filter="fade">
                                      <p:cBhvr>
                                        <p:cTn id="19" dur="500"/>
                                        <p:tgtEl>
                                          <p:spTgt spid="51"/>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left)">
                                      <p:cBhvr>
                                        <p:cTn id="23" dur="500"/>
                                        <p:tgtEl>
                                          <p:spTgt spid="58"/>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right)">
                                      <p:cBhvr>
                                        <p:cTn id="26" dur="500"/>
                                        <p:tgtEl>
                                          <p:spTgt spid="59"/>
                                        </p:tgtEl>
                                      </p:cBhvr>
                                    </p:animEffect>
                                  </p:childTnLst>
                                </p:cTn>
                              </p:par>
                            </p:childTnLst>
                          </p:cTn>
                        </p:par>
                        <p:par>
                          <p:cTn id="27" fill="hold">
                            <p:stCondLst>
                              <p:cond delay="1500"/>
                            </p:stCondLst>
                            <p:childTnLst>
                              <p:par>
                                <p:cTn id="28" presetID="47" presetClass="entr" presetSubtype="0" fill="hold" grpId="0"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1000"/>
                                        <p:tgtEl>
                                          <p:spTgt spid="53"/>
                                        </p:tgtEl>
                                      </p:cBhvr>
                                    </p:animEffect>
                                    <p:anim calcmode="lin" valueType="num">
                                      <p:cBhvr>
                                        <p:cTn id="31" dur="1000" fill="hold"/>
                                        <p:tgtEl>
                                          <p:spTgt spid="53"/>
                                        </p:tgtEl>
                                        <p:attrNameLst>
                                          <p:attrName>ppt_x</p:attrName>
                                        </p:attrNameLst>
                                      </p:cBhvr>
                                      <p:tavLst>
                                        <p:tav tm="0">
                                          <p:val>
                                            <p:strVal val="#ppt_x"/>
                                          </p:val>
                                        </p:tav>
                                        <p:tav tm="100000">
                                          <p:val>
                                            <p:strVal val="#ppt_x"/>
                                          </p:val>
                                        </p:tav>
                                      </p:tavLst>
                                    </p:anim>
                                    <p:anim calcmode="lin" valueType="num">
                                      <p:cBhvr>
                                        <p:cTn id="32" dur="1000" fill="hold"/>
                                        <p:tgtEl>
                                          <p:spTgt spid="5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anim calcmode="lin" valueType="num">
                                      <p:cBhvr>
                                        <p:cTn id="36" dur="1000" fill="hold"/>
                                        <p:tgtEl>
                                          <p:spTgt spid="52"/>
                                        </p:tgtEl>
                                        <p:attrNameLst>
                                          <p:attrName>ppt_x</p:attrName>
                                        </p:attrNameLst>
                                      </p:cBhvr>
                                      <p:tavLst>
                                        <p:tav tm="0">
                                          <p:val>
                                            <p:strVal val="#ppt_x"/>
                                          </p:val>
                                        </p:tav>
                                        <p:tav tm="100000">
                                          <p:val>
                                            <p:strVal val="#ppt_x"/>
                                          </p:val>
                                        </p:tav>
                                      </p:tavLst>
                                    </p:anim>
                                    <p:anim calcmode="lin" valueType="num">
                                      <p:cBhvr>
                                        <p:cTn id="37" dur="1000" fill="hold"/>
                                        <p:tgtEl>
                                          <p:spTgt spid="52"/>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22" presetClass="entr" presetSubtype="4"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down)">
                                      <p:cBhvr>
                                        <p:cTn id="41" dur="500"/>
                                        <p:tgtEl>
                                          <p:spTgt spid="54"/>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up)">
                                      <p:cBhvr>
                                        <p:cTn id="44" dur="500"/>
                                        <p:tgtEl>
                                          <p:spTgt spid="55"/>
                                        </p:tgtEl>
                                      </p:cBhvr>
                                    </p:animEffect>
                                  </p:childTnLst>
                                </p:cTn>
                              </p:par>
                            </p:childTnLst>
                          </p:cTn>
                        </p:par>
                        <p:par>
                          <p:cTn id="45" fill="hold">
                            <p:stCondLst>
                              <p:cond delay="3000"/>
                            </p:stCondLst>
                            <p:childTnLst>
                              <p:par>
                                <p:cTn id="46" presetID="16" presetClass="entr" presetSubtype="37" fill="hold" grpId="0" nodeType="after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barn(outVertical)">
                                      <p:cBhvr>
                                        <p:cTn id="48" dur="500"/>
                                        <p:tgtEl>
                                          <p:spTgt spid="57"/>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arn(outVertical)">
                                      <p:cBhvr>
                                        <p:cTn id="51" dur="500"/>
                                        <p:tgtEl>
                                          <p:spTgt spid="56"/>
                                        </p:tgtEl>
                                      </p:cBhvr>
                                    </p:animEffect>
                                  </p:childTnLst>
                                </p:cTn>
                              </p:par>
                            </p:childTnLst>
                          </p:cTn>
                        </p:par>
                        <p:par>
                          <p:cTn id="52" fill="hold">
                            <p:stCondLst>
                              <p:cond delay="3500"/>
                            </p:stCondLst>
                            <p:childTnLst>
                              <p:par>
                                <p:cTn id="53" presetID="16" presetClass="entr" presetSubtype="37"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barn(outVertical)">
                                      <p:cBhvr>
                                        <p:cTn id="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0" grpId="0" animBg="1"/>
      <p:bldP spid="51" grpId="0" animBg="1"/>
      <p:bldP spid="52" grpId="0"/>
      <p:bldP spid="53" grpId="0"/>
      <p:bldP spid="54" grpId="0" animBg="1"/>
      <p:bldP spid="55" grpId="0" animBg="1"/>
      <p:bldP spid="56" grpId="0" animBg="1"/>
      <p:bldP spid="57" grpId="0" animBg="1"/>
      <p:bldP spid="58"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
        <p:nvSpPr>
          <p:cNvPr id="37" name="Oval 4"/>
          <p:cNvSpPr>
            <a:spLocks noChangeArrowheads="1"/>
          </p:cNvSpPr>
          <p:nvPr/>
        </p:nvSpPr>
        <p:spPr bwMode="auto">
          <a:xfrm>
            <a:off x="4777801" y="1016000"/>
            <a:ext cx="956779" cy="970672"/>
          </a:xfrm>
          <a:prstGeom prst="ellipse">
            <a:avLst/>
          </a:prstGeom>
          <a:solidFill>
            <a:schemeClr val="bg1">
              <a:lumMod val="50000"/>
            </a:schemeClr>
          </a:solidFill>
          <a:ln w="12700">
            <a:noFill/>
            <a:round/>
          </a:ln>
          <a:effectLst/>
        </p:spPr>
        <p:txBody>
          <a:bodyPr wrap="none" lIns="72148" tIns="36075" rIns="72148" bIns="36075" anchor="ctr"/>
          <a:lstStyle/>
          <a:p>
            <a:endParaRPr lang="ko-KR" altLang="en-US" sz="1355">
              <a:solidFill>
                <a:srgbClr val="000000"/>
              </a:solidFill>
              <a:latin typeface="굴림" pitchFamily="34" charset="-127"/>
              <a:ea typeface="굴림" pitchFamily="34" charset="-127"/>
            </a:endParaRPr>
          </a:p>
        </p:txBody>
      </p:sp>
      <p:sp>
        <p:nvSpPr>
          <p:cNvPr id="38" name="Oval 4"/>
          <p:cNvSpPr>
            <a:spLocks noChangeArrowheads="1"/>
          </p:cNvSpPr>
          <p:nvPr/>
        </p:nvSpPr>
        <p:spPr bwMode="auto">
          <a:xfrm>
            <a:off x="4777801" y="1016000"/>
            <a:ext cx="956779" cy="970672"/>
          </a:xfrm>
          <a:prstGeom prst="ellipse">
            <a:avLst/>
          </a:prstGeom>
          <a:solidFill>
            <a:srgbClr val="005DA2"/>
          </a:solidFill>
          <a:ln w="12700">
            <a:noFill/>
            <a:round/>
          </a:ln>
        </p:spPr>
        <p:txBody>
          <a:bodyPr wrap="none" lIns="72148" tIns="36075" rIns="72148" bIns="36075" anchor="ctr"/>
          <a:lstStyle/>
          <a:p>
            <a:endParaRPr lang="ko-KR" altLang="en-US" sz="1355">
              <a:solidFill>
                <a:srgbClr val="000000"/>
              </a:solidFill>
              <a:latin typeface="굴림" pitchFamily="34" charset="-127"/>
              <a:ea typeface="굴림" pitchFamily="34" charset="-127"/>
            </a:endParaRPr>
          </a:p>
        </p:txBody>
      </p:sp>
      <p:sp>
        <p:nvSpPr>
          <p:cNvPr id="39" name="Oval 4"/>
          <p:cNvSpPr>
            <a:spLocks noChangeArrowheads="1"/>
          </p:cNvSpPr>
          <p:nvPr/>
        </p:nvSpPr>
        <p:spPr bwMode="auto">
          <a:xfrm>
            <a:off x="3713769" y="1454827"/>
            <a:ext cx="1308991" cy="1328000"/>
          </a:xfrm>
          <a:prstGeom prst="ellipse">
            <a:avLst/>
          </a:prstGeom>
          <a:solidFill>
            <a:srgbClr val="FFC400"/>
          </a:solidFill>
          <a:ln w="12700">
            <a:noFill/>
            <a:round/>
          </a:ln>
          <a:effectLst/>
        </p:spPr>
        <p:txBody>
          <a:bodyPr wrap="none" lIns="72148" tIns="36075" rIns="72148" bIns="36075" anchor="ctr"/>
          <a:lstStyle/>
          <a:p>
            <a:endParaRPr lang="ko-KR" altLang="en-US" sz="1355">
              <a:solidFill>
                <a:srgbClr val="000000"/>
              </a:solidFill>
              <a:latin typeface="굴림" pitchFamily="34" charset="-127"/>
              <a:ea typeface="굴림" pitchFamily="34" charset="-127"/>
            </a:endParaRPr>
          </a:p>
        </p:txBody>
      </p:sp>
      <p:sp>
        <p:nvSpPr>
          <p:cNvPr id="40" name="Oval 4"/>
          <p:cNvSpPr>
            <a:spLocks noChangeArrowheads="1"/>
          </p:cNvSpPr>
          <p:nvPr/>
        </p:nvSpPr>
        <p:spPr bwMode="auto">
          <a:xfrm>
            <a:off x="3713769" y="1851371"/>
            <a:ext cx="1308991" cy="931457"/>
          </a:xfrm>
          <a:custGeom>
            <a:avLst/>
            <a:gdLst/>
            <a:ahLst/>
            <a:cxnLst/>
            <a:rect l="l" t="t" r="r" b="b"/>
            <a:pathLst>
              <a:path w="1667532" h="1169451">
                <a:moveTo>
                  <a:pt x="71654" y="0"/>
                </a:moveTo>
                <a:lnTo>
                  <a:pt x="1595878" y="0"/>
                </a:lnTo>
                <a:cubicBezTo>
                  <a:pt x="1642324" y="102389"/>
                  <a:pt x="1667532" y="216148"/>
                  <a:pt x="1667532" y="335794"/>
                </a:cubicBezTo>
                <a:cubicBezTo>
                  <a:pt x="1667532" y="796210"/>
                  <a:pt x="1294242" y="1169451"/>
                  <a:pt x="833766" y="1169451"/>
                </a:cubicBezTo>
                <a:cubicBezTo>
                  <a:pt x="373290" y="1169451"/>
                  <a:pt x="0" y="796210"/>
                  <a:pt x="0" y="335794"/>
                </a:cubicBezTo>
                <a:cubicBezTo>
                  <a:pt x="0" y="216148"/>
                  <a:pt x="25208" y="102389"/>
                  <a:pt x="71654" y="0"/>
                </a:cubicBezTo>
                <a:close/>
              </a:path>
            </a:pathLst>
          </a:custGeom>
          <a:solidFill>
            <a:srgbClr val="005DA2"/>
          </a:solidFill>
          <a:ln w="12700">
            <a:noFill/>
            <a:round/>
          </a:ln>
        </p:spPr>
        <p:txBody>
          <a:bodyPr wrap="none" lIns="72148" tIns="36075" rIns="72148" bIns="36075" anchor="ctr"/>
          <a:lstStyle/>
          <a:p>
            <a:endParaRPr lang="ko-KR" altLang="en-US" sz="1355">
              <a:solidFill>
                <a:srgbClr val="000000"/>
              </a:solidFill>
              <a:latin typeface="굴림" pitchFamily="34" charset="-127"/>
              <a:ea typeface="굴림" pitchFamily="34" charset="-127"/>
            </a:endParaRPr>
          </a:p>
        </p:txBody>
      </p:sp>
      <p:sp>
        <p:nvSpPr>
          <p:cNvPr id="41" name="Oval 4"/>
          <p:cNvSpPr>
            <a:spLocks noChangeArrowheads="1"/>
          </p:cNvSpPr>
          <p:nvPr/>
        </p:nvSpPr>
        <p:spPr bwMode="auto">
          <a:xfrm>
            <a:off x="2479008" y="2064767"/>
            <a:ext cx="1613309" cy="1636951"/>
          </a:xfrm>
          <a:prstGeom prst="ellipse">
            <a:avLst/>
          </a:prstGeom>
          <a:solidFill>
            <a:srgbClr val="FFC400"/>
          </a:solidFill>
          <a:ln w="12700">
            <a:noFill/>
            <a:round/>
          </a:ln>
          <a:effectLst/>
        </p:spPr>
        <p:txBody>
          <a:bodyPr wrap="none" lIns="72148" tIns="36075" rIns="72148" bIns="36075" anchor="ctr"/>
          <a:lstStyle/>
          <a:p>
            <a:endParaRPr lang="ko-KR" altLang="en-US" sz="1355">
              <a:solidFill>
                <a:srgbClr val="000000"/>
              </a:solidFill>
              <a:latin typeface="굴림" pitchFamily="34" charset="-127"/>
              <a:ea typeface="굴림" pitchFamily="34" charset="-127"/>
            </a:endParaRPr>
          </a:p>
        </p:txBody>
      </p:sp>
      <p:sp>
        <p:nvSpPr>
          <p:cNvPr id="42" name="Oval 4"/>
          <p:cNvSpPr>
            <a:spLocks noChangeArrowheads="1"/>
          </p:cNvSpPr>
          <p:nvPr/>
        </p:nvSpPr>
        <p:spPr bwMode="auto">
          <a:xfrm>
            <a:off x="2479008" y="2869502"/>
            <a:ext cx="1613309" cy="832217"/>
          </a:xfrm>
          <a:custGeom>
            <a:avLst/>
            <a:gdLst/>
            <a:ahLst/>
            <a:cxnLst/>
            <a:rect l="l" t="t" r="r" b="b"/>
            <a:pathLst>
              <a:path w="2055204" h="1044854">
                <a:moveTo>
                  <a:pt x="871" y="0"/>
                </a:moveTo>
                <a:lnTo>
                  <a:pt x="2054333" y="0"/>
                </a:lnTo>
                <a:cubicBezTo>
                  <a:pt x="2055157" y="5732"/>
                  <a:pt x="2055204" y="11487"/>
                  <a:pt x="2055204" y="17253"/>
                </a:cubicBezTo>
                <a:cubicBezTo>
                  <a:pt x="2055204" y="584781"/>
                  <a:pt x="1595131" y="1044854"/>
                  <a:pt x="1027602" y="1044854"/>
                </a:cubicBezTo>
                <a:cubicBezTo>
                  <a:pt x="460073" y="1044854"/>
                  <a:pt x="0" y="584781"/>
                  <a:pt x="0" y="17253"/>
                </a:cubicBezTo>
                <a:close/>
              </a:path>
            </a:pathLst>
          </a:custGeom>
          <a:solidFill>
            <a:srgbClr val="005DA2"/>
          </a:solidFill>
          <a:ln w="12700">
            <a:noFill/>
            <a:round/>
          </a:ln>
        </p:spPr>
        <p:txBody>
          <a:bodyPr wrap="none" lIns="72148" tIns="36075" rIns="72148" bIns="36075" anchor="ctr"/>
          <a:lstStyle/>
          <a:p>
            <a:endParaRPr lang="ko-KR" altLang="en-US" sz="1355">
              <a:solidFill>
                <a:srgbClr val="000000"/>
              </a:solidFill>
              <a:latin typeface="굴림" pitchFamily="34" charset="-127"/>
              <a:ea typeface="굴림" pitchFamily="34" charset="-127"/>
            </a:endParaRPr>
          </a:p>
        </p:txBody>
      </p:sp>
      <p:sp>
        <p:nvSpPr>
          <p:cNvPr id="43" name="Oval 4"/>
          <p:cNvSpPr>
            <a:spLocks noChangeArrowheads="1"/>
          </p:cNvSpPr>
          <p:nvPr/>
        </p:nvSpPr>
        <p:spPr bwMode="auto">
          <a:xfrm>
            <a:off x="1021014" y="2848228"/>
            <a:ext cx="1980161" cy="2009180"/>
          </a:xfrm>
          <a:prstGeom prst="ellipse">
            <a:avLst/>
          </a:prstGeom>
          <a:solidFill>
            <a:srgbClr val="FFC400"/>
          </a:solidFill>
          <a:ln w="12700">
            <a:noFill/>
            <a:round/>
          </a:ln>
          <a:effectLst/>
        </p:spPr>
        <p:txBody>
          <a:bodyPr wrap="none" lIns="72148" tIns="36075" rIns="72148" bIns="36075" anchor="ctr"/>
          <a:lstStyle/>
          <a:p>
            <a:endParaRPr lang="ko-KR" altLang="en-US" sz="1355">
              <a:solidFill>
                <a:srgbClr val="000000"/>
              </a:solidFill>
              <a:latin typeface="굴림" pitchFamily="34" charset="-127"/>
              <a:ea typeface="굴림" pitchFamily="34" charset="-127"/>
            </a:endParaRPr>
          </a:p>
        </p:txBody>
      </p:sp>
      <p:sp>
        <p:nvSpPr>
          <p:cNvPr id="44" name="Oval 4"/>
          <p:cNvSpPr>
            <a:spLocks noChangeArrowheads="1"/>
          </p:cNvSpPr>
          <p:nvPr/>
        </p:nvSpPr>
        <p:spPr bwMode="auto">
          <a:xfrm>
            <a:off x="1191617" y="4416544"/>
            <a:ext cx="1638957" cy="440863"/>
          </a:xfrm>
          <a:custGeom>
            <a:avLst/>
            <a:gdLst/>
            <a:ahLst/>
            <a:cxnLst/>
            <a:rect l="l" t="t" r="r" b="b"/>
            <a:pathLst>
              <a:path w="2087877" h="553506">
                <a:moveTo>
                  <a:pt x="0" y="0"/>
                </a:moveTo>
                <a:lnTo>
                  <a:pt x="2087877" y="0"/>
                </a:lnTo>
                <a:cubicBezTo>
                  <a:pt x="1861113" y="334090"/>
                  <a:pt x="1478149" y="553506"/>
                  <a:pt x="1043938" y="553506"/>
                </a:cubicBezTo>
                <a:cubicBezTo>
                  <a:pt x="609727" y="553506"/>
                  <a:pt x="226764" y="334090"/>
                  <a:pt x="0" y="0"/>
                </a:cubicBezTo>
                <a:close/>
              </a:path>
            </a:pathLst>
          </a:custGeom>
          <a:solidFill>
            <a:srgbClr val="005DA2"/>
          </a:solidFill>
          <a:ln w="12700">
            <a:noFill/>
            <a:round/>
          </a:ln>
        </p:spPr>
        <p:txBody>
          <a:bodyPr wrap="none" lIns="72148" tIns="36075" rIns="72148" bIns="36075" anchor="ctr"/>
          <a:lstStyle/>
          <a:p>
            <a:endParaRPr lang="ko-KR" altLang="en-US" sz="1355">
              <a:solidFill>
                <a:srgbClr val="000000"/>
              </a:solidFill>
              <a:latin typeface="굴림" pitchFamily="34" charset="-127"/>
              <a:ea typeface="굴림" pitchFamily="34" charset="-127"/>
            </a:endParaRPr>
          </a:p>
        </p:txBody>
      </p:sp>
      <p:sp>
        <p:nvSpPr>
          <p:cNvPr id="45" name="TextBox 11"/>
          <p:cNvSpPr txBox="1"/>
          <p:nvPr/>
        </p:nvSpPr>
        <p:spPr>
          <a:xfrm>
            <a:off x="1374880" y="3649102"/>
            <a:ext cx="1261395" cy="407433"/>
          </a:xfrm>
          <a:prstGeom prst="rect">
            <a:avLst/>
          </a:prstGeom>
          <a:noFill/>
        </p:spPr>
        <p:txBody>
          <a:bodyPr wrap="none" lIns="72148" tIns="36075" rIns="72148" bIns="36075" rtlCol="0" anchor="ctr">
            <a:spAutoFit/>
          </a:bodyPr>
          <a:lstStyle/>
          <a:p>
            <a:r>
              <a:rPr lang="zh-CN" altLang="en-US" sz="2175" dirty="0">
                <a:solidFill>
                  <a:schemeClr val="bg1"/>
                </a:solidFill>
                <a:latin typeface="微软雅黑" panose="020B0503020204020204" pitchFamily="34" charset="-122"/>
                <a:ea typeface="微软雅黑" panose="020B0503020204020204" pitchFamily="34" charset="-122"/>
              </a:rPr>
              <a:t>添加文字</a:t>
            </a:r>
            <a:endParaRPr lang="zh-CN" altLang="en-US" sz="2175" dirty="0">
              <a:solidFill>
                <a:schemeClr val="bg1"/>
              </a:solidFill>
              <a:latin typeface="微软雅黑" panose="020B0503020204020204" pitchFamily="34" charset="-122"/>
              <a:ea typeface="微软雅黑" panose="020B0503020204020204" pitchFamily="34" charset="-122"/>
            </a:endParaRPr>
          </a:p>
        </p:txBody>
      </p:sp>
      <p:sp>
        <p:nvSpPr>
          <p:cNvPr id="46" name="TextBox 12"/>
          <p:cNvSpPr txBox="1"/>
          <p:nvPr/>
        </p:nvSpPr>
        <p:spPr>
          <a:xfrm>
            <a:off x="2736473" y="2393823"/>
            <a:ext cx="1107507" cy="361267"/>
          </a:xfrm>
          <a:prstGeom prst="rect">
            <a:avLst/>
          </a:prstGeom>
          <a:noFill/>
        </p:spPr>
        <p:txBody>
          <a:bodyPr wrap="none" lIns="72148" tIns="36075" rIns="72148" bIns="36075" rtlCol="0" anchor="ctr">
            <a:spAutoFit/>
          </a:bodyPr>
          <a:lstStyle/>
          <a:p>
            <a:r>
              <a:rPr lang="zh-CN" altLang="en-US" sz="1875" dirty="0">
                <a:solidFill>
                  <a:schemeClr val="bg1"/>
                </a:solidFill>
                <a:latin typeface="微软雅黑" panose="020B0503020204020204" pitchFamily="34" charset="-122"/>
                <a:ea typeface="微软雅黑" panose="020B0503020204020204" pitchFamily="34" charset="-122"/>
              </a:rPr>
              <a:t>添加文字</a:t>
            </a:r>
            <a:endParaRPr lang="zh-CN" altLang="en-US" sz="1875" dirty="0">
              <a:solidFill>
                <a:schemeClr val="bg1"/>
              </a:solidFill>
              <a:latin typeface="微软雅黑" panose="020B0503020204020204" pitchFamily="34" charset="-122"/>
              <a:ea typeface="微软雅黑" panose="020B0503020204020204" pitchFamily="34" charset="-122"/>
            </a:endParaRPr>
          </a:p>
        </p:txBody>
      </p:sp>
      <p:sp>
        <p:nvSpPr>
          <p:cNvPr id="47" name="TextBox 13"/>
          <p:cNvSpPr txBox="1"/>
          <p:nvPr/>
        </p:nvSpPr>
        <p:spPr>
          <a:xfrm>
            <a:off x="3893116" y="1992492"/>
            <a:ext cx="838202" cy="281501"/>
          </a:xfrm>
          <a:prstGeom prst="rect">
            <a:avLst/>
          </a:prstGeom>
          <a:noFill/>
        </p:spPr>
        <p:txBody>
          <a:bodyPr wrap="none" lIns="72148" tIns="36075" rIns="72148" bIns="36075" rtlCol="0" anchor="ctr">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添加文字</a:t>
            </a:r>
            <a:endParaRPr lang="zh-CN" altLang="en-US" sz="1355" dirty="0">
              <a:solidFill>
                <a:schemeClr val="bg1"/>
              </a:solidFill>
              <a:latin typeface="微软雅黑" panose="020B0503020204020204" pitchFamily="34" charset="-122"/>
              <a:ea typeface="微软雅黑" panose="020B0503020204020204" pitchFamily="34" charset="-122"/>
            </a:endParaRPr>
          </a:p>
        </p:txBody>
      </p:sp>
      <p:cxnSp>
        <p:nvCxnSpPr>
          <p:cNvPr id="48" name="直接连接符 47"/>
          <p:cNvCxnSpPr/>
          <p:nvPr/>
        </p:nvCxnSpPr>
        <p:spPr>
          <a:xfrm>
            <a:off x="5257515" y="1636163"/>
            <a:ext cx="841329"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49" name="直接连接符 48"/>
          <p:cNvCxnSpPr/>
          <p:nvPr/>
        </p:nvCxnSpPr>
        <p:spPr>
          <a:xfrm>
            <a:off x="4359501" y="2367887"/>
            <a:ext cx="1739344"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50" name="直接连接符 49"/>
          <p:cNvCxnSpPr/>
          <p:nvPr/>
        </p:nvCxnSpPr>
        <p:spPr>
          <a:xfrm>
            <a:off x="3248627" y="3201564"/>
            <a:ext cx="2850217"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51" name="直接连接符 50"/>
          <p:cNvCxnSpPr/>
          <p:nvPr/>
        </p:nvCxnSpPr>
        <p:spPr>
          <a:xfrm>
            <a:off x="2011094" y="4070083"/>
            <a:ext cx="4087750"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52" name="TextBox 18"/>
          <p:cNvSpPr txBox="1"/>
          <p:nvPr/>
        </p:nvSpPr>
        <p:spPr>
          <a:xfrm>
            <a:off x="6164823" y="3852818"/>
            <a:ext cx="3029977" cy="552601"/>
          </a:xfrm>
          <a:prstGeom prst="rect">
            <a:avLst/>
          </a:prstGeom>
          <a:noFill/>
        </p:spPr>
        <p:txBody>
          <a:bodyPr wrap="square" lIns="72148" tIns="36075" rIns="72148" bIns="3607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TextBox 19"/>
          <p:cNvSpPr txBox="1"/>
          <p:nvPr/>
        </p:nvSpPr>
        <p:spPr>
          <a:xfrm>
            <a:off x="6164823" y="2997646"/>
            <a:ext cx="3029977" cy="552601"/>
          </a:xfrm>
          <a:prstGeom prst="rect">
            <a:avLst/>
          </a:prstGeom>
          <a:noFill/>
        </p:spPr>
        <p:txBody>
          <a:bodyPr wrap="square" lIns="72148" tIns="36075" rIns="72148" bIns="3607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4" name="TextBox 20"/>
          <p:cNvSpPr txBox="1"/>
          <p:nvPr/>
        </p:nvSpPr>
        <p:spPr>
          <a:xfrm>
            <a:off x="6164823" y="2142474"/>
            <a:ext cx="3029977" cy="552601"/>
          </a:xfrm>
          <a:prstGeom prst="rect">
            <a:avLst/>
          </a:prstGeom>
          <a:noFill/>
        </p:spPr>
        <p:txBody>
          <a:bodyPr wrap="square" lIns="72148" tIns="36075" rIns="72148" bIns="3607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5" name="TextBox 21"/>
          <p:cNvSpPr txBox="1"/>
          <p:nvPr/>
        </p:nvSpPr>
        <p:spPr>
          <a:xfrm>
            <a:off x="6164823" y="1451695"/>
            <a:ext cx="3029977" cy="552601"/>
          </a:xfrm>
          <a:prstGeom prst="rect">
            <a:avLst/>
          </a:prstGeom>
          <a:noFill/>
        </p:spPr>
        <p:txBody>
          <a:bodyPr wrap="square" lIns="72148" tIns="36075" rIns="72148" bIns="3607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TextBox 22"/>
          <p:cNvSpPr txBox="1"/>
          <p:nvPr/>
        </p:nvSpPr>
        <p:spPr>
          <a:xfrm>
            <a:off x="4862903" y="1372639"/>
            <a:ext cx="761258" cy="257392"/>
          </a:xfrm>
          <a:prstGeom prst="rect">
            <a:avLst/>
          </a:prstGeom>
          <a:noFill/>
        </p:spPr>
        <p:txBody>
          <a:bodyPr wrap="none" lIns="72148" tIns="36075" rIns="72148" bIns="36075" rtlCol="0" anchor="ctr">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添加文字</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2000">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14:bounceEnd="42000">
                                          <p:cBhvr additive="base">
                                            <p:cTn id="12" dur="500" fill="hold"/>
                                            <p:tgtEl>
                                              <p:spTgt spid="37"/>
                                            </p:tgtEl>
                                            <p:attrNameLst>
                                              <p:attrName>ppt_x</p:attrName>
                                            </p:attrNameLst>
                                          </p:cBhvr>
                                          <p:tavLst>
                                            <p:tav tm="0">
                                              <p:val>
                                                <p:strVal val="#ppt_x"/>
                                              </p:val>
                                            </p:tav>
                                            <p:tav tm="100000">
                                              <p:val>
                                                <p:strVal val="#ppt_x"/>
                                              </p:val>
                                            </p:tav>
                                          </p:tavLst>
                                        </p:anim>
                                        <p:anim calcmode="lin" valueType="num" p14:bounceEnd="42000">
                                          <p:cBhvr additive="base">
                                            <p:cTn id="13" dur="500" fill="hold"/>
                                            <p:tgtEl>
                                              <p:spTgt spid="37"/>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14:presetBounceEnd="42000">
                                      <p:stCondLst>
                                        <p:cond delay="200"/>
                                      </p:stCondLst>
                                      <p:childTnLst>
                                        <p:set>
                                          <p:cBhvr>
                                            <p:cTn id="15" dur="1" fill="hold">
                                              <p:stCondLst>
                                                <p:cond delay="0"/>
                                              </p:stCondLst>
                                            </p:cTn>
                                            <p:tgtEl>
                                              <p:spTgt spid="39"/>
                                            </p:tgtEl>
                                            <p:attrNameLst>
                                              <p:attrName>style.visibility</p:attrName>
                                            </p:attrNameLst>
                                          </p:cBhvr>
                                          <p:to>
                                            <p:strVal val="visible"/>
                                          </p:to>
                                        </p:set>
                                        <p:anim calcmode="lin" valueType="num" p14:bounceEnd="42000">
                                          <p:cBhvr additive="base">
                                            <p:cTn id="16" dur="500" fill="hold"/>
                                            <p:tgtEl>
                                              <p:spTgt spid="39"/>
                                            </p:tgtEl>
                                            <p:attrNameLst>
                                              <p:attrName>ppt_x</p:attrName>
                                            </p:attrNameLst>
                                          </p:cBhvr>
                                          <p:tavLst>
                                            <p:tav tm="0">
                                              <p:val>
                                                <p:strVal val="#ppt_x"/>
                                              </p:val>
                                            </p:tav>
                                            <p:tav tm="100000">
                                              <p:val>
                                                <p:strVal val="#ppt_x"/>
                                              </p:val>
                                            </p:tav>
                                          </p:tavLst>
                                        </p:anim>
                                        <p:anim calcmode="lin" valueType="num" p14:bounceEnd="42000">
                                          <p:cBhvr additive="base">
                                            <p:cTn id="17" dur="500" fill="hold"/>
                                            <p:tgtEl>
                                              <p:spTgt spid="39"/>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14:presetBounceEnd="42000">
                                      <p:stCondLst>
                                        <p:cond delay="400"/>
                                      </p:stCondLst>
                                      <p:childTnLst>
                                        <p:set>
                                          <p:cBhvr>
                                            <p:cTn id="19" dur="1" fill="hold">
                                              <p:stCondLst>
                                                <p:cond delay="0"/>
                                              </p:stCondLst>
                                            </p:cTn>
                                            <p:tgtEl>
                                              <p:spTgt spid="41"/>
                                            </p:tgtEl>
                                            <p:attrNameLst>
                                              <p:attrName>style.visibility</p:attrName>
                                            </p:attrNameLst>
                                          </p:cBhvr>
                                          <p:to>
                                            <p:strVal val="visible"/>
                                          </p:to>
                                        </p:set>
                                        <p:anim calcmode="lin" valueType="num" p14:bounceEnd="42000">
                                          <p:cBhvr additive="base">
                                            <p:cTn id="20" dur="500" fill="hold"/>
                                            <p:tgtEl>
                                              <p:spTgt spid="41"/>
                                            </p:tgtEl>
                                            <p:attrNameLst>
                                              <p:attrName>ppt_x</p:attrName>
                                            </p:attrNameLst>
                                          </p:cBhvr>
                                          <p:tavLst>
                                            <p:tav tm="0">
                                              <p:val>
                                                <p:strVal val="#ppt_x"/>
                                              </p:val>
                                            </p:tav>
                                            <p:tav tm="100000">
                                              <p:val>
                                                <p:strVal val="#ppt_x"/>
                                              </p:val>
                                            </p:tav>
                                          </p:tavLst>
                                        </p:anim>
                                        <p:anim calcmode="lin" valueType="num" p14:bounceEnd="42000">
                                          <p:cBhvr additive="base">
                                            <p:cTn id="21" dur="500" fill="hold"/>
                                            <p:tgtEl>
                                              <p:spTgt spid="41"/>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14:presetBounceEnd="42000">
                                      <p:stCondLst>
                                        <p:cond delay="600"/>
                                      </p:stCondLst>
                                      <p:childTnLst>
                                        <p:set>
                                          <p:cBhvr>
                                            <p:cTn id="23" dur="1" fill="hold">
                                              <p:stCondLst>
                                                <p:cond delay="0"/>
                                              </p:stCondLst>
                                            </p:cTn>
                                            <p:tgtEl>
                                              <p:spTgt spid="43"/>
                                            </p:tgtEl>
                                            <p:attrNameLst>
                                              <p:attrName>style.visibility</p:attrName>
                                            </p:attrNameLst>
                                          </p:cBhvr>
                                          <p:to>
                                            <p:strVal val="visible"/>
                                          </p:to>
                                        </p:set>
                                        <p:anim calcmode="lin" valueType="num" p14:bounceEnd="42000">
                                          <p:cBhvr additive="base">
                                            <p:cTn id="24" dur="500" fill="hold"/>
                                            <p:tgtEl>
                                              <p:spTgt spid="43"/>
                                            </p:tgtEl>
                                            <p:attrNameLst>
                                              <p:attrName>ppt_x</p:attrName>
                                            </p:attrNameLst>
                                          </p:cBhvr>
                                          <p:tavLst>
                                            <p:tav tm="0">
                                              <p:val>
                                                <p:strVal val="#ppt_x"/>
                                              </p:val>
                                            </p:tav>
                                            <p:tav tm="100000">
                                              <p:val>
                                                <p:strVal val="#ppt_x"/>
                                              </p:val>
                                            </p:tav>
                                          </p:tavLst>
                                        </p:anim>
                                        <p:anim calcmode="lin" valueType="num" p14:bounceEnd="42000">
                                          <p:cBhvr additive="base">
                                            <p:cTn id="25" dur="500" fill="hold"/>
                                            <p:tgtEl>
                                              <p:spTgt spid="4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down)">
                                          <p:cBhvr>
                                            <p:cTn id="29" dur="500"/>
                                            <p:tgtEl>
                                              <p:spTgt spid="44"/>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left)">
                                          <p:cBhvr>
                                            <p:cTn id="39" dur="500"/>
                                            <p:tgtEl>
                                              <p:spTgt spid="51"/>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500"/>
                                            <p:tgtEl>
                                              <p:spTgt spid="52"/>
                                            </p:tgtEl>
                                          </p:cBhvr>
                                        </p:animEffect>
                                      </p:childTnLst>
                                    </p:cTn>
                                  </p:par>
                                </p:childTnLst>
                              </p:cTn>
                            </p:par>
                            <p:par>
                              <p:cTn id="44" fill="hold">
                                <p:stCondLst>
                                  <p:cond delay="3500"/>
                                </p:stCondLst>
                                <p:childTnLst>
                                  <p:par>
                                    <p:cTn id="45" presetID="22" presetClass="entr" presetSubtype="4"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childTnLst>
                              </p:cTn>
                            </p:par>
                            <p:par>
                              <p:cTn id="48" fill="hold">
                                <p:stCondLst>
                                  <p:cond delay="4000"/>
                                </p:stCondLst>
                                <p:childTnLst>
                                  <p:par>
                                    <p:cTn id="49" presetID="42" presetClass="entr" presetSubtype="0" fill="hold" grpId="0"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1000"/>
                                            <p:tgtEl>
                                              <p:spTgt spid="46"/>
                                            </p:tgtEl>
                                          </p:cBhvr>
                                        </p:animEffect>
                                        <p:anim calcmode="lin" valueType="num">
                                          <p:cBhvr>
                                            <p:cTn id="52" dur="1000" fill="hold"/>
                                            <p:tgtEl>
                                              <p:spTgt spid="46"/>
                                            </p:tgtEl>
                                            <p:attrNameLst>
                                              <p:attrName>ppt_x</p:attrName>
                                            </p:attrNameLst>
                                          </p:cBhvr>
                                          <p:tavLst>
                                            <p:tav tm="0">
                                              <p:val>
                                                <p:strVal val="#ppt_x"/>
                                              </p:val>
                                            </p:tav>
                                            <p:tav tm="100000">
                                              <p:val>
                                                <p:strVal val="#ppt_x"/>
                                              </p:val>
                                            </p:tav>
                                          </p:tavLst>
                                        </p:anim>
                                        <p:anim calcmode="lin" valueType="num">
                                          <p:cBhvr>
                                            <p:cTn id="53" dur="1000" fill="hold"/>
                                            <p:tgtEl>
                                              <p:spTgt spid="46"/>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22" presetClass="entr" presetSubtype="8" fill="hold"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left)">
                                          <p:cBhvr>
                                            <p:cTn id="57" dur="500"/>
                                            <p:tgtEl>
                                              <p:spTgt spid="50"/>
                                            </p:tgtEl>
                                          </p:cBhvr>
                                        </p:animEffect>
                                      </p:childTnLst>
                                    </p:cTn>
                                  </p:par>
                                </p:childTnLst>
                              </p:cTn>
                            </p:par>
                            <p:par>
                              <p:cTn id="58" fill="hold">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wipe(left)">
                                          <p:cBhvr>
                                            <p:cTn id="61" dur="500"/>
                                            <p:tgtEl>
                                              <p:spTgt spid="53"/>
                                            </p:tgtEl>
                                          </p:cBhvr>
                                        </p:animEffect>
                                      </p:childTnLst>
                                    </p:cTn>
                                  </p:par>
                                </p:childTnLst>
                              </p:cTn>
                            </p:par>
                            <p:par>
                              <p:cTn id="62" fill="hold">
                                <p:stCondLst>
                                  <p:cond delay="6000"/>
                                </p:stCondLst>
                                <p:childTnLst>
                                  <p:par>
                                    <p:cTn id="63" presetID="22" presetClass="entr" presetSubtype="4" fill="hold" grpId="0" nodeType="after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down)">
                                          <p:cBhvr>
                                            <p:cTn id="65" dur="500"/>
                                            <p:tgtEl>
                                              <p:spTgt spid="40"/>
                                            </p:tgtEl>
                                          </p:cBhvr>
                                        </p:animEffect>
                                      </p:childTnLst>
                                    </p:cTn>
                                  </p:par>
                                </p:childTnLst>
                              </p:cTn>
                            </p:par>
                            <p:par>
                              <p:cTn id="66" fill="hold">
                                <p:stCondLst>
                                  <p:cond delay="6500"/>
                                </p:stCondLst>
                                <p:childTnLst>
                                  <p:par>
                                    <p:cTn id="67" presetID="42" presetClass="entr" presetSubtype="0" fill="hold" grpId="0" nodeType="after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childTnLst>
                              </p:cTn>
                            </p:par>
                            <p:par>
                              <p:cTn id="72" fill="hold">
                                <p:stCondLst>
                                  <p:cond delay="7500"/>
                                </p:stCondLst>
                                <p:childTnLst>
                                  <p:par>
                                    <p:cTn id="73" presetID="22" presetClass="entr" presetSubtype="8" fill="hold"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left)">
                                          <p:cBhvr>
                                            <p:cTn id="75" dur="500"/>
                                            <p:tgtEl>
                                              <p:spTgt spid="49"/>
                                            </p:tgtEl>
                                          </p:cBhvr>
                                        </p:animEffect>
                                      </p:childTnLst>
                                    </p:cTn>
                                  </p:par>
                                </p:childTnLst>
                              </p:cTn>
                            </p:par>
                            <p:par>
                              <p:cTn id="76" fill="hold">
                                <p:stCondLst>
                                  <p:cond delay="8000"/>
                                </p:stCondLst>
                                <p:childTnLst>
                                  <p:par>
                                    <p:cTn id="77" presetID="22" presetClass="entr" presetSubtype="8" fill="hold" grpId="0" nodeType="after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left)">
                                          <p:cBhvr>
                                            <p:cTn id="79" dur="500"/>
                                            <p:tgtEl>
                                              <p:spTgt spid="54"/>
                                            </p:tgtEl>
                                          </p:cBhvr>
                                        </p:animEffect>
                                      </p:childTnLst>
                                    </p:cTn>
                                  </p:par>
                                </p:childTnLst>
                              </p:cTn>
                            </p:par>
                            <p:par>
                              <p:cTn id="80" fill="hold">
                                <p:stCondLst>
                                  <p:cond delay="8500"/>
                                </p:stCondLst>
                                <p:childTnLst>
                                  <p:par>
                                    <p:cTn id="81" presetID="22" presetClass="entr" presetSubtype="4"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down)">
                                          <p:cBhvr>
                                            <p:cTn id="83" dur="500"/>
                                            <p:tgtEl>
                                              <p:spTgt spid="38"/>
                                            </p:tgtEl>
                                          </p:cBhvr>
                                        </p:animEffect>
                                      </p:childTnLst>
                                    </p:cTn>
                                  </p:par>
                                </p:childTnLst>
                              </p:cTn>
                            </p:par>
                            <p:par>
                              <p:cTn id="84" fill="hold">
                                <p:stCondLst>
                                  <p:cond delay="9000"/>
                                </p:stCondLst>
                                <p:childTnLst>
                                  <p:par>
                                    <p:cTn id="85" presetID="42" presetClass="entr" presetSubtype="0" fill="hold" grpId="0" nodeType="after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1000"/>
                                            <p:tgtEl>
                                              <p:spTgt spid="56"/>
                                            </p:tgtEl>
                                          </p:cBhvr>
                                        </p:animEffect>
                                        <p:anim calcmode="lin" valueType="num">
                                          <p:cBhvr>
                                            <p:cTn id="88" dur="1000" fill="hold"/>
                                            <p:tgtEl>
                                              <p:spTgt spid="56"/>
                                            </p:tgtEl>
                                            <p:attrNameLst>
                                              <p:attrName>ppt_x</p:attrName>
                                            </p:attrNameLst>
                                          </p:cBhvr>
                                          <p:tavLst>
                                            <p:tav tm="0">
                                              <p:val>
                                                <p:strVal val="#ppt_x"/>
                                              </p:val>
                                            </p:tav>
                                            <p:tav tm="100000">
                                              <p:val>
                                                <p:strVal val="#ppt_x"/>
                                              </p:val>
                                            </p:tav>
                                          </p:tavLst>
                                        </p:anim>
                                        <p:anim calcmode="lin" valueType="num">
                                          <p:cBhvr>
                                            <p:cTn id="89" dur="1000" fill="hold"/>
                                            <p:tgtEl>
                                              <p:spTgt spid="56"/>
                                            </p:tgtEl>
                                            <p:attrNameLst>
                                              <p:attrName>ppt_y</p:attrName>
                                            </p:attrNameLst>
                                          </p:cBhvr>
                                          <p:tavLst>
                                            <p:tav tm="0">
                                              <p:val>
                                                <p:strVal val="#ppt_y+.1"/>
                                              </p:val>
                                            </p:tav>
                                            <p:tav tm="100000">
                                              <p:val>
                                                <p:strVal val="#ppt_y"/>
                                              </p:val>
                                            </p:tav>
                                          </p:tavLst>
                                        </p:anim>
                                      </p:childTnLst>
                                    </p:cTn>
                                  </p:par>
                                </p:childTnLst>
                              </p:cTn>
                            </p:par>
                            <p:par>
                              <p:cTn id="90" fill="hold">
                                <p:stCondLst>
                                  <p:cond delay="10000"/>
                                </p:stCondLst>
                                <p:childTnLst>
                                  <p:par>
                                    <p:cTn id="91" presetID="22" presetClass="entr" presetSubtype="8" fill="hold" nodeType="after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left)">
                                          <p:cBhvr>
                                            <p:cTn id="93" dur="500"/>
                                            <p:tgtEl>
                                              <p:spTgt spid="48"/>
                                            </p:tgtEl>
                                          </p:cBhvr>
                                        </p:animEffect>
                                      </p:childTnLst>
                                    </p:cTn>
                                  </p:par>
                                </p:childTnLst>
                              </p:cTn>
                            </p:par>
                            <p:par>
                              <p:cTn id="94" fill="hold">
                                <p:stCondLst>
                                  <p:cond delay="10500"/>
                                </p:stCondLst>
                                <p:childTnLst>
                                  <p:par>
                                    <p:cTn id="95" presetID="22" presetClass="entr" presetSubtype="8" fill="hold" grpId="0" nodeType="after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wipe(left)">
                                          <p:cBhvr>
                                            <p:cTn id="9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animBg="1"/>
          <p:bldP spid="38" grpId="0" animBg="1"/>
          <p:bldP spid="39" grpId="0" animBg="1"/>
          <p:bldP spid="40" grpId="0" animBg="1"/>
          <p:bldP spid="41" grpId="0" animBg="1"/>
          <p:bldP spid="42" grpId="0" animBg="1"/>
          <p:bldP spid="43" grpId="0" animBg="1"/>
          <p:bldP spid="44" grpId="0" animBg="1"/>
          <p:bldP spid="45" grpId="0"/>
          <p:bldP spid="46" grpId="0"/>
          <p:bldP spid="47" grpId="0"/>
          <p:bldP spid="52" grpId="0"/>
          <p:bldP spid="53" grpId="0"/>
          <p:bldP spid="54" grpId="0"/>
          <p:bldP spid="55" grpId="0"/>
          <p:bldP spid="5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20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4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500" fill="hold"/>
                                            <p:tgtEl>
                                              <p:spTgt spid="41"/>
                                            </p:tgtEl>
                                            <p:attrNameLst>
                                              <p:attrName>ppt_x</p:attrName>
                                            </p:attrNameLst>
                                          </p:cBhvr>
                                          <p:tavLst>
                                            <p:tav tm="0">
                                              <p:val>
                                                <p:strVal val="#ppt_x"/>
                                              </p:val>
                                            </p:tav>
                                            <p:tav tm="100000">
                                              <p:val>
                                                <p:strVal val="#ppt_x"/>
                                              </p:val>
                                            </p:tav>
                                          </p:tavLst>
                                        </p:anim>
                                        <p:anim calcmode="lin" valueType="num">
                                          <p:cBhvr additive="base">
                                            <p:cTn id="21" dur="500" fill="hold"/>
                                            <p:tgtEl>
                                              <p:spTgt spid="41"/>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60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down)">
                                          <p:cBhvr>
                                            <p:cTn id="29" dur="500"/>
                                            <p:tgtEl>
                                              <p:spTgt spid="44"/>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left)">
                                          <p:cBhvr>
                                            <p:cTn id="39" dur="500"/>
                                            <p:tgtEl>
                                              <p:spTgt spid="51"/>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500"/>
                                            <p:tgtEl>
                                              <p:spTgt spid="52"/>
                                            </p:tgtEl>
                                          </p:cBhvr>
                                        </p:animEffect>
                                      </p:childTnLst>
                                    </p:cTn>
                                  </p:par>
                                </p:childTnLst>
                              </p:cTn>
                            </p:par>
                            <p:par>
                              <p:cTn id="44" fill="hold">
                                <p:stCondLst>
                                  <p:cond delay="3500"/>
                                </p:stCondLst>
                                <p:childTnLst>
                                  <p:par>
                                    <p:cTn id="45" presetID="22" presetClass="entr" presetSubtype="4"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childTnLst>
                              </p:cTn>
                            </p:par>
                            <p:par>
                              <p:cTn id="48" fill="hold">
                                <p:stCondLst>
                                  <p:cond delay="4000"/>
                                </p:stCondLst>
                                <p:childTnLst>
                                  <p:par>
                                    <p:cTn id="49" presetID="42" presetClass="entr" presetSubtype="0" fill="hold" grpId="0"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1000"/>
                                            <p:tgtEl>
                                              <p:spTgt spid="46"/>
                                            </p:tgtEl>
                                          </p:cBhvr>
                                        </p:animEffect>
                                        <p:anim calcmode="lin" valueType="num">
                                          <p:cBhvr>
                                            <p:cTn id="52" dur="1000" fill="hold"/>
                                            <p:tgtEl>
                                              <p:spTgt spid="46"/>
                                            </p:tgtEl>
                                            <p:attrNameLst>
                                              <p:attrName>ppt_x</p:attrName>
                                            </p:attrNameLst>
                                          </p:cBhvr>
                                          <p:tavLst>
                                            <p:tav tm="0">
                                              <p:val>
                                                <p:strVal val="#ppt_x"/>
                                              </p:val>
                                            </p:tav>
                                            <p:tav tm="100000">
                                              <p:val>
                                                <p:strVal val="#ppt_x"/>
                                              </p:val>
                                            </p:tav>
                                          </p:tavLst>
                                        </p:anim>
                                        <p:anim calcmode="lin" valueType="num">
                                          <p:cBhvr>
                                            <p:cTn id="53" dur="1000" fill="hold"/>
                                            <p:tgtEl>
                                              <p:spTgt spid="46"/>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22" presetClass="entr" presetSubtype="8" fill="hold"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left)">
                                          <p:cBhvr>
                                            <p:cTn id="57" dur="500"/>
                                            <p:tgtEl>
                                              <p:spTgt spid="50"/>
                                            </p:tgtEl>
                                          </p:cBhvr>
                                        </p:animEffect>
                                      </p:childTnLst>
                                    </p:cTn>
                                  </p:par>
                                </p:childTnLst>
                              </p:cTn>
                            </p:par>
                            <p:par>
                              <p:cTn id="58" fill="hold">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wipe(left)">
                                          <p:cBhvr>
                                            <p:cTn id="61" dur="500"/>
                                            <p:tgtEl>
                                              <p:spTgt spid="53"/>
                                            </p:tgtEl>
                                          </p:cBhvr>
                                        </p:animEffect>
                                      </p:childTnLst>
                                    </p:cTn>
                                  </p:par>
                                </p:childTnLst>
                              </p:cTn>
                            </p:par>
                            <p:par>
                              <p:cTn id="62" fill="hold">
                                <p:stCondLst>
                                  <p:cond delay="6000"/>
                                </p:stCondLst>
                                <p:childTnLst>
                                  <p:par>
                                    <p:cTn id="63" presetID="22" presetClass="entr" presetSubtype="4" fill="hold" grpId="0" nodeType="after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down)">
                                          <p:cBhvr>
                                            <p:cTn id="65" dur="500"/>
                                            <p:tgtEl>
                                              <p:spTgt spid="40"/>
                                            </p:tgtEl>
                                          </p:cBhvr>
                                        </p:animEffect>
                                      </p:childTnLst>
                                    </p:cTn>
                                  </p:par>
                                </p:childTnLst>
                              </p:cTn>
                            </p:par>
                            <p:par>
                              <p:cTn id="66" fill="hold">
                                <p:stCondLst>
                                  <p:cond delay="6500"/>
                                </p:stCondLst>
                                <p:childTnLst>
                                  <p:par>
                                    <p:cTn id="67" presetID="42" presetClass="entr" presetSubtype="0" fill="hold" grpId="0" nodeType="after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childTnLst>
                              </p:cTn>
                            </p:par>
                            <p:par>
                              <p:cTn id="72" fill="hold">
                                <p:stCondLst>
                                  <p:cond delay="7500"/>
                                </p:stCondLst>
                                <p:childTnLst>
                                  <p:par>
                                    <p:cTn id="73" presetID="22" presetClass="entr" presetSubtype="8" fill="hold"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left)">
                                          <p:cBhvr>
                                            <p:cTn id="75" dur="500"/>
                                            <p:tgtEl>
                                              <p:spTgt spid="49"/>
                                            </p:tgtEl>
                                          </p:cBhvr>
                                        </p:animEffect>
                                      </p:childTnLst>
                                    </p:cTn>
                                  </p:par>
                                </p:childTnLst>
                              </p:cTn>
                            </p:par>
                            <p:par>
                              <p:cTn id="76" fill="hold">
                                <p:stCondLst>
                                  <p:cond delay="8000"/>
                                </p:stCondLst>
                                <p:childTnLst>
                                  <p:par>
                                    <p:cTn id="77" presetID="22" presetClass="entr" presetSubtype="8" fill="hold" grpId="0" nodeType="after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left)">
                                          <p:cBhvr>
                                            <p:cTn id="79" dur="500"/>
                                            <p:tgtEl>
                                              <p:spTgt spid="54"/>
                                            </p:tgtEl>
                                          </p:cBhvr>
                                        </p:animEffect>
                                      </p:childTnLst>
                                    </p:cTn>
                                  </p:par>
                                </p:childTnLst>
                              </p:cTn>
                            </p:par>
                            <p:par>
                              <p:cTn id="80" fill="hold">
                                <p:stCondLst>
                                  <p:cond delay="8500"/>
                                </p:stCondLst>
                                <p:childTnLst>
                                  <p:par>
                                    <p:cTn id="81" presetID="22" presetClass="entr" presetSubtype="4"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down)">
                                          <p:cBhvr>
                                            <p:cTn id="83" dur="500"/>
                                            <p:tgtEl>
                                              <p:spTgt spid="38"/>
                                            </p:tgtEl>
                                          </p:cBhvr>
                                        </p:animEffect>
                                      </p:childTnLst>
                                    </p:cTn>
                                  </p:par>
                                </p:childTnLst>
                              </p:cTn>
                            </p:par>
                            <p:par>
                              <p:cTn id="84" fill="hold">
                                <p:stCondLst>
                                  <p:cond delay="9000"/>
                                </p:stCondLst>
                                <p:childTnLst>
                                  <p:par>
                                    <p:cTn id="85" presetID="42" presetClass="entr" presetSubtype="0" fill="hold" grpId="0" nodeType="after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1000"/>
                                            <p:tgtEl>
                                              <p:spTgt spid="56"/>
                                            </p:tgtEl>
                                          </p:cBhvr>
                                        </p:animEffect>
                                        <p:anim calcmode="lin" valueType="num">
                                          <p:cBhvr>
                                            <p:cTn id="88" dur="1000" fill="hold"/>
                                            <p:tgtEl>
                                              <p:spTgt spid="56"/>
                                            </p:tgtEl>
                                            <p:attrNameLst>
                                              <p:attrName>ppt_x</p:attrName>
                                            </p:attrNameLst>
                                          </p:cBhvr>
                                          <p:tavLst>
                                            <p:tav tm="0">
                                              <p:val>
                                                <p:strVal val="#ppt_x"/>
                                              </p:val>
                                            </p:tav>
                                            <p:tav tm="100000">
                                              <p:val>
                                                <p:strVal val="#ppt_x"/>
                                              </p:val>
                                            </p:tav>
                                          </p:tavLst>
                                        </p:anim>
                                        <p:anim calcmode="lin" valueType="num">
                                          <p:cBhvr>
                                            <p:cTn id="89" dur="1000" fill="hold"/>
                                            <p:tgtEl>
                                              <p:spTgt spid="56"/>
                                            </p:tgtEl>
                                            <p:attrNameLst>
                                              <p:attrName>ppt_y</p:attrName>
                                            </p:attrNameLst>
                                          </p:cBhvr>
                                          <p:tavLst>
                                            <p:tav tm="0">
                                              <p:val>
                                                <p:strVal val="#ppt_y+.1"/>
                                              </p:val>
                                            </p:tav>
                                            <p:tav tm="100000">
                                              <p:val>
                                                <p:strVal val="#ppt_y"/>
                                              </p:val>
                                            </p:tav>
                                          </p:tavLst>
                                        </p:anim>
                                      </p:childTnLst>
                                    </p:cTn>
                                  </p:par>
                                </p:childTnLst>
                              </p:cTn>
                            </p:par>
                            <p:par>
                              <p:cTn id="90" fill="hold">
                                <p:stCondLst>
                                  <p:cond delay="10000"/>
                                </p:stCondLst>
                                <p:childTnLst>
                                  <p:par>
                                    <p:cTn id="91" presetID="22" presetClass="entr" presetSubtype="8" fill="hold" nodeType="after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left)">
                                          <p:cBhvr>
                                            <p:cTn id="93" dur="500"/>
                                            <p:tgtEl>
                                              <p:spTgt spid="48"/>
                                            </p:tgtEl>
                                          </p:cBhvr>
                                        </p:animEffect>
                                      </p:childTnLst>
                                    </p:cTn>
                                  </p:par>
                                </p:childTnLst>
                              </p:cTn>
                            </p:par>
                            <p:par>
                              <p:cTn id="94" fill="hold">
                                <p:stCondLst>
                                  <p:cond delay="10500"/>
                                </p:stCondLst>
                                <p:childTnLst>
                                  <p:par>
                                    <p:cTn id="95" presetID="22" presetClass="entr" presetSubtype="8" fill="hold" grpId="0" nodeType="after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wipe(left)">
                                          <p:cBhvr>
                                            <p:cTn id="9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animBg="1"/>
          <p:bldP spid="38" grpId="0" animBg="1"/>
          <p:bldP spid="39" grpId="0" animBg="1"/>
          <p:bldP spid="40" grpId="0" animBg="1"/>
          <p:bldP spid="41" grpId="0" animBg="1"/>
          <p:bldP spid="42" grpId="0" animBg="1"/>
          <p:bldP spid="43" grpId="0" animBg="1"/>
          <p:bldP spid="44" grpId="0" animBg="1"/>
          <p:bldP spid="45" grpId="0"/>
          <p:bldP spid="46" grpId="0"/>
          <p:bldP spid="47" grpId="0"/>
          <p:bldP spid="52" grpId="0"/>
          <p:bldP spid="53" grpId="0"/>
          <p:bldP spid="54" grpId="0"/>
          <p:bldP spid="55" grpId="0"/>
          <p:bldP spid="56"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
        <p:nvSpPr>
          <p:cNvPr id="23" name="矩形 22"/>
          <p:cNvSpPr/>
          <p:nvPr/>
        </p:nvSpPr>
        <p:spPr>
          <a:xfrm>
            <a:off x="1489816" y="1562100"/>
            <a:ext cx="1318842" cy="1324149"/>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575"/>
          </a:p>
        </p:txBody>
      </p:sp>
      <p:sp>
        <p:nvSpPr>
          <p:cNvPr id="24" name="矩形 23"/>
          <p:cNvSpPr/>
          <p:nvPr/>
        </p:nvSpPr>
        <p:spPr>
          <a:xfrm>
            <a:off x="1489816" y="2886250"/>
            <a:ext cx="1318842" cy="7944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algn="ct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25" name="矩形 24"/>
          <p:cNvSpPr/>
          <p:nvPr/>
        </p:nvSpPr>
        <p:spPr>
          <a:xfrm>
            <a:off x="2980107" y="1562100"/>
            <a:ext cx="1318842" cy="1324149"/>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575"/>
          </a:p>
        </p:txBody>
      </p:sp>
      <p:sp>
        <p:nvSpPr>
          <p:cNvPr id="26" name="矩形 25"/>
          <p:cNvSpPr/>
          <p:nvPr/>
        </p:nvSpPr>
        <p:spPr>
          <a:xfrm>
            <a:off x="2980107" y="2886250"/>
            <a:ext cx="1318842" cy="7944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algn="ct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27" name="矩形 26"/>
          <p:cNvSpPr/>
          <p:nvPr/>
        </p:nvSpPr>
        <p:spPr>
          <a:xfrm>
            <a:off x="4470400" y="1562100"/>
            <a:ext cx="1318842" cy="1324149"/>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575"/>
          </a:p>
        </p:txBody>
      </p:sp>
      <p:sp>
        <p:nvSpPr>
          <p:cNvPr id="28" name="矩形 27"/>
          <p:cNvSpPr/>
          <p:nvPr/>
        </p:nvSpPr>
        <p:spPr>
          <a:xfrm>
            <a:off x="4470400" y="2886250"/>
            <a:ext cx="1318842" cy="7944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algn="ct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29" name="矩形 28"/>
          <p:cNvSpPr/>
          <p:nvPr/>
        </p:nvSpPr>
        <p:spPr>
          <a:xfrm>
            <a:off x="5960692" y="1562100"/>
            <a:ext cx="1318842" cy="1324149"/>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575"/>
          </a:p>
        </p:txBody>
      </p:sp>
      <p:sp>
        <p:nvSpPr>
          <p:cNvPr id="30" name="矩形 29"/>
          <p:cNvSpPr/>
          <p:nvPr/>
        </p:nvSpPr>
        <p:spPr>
          <a:xfrm>
            <a:off x="5960692" y="2886250"/>
            <a:ext cx="1318842" cy="7944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algn="ct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31" name="矩形 30"/>
          <p:cNvSpPr/>
          <p:nvPr/>
        </p:nvSpPr>
        <p:spPr>
          <a:xfrm>
            <a:off x="7450983" y="1562100"/>
            <a:ext cx="1318842" cy="13241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575"/>
          </a:p>
        </p:txBody>
      </p:sp>
      <p:sp>
        <p:nvSpPr>
          <p:cNvPr id="32" name="矩形 31"/>
          <p:cNvSpPr/>
          <p:nvPr/>
        </p:nvSpPr>
        <p:spPr>
          <a:xfrm>
            <a:off x="7450983" y="2886250"/>
            <a:ext cx="1318842" cy="794489"/>
          </a:xfrm>
          <a:prstGeom prst="rect">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a:p>
            <a:pPr algn="ct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p:txBody>
      </p:sp>
      <p:grpSp>
        <p:nvGrpSpPr>
          <p:cNvPr id="33" name="组合 32"/>
          <p:cNvGrpSpPr/>
          <p:nvPr/>
        </p:nvGrpSpPr>
        <p:grpSpPr>
          <a:xfrm>
            <a:off x="1912039" y="1720997"/>
            <a:ext cx="474396" cy="612263"/>
            <a:chOff x="3095876" y="2479873"/>
            <a:chExt cx="366231" cy="470769"/>
          </a:xfrm>
        </p:grpSpPr>
        <p:sp>
          <p:nvSpPr>
            <p:cNvPr id="34" name="Freeform 108"/>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44" tIns="34272" rIns="68544" bIns="34272"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35"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44" tIns="34272" rIns="68544" bIns="34272"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36"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37"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grpSp>
      <p:sp>
        <p:nvSpPr>
          <p:cNvPr id="38" name="Freeform 64"/>
          <p:cNvSpPr>
            <a:spLocks noEditPoints="1"/>
          </p:cNvSpPr>
          <p:nvPr/>
        </p:nvSpPr>
        <p:spPr bwMode="auto">
          <a:xfrm flipH="1">
            <a:off x="3312996" y="1755332"/>
            <a:ext cx="653068" cy="543591"/>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073" tIns="33536" rIns="67073" bIns="33536"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grpSp>
        <p:nvGrpSpPr>
          <p:cNvPr id="39" name="组合 38"/>
          <p:cNvGrpSpPr/>
          <p:nvPr/>
        </p:nvGrpSpPr>
        <p:grpSpPr>
          <a:xfrm>
            <a:off x="4925979" y="1729263"/>
            <a:ext cx="407684" cy="595733"/>
            <a:chOff x="5690315" y="3674507"/>
            <a:chExt cx="314729" cy="458061"/>
          </a:xfrm>
        </p:grpSpPr>
        <p:sp>
          <p:nvSpPr>
            <p:cNvPr id="40" name="Freeform 36"/>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44" tIns="34272" rIns="68544" bIns="34272"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41"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44" tIns="34272" rIns="68544" bIns="34272"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grpSp>
      <p:sp>
        <p:nvSpPr>
          <p:cNvPr id="42" name="Freeform 9"/>
          <p:cNvSpPr/>
          <p:nvPr/>
        </p:nvSpPr>
        <p:spPr bwMode="auto">
          <a:xfrm flipH="1">
            <a:off x="6281246" y="1813994"/>
            <a:ext cx="677736" cy="426270"/>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073" tIns="33536" rIns="67073" bIns="33536"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grpSp>
        <p:nvGrpSpPr>
          <p:cNvPr id="43" name="组合 42"/>
          <p:cNvGrpSpPr/>
          <p:nvPr/>
        </p:nvGrpSpPr>
        <p:grpSpPr>
          <a:xfrm>
            <a:off x="7821524" y="1754681"/>
            <a:ext cx="577765" cy="544896"/>
            <a:chOff x="1784487" y="2486066"/>
            <a:chExt cx="446032" cy="418971"/>
          </a:xfrm>
          <a:solidFill>
            <a:schemeClr val="tx1">
              <a:lumMod val="65000"/>
              <a:lumOff val="35000"/>
            </a:schemeClr>
          </a:solidFill>
        </p:grpSpPr>
        <p:sp>
          <p:nvSpPr>
            <p:cNvPr id="44" name="Freeform 68"/>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44" tIns="34272" rIns="68544" bIns="34272"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45" name="Freeform 69"/>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44" tIns="34272" rIns="68544" bIns="34272"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46" name="Freeform 70"/>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44" tIns="34272" rIns="68544" bIns="34272"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47" name="Freeform 71"/>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44" tIns="34272" rIns="68544" bIns="34272"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48" name="Freeform 72"/>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44" tIns="34272" rIns="68544" bIns="34272"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49" name="Rectangle 73"/>
            <p:cNvSpPr>
              <a:spLocks noChangeArrowheads="1"/>
            </p:cNvSpPr>
            <p:nvPr/>
          </p:nvSpPr>
          <p:spPr bwMode="auto">
            <a:xfrm flipH="1">
              <a:off x="1876700" y="2669491"/>
              <a:ext cx="261606" cy="156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0560">
                <a:defRPr/>
              </a:pPr>
              <a:endParaRPr lang="zh-CN" altLang="en-US" sz="1200">
                <a:solidFill>
                  <a:sysClr val="windowText" lastClr="000000"/>
                </a:solidFill>
                <a:latin typeface="Calibri" panose="020F0502020204030204"/>
                <a:ea typeface="宋体" panose="02010600030101010101" pitchFamily="2" charset="-122"/>
              </a:endParaRPr>
            </a:p>
          </p:txBody>
        </p:sp>
      </p:grpSp>
      <p:grpSp>
        <p:nvGrpSpPr>
          <p:cNvPr id="50" name="组合 49"/>
          <p:cNvGrpSpPr/>
          <p:nvPr/>
        </p:nvGrpSpPr>
        <p:grpSpPr>
          <a:xfrm>
            <a:off x="2070108" y="2515486"/>
            <a:ext cx="6119428" cy="158898"/>
            <a:chOff x="1918742" y="3212976"/>
            <a:chExt cx="8352927" cy="216024"/>
          </a:xfrm>
        </p:grpSpPr>
        <p:sp>
          <p:nvSpPr>
            <p:cNvPr id="51" name="椭圆 50"/>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p>
          </p:txBody>
        </p:sp>
        <p:sp>
          <p:nvSpPr>
            <p:cNvPr id="52" name="椭圆 51"/>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p>
          </p:txBody>
        </p:sp>
        <p:sp>
          <p:nvSpPr>
            <p:cNvPr id="53" name="椭圆 52"/>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p>
          </p:txBody>
        </p:sp>
        <p:sp>
          <p:nvSpPr>
            <p:cNvPr id="54" name="椭圆 53"/>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p>
          </p:txBody>
        </p:sp>
        <p:sp>
          <p:nvSpPr>
            <p:cNvPr id="55" name="椭圆 54"/>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p>
          </p:txBody>
        </p:sp>
        <p:sp>
          <p:nvSpPr>
            <p:cNvPr id="56" name="矩形 55"/>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p>
          </p:txBody>
        </p:sp>
      </p:grpSp>
      <p:sp>
        <p:nvSpPr>
          <p:cNvPr id="57" name="等腰三角形 56"/>
          <p:cNvSpPr/>
          <p:nvPr/>
        </p:nvSpPr>
        <p:spPr>
          <a:xfrm flipV="1">
            <a:off x="2057447" y="3680737"/>
            <a:ext cx="183583" cy="15889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575"/>
          </a:p>
        </p:txBody>
      </p:sp>
      <p:sp>
        <p:nvSpPr>
          <p:cNvPr id="58" name="等腰三角形 57"/>
          <p:cNvSpPr/>
          <p:nvPr/>
        </p:nvSpPr>
        <p:spPr>
          <a:xfrm flipV="1">
            <a:off x="3547739" y="3680737"/>
            <a:ext cx="183583" cy="15889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575"/>
          </a:p>
        </p:txBody>
      </p:sp>
      <p:sp>
        <p:nvSpPr>
          <p:cNvPr id="59" name="等腰三角形 58"/>
          <p:cNvSpPr/>
          <p:nvPr/>
        </p:nvSpPr>
        <p:spPr>
          <a:xfrm flipV="1">
            <a:off x="5038031" y="3680737"/>
            <a:ext cx="183583" cy="15889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575"/>
          </a:p>
        </p:txBody>
      </p:sp>
      <p:sp>
        <p:nvSpPr>
          <p:cNvPr id="60" name="等腰三角形 59"/>
          <p:cNvSpPr/>
          <p:nvPr/>
        </p:nvSpPr>
        <p:spPr>
          <a:xfrm flipV="1">
            <a:off x="6528322" y="3680737"/>
            <a:ext cx="183583" cy="15889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575"/>
          </a:p>
        </p:txBody>
      </p:sp>
      <p:sp>
        <p:nvSpPr>
          <p:cNvPr id="61" name="等腰三角形 60"/>
          <p:cNvSpPr/>
          <p:nvPr/>
        </p:nvSpPr>
        <p:spPr>
          <a:xfrm flipV="1">
            <a:off x="8018615" y="3680737"/>
            <a:ext cx="183583" cy="158898"/>
          </a:xfrm>
          <a:prstGeom prst="triangl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endParaRPr lang="zh-CN" altLang="en-US" sz="1575"/>
          </a:p>
        </p:txBody>
      </p:sp>
      <p:sp>
        <p:nvSpPr>
          <p:cNvPr id="62" name="TextBox 84"/>
          <p:cNvSpPr txBox="1"/>
          <p:nvPr/>
        </p:nvSpPr>
        <p:spPr>
          <a:xfrm>
            <a:off x="1677553" y="3938733"/>
            <a:ext cx="943371" cy="309973"/>
          </a:xfrm>
          <a:prstGeom prst="rect">
            <a:avLst/>
          </a:prstGeom>
          <a:noFill/>
        </p:spPr>
        <p:txBody>
          <a:bodyPr wrap="none" lIns="67073" tIns="33536" rIns="67073" bIns="33536" rtlCol="0">
            <a:spAutoFit/>
          </a:bodyPr>
          <a:lstStyle/>
          <a:p>
            <a:pPr algn="ctr"/>
            <a:r>
              <a:rPr lang="zh-CN" altLang="en-US" sz="1575">
                <a:solidFill>
                  <a:schemeClr val="tx1">
                    <a:lumMod val="85000"/>
                    <a:lumOff val="15000"/>
                  </a:schemeClr>
                </a:solidFill>
                <a:latin typeface="微软雅黑" panose="020B0503020204020204" pitchFamily="34" charset="-122"/>
                <a:ea typeface="微软雅黑" panose="020B0503020204020204" pitchFamily="34" charset="-122"/>
              </a:rPr>
              <a:t>添加文字</a:t>
            </a:r>
            <a:endParaRPr lang="zh-CN" altLang="en-US" sz="1575">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3" name="TextBox 85"/>
          <p:cNvSpPr txBox="1"/>
          <p:nvPr/>
        </p:nvSpPr>
        <p:spPr>
          <a:xfrm>
            <a:off x="3167845" y="3938733"/>
            <a:ext cx="943371" cy="309973"/>
          </a:xfrm>
          <a:prstGeom prst="rect">
            <a:avLst/>
          </a:prstGeom>
          <a:noFill/>
        </p:spPr>
        <p:txBody>
          <a:bodyPr wrap="none" lIns="67073" tIns="33536" rIns="67073" bIns="33536" rtlCol="0">
            <a:spAutoFit/>
          </a:bodyPr>
          <a:lstStyle/>
          <a:p>
            <a:pPr algn="ctr"/>
            <a:r>
              <a:rPr lang="zh-CN" altLang="en-US" sz="1575">
                <a:solidFill>
                  <a:schemeClr val="tx1">
                    <a:lumMod val="85000"/>
                    <a:lumOff val="15000"/>
                  </a:schemeClr>
                </a:solidFill>
                <a:latin typeface="微软雅黑" panose="020B0503020204020204" pitchFamily="34" charset="-122"/>
                <a:ea typeface="微软雅黑" panose="020B0503020204020204" pitchFamily="34" charset="-122"/>
              </a:rPr>
              <a:t>添加文字</a:t>
            </a:r>
            <a:endParaRPr lang="zh-CN" altLang="en-US" sz="1575">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4" name="TextBox 86"/>
          <p:cNvSpPr txBox="1"/>
          <p:nvPr/>
        </p:nvSpPr>
        <p:spPr>
          <a:xfrm>
            <a:off x="4658138" y="3938733"/>
            <a:ext cx="943371" cy="309973"/>
          </a:xfrm>
          <a:prstGeom prst="rect">
            <a:avLst/>
          </a:prstGeom>
          <a:noFill/>
        </p:spPr>
        <p:txBody>
          <a:bodyPr wrap="none" lIns="67073" tIns="33536" rIns="67073" bIns="33536" rtlCol="0">
            <a:spAutoFit/>
          </a:bodyPr>
          <a:lstStyle/>
          <a:p>
            <a:pPr algn="ctr"/>
            <a:r>
              <a:rPr lang="zh-CN" altLang="en-US" sz="1575">
                <a:solidFill>
                  <a:schemeClr val="tx1">
                    <a:lumMod val="85000"/>
                    <a:lumOff val="15000"/>
                  </a:schemeClr>
                </a:solidFill>
                <a:latin typeface="微软雅黑" panose="020B0503020204020204" pitchFamily="34" charset="-122"/>
                <a:ea typeface="微软雅黑" panose="020B0503020204020204" pitchFamily="34" charset="-122"/>
              </a:rPr>
              <a:t>添加文字</a:t>
            </a:r>
            <a:endParaRPr lang="zh-CN" altLang="en-US" sz="1575">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5" name="TextBox 87"/>
          <p:cNvSpPr txBox="1"/>
          <p:nvPr/>
        </p:nvSpPr>
        <p:spPr>
          <a:xfrm>
            <a:off x="6148430" y="3938733"/>
            <a:ext cx="943371" cy="309973"/>
          </a:xfrm>
          <a:prstGeom prst="rect">
            <a:avLst/>
          </a:prstGeom>
          <a:noFill/>
        </p:spPr>
        <p:txBody>
          <a:bodyPr wrap="none" lIns="67073" tIns="33536" rIns="67073" bIns="33536" rtlCol="0">
            <a:spAutoFit/>
          </a:bodyPr>
          <a:lstStyle/>
          <a:p>
            <a:pPr algn="ctr"/>
            <a:r>
              <a:rPr lang="zh-CN" altLang="en-US" sz="1575">
                <a:solidFill>
                  <a:schemeClr val="tx1">
                    <a:lumMod val="85000"/>
                    <a:lumOff val="15000"/>
                  </a:schemeClr>
                </a:solidFill>
                <a:latin typeface="微软雅黑" panose="020B0503020204020204" pitchFamily="34" charset="-122"/>
                <a:ea typeface="微软雅黑" panose="020B0503020204020204" pitchFamily="34" charset="-122"/>
              </a:rPr>
              <a:t>添加文字</a:t>
            </a:r>
            <a:endParaRPr lang="zh-CN" altLang="en-US" sz="1575">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6" name="TextBox 88"/>
          <p:cNvSpPr txBox="1"/>
          <p:nvPr/>
        </p:nvSpPr>
        <p:spPr>
          <a:xfrm>
            <a:off x="7638720" y="3938733"/>
            <a:ext cx="943371" cy="309973"/>
          </a:xfrm>
          <a:prstGeom prst="rect">
            <a:avLst/>
          </a:prstGeom>
          <a:noFill/>
        </p:spPr>
        <p:txBody>
          <a:bodyPr wrap="none" lIns="67073" tIns="33536" rIns="67073" bIns="33536" rtlCol="0">
            <a:spAutoFit/>
          </a:bodyPr>
          <a:lstStyle/>
          <a:p>
            <a:pPr algn="ctr"/>
            <a:r>
              <a:rPr lang="zh-CN" altLang="en-US" sz="1575">
                <a:solidFill>
                  <a:schemeClr val="tx1">
                    <a:lumMod val="85000"/>
                    <a:lumOff val="15000"/>
                  </a:schemeClr>
                </a:solidFill>
                <a:latin typeface="微软雅黑" panose="020B0503020204020204" pitchFamily="34" charset="-122"/>
                <a:ea typeface="微软雅黑" panose="020B0503020204020204" pitchFamily="34" charset="-122"/>
              </a:rPr>
              <a:t>添加文字</a:t>
            </a:r>
            <a:endParaRPr lang="zh-CN" altLang="en-US" sz="1575">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7" name="矩形 66"/>
          <p:cNvSpPr/>
          <p:nvPr/>
        </p:nvSpPr>
        <p:spPr>
          <a:xfrm>
            <a:off x="1489817" y="4316330"/>
            <a:ext cx="7280010" cy="433396"/>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073" tIns="33536" rIns="67073" bIns="33536" rtlCol="0" anchor="ctr"/>
          <a:lstStyle/>
          <a:p>
            <a:pPr algn="ctr"/>
            <a:r>
              <a:rPr lang="zh-CN" altLang="en-US" sz="1355" dirty="0">
                <a:latin typeface="微软雅黑" panose="020B0503020204020204" pitchFamily="34" charset="-122"/>
                <a:ea typeface="微软雅黑" panose="020B0503020204020204" pitchFamily="34" charset="-122"/>
              </a:rPr>
              <a:t>点击添加标题</a:t>
            </a:r>
            <a:endParaRPr lang="zh-CN" altLang="en-US" sz="1355" dirty="0">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50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par>
                                <p:cTn id="22" presetID="2" presetClass="entr" presetSubtype="1"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0-#ppt_h/2"/>
                                          </p:val>
                                        </p:tav>
                                        <p:tav tm="100000">
                                          <p:val>
                                            <p:strVal val="#ppt_y"/>
                                          </p:val>
                                        </p:tav>
                                      </p:tavLst>
                                    </p:anim>
                                  </p:childTnLst>
                                </p:cTn>
                              </p:par>
                              <p:par>
                                <p:cTn id="26" presetID="2" presetClass="entr" presetSubtype="4" fill="hold" grpId="0" nodeType="withEffect">
                                  <p:stCondLst>
                                    <p:cond delay="100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ppt_x"/>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1" fill="hold" grpId="0" nodeType="withEffect">
                                  <p:stCondLst>
                                    <p:cond delay="100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0-#ppt_h/2"/>
                                          </p:val>
                                        </p:tav>
                                        <p:tav tm="100000">
                                          <p:val>
                                            <p:strVal val="#ppt_y"/>
                                          </p:val>
                                        </p:tav>
                                      </p:tavLst>
                                    </p:anim>
                                  </p:childTnLst>
                                </p:cTn>
                              </p:par>
                              <p:par>
                                <p:cTn id="34" presetID="2" presetClass="entr" presetSubtype="4" fill="hold" grpId="0" nodeType="withEffect">
                                  <p:stCondLst>
                                    <p:cond delay="150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ppt_x"/>
                                          </p:val>
                                        </p:tav>
                                        <p:tav tm="100000">
                                          <p:val>
                                            <p:strVal val="#ppt_x"/>
                                          </p:val>
                                        </p:tav>
                                      </p:tavLst>
                                    </p:anim>
                                    <p:anim calcmode="lin" valueType="num">
                                      <p:cBhvr additive="base">
                                        <p:cTn id="37" dur="500" fill="hold"/>
                                        <p:tgtEl>
                                          <p:spTgt spid="29"/>
                                        </p:tgtEl>
                                        <p:attrNameLst>
                                          <p:attrName>ppt_y</p:attrName>
                                        </p:attrNameLst>
                                      </p:cBhvr>
                                      <p:tavLst>
                                        <p:tav tm="0">
                                          <p:val>
                                            <p:strVal val="1+#ppt_h/2"/>
                                          </p:val>
                                        </p:tav>
                                        <p:tav tm="100000">
                                          <p:val>
                                            <p:strVal val="#ppt_y"/>
                                          </p:val>
                                        </p:tav>
                                      </p:tavLst>
                                    </p:anim>
                                  </p:childTnLst>
                                </p:cTn>
                              </p:par>
                              <p:par>
                                <p:cTn id="38" presetID="2" presetClass="entr" presetSubtype="1" fill="hold" grpId="0" nodeType="withEffect">
                                  <p:stCondLst>
                                    <p:cond delay="150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0-#ppt_h/2"/>
                                          </p:val>
                                        </p:tav>
                                        <p:tav tm="100000">
                                          <p:val>
                                            <p:strVal val="#ppt_y"/>
                                          </p:val>
                                        </p:tav>
                                      </p:tavLst>
                                    </p:anim>
                                  </p:childTnLst>
                                </p:cTn>
                              </p:par>
                              <p:par>
                                <p:cTn id="42" presetID="2" presetClass="entr" presetSubtype="4" fill="hold" grpId="0" nodeType="withEffect">
                                  <p:stCondLst>
                                    <p:cond delay="200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ppt_x"/>
                                          </p:val>
                                        </p:tav>
                                        <p:tav tm="100000">
                                          <p:val>
                                            <p:strVal val="#ppt_x"/>
                                          </p:val>
                                        </p:tav>
                                      </p:tavLst>
                                    </p:anim>
                                    <p:anim calcmode="lin" valueType="num">
                                      <p:cBhvr additive="base">
                                        <p:cTn id="45" dur="500" fill="hold"/>
                                        <p:tgtEl>
                                          <p:spTgt spid="31"/>
                                        </p:tgtEl>
                                        <p:attrNameLst>
                                          <p:attrName>ppt_y</p:attrName>
                                        </p:attrNameLst>
                                      </p:cBhvr>
                                      <p:tavLst>
                                        <p:tav tm="0">
                                          <p:val>
                                            <p:strVal val="1+#ppt_h/2"/>
                                          </p:val>
                                        </p:tav>
                                        <p:tav tm="100000">
                                          <p:val>
                                            <p:strVal val="#ppt_y"/>
                                          </p:val>
                                        </p:tav>
                                      </p:tavLst>
                                    </p:anim>
                                  </p:childTnLst>
                                </p:cTn>
                              </p:par>
                              <p:par>
                                <p:cTn id="46" presetID="2" presetClass="entr" presetSubtype="1" fill="hold" grpId="0" nodeType="withEffect">
                                  <p:stCondLst>
                                    <p:cond delay="200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fill="hold"/>
                                        <p:tgtEl>
                                          <p:spTgt spid="32"/>
                                        </p:tgtEl>
                                        <p:attrNameLst>
                                          <p:attrName>ppt_x</p:attrName>
                                        </p:attrNameLst>
                                      </p:cBhvr>
                                      <p:tavLst>
                                        <p:tav tm="0">
                                          <p:val>
                                            <p:strVal val="#ppt_x"/>
                                          </p:val>
                                        </p:tav>
                                        <p:tav tm="100000">
                                          <p:val>
                                            <p:strVal val="#ppt_x"/>
                                          </p:val>
                                        </p:tav>
                                      </p:tavLst>
                                    </p:anim>
                                    <p:anim calcmode="lin" valueType="num">
                                      <p:cBhvr additive="base">
                                        <p:cTn id="49" dur="500" fill="hold"/>
                                        <p:tgtEl>
                                          <p:spTgt spid="32"/>
                                        </p:tgtEl>
                                        <p:attrNameLst>
                                          <p:attrName>ppt_y</p:attrName>
                                        </p:attrNameLst>
                                      </p:cBhvr>
                                      <p:tavLst>
                                        <p:tav tm="0">
                                          <p:val>
                                            <p:strVal val="0-#ppt_h/2"/>
                                          </p:val>
                                        </p:tav>
                                        <p:tav tm="100000">
                                          <p:val>
                                            <p:strVal val="#ppt_y"/>
                                          </p:val>
                                        </p:tav>
                                      </p:tavLst>
                                    </p:anim>
                                  </p:childTnLst>
                                </p:cTn>
                              </p:par>
                              <p:par>
                                <p:cTn id="50" presetID="42" presetClass="entr" presetSubtype="0" fill="hold" nodeType="withEffect">
                                  <p:stCondLst>
                                    <p:cond delay="250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000"/>
                                        <p:tgtEl>
                                          <p:spTgt spid="33"/>
                                        </p:tgtEl>
                                      </p:cBhvr>
                                    </p:animEffect>
                                    <p:anim calcmode="lin" valueType="num">
                                      <p:cBhvr>
                                        <p:cTn id="53" dur="1000" fill="hold"/>
                                        <p:tgtEl>
                                          <p:spTgt spid="33"/>
                                        </p:tgtEl>
                                        <p:attrNameLst>
                                          <p:attrName>ppt_x</p:attrName>
                                        </p:attrNameLst>
                                      </p:cBhvr>
                                      <p:tavLst>
                                        <p:tav tm="0">
                                          <p:val>
                                            <p:strVal val="#ppt_x"/>
                                          </p:val>
                                        </p:tav>
                                        <p:tav tm="100000">
                                          <p:val>
                                            <p:strVal val="#ppt_x"/>
                                          </p:val>
                                        </p:tav>
                                      </p:tavLst>
                                    </p:anim>
                                    <p:anim calcmode="lin" valueType="num">
                                      <p:cBhvr>
                                        <p:cTn id="54" dur="1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anim calcmode="lin" valueType="num">
                                      <p:cBhvr>
                                        <p:cTn id="58" dur="1000" fill="hold"/>
                                        <p:tgtEl>
                                          <p:spTgt spid="38"/>
                                        </p:tgtEl>
                                        <p:attrNameLst>
                                          <p:attrName>ppt_x</p:attrName>
                                        </p:attrNameLst>
                                      </p:cBhvr>
                                      <p:tavLst>
                                        <p:tav tm="0">
                                          <p:val>
                                            <p:strVal val="#ppt_x"/>
                                          </p:val>
                                        </p:tav>
                                        <p:tav tm="100000">
                                          <p:val>
                                            <p:strVal val="#ppt_x"/>
                                          </p:val>
                                        </p:tav>
                                      </p:tavLst>
                                    </p:anim>
                                    <p:anim calcmode="lin" valueType="num">
                                      <p:cBhvr>
                                        <p:cTn id="59" dur="1000" fill="hold"/>
                                        <p:tgtEl>
                                          <p:spTgt spid="3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250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50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000"/>
                                        <p:tgtEl>
                                          <p:spTgt spid="42"/>
                                        </p:tgtEl>
                                      </p:cBhvr>
                                    </p:animEffect>
                                    <p:anim calcmode="lin" valueType="num">
                                      <p:cBhvr>
                                        <p:cTn id="68" dur="1000" fill="hold"/>
                                        <p:tgtEl>
                                          <p:spTgt spid="42"/>
                                        </p:tgtEl>
                                        <p:attrNameLst>
                                          <p:attrName>ppt_x</p:attrName>
                                        </p:attrNameLst>
                                      </p:cBhvr>
                                      <p:tavLst>
                                        <p:tav tm="0">
                                          <p:val>
                                            <p:strVal val="#ppt_x"/>
                                          </p:val>
                                        </p:tav>
                                        <p:tav tm="100000">
                                          <p:val>
                                            <p:strVal val="#ppt_x"/>
                                          </p:val>
                                        </p:tav>
                                      </p:tavLst>
                                    </p:anim>
                                    <p:anim calcmode="lin" valueType="num">
                                      <p:cBhvr>
                                        <p:cTn id="69" dur="1000" fill="hold"/>
                                        <p:tgtEl>
                                          <p:spTgt spid="4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250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1000"/>
                                        <p:tgtEl>
                                          <p:spTgt spid="43"/>
                                        </p:tgtEl>
                                      </p:cBhvr>
                                    </p:animEffect>
                                    <p:anim calcmode="lin" valueType="num">
                                      <p:cBhvr>
                                        <p:cTn id="73" dur="1000" fill="hold"/>
                                        <p:tgtEl>
                                          <p:spTgt spid="43"/>
                                        </p:tgtEl>
                                        <p:attrNameLst>
                                          <p:attrName>ppt_x</p:attrName>
                                        </p:attrNameLst>
                                      </p:cBhvr>
                                      <p:tavLst>
                                        <p:tav tm="0">
                                          <p:val>
                                            <p:strVal val="#ppt_x"/>
                                          </p:val>
                                        </p:tav>
                                        <p:tav tm="100000">
                                          <p:val>
                                            <p:strVal val="#ppt_x"/>
                                          </p:val>
                                        </p:tav>
                                      </p:tavLst>
                                    </p:anim>
                                    <p:anim calcmode="lin" valueType="num">
                                      <p:cBhvr>
                                        <p:cTn id="74" dur="1000" fill="hold"/>
                                        <p:tgtEl>
                                          <p:spTgt spid="43"/>
                                        </p:tgtEl>
                                        <p:attrNameLst>
                                          <p:attrName>ppt_y</p:attrName>
                                        </p:attrNameLst>
                                      </p:cBhvr>
                                      <p:tavLst>
                                        <p:tav tm="0">
                                          <p:val>
                                            <p:strVal val="#ppt_y+.1"/>
                                          </p:val>
                                        </p:tav>
                                        <p:tav tm="100000">
                                          <p:val>
                                            <p:strVal val="#ppt_y"/>
                                          </p:val>
                                        </p:tav>
                                      </p:tavLst>
                                    </p:anim>
                                  </p:childTnLst>
                                </p:cTn>
                              </p:par>
                              <p:par>
                                <p:cTn id="75" presetID="22" presetClass="entr" presetSubtype="8" fill="hold" nodeType="withEffect">
                                  <p:stCondLst>
                                    <p:cond delay="3000"/>
                                  </p:stCondLst>
                                  <p:childTnLst>
                                    <p:set>
                                      <p:cBhvr>
                                        <p:cTn id="76" dur="1" fill="hold">
                                          <p:stCondLst>
                                            <p:cond delay="0"/>
                                          </p:stCondLst>
                                        </p:cTn>
                                        <p:tgtEl>
                                          <p:spTgt spid="50"/>
                                        </p:tgtEl>
                                        <p:attrNameLst>
                                          <p:attrName>style.visibility</p:attrName>
                                        </p:attrNameLst>
                                      </p:cBhvr>
                                      <p:to>
                                        <p:strVal val="visible"/>
                                      </p:to>
                                    </p:set>
                                    <p:animEffect transition="in" filter="wipe(left)">
                                      <p:cBhvr>
                                        <p:cTn id="77" dur="500"/>
                                        <p:tgtEl>
                                          <p:spTgt spid="50"/>
                                        </p:tgtEl>
                                      </p:cBhvr>
                                    </p:animEffect>
                                  </p:childTnLst>
                                </p:cTn>
                              </p:par>
                              <p:par>
                                <p:cTn id="78" presetID="10" presetClass="entr" presetSubtype="0" fill="hold" grpId="0" nodeType="withEffect">
                                  <p:stCondLst>
                                    <p:cond delay="250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childTnLst>
                                </p:cTn>
                              </p:par>
                              <p:par>
                                <p:cTn id="81" presetID="42" presetClass="entr" presetSubtype="0" fill="hold" grpId="0" nodeType="withEffect">
                                  <p:stCondLst>
                                    <p:cond delay="250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500"/>
                                        <p:tgtEl>
                                          <p:spTgt spid="62"/>
                                        </p:tgtEl>
                                      </p:cBhvr>
                                    </p:animEffect>
                                    <p:anim calcmode="lin" valueType="num">
                                      <p:cBhvr>
                                        <p:cTn id="84" dur="500" fill="hold"/>
                                        <p:tgtEl>
                                          <p:spTgt spid="62"/>
                                        </p:tgtEl>
                                        <p:attrNameLst>
                                          <p:attrName>ppt_x</p:attrName>
                                        </p:attrNameLst>
                                      </p:cBhvr>
                                      <p:tavLst>
                                        <p:tav tm="0">
                                          <p:val>
                                            <p:strVal val="#ppt_x"/>
                                          </p:val>
                                        </p:tav>
                                        <p:tav tm="100000">
                                          <p:val>
                                            <p:strVal val="#ppt_x"/>
                                          </p:val>
                                        </p:tav>
                                      </p:tavLst>
                                    </p:anim>
                                    <p:anim calcmode="lin" valueType="num">
                                      <p:cBhvr>
                                        <p:cTn id="85" dur="500" fill="hold"/>
                                        <p:tgtEl>
                                          <p:spTgt spid="62"/>
                                        </p:tgtEl>
                                        <p:attrNameLst>
                                          <p:attrName>ppt_y</p:attrName>
                                        </p:attrNameLst>
                                      </p:cBhvr>
                                      <p:tavLst>
                                        <p:tav tm="0">
                                          <p:val>
                                            <p:strVal val="#ppt_y+.1"/>
                                          </p:val>
                                        </p:tav>
                                        <p:tav tm="100000">
                                          <p:val>
                                            <p:strVal val="#ppt_y"/>
                                          </p:val>
                                        </p:tav>
                                      </p:tavLst>
                                    </p:anim>
                                  </p:childTnLst>
                                </p:cTn>
                              </p:par>
                              <p:par>
                                <p:cTn id="86" presetID="10" presetClass="entr" presetSubtype="0" fill="hold" grpId="0" nodeType="withEffect">
                                  <p:stCondLst>
                                    <p:cond delay="300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500"/>
                                        <p:tgtEl>
                                          <p:spTgt spid="58"/>
                                        </p:tgtEl>
                                      </p:cBhvr>
                                    </p:animEffect>
                                  </p:childTnLst>
                                </p:cTn>
                              </p:par>
                              <p:par>
                                <p:cTn id="89" presetID="10" presetClass="entr" presetSubtype="0" fill="hold" grpId="0" nodeType="withEffect">
                                  <p:stCondLst>
                                    <p:cond delay="350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10" presetClass="entr" presetSubtype="0" fill="hold" grpId="0" nodeType="withEffect">
                                  <p:stCondLst>
                                    <p:cond delay="4000"/>
                                  </p:stCondLst>
                                  <p:childTnLst>
                                    <p:set>
                                      <p:cBhvr>
                                        <p:cTn id="93" dur="1" fill="hold">
                                          <p:stCondLst>
                                            <p:cond delay="0"/>
                                          </p:stCondLst>
                                        </p:cTn>
                                        <p:tgtEl>
                                          <p:spTgt spid="60"/>
                                        </p:tgtEl>
                                        <p:attrNameLst>
                                          <p:attrName>style.visibility</p:attrName>
                                        </p:attrNameLst>
                                      </p:cBhvr>
                                      <p:to>
                                        <p:strVal val="visible"/>
                                      </p:to>
                                    </p:set>
                                    <p:animEffect transition="in" filter="fade">
                                      <p:cBhvr>
                                        <p:cTn id="94" dur="500"/>
                                        <p:tgtEl>
                                          <p:spTgt spid="60"/>
                                        </p:tgtEl>
                                      </p:cBhvr>
                                    </p:animEffect>
                                  </p:childTnLst>
                                </p:cTn>
                              </p:par>
                              <p:par>
                                <p:cTn id="95" presetID="10" presetClass="entr" presetSubtype="0" fill="hold" grpId="0" nodeType="withEffect">
                                  <p:stCondLst>
                                    <p:cond delay="450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500"/>
                                        <p:tgtEl>
                                          <p:spTgt spid="61"/>
                                        </p:tgtEl>
                                      </p:cBhvr>
                                    </p:animEffect>
                                  </p:childTnLst>
                                </p:cTn>
                              </p:par>
                              <p:par>
                                <p:cTn id="98" presetID="42" presetClass="entr" presetSubtype="0" fill="hold" grpId="0" nodeType="withEffect">
                                  <p:stCondLst>
                                    <p:cond delay="3000"/>
                                  </p:stCondLst>
                                  <p:childTnLst>
                                    <p:set>
                                      <p:cBhvr>
                                        <p:cTn id="99" dur="1" fill="hold">
                                          <p:stCondLst>
                                            <p:cond delay="0"/>
                                          </p:stCondLst>
                                        </p:cTn>
                                        <p:tgtEl>
                                          <p:spTgt spid="63"/>
                                        </p:tgtEl>
                                        <p:attrNameLst>
                                          <p:attrName>style.visibility</p:attrName>
                                        </p:attrNameLst>
                                      </p:cBhvr>
                                      <p:to>
                                        <p:strVal val="visible"/>
                                      </p:to>
                                    </p:set>
                                    <p:animEffect transition="in" filter="fade">
                                      <p:cBhvr>
                                        <p:cTn id="100" dur="500"/>
                                        <p:tgtEl>
                                          <p:spTgt spid="63"/>
                                        </p:tgtEl>
                                      </p:cBhvr>
                                    </p:animEffect>
                                    <p:anim calcmode="lin" valueType="num">
                                      <p:cBhvr>
                                        <p:cTn id="101" dur="500" fill="hold"/>
                                        <p:tgtEl>
                                          <p:spTgt spid="63"/>
                                        </p:tgtEl>
                                        <p:attrNameLst>
                                          <p:attrName>ppt_x</p:attrName>
                                        </p:attrNameLst>
                                      </p:cBhvr>
                                      <p:tavLst>
                                        <p:tav tm="0">
                                          <p:val>
                                            <p:strVal val="#ppt_x"/>
                                          </p:val>
                                        </p:tav>
                                        <p:tav tm="100000">
                                          <p:val>
                                            <p:strVal val="#ppt_x"/>
                                          </p:val>
                                        </p:tav>
                                      </p:tavLst>
                                    </p:anim>
                                    <p:anim calcmode="lin" valueType="num">
                                      <p:cBhvr>
                                        <p:cTn id="102" dur="500" fill="hold"/>
                                        <p:tgtEl>
                                          <p:spTgt spid="63"/>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3500"/>
                                  </p:stCondLst>
                                  <p:childTnLst>
                                    <p:set>
                                      <p:cBhvr>
                                        <p:cTn id="104" dur="1" fill="hold">
                                          <p:stCondLst>
                                            <p:cond delay="0"/>
                                          </p:stCondLst>
                                        </p:cTn>
                                        <p:tgtEl>
                                          <p:spTgt spid="64"/>
                                        </p:tgtEl>
                                        <p:attrNameLst>
                                          <p:attrName>style.visibility</p:attrName>
                                        </p:attrNameLst>
                                      </p:cBhvr>
                                      <p:to>
                                        <p:strVal val="visible"/>
                                      </p:to>
                                    </p:set>
                                    <p:animEffect transition="in" filter="fade">
                                      <p:cBhvr>
                                        <p:cTn id="105" dur="500"/>
                                        <p:tgtEl>
                                          <p:spTgt spid="64"/>
                                        </p:tgtEl>
                                      </p:cBhvr>
                                    </p:animEffect>
                                    <p:anim calcmode="lin" valueType="num">
                                      <p:cBhvr>
                                        <p:cTn id="106" dur="500" fill="hold"/>
                                        <p:tgtEl>
                                          <p:spTgt spid="64"/>
                                        </p:tgtEl>
                                        <p:attrNameLst>
                                          <p:attrName>ppt_x</p:attrName>
                                        </p:attrNameLst>
                                      </p:cBhvr>
                                      <p:tavLst>
                                        <p:tav tm="0">
                                          <p:val>
                                            <p:strVal val="#ppt_x"/>
                                          </p:val>
                                        </p:tav>
                                        <p:tav tm="100000">
                                          <p:val>
                                            <p:strVal val="#ppt_x"/>
                                          </p:val>
                                        </p:tav>
                                      </p:tavLst>
                                    </p:anim>
                                    <p:anim calcmode="lin" valueType="num">
                                      <p:cBhvr>
                                        <p:cTn id="107" dur="500" fill="hold"/>
                                        <p:tgtEl>
                                          <p:spTgt spid="64"/>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4000"/>
                                  </p:stCondLst>
                                  <p:childTnLst>
                                    <p:set>
                                      <p:cBhvr>
                                        <p:cTn id="109" dur="1" fill="hold">
                                          <p:stCondLst>
                                            <p:cond delay="0"/>
                                          </p:stCondLst>
                                        </p:cTn>
                                        <p:tgtEl>
                                          <p:spTgt spid="65"/>
                                        </p:tgtEl>
                                        <p:attrNameLst>
                                          <p:attrName>style.visibility</p:attrName>
                                        </p:attrNameLst>
                                      </p:cBhvr>
                                      <p:to>
                                        <p:strVal val="visible"/>
                                      </p:to>
                                    </p:set>
                                    <p:animEffect transition="in" filter="fade">
                                      <p:cBhvr>
                                        <p:cTn id="110" dur="500"/>
                                        <p:tgtEl>
                                          <p:spTgt spid="65"/>
                                        </p:tgtEl>
                                      </p:cBhvr>
                                    </p:animEffect>
                                    <p:anim calcmode="lin" valueType="num">
                                      <p:cBhvr>
                                        <p:cTn id="111" dur="500" fill="hold"/>
                                        <p:tgtEl>
                                          <p:spTgt spid="65"/>
                                        </p:tgtEl>
                                        <p:attrNameLst>
                                          <p:attrName>ppt_x</p:attrName>
                                        </p:attrNameLst>
                                      </p:cBhvr>
                                      <p:tavLst>
                                        <p:tav tm="0">
                                          <p:val>
                                            <p:strVal val="#ppt_x"/>
                                          </p:val>
                                        </p:tav>
                                        <p:tav tm="100000">
                                          <p:val>
                                            <p:strVal val="#ppt_x"/>
                                          </p:val>
                                        </p:tav>
                                      </p:tavLst>
                                    </p:anim>
                                    <p:anim calcmode="lin" valueType="num">
                                      <p:cBhvr>
                                        <p:cTn id="112" dur="500" fill="hold"/>
                                        <p:tgtEl>
                                          <p:spTgt spid="65"/>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4500"/>
                                  </p:stCondLst>
                                  <p:childTnLst>
                                    <p:set>
                                      <p:cBhvr>
                                        <p:cTn id="114" dur="1" fill="hold">
                                          <p:stCondLst>
                                            <p:cond delay="0"/>
                                          </p:stCondLst>
                                        </p:cTn>
                                        <p:tgtEl>
                                          <p:spTgt spid="66"/>
                                        </p:tgtEl>
                                        <p:attrNameLst>
                                          <p:attrName>style.visibility</p:attrName>
                                        </p:attrNameLst>
                                      </p:cBhvr>
                                      <p:to>
                                        <p:strVal val="visible"/>
                                      </p:to>
                                    </p:set>
                                    <p:animEffect transition="in" filter="fade">
                                      <p:cBhvr>
                                        <p:cTn id="115" dur="500"/>
                                        <p:tgtEl>
                                          <p:spTgt spid="66"/>
                                        </p:tgtEl>
                                      </p:cBhvr>
                                    </p:animEffect>
                                    <p:anim calcmode="lin" valueType="num">
                                      <p:cBhvr>
                                        <p:cTn id="116" dur="500" fill="hold"/>
                                        <p:tgtEl>
                                          <p:spTgt spid="66"/>
                                        </p:tgtEl>
                                        <p:attrNameLst>
                                          <p:attrName>ppt_x</p:attrName>
                                        </p:attrNameLst>
                                      </p:cBhvr>
                                      <p:tavLst>
                                        <p:tav tm="0">
                                          <p:val>
                                            <p:strVal val="#ppt_x"/>
                                          </p:val>
                                        </p:tav>
                                        <p:tav tm="100000">
                                          <p:val>
                                            <p:strVal val="#ppt_x"/>
                                          </p:val>
                                        </p:tav>
                                      </p:tavLst>
                                    </p:anim>
                                    <p:anim calcmode="lin" valueType="num">
                                      <p:cBhvr>
                                        <p:cTn id="117" dur="500" fill="hold"/>
                                        <p:tgtEl>
                                          <p:spTgt spid="66"/>
                                        </p:tgtEl>
                                        <p:attrNameLst>
                                          <p:attrName>ppt_y</p:attrName>
                                        </p:attrNameLst>
                                      </p:cBhvr>
                                      <p:tavLst>
                                        <p:tav tm="0">
                                          <p:val>
                                            <p:strVal val="#ppt_y+.1"/>
                                          </p:val>
                                        </p:tav>
                                        <p:tav tm="100000">
                                          <p:val>
                                            <p:strVal val="#ppt_y"/>
                                          </p:val>
                                        </p:tav>
                                      </p:tavLst>
                                    </p:anim>
                                  </p:childTnLst>
                                </p:cTn>
                              </p:par>
                            </p:childTnLst>
                          </p:cTn>
                        </p:par>
                        <p:par>
                          <p:cTn id="118" fill="hold">
                            <p:stCondLst>
                              <p:cond delay="1000"/>
                            </p:stCondLst>
                            <p:childTnLst>
                              <p:par>
                                <p:cTn id="119" presetID="42" presetClass="entr" presetSubtype="0" fill="hold" grpId="0" nodeType="afterEffect">
                                  <p:stCondLst>
                                    <p:cond delay="0"/>
                                  </p:stCondLst>
                                  <p:childTnLst>
                                    <p:set>
                                      <p:cBhvr>
                                        <p:cTn id="120" dur="1" fill="hold">
                                          <p:stCondLst>
                                            <p:cond delay="0"/>
                                          </p:stCondLst>
                                        </p:cTn>
                                        <p:tgtEl>
                                          <p:spTgt spid="67"/>
                                        </p:tgtEl>
                                        <p:attrNameLst>
                                          <p:attrName>style.visibility</p:attrName>
                                        </p:attrNameLst>
                                      </p:cBhvr>
                                      <p:to>
                                        <p:strVal val="visible"/>
                                      </p:to>
                                    </p:set>
                                    <p:animEffect transition="in" filter="fade">
                                      <p:cBhvr>
                                        <p:cTn id="121" dur="1000"/>
                                        <p:tgtEl>
                                          <p:spTgt spid="67"/>
                                        </p:tgtEl>
                                      </p:cBhvr>
                                    </p:animEffect>
                                    <p:anim calcmode="lin" valueType="num">
                                      <p:cBhvr>
                                        <p:cTn id="122" dur="1000" fill="hold"/>
                                        <p:tgtEl>
                                          <p:spTgt spid="67"/>
                                        </p:tgtEl>
                                        <p:attrNameLst>
                                          <p:attrName>ppt_x</p:attrName>
                                        </p:attrNameLst>
                                      </p:cBhvr>
                                      <p:tavLst>
                                        <p:tav tm="0">
                                          <p:val>
                                            <p:strVal val="#ppt_x"/>
                                          </p:val>
                                        </p:tav>
                                        <p:tav tm="100000">
                                          <p:val>
                                            <p:strVal val="#ppt_x"/>
                                          </p:val>
                                        </p:tav>
                                      </p:tavLst>
                                    </p:anim>
                                    <p:anim calcmode="lin" valueType="num">
                                      <p:cBhvr>
                                        <p:cTn id="123"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8" grpId="0" animBg="1"/>
      <p:bldP spid="42" grpId="0" animBg="1"/>
      <p:bldP spid="57" grpId="0" animBg="1"/>
      <p:bldP spid="58" grpId="0" animBg="1"/>
      <p:bldP spid="59" grpId="0" animBg="1"/>
      <p:bldP spid="60" grpId="0" animBg="1"/>
      <p:bldP spid="61" grpId="0" animBg="1"/>
      <p:bldP spid="62" grpId="0"/>
      <p:bldP spid="63" grpId="0"/>
      <p:bldP spid="64" grpId="0"/>
      <p:bldP spid="65" grpId="0"/>
      <p:bldP spid="66" grpId="0"/>
      <p:bldP spid="6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a:spLocks noChangeArrowheads="1"/>
          </p:cNvSpPr>
          <p:nvPr/>
        </p:nvSpPr>
        <p:spPr bwMode="auto">
          <a:xfrm>
            <a:off x="3521521" y="928160"/>
            <a:ext cx="1329150" cy="708645"/>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fontAlgn="ctr">
              <a:buClr>
                <a:srgbClr val="FF0000"/>
              </a:buClr>
              <a:buSzPct val="70000"/>
              <a:buFont typeface="Wingdings" panose="05000000000000000000" pitchFamily="2" charset="2"/>
              <a:buChar char="u"/>
              <a:tabLst>
                <a:tab pos="136525" algn="l"/>
              </a:tabLst>
              <a:defRPr/>
            </a:pPr>
            <a:endParaRPr lang="zh-CN" altLang="en-US"/>
          </a:p>
        </p:txBody>
      </p:sp>
      <p:sp>
        <p:nvSpPr>
          <p:cNvPr id="23" name="Rectangle 3"/>
          <p:cNvSpPr>
            <a:spLocks noChangeArrowheads="1"/>
          </p:cNvSpPr>
          <p:nvPr/>
        </p:nvSpPr>
        <p:spPr bwMode="auto">
          <a:xfrm>
            <a:off x="4985166" y="1788656"/>
            <a:ext cx="1714319" cy="914000"/>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fontAlgn="ctr">
              <a:buClr>
                <a:srgbClr val="FF0000"/>
              </a:buClr>
              <a:buSzPct val="70000"/>
              <a:buFont typeface="Wingdings" panose="05000000000000000000" pitchFamily="2" charset="2"/>
              <a:buChar char="u"/>
              <a:tabLst>
                <a:tab pos="136525" algn="l"/>
              </a:tabLst>
            </a:pPr>
            <a:endParaRPr lang="zh-CN" altLang="en-US"/>
          </a:p>
        </p:txBody>
      </p:sp>
      <p:sp>
        <p:nvSpPr>
          <p:cNvPr id="24" name="Rectangle 3"/>
          <p:cNvSpPr>
            <a:spLocks noChangeArrowheads="1"/>
          </p:cNvSpPr>
          <p:nvPr/>
        </p:nvSpPr>
        <p:spPr bwMode="auto">
          <a:xfrm>
            <a:off x="2693726" y="2598536"/>
            <a:ext cx="2086994" cy="1112693"/>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fontAlgn="ctr">
              <a:buClr>
                <a:srgbClr val="FF0000"/>
              </a:buClr>
              <a:buSzPct val="70000"/>
              <a:buFont typeface="Wingdings" panose="05000000000000000000" pitchFamily="2" charset="2"/>
              <a:buChar char="u"/>
              <a:tabLst>
                <a:tab pos="136525" algn="l"/>
              </a:tabLst>
            </a:pPr>
            <a:endParaRPr lang="zh-CN" altLang="en-US" dirty="0"/>
          </a:p>
        </p:txBody>
      </p:sp>
      <p:sp>
        <p:nvSpPr>
          <p:cNvPr id="25" name="Rectangle 3"/>
          <p:cNvSpPr>
            <a:spLocks noChangeArrowheads="1"/>
          </p:cNvSpPr>
          <p:nvPr/>
        </p:nvSpPr>
        <p:spPr bwMode="auto">
          <a:xfrm>
            <a:off x="5290741" y="3432161"/>
            <a:ext cx="2568773" cy="1369557"/>
          </a:xfrm>
          <a:prstGeom prst="roundRect">
            <a:avLst>
              <a:gd name="adj" fmla="val 8688"/>
            </a:avLst>
          </a:prstGeom>
          <a:gradFill>
            <a:gsLst>
              <a:gs pos="99000">
                <a:srgbClr val="0070C0"/>
              </a:gs>
              <a:gs pos="0">
                <a:srgbClr val="00B0F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fontAlgn="ctr">
              <a:buClr>
                <a:srgbClr val="FF0000"/>
              </a:buClr>
              <a:buSzPct val="70000"/>
              <a:buFont typeface="Wingdings" panose="05000000000000000000" pitchFamily="2" charset="2"/>
              <a:buChar char="u"/>
              <a:tabLst>
                <a:tab pos="136525" algn="l"/>
              </a:tabLst>
            </a:pPr>
            <a:endParaRPr lang="zh-CN" altLang="en-US" dirty="0"/>
          </a:p>
        </p:txBody>
      </p:sp>
      <p:cxnSp>
        <p:nvCxnSpPr>
          <p:cNvPr id="26" name="直接连接符 25"/>
          <p:cNvCxnSpPr/>
          <p:nvPr/>
        </p:nvCxnSpPr>
        <p:spPr>
          <a:xfrm>
            <a:off x="4520954" y="1527328"/>
            <a:ext cx="897379" cy="502318"/>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4589814" y="2566402"/>
            <a:ext cx="560139" cy="285220"/>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420625" y="3450664"/>
            <a:ext cx="1173729" cy="598791"/>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3"/>
          <p:cNvSpPr>
            <a:spLocks noChangeArrowheads="1"/>
          </p:cNvSpPr>
          <p:nvPr/>
        </p:nvSpPr>
        <p:spPr bwMode="auto">
          <a:xfrm>
            <a:off x="5594354" y="3531628"/>
            <a:ext cx="1952503" cy="1040989"/>
          </a:xfrm>
          <a:prstGeom prst="roundRect">
            <a:avLst>
              <a:gd name="adj" fmla="val 8688"/>
            </a:avLst>
          </a:prstGeom>
          <a:solidFill>
            <a:schemeClr val="bg1">
              <a:lumMod val="95000"/>
              <a:alpha val="29000"/>
            </a:schemeClr>
          </a:soli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fontAlgn="ctr">
              <a:buClr>
                <a:srgbClr val="FF0000"/>
              </a:buClr>
              <a:buSzPct val="70000"/>
              <a:buFont typeface="Wingdings" panose="05000000000000000000" pitchFamily="2" charset="2"/>
              <a:buChar char="u"/>
              <a:tabLst>
                <a:tab pos="136525" algn="l"/>
              </a:tabLst>
              <a:defRPr/>
            </a:pPr>
            <a:endParaRPr lang="zh-CN" altLang="en-US" dirty="0"/>
          </a:p>
        </p:txBody>
      </p:sp>
      <p:pic>
        <p:nvPicPr>
          <p:cNvPr id="30" name="Picture 28" descr="num11"/>
          <p:cNvPicPr>
            <a:picLocks noChangeAspect="1" noChangeArrowheads="1"/>
          </p:cNvPicPr>
          <p:nvPr/>
        </p:nvPicPr>
        <p:blipFill>
          <a:blip r:embed="rId1" cstate="email"/>
          <a:srcRect/>
          <a:stretch>
            <a:fillRect/>
          </a:stretch>
        </p:blipFill>
        <p:spPr bwMode="auto">
          <a:xfrm>
            <a:off x="5506454" y="3035602"/>
            <a:ext cx="1602277" cy="1186649"/>
          </a:xfrm>
          <a:prstGeom prst="rect">
            <a:avLst/>
          </a:prstGeom>
          <a:noFill/>
        </p:spPr>
      </p:pic>
      <p:sp>
        <p:nvSpPr>
          <p:cNvPr id="31" name="Text Box 39"/>
          <p:cNvSpPr txBox="1">
            <a:spLocks noChangeArrowheads="1"/>
          </p:cNvSpPr>
          <p:nvPr/>
        </p:nvSpPr>
        <p:spPr bwMode="auto">
          <a:xfrm rot="19731703">
            <a:off x="3313651" y="1109307"/>
            <a:ext cx="1753824" cy="313932"/>
          </a:xfrm>
          <a:prstGeom prst="rect">
            <a:avLst/>
          </a:prstGeom>
          <a:noFill/>
          <a:ln w="9525">
            <a:noFill/>
            <a:miter lim="800000"/>
          </a:ln>
        </p:spPr>
        <p:txBody>
          <a:bodyPr wrap="square">
            <a:spAutoFit/>
          </a:bodyPr>
          <a:lstStyle/>
          <a:p>
            <a:pPr algn="ct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添加文字</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2" name="Text Box 39"/>
          <p:cNvSpPr txBox="1">
            <a:spLocks noChangeArrowheads="1"/>
          </p:cNvSpPr>
          <p:nvPr/>
        </p:nvSpPr>
        <p:spPr bwMode="auto">
          <a:xfrm rot="19731703">
            <a:off x="2888483" y="2954189"/>
            <a:ext cx="1753824" cy="387798"/>
          </a:xfrm>
          <a:prstGeom prst="rect">
            <a:avLst/>
          </a:prstGeom>
          <a:noFill/>
          <a:ln w="9525">
            <a:noFill/>
            <a:miter lim="800000"/>
          </a:ln>
        </p:spPr>
        <p:txBody>
          <a:bodyPr wrap="square">
            <a:spAutoFit/>
          </a:bodyPr>
          <a:lstStyle/>
          <a:p>
            <a:pPr algn="ct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rPr>
              <a:t>添加文字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3" name="Text Box 39"/>
          <p:cNvSpPr txBox="1">
            <a:spLocks noChangeArrowheads="1"/>
          </p:cNvSpPr>
          <p:nvPr/>
        </p:nvSpPr>
        <p:spPr bwMode="auto">
          <a:xfrm rot="19731703">
            <a:off x="4902510" y="2002725"/>
            <a:ext cx="1753824" cy="387798"/>
          </a:xfrm>
          <a:prstGeom prst="rect">
            <a:avLst/>
          </a:prstGeom>
          <a:noFill/>
          <a:ln w="9525">
            <a:noFill/>
            <a:miter lim="800000"/>
          </a:ln>
        </p:spPr>
        <p:txBody>
          <a:bodyPr wrap="square">
            <a:spAutoFit/>
          </a:bodyPr>
          <a:lstStyle/>
          <a:p>
            <a:pPr algn="ct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rPr>
              <a:t>添加文字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4" name="Text Box 39"/>
          <p:cNvSpPr txBox="1">
            <a:spLocks noChangeArrowheads="1"/>
          </p:cNvSpPr>
          <p:nvPr/>
        </p:nvSpPr>
        <p:spPr bwMode="auto">
          <a:xfrm>
            <a:off x="6244606" y="1552536"/>
            <a:ext cx="2767371" cy="295466"/>
          </a:xfrm>
          <a:prstGeom prst="rect">
            <a:avLst/>
          </a:prstGeom>
          <a:noFill/>
          <a:ln w="9525">
            <a:noFill/>
            <a:miter lim="800000"/>
          </a:ln>
          <a:scene3d>
            <a:camera prst="orthographicFront"/>
            <a:lightRig rig="threePt" dir="t"/>
          </a:scene3d>
        </p:spPr>
        <p:txBody>
          <a:bodyPr wrap="square">
            <a:spAutoFit/>
          </a:bodyPr>
          <a:lstStyle/>
          <a:p>
            <a:pPr algn="ctr">
              <a:lnSpc>
                <a:spcPct val="120000"/>
              </a:lnSpc>
            </a:pPr>
            <a:r>
              <a:rPr lang="zh-CN" altLang="en-US" sz="1100" dirty="0">
                <a:latin typeface="微软雅黑" panose="020B0503020204020204" pitchFamily="34" charset="-122"/>
                <a:ea typeface="微软雅黑" panose="020B0503020204020204" pitchFamily="34" charset="-122"/>
              </a:rPr>
              <a:t>点击此处添加内容此处添加内容</a:t>
            </a:r>
            <a:endParaRPr lang="en-US" altLang="zh-CN" sz="1100" dirty="0">
              <a:latin typeface="微软雅黑" panose="020B0503020204020204" pitchFamily="34" charset="-122"/>
              <a:ea typeface="微软雅黑" panose="020B0503020204020204" pitchFamily="34" charset="-122"/>
            </a:endParaRPr>
          </a:p>
        </p:txBody>
      </p:sp>
      <p:sp>
        <p:nvSpPr>
          <p:cNvPr id="35" name="Text Box 39"/>
          <p:cNvSpPr txBox="1">
            <a:spLocks noChangeArrowheads="1"/>
          </p:cNvSpPr>
          <p:nvPr/>
        </p:nvSpPr>
        <p:spPr bwMode="auto">
          <a:xfrm>
            <a:off x="6244606" y="1738018"/>
            <a:ext cx="2767371" cy="295466"/>
          </a:xfrm>
          <a:prstGeom prst="rect">
            <a:avLst/>
          </a:prstGeom>
          <a:noFill/>
          <a:ln w="9525">
            <a:noFill/>
            <a:miter lim="800000"/>
          </a:ln>
          <a:scene3d>
            <a:camera prst="orthographicFront"/>
            <a:lightRig rig="threePt" dir="t"/>
          </a:scene3d>
        </p:spPr>
        <p:txBody>
          <a:bodyPr wrap="square">
            <a:spAutoFit/>
          </a:bodyPr>
          <a:lstStyle/>
          <a:p>
            <a:pPr algn="ctr">
              <a:lnSpc>
                <a:spcPct val="120000"/>
              </a:lnSpc>
            </a:pPr>
            <a:r>
              <a:rPr lang="zh-CN" altLang="en-US" sz="1100" dirty="0">
                <a:latin typeface="微软雅黑" panose="020B0503020204020204" pitchFamily="34" charset="-122"/>
                <a:ea typeface="微软雅黑" panose="020B0503020204020204" pitchFamily="34" charset="-122"/>
              </a:rPr>
              <a:t>点击此处添加内容此处添加内容</a:t>
            </a:r>
            <a:endParaRPr lang="en-US" altLang="zh-CN" sz="1100" dirty="0">
              <a:latin typeface="微软雅黑" panose="020B0503020204020204" pitchFamily="34" charset="-122"/>
              <a:ea typeface="微软雅黑" panose="020B0503020204020204" pitchFamily="34" charset="-122"/>
            </a:endParaRPr>
          </a:p>
        </p:txBody>
      </p:sp>
      <p:sp>
        <p:nvSpPr>
          <p:cNvPr id="36" name="Text Box 39"/>
          <p:cNvSpPr txBox="1">
            <a:spLocks noChangeArrowheads="1"/>
          </p:cNvSpPr>
          <p:nvPr/>
        </p:nvSpPr>
        <p:spPr bwMode="auto">
          <a:xfrm>
            <a:off x="1306559" y="1885392"/>
            <a:ext cx="2767371" cy="295466"/>
          </a:xfrm>
          <a:prstGeom prst="rect">
            <a:avLst/>
          </a:prstGeom>
          <a:noFill/>
          <a:ln w="9525">
            <a:noFill/>
            <a:miter lim="800000"/>
          </a:ln>
          <a:scene3d>
            <a:camera prst="orthographicFront"/>
            <a:lightRig rig="threePt" dir="t"/>
          </a:scene3d>
        </p:spPr>
        <p:txBody>
          <a:bodyPr wrap="square">
            <a:spAutoFit/>
          </a:bodyPr>
          <a:lstStyle/>
          <a:p>
            <a:pPr algn="ctr">
              <a:lnSpc>
                <a:spcPct val="120000"/>
              </a:lnSpc>
            </a:pPr>
            <a:r>
              <a:rPr lang="zh-CN" altLang="en-US" sz="1100" dirty="0">
                <a:latin typeface="微软雅黑" panose="020B0503020204020204" pitchFamily="34" charset="-122"/>
                <a:ea typeface="微软雅黑" panose="020B0503020204020204" pitchFamily="34" charset="-122"/>
              </a:rPr>
              <a:t>点击此处添加内容此处添加内容</a:t>
            </a:r>
            <a:endParaRPr lang="en-US" altLang="zh-CN" sz="1100" dirty="0">
              <a:latin typeface="微软雅黑" panose="020B0503020204020204" pitchFamily="34" charset="-122"/>
              <a:ea typeface="微软雅黑" panose="020B0503020204020204" pitchFamily="34" charset="-122"/>
            </a:endParaRPr>
          </a:p>
        </p:txBody>
      </p:sp>
      <p:sp>
        <p:nvSpPr>
          <p:cNvPr id="37" name="Text Box 39"/>
          <p:cNvSpPr txBox="1">
            <a:spLocks noChangeArrowheads="1"/>
          </p:cNvSpPr>
          <p:nvPr/>
        </p:nvSpPr>
        <p:spPr bwMode="auto">
          <a:xfrm>
            <a:off x="1306559" y="2070874"/>
            <a:ext cx="2767371" cy="295466"/>
          </a:xfrm>
          <a:prstGeom prst="rect">
            <a:avLst/>
          </a:prstGeom>
          <a:noFill/>
          <a:ln w="9525">
            <a:noFill/>
            <a:miter lim="800000"/>
          </a:ln>
          <a:scene3d>
            <a:camera prst="orthographicFront"/>
            <a:lightRig rig="threePt" dir="t"/>
          </a:scene3d>
        </p:spPr>
        <p:txBody>
          <a:bodyPr wrap="square">
            <a:spAutoFit/>
          </a:bodyPr>
          <a:lstStyle/>
          <a:p>
            <a:pPr algn="ctr">
              <a:lnSpc>
                <a:spcPct val="120000"/>
              </a:lnSpc>
            </a:pPr>
            <a:r>
              <a:rPr lang="zh-CN" altLang="en-US" sz="1100" dirty="0">
                <a:latin typeface="微软雅黑" panose="020B0503020204020204" pitchFamily="34" charset="-122"/>
                <a:ea typeface="微软雅黑" panose="020B0503020204020204" pitchFamily="34" charset="-122"/>
              </a:rPr>
              <a:t>点击此处添加内容此处添加内容</a:t>
            </a:r>
            <a:endParaRPr lang="en-US" altLang="zh-CN" sz="1100" dirty="0">
              <a:latin typeface="微软雅黑" panose="020B0503020204020204" pitchFamily="34" charset="-122"/>
              <a:ea typeface="微软雅黑" panose="020B0503020204020204" pitchFamily="34" charset="-122"/>
            </a:endParaRPr>
          </a:p>
        </p:txBody>
      </p:sp>
      <p:sp>
        <p:nvSpPr>
          <p:cNvPr id="38" name="Text Box 39"/>
          <p:cNvSpPr txBox="1">
            <a:spLocks noChangeArrowheads="1"/>
          </p:cNvSpPr>
          <p:nvPr/>
        </p:nvSpPr>
        <p:spPr bwMode="auto">
          <a:xfrm>
            <a:off x="1263579" y="3957280"/>
            <a:ext cx="2767371" cy="295466"/>
          </a:xfrm>
          <a:prstGeom prst="rect">
            <a:avLst/>
          </a:prstGeom>
          <a:noFill/>
          <a:ln w="9525">
            <a:noFill/>
            <a:miter lim="800000"/>
          </a:ln>
          <a:scene3d>
            <a:camera prst="orthographicFront"/>
            <a:lightRig rig="threePt" dir="t"/>
          </a:scene3d>
        </p:spPr>
        <p:txBody>
          <a:bodyPr wrap="square">
            <a:spAutoFit/>
          </a:bodyPr>
          <a:lstStyle/>
          <a:p>
            <a:pPr algn="ctr">
              <a:lnSpc>
                <a:spcPct val="120000"/>
              </a:lnSpc>
            </a:pPr>
            <a:r>
              <a:rPr lang="zh-CN" altLang="en-US" sz="1100" dirty="0">
                <a:latin typeface="微软雅黑" panose="020B0503020204020204" pitchFamily="34" charset="-122"/>
                <a:ea typeface="微软雅黑" panose="020B0503020204020204" pitchFamily="34" charset="-122"/>
              </a:rPr>
              <a:t>点击此处添加内容此处添加内容</a:t>
            </a:r>
            <a:endParaRPr lang="en-US" altLang="zh-CN" sz="1100" dirty="0">
              <a:latin typeface="微软雅黑" panose="020B0503020204020204" pitchFamily="34" charset="-122"/>
              <a:ea typeface="微软雅黑" panose="020B0503020204020204" pitchFamily="34" charset="-122"/>
            </a:endParaRPr>
          </a:p>
        </p:txBody>
      </p:sp>
      <p:sp>
        <p:nvSpPr>
          <p:cNvPr id="39" name="Text Box 39"/>
          <p:cNvSpPr txBox="1">
            <a:spLocks noChangeArrowheads="1"/>
          </p:cNvSpPr>
          <p:nvPr/>
        </p:nvSpPr>
        <p:spPr bwMode="auto">
          <a:xfrm>
            <a:off x="1263579" y="4142762"/>
            <a:ext cx="2767371" cy="295466"/>
          </a:xfrm>
          <a:prstGeom prst="rect">
            <a:avLst/>
          </a:prstGeom>
          <a:noFill/>
          <a:ln w="9525">
            <a:noFill/>
            <a:miter lim="800000"/>
          </a:ln>
          <a:scene3d>
            <a:camera prst="orthographicFront"/>
            <a:lightRig rig="threePt" dir="t"/>
          </a:scene3d>
        </p:spPr>
        <p:txBody>
          <a:bodyPr wrap="square">
            <a:spAutoFit/>
          </a:bodyPr>
          <a:lstStyle/>
          <a:p>
            <a:pPr algn="ctr">
              <a:lnSpc>
                <a:spcPct val="120000"/>
              </a:lnSpc>
            </a:pPr>
            <a:r>
              <a:rPr lang="zh-CN" altLang="en-US" sz="1100" dirty="0">
                <a:latin typeface="微软雅黑" panose="020B0503020204020204" pitchFamily="34" charset="-122"/>
                <a:ea typeface="微软雅黑" panose="020B0503020204020204" pitchFamily="34" charset="-122"/>
              </a:rPr>
              <a:t>点击此处添加内容此处添加内容</a:t>
            </a:r>
            <a:endParaRPr lang="en-US" altLang="zh-CN" sz="1100" dirty="0">
              <a:latin typeface="微软雅黑" panose="020B0503020204020204" pitchFamily="34" charset="-122"/>
              <a:ea typeface="微软雅黑" panose="020B0503020204020204" pitchFamily="34" charset="-122"/>
            </a:endParaRPr>
          </a:p>
        </p:txBody>
      </p:sp>
      <p:sp>
        <p:nvSpPr>
          <p:cNvPr id="20" name="对角圆角矩形 19"/>
          <p:cNvSpPr/>
          <p:nvPr/>
        </p:nvSpPr>
        <p:spPr>
          <a:xfrm>
            <a:off x="2305642" y="1237538"/>
            <a:ext cx="1008112" cy="602912"/>
          </a:xfrm>
          <a:prstGeom prst="round2DiagRect">
            <a:avLst/>
          </a:prstGeom>
          <a:blipFill>
            <a:blip r:embed="rId2"/>
            <a:stretch>
              <a:fillRect l="-9000" t="-6000" r="-28000" b="-7000"/>
            </a:stretch>
          </a:bli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对角圆角矩形 20"/>
          <p:cNvSpPr/>
          <p:nvPr/>
        </p:nvSpPr>
        <p:spPr>
          <a:xfrm>
            <a:off x="7219188" y="2050620"/>
            <a:ext cx="1280646" cy="765904"/>
          </a:xfrm>
          <a:prstGeom prst="round2DiagRect">
            <a:avLst/>
          </a:prstGeom>
          <a:blipFill>
            <a:blip r:embed="rId3"/>
            <a:stretch>
              <a:fillRect l="-9000" t="-6000" r="-28000" b="-7000"/>
            </a:stretch>
          </a:bli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对角圆角矩形 39"/>
          <p:cNvSpPr/>
          <p:nvPr/>
        </p:nvSpPr>
        <p:spPr>
          <a:xfrm>
            <a:off x="1335587" y="3286501"/>
            <a:ext cx="1118865" cy="669149"/>
          </a:xfrm>
          <a:prstGeom prst="round2DiagRect">
            <a:avLst/>
          </a:prstGeom>
          <a:blipFill>
            <a:blip r:embed="rId4"/>
            <a:stretch>
              <a:fillRect l="-9000" t="-6000" r="-28000" b="-7000"/>
            </a:stretch>
          </a:bli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2" presetClass="entr" presetSubtype="8"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0-#ppt_w/2"/>
                                          </p:val>
                                        </p:tav>
                                        <p:tav tm="100000">
                                          <p:val>
                                            <p:strVal val="#ppt_x"/>
                                          </p:val>
                                        </p:tav>
                                      </p:tavLst>
                                    </p:anim>
                                    <p:anim calcmode="lin" valueType="num">
                                      <p:cBhvr additive="base">
                                        <p:cTn id="23" dur="500" fill="hold"/>
                                        <p:tgtEl>
                                          <p:spTgt spid="3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0-#ppt_w/2"/>
                                          </p:val>
                                        </p:tav>
                                        <p:tav tm="100000">
                                          <p:val>
                                            <p:strVal val="#ppt_x"/>
                                          </p:val>
                                        </p:tav>
                                      </p:tavLst>
                                    </p:anim>
                                    <p:anim calcmode="lin" valueType="num">
                                      <p:cBhvr additive="base">
                                        <p:cTn id="27" dur="500" fill="hold"/>
                                        <p:tgtEl>
                                          <p:spTgt spid="36"/>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200" fill="hold"/>
                                        <p:tgtEl>
                                          <p:spTgt spid="20"/>
                                        </p:tgtEl>
                                        <p:attrNameLst>
                                          <p:attrName>ppt_w</p:attrName>
                                        </p:attrNameLst>
                                      </p:cBhvr>
                                      <p:tavLst>
                                        <p:tav tm="0">
                                          <p:val>
                                            <p:fltVal val="0"/>
                                          </p:val>
                                        </p:tav>
                                        <p:tav tm="100000">
                                          <p:val>
                                            <p:strVal val="#ppt_w"/>
                                          </p:val>
                                        </p:tav>
                                      </p:tavLst>
                                    </p:anim>
                                    <p:anim calcmode="lin" valueType="num">
                                      <p:cBhvr>
                                        <p:cTn id="32" dur="200" fill="hold"/>
                                        <p:tgtEl>
                                          <p:spTgt spid="20"/>
                                        </p:tgtEl>
                                        <p:attrNameLst>
                                          <p:attrName>ppt_h</p:attrName>
                                        </p:attrNameLst>
                                      </p:cBhvr>
                                      <p:tavLst>
                                        <p:tav tm="0">
                                          <p:val>
                                            <p:fltVal val="0"/>
                                          </p:val>
                                        </p:tav>
                                        <p:tav tm="100000">
                                          <p:val>
                                            <p:strVal val="#ppt_h"/>
                                          </p:val>
                                        </p:tav>
                                      </p:tavLst>
                                    </p:anim>
                                    <p:animEffect transition="in" filter="fade">
                                      <p:cBhvr>
                                        <p:cTn id="33" dur="200"/>
                                        <p:tgtEl>
                                          <p:spTgt spid="20"/>
                                        </p:tgtEl>
                                      </p:cBhvr>
                                    </p:animEffect>
                                  </p:childTnLst>
                                </p:cTn>
                              </p:par>
                            </p:childTnLst>
                          </p:cTn>
                        </p:par>
                        <p:par>
                          <p:cTn id="34" fill="hold">
                            <p:stCondLst>
                              <p:cond delay="1500"/>
                            </p:stCondLst>
                            <p:childTnLst>
                              <p:par>
                                <p:cTn id="35" presetID="6" presetClass="emph" presetSubtype="0" fill="hold" grpId="1" nodeType="afterEffect">
                                  <p:stCondLst>
                                    <p:cond delay="0"/>
                                  </p:stCondLst>
                                  <p:childTnLst>
                                    <p:animScale>
                                      <p:cBhvr>
                                        <p:cTn id="36" dur="100" fill="hold"/>
                                        <p:tgtEl>
                                          <p:spTgt spid="20"/>
                                        </p:tgtEl>
                                      </p:cBhvr>
                                      <p:by x="115000" y="115000"/>
                                    </p:animScale>
                                  </p:childTnLst>
                                </p:cTn>
                              </p:par>
                              <p:par>
                                <p:cTn id="37" presetID="6" presetClass="emph" presetSubtype="0" fill="hold" grpId="2" nodeType="withEffect">
                                  <p:stCondLst>
                                    <p:cond delay="200"/>
                                  </p:stCondLst>
                                  <p:childTnLst>
                                    <p:animScale>
                                      <p:cBhvr>
                                        <p:cTn id="38" dur="100" fill="hold"/>
                                        <p:tgtEl>
                                          <p:spTgt spid="20"/>
                                        </p:tgtEl>
                                      </p:cBhvr>
                                      <p:by x="85000" y="85000"/>
                                    </p:animScale>
                                  </p:childTnLst>
                                </p:cTn>
                              </p:par>
                            </p:childTnLst>
                          </p:cTn>
                        </p:par>
                        <p:par>
                          <p:cTn id="39" fill="hold">
                            <p:stCondLst>
                              <p:cond delay="2000"/>
                            </p:stCondLst>
                            <p:childTnLst>
                              <p:par>
                                <p:cTn id="40" presetID="6" presetClass="emph" presetSubtype="0" fill="hold" grpId="3" nodeType="afterEffect">
                                  <p:stCondLst>
                                    <p:cond delay="0"/>
                                  </p:stCondLst>
                                  <p:childTnLst>
                                    <p:animScale>
                                      <p:cBhvr>
                                        <p:cTn id="41" dur="100" fill="hold"/>
                                        <p:tgtEl>
                                          <p:spTgt spid="20"/>
                                        </p:tgtEl>
                                      </p:cBhvr>
                                      <p:by x="105000" y="105000"/>
                                    </p:animScale>
                                  </p:childTnLst>
                                </p:cTn>
                              </p:par>
                              <p:par>
                                <p:cTn id="42" presetID="6" presetClass="emph" presetSubtype="0" fill="hold" grpId="4" nodeType="withEffect">
                                  <p:stCondLst>
                                    <p:cond delay="200"/>
                                  </p:stCondLst>
                                  <p:childTnLst>
                                    <p:animScale>
                                      <p:cBhvr>
                                        <p:cTn id="43" dur="100" fill="hold"/>
                                        <p:tgtEl>
                                          <p:spTgt spid="20"/>
                                        </p:tgtEl>
                                      </p:cBhvr>
                                      <p:by x="95000" y="95000"/>
                                    </p:animScale>
                                  </p:childTnLst>
                                </p:cTn>
                              </p:par>
                            </p:childTnLst>
                          </p:cTn>
                        </p:par>
                        <p:par>
                          <p:cTn id="44" fill="hold">
                            <p:stCondLst>
                              <p:cond delay="2500"/>
                            </p:stCondLst>
                            <p:childTnLst>
                              <p:par>
                                <p:cTn id="45" presetID="22" presetClass="entr" presetSubtype="8"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par>
                          <p:cTn id="48" fill="hold">
                            <p:stCondLst>
                              <p:cond delay="3000"/>
                            </p:stCondLst>
                            <p:childTnLst>
                              <p:par>
                                <p:cTn id="49" presetID="42"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par>
                          <p:cTn id="59" fill="hold">
                            <p:stCondLst>
                              <p:cond delay="4000"/>
                            </p:stCondLst>
                            <p:childTnLst>
                              <p:par>
                                <p:cTn id="60" presetID="2" presetClass="entr" presetSubtype="2" fill="hold" grpId="0" nodeType="after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500" fill="hold"/>
                                        <p:tgtEl>
                                          <p:spTgt spid="35"/>
                                        </p:tgtEl>
                                        <p:attrNameLst>
                                          <p:attrName>ppt_x</p:attrName>
                                        </p:attrNameLst>
                                      </p:cBhvr>
                                      <p:tavLst>
                                        <p:tav tm="0">
                                          <p:val>
                                            <p:strVal val="1+#ppt_w/2"/>
                                          </p:val>
                                        </p:tav>
                                        <p:tav tm="100000">
                                          <p:val>
                                            <p:strVal val="#ppt_x"/>
                                          </p:val>
                                        </p:tav>
                                      </p:tavLst>
                                    </p:anim>
                                    <p:anim calcmode="lin" valueType="num">
                                      <p:cBhvr additive="base">
                                        <p:cTn id="63" dur="500" fill="hold"/>
                                        <p:tgtEl>
                                          <p:spTgt spid="35"/>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additive="base">
                                        <p:cTn id="66" dur="500" fill="hold"/>
                                        <p:tgtEl>
                                          <p:spTgt spid="34"/>
                                        </p:tgtEl>
                                        <p:attrNameLst>
                                          <p:attrName>ppt_x</p:attrName>
                                        </p:attrNameLst>
                                      </p:cBhvr>
                                      <p:tavLst>
                                        <p:tav tm="0">
                                          <p:val>
                                            <p:strVal val="1+#ppt_w/2"/>
                                          </p:val>
                                        </p:tav>
                                        <p:tav tm="100000">
                                          <p:val>
                                            <p:strVal val="#ppt_x"/>
                                          </p:val>
                                        </p:tav>
                                      </p:tavLst>
                                    </p:anim>
                                    <p:anim calcmode="lin" valueType="num">
                                      <p:cBhvr additive="base">
                                        <p:cTn id="67" dur="500" fill="hold"/>
                                        <p:tgtEl>
                                          <p:spTgt spid="34"/>
                                        </p:tgtEl>
                                        <p:attrNameLst>
                                          <p:attrName>ppt_y</p:attrName>
                                        </p:attrNameLst>
                                      </p:cBhvr>
                                      <p:tavLst>
                                        <p:tav tm="0">
                                          <p:val>
                                            <p:strVal val="#ppt_y"/>
                                          </p:val>
                                        </p:tav>
                                        <p:tav tm="100000">
                                          <p:val>
                                            <p:strVal val="#ppt_y"/>
                                          </p:val>
                                        </p:tav>
                                      </p:tavLst>
                                    </p:anim>
                                  </p:childTnLst>
                                </p:cTn>
                              </p:par>
                            </p:childTnLst>
                          </p:cTn>
                        </p:par>
                        <p:par>
                          <p:cTn id="68" fill="hold">
                            <p:stCondLst>
                              <p:cond delay="4500"/>
                            </p:stCondLst>
                            <p:childTnLst>
                              <p:par>
                                <p:cTn id="69" presetID="53" presetClass="entr" presetSubtype="16"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200" fill="hold"/>
                                        <p:tgtEl>
                                          <p:spTgt spid="21"/>
                                        </p:tgtEl>
                                        <p:attrNameLst>
                                          <p:attrName>ppt_w</p:attrName>
                                        </p:attrNameLst>
                                      </p:cBhvr>
                                      <p:tavLst>
                                        <p:tav tm="0">
                                          <p:val>
                                            <p:fltVal val="0"/>
                                          </p:val>
                                        </p:tav>
                                        <p:tav tm="100000">
                                          <p:val>
                                            <p:strVal val="#ppt_w"/>
                                          </p:val>
                                        </p:tav>
                                      </p:tavLst>
                                    </p:anim>
                                    <p:anim calcmode="lin" valueType="num">
                                      <p:cBhvr>
                                        <p:cTn id="72" dur="200" fill="hold"/>
                                        <p:tgtEl>
                                          <p:spTgt spid="21"/>
                                        </p:tgtEl>
                                        <p:attrNameLst>
                                          <p:attrName>ppt_h</p:attrName>
                                        </p:attrNameLst>
                                      </p:cBhvr>
                                      <p:tavLst>
                                        <p:tav tm="0">
                                          <p:val>
                                            <p:fltVal val="0"/>
                                          </p:val>
                                        </p:tav>
                                        <p:tav tm="100000">
                                          <p:val>
                                            <p:strVal val="#ppt_h"/>
                                          </p:val>
                                        </p:tav>
                                      </p:tavLst>
                                    </p:anim>
                                    <p:animEffect transition="in" filter="fade">
                                      <p:cBhvr>
                                        <p:cTn id="73" dur="200"/>
                                        <p:tgtEl>
                                          <p:spTgt spid="21"/>
                                        </p:tgtEl>
                                      </p:cBhvr>
                                    </p:animEffect>
                                  </p:childTnLst>
                                </p:cTn>
                              </p:par>
                            </p:childTnLst>
                          </p:cTn>
                        </p:par>
                        <p:par>
                          <p:cTn id="74" fill="hold">
                            <p:stCondLst>
                              <p:cond delay="5000"/>
                            </p:stCondLst>
                            <p:childTnLst>
                              <p:par>
                                <p:cTn id="75" presetID="6" presetClass="emph" presetSubtype="0" fill="hold" grpId="1" nodeType="afterEffect">
                                  <p:stCondLst>
                                    <p:cond delay="0"/>
                                  </p:stCondLst>
                                  <p:childTnLst>
                                    <p:animScale>
                                      <p:cBhvr>
                                        <p:cTn id="76" dur="100" fill="hold"/>
                                        <p:tgtEl>
                                          <p:spTgt spid="21"/>
                                        </p:tgtEl>
                                      </p:cBhvr>
                                      <p:by x="115000" y="115000"/>
                                    </p:animScale>
                                  </p:childTnLst>
                                </p:cTn>
                              </p:par>
                              <p:par>
                                <p:cTn id="77" presetID="6" presetClass="emph" presetSubtype="0" fill="hold" grpId="2" nodeType="withEffect">
                                  <p:stCondLst>
                                    <p:cond delay="200"/>
                                  </p:stCondLst>
                                  <p:childTnLst>
                                    <p:animScale>
                                      <p:cBhvr>
                                        <p:cTn id="78" dur="100" fill="hold"/>
                                        <p:tgtEl>
                                          <p:spTgt spid="21"/>
                                        </p:tgtEl>
                                      </p:cBhvr>
                                      <p:by x="85000" y="85000"/>
                                    </p:animScale>
                                  </p:childTnLst>
                                </p:cTn>
                              </p:par>
                            </p:childTnLst>
                          </p:cTn>
                        </p:par>
                        <p:par>
                          <p:cTn id="79" fill="hold">
                            <p:stCondLst>
                              <p:cond delay="5500"/>
                            </p:stCondLst>
                            <p:childTnLst>
                              <p:par>
                                <p:cTn id="80" presetID="6" presetClass="emph" presetSubtype="0" fill="hold" grpId="3" nodeType="afterEffect">
                                  <p:stCondLst>
                                    <p:cond delay="0"/>
                                  </p:stCondLst>
                                  <p:childTnLst>
                                    <p:animScale>
                                      <p:cBhvr>
                                        <p:cTn id="81" dur="100" fill="hold"/>
                                        <p:tgtEl>
                                          <p:spTgt spid="21"/>
                                        </p:tgtEl>
                                      </p:cBhvr>
                                      <p:by x="105000" y="105000"/>
                                    </p:animScale>
                                  </p:childTnLst>
                                </p:cTn>
                              </p:par>
                              <p:par>
                                <p:cTn id="82" presetID="6" presetClass="emph" presetSubtype="0" fill="hold" grpId="4" nodeType="withEffect">
                                  <p:stCondLst>
                                    <p:cond delay="200"/>
                                  </p:stCondLst>
                                  <p:childTnLst>
                                    <p:animScale>
                                      <p:cBhvr>
                                        <p:cTn id="83" dur="100" fill="hold"/>
                                        <p:tgtEl>
                                          <p:spTgt spid="21"/>
                                        </p:tgtEl>
                                      </p:cBhvr>
                                      <p:by x="95000" y="95000"/>
                                    </p:animScale>
                                  </p:childTnLst>
                                </p:cTn>
                              </p:par>
                            </p:childTnLst>
                          </p:cTn>
                        </p:par>
                        <p:par>
                          <p:cTn id="84" fill="hold">
                            <p:stCondLst>
                              <p:cond delay="6000"/>
                            </p:stCondLst>
                            <p:childTnLst>
                              <p:par>
                                <p:cTn id="85" presetID="22" presetClass="entr" presetSubtype="2"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right)">
                                      <p:cBhvr>
                                        <p:cTn id="87" dur="500"/>
                                        <p:tgtEl>
                                          <p:spTgt spid="27"/>
                                        </p:tgtEl>
                                      </p:cBhvr>
                                    </p:animEffect>
                                  </p:childTnLst>
                                </p:cTn>
                              </p:par>
                            </p:childTnLst>
                          </p:cTn>
                        </p:par>
                        <p:par>
                          <p:cTn id="88" fill="hold">
                            <p:stCondLst>
                              <p:cond delay="6500"/>
                            </p:stCondLst>
                            <p:childTnLst>
                              <p:par>
                                <p:cTn id="89" presetID="42" presetClass="entr" presetSubtype="0" fill="hold" grpId="0" nodeType="after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anim calcmode="lin" valueType="num">
                                      <p:cBhvr>
                                        <p:cTn id="92" dur="1000" fill="hold"/>
                                        <p:tgtEl>
                                          <p:spTgt spid="32"/>
                                        </p:tgtEl>
                                        <p:attrNameLst>
                                          <p:attrName>ppt_x</p:attrName>
                                        </p:attrNameLst>
                                      </p:cBhvr>
                                      <p:tavLst>
                                        <p:tav tm="0">
                                          <p:val>
                                            <p:strVal val="#ppt_x"/>
                                          </p:val>
                                        </p:tav>
                                        <p:tav tm="100000">
                                          <p:val>
                                            <p:strVal val="#ppt_x"/>
                                          </p:val>
                                        </p:tav>
                                      </p:tavLst>
                                    </p:anim>
                                    <p:anim calcmode="lin" valueType="num">
                                      <p:cBhvr>
                                        <p:cTn id="93" dur="1000" fill="hold"/>
                                        <p:tgtEl>
                                          <p:spTgt spid="3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1000"/>
                                        <p:tgtEl>
                                          <p:spTgt spid="24"/>
                                        </p:tgtEl>
                                      </p:cBhvr>
                                    </p:animEffect>
                                    <p:anim calcmode="lin" valueType="num">
                                      <p:cBhvr>
                                        <p:cTn id="97" dur="1000" fill="hold"/>
                                        <p:tgtEl>
                                          <p:spTgt spid="24"/>
                                        </p:tgtEl>
                                        <p:attrNameLst>
                                          <p:attrName>ppt_x</p:attrName>
                                        </p:attrNameLst>
                                      </p:cBhvr>
                                      <p:tavLst>
                                        <p:tav tm="0">
                                          <p:val>
                                            <p:strVal val="#ppt_x"/>
                                          </p:val>
                                        </p:tav>
                                        <p:tav tm="100000">
                                          <p:val>
                                            <p:strVal val="#ppt_x"/>
                                          </p:val>
                                        </p:tav>
                                      </p:tavLst>
                                    </p:anim>
                                    <p:anim calcmode="lin" valueType="num">
                                      <p:cBhvr>
                                        <p:cTn id="98" dur="1000" fill="hold"/>
                                        <p:tgtEl>
                                          <p:spTgt spid="24"/>
                                        </p:tgtEl>
                                        <p:attrNameLst>
                                          <p:attrName>ppt_y</p:attrName>
                                        </p:attrNameLst>
                                      </p:cBhvr>
                                      <p:tavLst>
                                        <p:tav tm="0">
                                          <p:val>
                                            <p:strVal val="#ppt_y+.1"/>
                                          </p:val>
                                        </p:tav>
                                        <p:tav tm="100000">
                                          <p:val>
                                            <p:strVal val="#ppt_y"/>
                                          </p:val>
                                        </p:tav>
                                      </p:tavLst>
                                    </p:anim>
                                  </p:childTnLst>
                                </p:cTn>
                              </p:par>
                            </p:childTnLst>
                          </p:cTn>
                        </p:par>
                        <p:par>
                          <p:cTn id="99" fill="hold">
                            <p:stCondLst>
                              <p:cond delay="7500"/>
                            </p:stCondLst>
                            <p:childTnLst>
                              <p:par>
                                <p:cTn id="100" presetID="2" presetClass="entr" presetSubtype="8" fill="hold" grpId="0" nodeType="after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additive="base">
                                        <p:cTn id="102" dur="500" fill="hold"/>
                                        <p:tgtEl>
                                          <p:spTgt spid="38"/>
                                        </p:tgtEl>
                                        <p:attrNameLst>
                                          <p:attrName>ppt_x</p:attrName>
                                        </p:attrNameLst>
                                      </p:cBhvr>
                                      <p:tavLst>
                                        <p:tav tm="0">
                                          <p:val>
                                            <p:strVal val="0-#ppt_w/2"/>
                                          </p:val>
                                        </p:tav>
                                        <p:tav tm="100000">
                                          <p:val>
                                            <p:strVal val="#ppt_x"/>
                                          </p:val>
                                        </p:tav>
                                      </p:tavLst>
                                    </p:anim>
                                    <p:anim calcmode="lin" valueType="num">
                                      <p:cBhvr additive="base">
                                        <p:cTn id="103" dur="500" fill="hold"/>
                                        <p:tgtEl>
                                          <p:spTgt spid="38"/>
                                        </p:tgtEl>
                                        <p:attrNameLst>
                                          <p:attrName>ppt_y</p:attrName>
                                        </p:attrNameLst>
                                      </p:cBhvr>
                                      <p:tavLst>
                                        <p:tav tm="0">
                                          <p:val>
                                            <p:strVal val="#ppt_y"/>
                                          </p:val>
                                        </p:tav>
                                        <p:tav tm="100000">
                                          <p:val>
                                            <p:strVal val="#ppt_y"/>
                                          </p:val>
                                        </p:tav>
                                      </p:tavLst>
                                    </p:anim>
                                  </p:childTnLst>
                                </p:cTn>
                              </p:par>
                              <p:par>
                                <p:cTn id="104" presetID="2" presetClass="entr" presetSubtype="8"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 calcmode="lin" valueType="num">
                                      <p:cBhvr additive="base">
                                        <p:cTn id="106" dur="500" fill="hold"/>
                                        <p:tgtEl>
                                          <p:spTgt spid="39"/>
                                        </p:tgtEl>
                                        <p:attrNameLst>
                                          <p:attrName>ppt_x</p:attrName>
                                        </p:attrNameLst>
                                      </p:cBhvr>
                                      <p:tavLst>
                                        <p:tav tm="0">
                                          <p:val>
                                            <p:strVal val="0-#ppt_w/2"/>
                                          </p:val>
                                        </p:tav>
                                        <p:tav tm="100000">
                                          <p:val>
                                            <p:strVal val="#ppt_x"/>
                                          </p:val>
                                        </p:tav>
                                      </p:tavLst>
                                    </p:anim>
                                    <p:anim calcmode="lin" valueType="num">
                                      <p:cBhvr additive="base">
                                        <p:cTn id="107" dur="500" fill="hold"/>
                                        <p:tgtEl>
                                          <p:spTgt spid="39"/>
                                        </p:tgtEl>
                                        <p:attrNameLst>
                                          <p:attrName>ppt_y</p:attrName>
                                        </p:attrNameLst>
                                      </p:cBhvr>
                                      <p:tavLst>
                                        <p:tav tm="0">
                                          <p:val>
                                            <p:strVal val="#ppt_y"/>
                                          </p:val>
                                        </p:tav>
                                        <p:tav tm="100000">
                                          <p:val>
                                            <p:strVal val="#ppt_y"/>
                                          </p:val>
                                        </p:tav>
                                      </p:tavLst>
                                    </p:anim>
                                  </p:childTnLst>
                                </p:cTn>
                              </p:par>
                            </p:childTnLst>
                          </p:cTn>
                        </p:par>
                        <p:par>
                          <p:cTn id="108" fill="hold">
                            <p:stCondLst>
                              <p:cond delay="8000"/>
                            </p:stCondLst>
                            <p:childTnLst>
                              <p:par>
                                <p:cTn id="109" presetID="53" presetClass="entr" presetSubtype="16" fill="hold" grpId="0" nodeType="afterEffect">
                                  <p:stCondLst>
                                    <p:cond delay="0"/>
                                  </p:stCondLst>
                                  <p:childTnLst>
                                    <p:set>
                                      <p:cBhvr>
                                        <p:cTn id="110" dur="1" fill="hold">
                                          <p:stCondLst>
                                            <p:cond delay="0"/>
                                          </p:stCondLst>
                                        </p:cTn>
                                        <p:tgtEl>
                                          <p:spTgt spid="40"/>
                                        </p:tgtEl>
                                        <p:attrNameLst>
                                          <p:attrName>style.visibility</p:attrName>
                                        </p:attrNameLst>
                                      </p:cBhvr>
                                      <p:to>
                                        <p:strVal val="visible"/>
                                      </p:to>
                                    </p:set>
                                    <p:anim calcmode="lin" valueType="num">
                                      <p:cBhvr>
                                        <p:cTn id="111" dur="200" fill="hold"/>
                                        <p:tgtEl>
                                          <p:spTgt spid="40"/>
                                        </p:tgtEl>
                                        <p:attrNameLst>
                                          <p:attrName>ppt_w</p:attrName>
                                        </p:attrNameLst>
                                      </p:cBhvr>
                                      <p:tavLst>
                                        <p:tav tm="0">
                                          <p:val>
                                            <p:fltVal val="0"/>
                                          </p:val>
                                        </p:tav>
                                        <p:tav tm="100000">
                                          <p:val>
                                            <p:strVal val="#ppt_w"/>
                                          </p:val>
                                        </p:tav>
                                      </p:tavLst>
                                    </p:anim>
                                    <p:anim calcmode="lin" valueType="num">
                                      <p:cBhvr>
                                        <p:cTn id="112" dur="200" fill="hold"/>
                                        <p:tgtEl>
                                          <p:spTgt spid="40"/>
                                        </p:tgtEl>
                                        <p:attrNameLst>
                                          <p:attrName>ppt_h</p:attrName>
                                        </p:attrNameLst>
                                      </p:cBhvr>
                                      <p:tavLst>
                                        <p:tav tm="0">
                                          <p:val>
                                            <p:fltVal val="0"/>
                                          </p:val>
                                        </p:tav>
                                        <p:tav tm="100000">
                                          <p:val>
                                            <p:strVal val="#ppt_h"/>
                                          </p:val>
                                        </p:tav>
                                      </p:tavLst>
                                    </p:anim>
                                    <p:animEffect transition="in" filter="fade">
                                      <p:cBhvr>
                                        <p:cTn id="113" dur="200"/>
                                        <p:tgtEl>
                                          <p:spTgt spid="40"/>
                                        </p:tgtEl>
                                      </p:cBhvr>
                                    </p:animEffect>
                                  </p:childTnLst>
                                </p:cTn>
                              </p:par>
                            </p:childTnLst>
                          </p:cTn>
                        </p:par>
                        <p:par>
                          <p:cTn id="114" fill="hold">
                            <p:stCondLst>
                              <p:cond delay="8500"/>
                            </p:stCondLst>
                            <p:childTnLst>
                              <p:par>
                                <p:cTn id="115" presetID="6" presetClass="emph" presetSubtype="0" fill="hold" grpId="1" nodeType="afterEffect">
                                  <p:stCondLst>
                                    <p:cond delay="0"/>
                                  </p:stCondLst>
                                  <p:childTnLst>
                                    <p:animScale>
                                      <p:cBhvr>
                                        <p:cTn id="116" dur="100" fill="hold"/>
                                        <p:tgtEl>
                                          <p:spTgt spid="40"/>
                                        </p:tgtEl>
                                      </p:cBhvr>
                                      <p:by x="115000" y="115000"/>
                                    </p:animScale>
                                  </p:childTnLst>
                                </p:cTn>
                              </p:par>
                              <p:par>
                                <p:cTn id="117" presetID="6" presetClass="emph" presetSubtype="0" fill="hold" grpId="2" nodeType="withEffect">
                                  <p:stCondLst>
                                    <p:cond delay="200"/>
                                  </p:stCondLst>
                                  <p:childTnLst>
                                    <p:animScale>
                                      <p:cBhvr>
                                        <p:cTn id="118" dur="100" fill="hold"/>
                                        <p:tgtEl>
                                          <p:spTgt spid="40"/>
                                        </p:tgtEl>
                                      </p:cBhvr>
                                      <p:by x="85000" y="85000"/>
                                    </p:animScale>
                                  </p:childTnLst>
                                </p:cTn>
                              </p:par>
                            </p:childTnLst>
                          </p:cTn>
                        </p:par>
                        <p:par>
                          <p:cTn id="119" fill="hold">
                            <p:stCondLst>
                              <p:cond delay="9000"/>
                            </p:stCondLst>
                            <p:childTnLst>
                              <p:par>
                                <p:cTn id="120" presetID="6" presetClass="emph" presetSubtype="0" fill="hold" grpId="3" nodeType="afterEffect">
                                  <p:stCondLst>
                                    <p:cond delay="0"/>
                                  </p:stCondLst>
                                  <p:childTnLst>
                                    <p:animScale>
                                      <p:cBhvr>
                                        <p:cTn id="121" dur="100" fill="hold"/>
                                        <p:tgtEl>
                                          <p:spTgt spid="40"/>
                                        </p:tgtEl>
                                      </p:cBhvr>
                                      <p:by x="105000" y="105000"/>
                                    </p:animScale>
                                  </p:childTnLst>
                                </p:cTn>
                              </p:par>
                              <p:par>
                                <p:cTn id="122" presetID="6" presetClass="emph" presetSubtype="0" fill="hold" grpId="4" nodeType="withEffect">
                                  <p:stCondLst>
                                    <p:cond delay="200"/>
                                  </p:stCondLst>
                                  <p:childTnLst>
                                    <p:animScale>
                                      <p:cBhvr>
                                        <p:cTn id="123" dur="100" fill="hold"/>
                                        <p:tgtEl>
                                          <p:spTgt spid="40"/>
                                        </p:tgtEl>
                                      </p:cBhvr>
                                      <p:by x="95000" y="95000"/>
                                    </p:animScale>
                                  </p:childTnLst>
                                </p:cTn>
                              </p:par>
                            </p:childTnLst>
                          </p:cTn>
                        </p:par>
                        <p:par>
                          <p:cTn id="124" fill="hold">
                            <p:stCondLst>
                              <p:cond delay="9500"/>
                            </p:stCondLst>
                            <p:childTnLst>
                              <p:par>
                                <p:cTn id="125" presetID="22" presetClass="entr" presetSubtype="1" fill="hold" nodeType="after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ipe(up)">
                                      <p:cBhvr>
                                        <p:cTn id="127" dur="500"/>
                                        <p:tgtEl>
                                          <p:spTgt spid="28"/>
                                        </p:tgtEl>
                                      </p:cBhvr>
                                    </p:animEffect>
                                  </p:childTnLst>
                                </p:cTn>
                              </p:par>
                            </p:childTnLst>
                          </p:cTn>
                        </p:par>
                        <p:par>
                          <p:cTn id="128" fill="hold">
                            <p:stCondLst>
                              <p:cond delay="10000"/>
                            </p:stCondLst>
                            <p:childTnLst>
                              <p:par>
                                <p:cTn id="129" presetID="42" presetClass="entr" presetSubtype="0" fill="hold" grpId="0" nodeType="after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1000"/>
                                        <p:tgtEl>
                                          <p:spTgt spid="25"/>
                                        </p:tgtEl>
                                      </p:cBhvr>
                                    </p:animEffect>
                                    <p:anim calcmode="lin" valueType="num">
                                      <p:cBhvr>
                                        <p:cTn id="132" dur="1000" fill="hold"/>
                                        <p:tgtEl>
                                          <p:spTgt spid="25"/>
                                        </p:tgtEl>
                                        <p:attrNameLst>
                                          <p:attrName>ppt_x</p:attrName>
                                        </p:attrNameLst>
                                      </p:cBhvr>
                                      <p:tavLst>
                                        <p:tav tm="0">
                                          <p:val>
                                            <p:strVal val="#ppt_x"/>
                                          </p:val>
                                        </p:tav>
                                        <p:tav tm="100000">
                                          <p:val>
                                            <p:strVal val="#ppt_x"/>
                                          </p:val>
                                        </p:tav>
                                      </p:tavLst>
                                    </p:anim>
                                    <p:anim calcmode="lin" valueType="num">
                                      <p:cBhvr>
                                        <p:cTn id="133" dur="1000" fill="hold"/>
                                        <p:tgtEl>
                                          <p:spTgt spid="25"/>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29"/>
                                        </p:tgtEl>
                                        <p:attrNameLst>
                                          <p:attrName>style.visibility</p:attrName>
                                        </p:attrNameLst>
                                      </p:cBhvr>
                                      <p:to>
                                        <p:strVal val="visible"/>
                                      </p:to>
                                    </p:set>
                                    <p:animEffect transition="in" filter="fade">
                                      <p:cBhvr>
                                        <p:cTn id="136" dur="1000"/>
                                        <p:tgtEl>
                                          <p:spTgt spid="29"/>
                                        </p:tgtEl>
                                      </p:cBhvr>
                                    </p:animEffect>
                                    <p:anim calcmode="lin" valueType="num">
                                      <p:cBhvr>
                                        <p:cTn id="137" dur="1000" fill="hold"/>
                                        <p:tgtEl>
                                          <p:spTgt spid="29"/>
                                        </p:tgtEl>
                                        <p:attrNameLst>
                                          <p:attrName>ppt_x</p:attrName>
                                        </p:attrNameLst>
                                      </p:cBhvr>
                                      <p:tavLst>
                                        <p:tav tm="0">
                                          <p:val>
                                            <p:strVal val="#ppt_x"/>
                                          </p:val>
                                        </p:tav>
                                        <p:tav tm="100000">
                                          <p:val>
                                            <p:strVal val="#ppt_x"/>
                                          </p:val>
                                        </p:tav>
                                      </p:tavLst>
                                    </p:anim>
                                    <p:anim calcmode="lin" valueType="num">
                                      <p:cBhvr>
                                        <p:cTn id="138" dur="1000" fill="hold"/>
                                        <p:tgtEl>
                                          <p:spTgt spid="29"/>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1000"/>
                                        <p:tgtEl>
                                          <p:spTgt spid="30"/>
                                        </p:tgtEl>
                                      </p:cBhvr>
                                    </p:animEffect>
                                    <p:anim calcmode="lin" valueType="num">
                                      <p:cBhvr>
                                        <p:cTn id="142" dur="1000" fill="hold"/>
                                        <p:tgtEl>
                                          <p:spTgt spid="30"/>
                                        </p:tgtEl>
                                        <p:attrNameLst>
                                          <p:attrName>ppt_x</p:attrName>
                                        </p:attrNameLst>
                                      </p:cBhvr>
                                      <p:tavLst>
                                        <p:tav tm="0">
                                          <p:val>
                                            <p:strVal val="#ppt_x"/>
                                          </p:val>
                                        </p:tav>
                                        <p:tav tm="100000">
                                          <p:val>
                                            <p:strVal val="#ppt_x"/>
                                          </p:val>
                                        </p:tav>
                                      </p:tavLst>
                                    </p:anim>
                                    <p:anim calcmode="lin" valueType="num">
                                      <p:cBhvr>
                                        <p:cTn id="1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9" grpId="0" animBg="1"/>
      <p:bldP spid="31" grpId="0"/>
      <p:bldP spid="32" grpId="0"/>
      <p:bldP spid="33" grpId="0"/>
      <p:bldP spid="34" grpId="0"/>
      <p:bldP spid="35" grpId="0"/>
      <p:bldP spid="36" grpId="0"/>
      <p:bldP spid="37" grpId="0"/>
      <p:bldP spid="38" grpId="0"/>
      <p:bldP spid="39" grpId="0"/>
      <p:bldP spid="20" grpId="0" animBg="1"/>
      <p:bldP spid="20" grpId="1" animBg="1"/>
      <p:bldP spid="20" grpId="2" animBg="1"/>
      <p:bldP spid="20" grpId="3" animBg="1"/>
      <p:bldP spid="20" grpId="4" animBg="1"/>
      <p:bldP spid="21" grpId="0" animBg="1"/>
      <p:bldP spid="21" grpId="1" animBg="1"/>
      <p:bldP spid="21" grpId="2" animBg="1"/>
      <p:bldP spid="21" grpId="3" animBg="1"/>
      <p:bldP spid="21" grpId="4" animBg="1"/>
      <p:bldP spid="40" grpId="0" animBg="1"/>
      <p:bldP spid="40" grpId="1" animBg="1"/>
      <p:bldP spid="40" grpId="2" animBg="1"/>
      <p:bldP spid="40" grpId="3" animBg="1"/>
      <p:bldP spid="40" grpId="4" animBg="1"/>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1156356" y="1485900"/>
            <a:ext cx="8001049" cy="397671"/>
            <a:chOff x="439196" y="420756"/>
            <a:chExt cx="8612670" cy="422802"/>
          </a:xfrm>
          <a:solidFill>
            <a:srgbClr val="0070C0"/>
          </a:solidFill>
        </p:grpSpPr>
        <p:sp>
          <p:nvSpPr>
            <p:cNvPr id="25" name="矩形 24"/>
            <p:cNvSpPr/>
            <p:nvPr/>
          </p:nvSpPr>
          <p:spPr>
            <a:xfrm>
              <a:off x="439196" y="420756"/>
              <a:ext cx="8612670" cy="422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5" dirty="0"/>
            </a:p>
          </p:txBody>
        </p:sp>
        <p:sp>
          <p:nvSpPr>
            <p:cNvPr id="26" name="TextBox 81"/>
            <p:cNvSpPr txBox="1"/>
            <p:nvPr/>
          </p:nvSpPr>
          <p:spPr>
            <a:xfrm>
              <a:off x="3275856" y="428218"/>
              <a:ext cx="2664296" cy="405897"/>
            </a:xfrm>
            <a:prstGeom prst="rect">
              <a:avLst/>
            </a:prstGeom>
            <a:grpFill/>
          </p:spPr>
          <p:txBody>
            <a:bodyPr wrap="square" rtlCol="0">
              <a:spAutoFit/>
            </a:bodyPr>
            <a:lstStyle/>
            <a:p>
              <a:pPr algn="ctr"/>
              <a:r>
                <a:rPr lang="zh-CN" altLang="en-US" sz="1880" b="1" dirty="0">
                  <a:solidFill>
                    <a:schemeClr val="bg1"/>
                  </a:solidFill>
                </a:rPr>
                <a:t>工作计划</a:t>
              </a:r>
              <a:endParaRPr lang="zh-CN" altLang="en-US" sz="1880" b="1" dirty="0">
                <a:solidFill>
                  <a:schemeClr val="bg1"/>
                </a:solidFill>
              </a:endParaRPr>
            </a:p>
          </p:txBody>
        </p:sp>
      </p:grpSp>
      <p:sp>
        <p:nvSpPr>
          <p:cNvPr id="27" name="Rectangle 2"/>
          <p:cNvSpPr/>
          <p:nvPr/>
        </p:nvSpPr>
        <p:spPr>
          <a:xfrm>
            <a:off x="1155863" y="3460245"/>
            <a:ext cx="1884163" cy="1548844"/>
          </a:xfrm>
          <a:prstGeom prst="rect">
            <a:avLst/>
          </a:prstGeom>
        </p:spPr>
        <p:txBody>
          <a:bodyPr vert="horz" wrap="square" lIns="0" tIns="42937" rIns="85874" bIns="42937" anchor="t" anchorCtr="0">
            <a:spAutoFit/>
          </a:bodyPr>
          <a:lstStyle/>
          <a:p>
            <a:pPr indent="-4445" algn="ctr"/>
            <a:r>
              <a:rPr lang="zh-CN" altLang="en-US" sz="1880" b="1" dirty="0">
                <a:solidFill>
                  <a:srgbClr val="0070C0"/>
                </a:solidFill>
                <a:latin typeface="+mn-ea"/>
                <a:cs typeface="Segoe"/>
              </a:rPr>
              <a:t>单击添加标题</a:t>
            </a:r>
            <a:endParaRPr lang="en-US" sz="1880" b="1" dirty="0">
              <a:solidFill>
                <a:srgbClr val="0070C0"/>
              </a:solidFill>
              <a:latin typeface="+mn-ea"/>
              <a:cs typeface="Segoe"/>
            </a:endParaRPr>
          </a:p>
          <a:p>
            <a:pPr indent="-4445" algn="ctr"/>
            <a:endParaRPr lang="en-US" sz="1035" dirty="0">
              <a:solidFill>
                <a:srgbClr val="573A1E"/>
              </a:solidFill>
              <a:latin typeface="+mn-ea"/>
              <a:cs typeface="Segoe"/>
            </a:endParaRPr>
          </a:p>
          <a:p>
            <a:pPr algn="ctr"/>
            <a:r>
              <a:rPr lang="zh-CN" altLang="en-US" sz="1315" dirty="0">
                <a:solidFill>
                  <a:srgbClr val="5A5959"/>
                </a:solidFill>
                <a:latin typeface="+mn-ea"/>
                <a:cs typeface="Arial" panose="020B0604020202020204" pitchFamily="34" charset="0"/>
              </a:rPr>
              <a:t>单击此处添加文本</a:t>
            </a:r>
            <a:endParaRPr lang="en-US" altLang="zh-CN" sz="1315" dirty="0">
              <a:solidFill>
                <a:srgbClr val="5A5959"/>
              </a:solidFill>
              <a:latin typeface="+mn-ea"/>
              <a:cs typeface="Arial" panose="020B0604020202020204" pitchFamily="34" charset="0"/>
            </a:endParaRPr>
          </a:p>
          <a:p>
            <a:pPr algn="ctr"/>
            <a:r>
              <a:rPr lang="zh-CN" altLang="en-US" sz="1315" dirty="0">
                <a:solidFill>
                  <a:srgbClr val="5A5959"/>
                </a:solidFill>
                <a:latin typeface="+mn-ea"/>
                <a:cs typeface="Arial" panose="020B0604020202020204" pitchFamily="34" charset="0"/>
              </a:rPr>
              <a:t>单击此处添加文本</a:t>
            </a:r>
            <a:endParaRPr lang="zh-CN" altLang="en-US" sz="1315" dirty="0">
              <a:solidFill>
                <a:srgbClr val="5A5959"/>
              </a:solidFill>
              <a:latin typeface="+mn-ea"/>
              <a:cs typeface="Arial" panose="020B0604020202020204" pitchFamily="34" charset="0"/>
            </a:endParaRPr>
          </a:p>
          <a:p>
            <a:pPr algn="ctr"/>
            <a:r>
              <a:rPr lang="zh-CN" altLang="en-US" sz="1315" dirty="0">
                <a:solidFill>
                  <a:srgbClr val="5A5959"/>
                </a:solidFill>
                <a:latin typeface="+mn-ea"/>
                <a:cs typeface="Arial" panose="020B0604020202020204" pitchFamily="34" charset="0"/>
              </a:rPr>
              <a:t>单击此处添加文本</a:t>
            </a:r>
            <a:endParaRPr lang="zh-CN" altLang="en-US" sz="1315" dirty="0">
              <a:solidFill>
                <a:srgbClr val="5A5959"/>
              </a:solidFill>
              <a:latin typeface="+mn-ea"/>
              <a:cs typeface="Arial" panose="020B0604020202020204" pitchFamily="34" charset="0"/>
            </a:endParaRPr>
          </a:p>
          <a:p>
            <a:pPr algn="ctr"/>
            <a:r>
              <a:rPr lang="zh-CN" altLang="en-US" sz="1315" dirty="0">
                <a:solidFill>
                  <a:srgbClr val="5A5959"/>
                </a:solidFill>
                <a:latin typeface="+mn-ea"/>
                <a:cs typeface="Arial" panose="020B0604020202020204" pitchFamily="34" charset="0"/>
              </a:rPr>
              <a:t>单击此处添加文本</a:t>
            </a:r>
            <a:endParaRPr lang="zh-CN" altLang="en-US" sz="1315" dirty="0">
              <a:solidFill>
                <a:srgbClr val="5A5959"/>
              </a:solidFill>
              <a:latin typeface="+mn-ea"/>
              <a:cs typeface="Arial" panose="020B0604020202020204" pitchFamily="34" charset="0"/>
            </a:endParaRPr>
          </a:p>
          <a:p>
            <a:pPr algn="ctr"/>
            <a:r>
              <a:rPr lang="zh-CN" altLang="en-US" sz="1315" dirty="0">
                <a:solidFill>
                  <a:srgbClr val="5A5959"/>
                </a:solidFill>
                <a:latin typeface="+mn-ea"/>
                <a:cs typeface="Arial" panose="020B0604020202020204" pitchFamily="34" charset="0"/>
              </a:rPr>
              <a:t>单击此处添加文本</a:t>
            </a:r>
            <a:endParaRPr lang="zh-CN" altLang="en-US" sz="1315" dirty="0">
              <a:solidFill>
                <a:srgbClr val="5A5959"/>
              </a:solidFill>
              <a:latin typeface="+mn-ea"/>
              <a:cs typeface="Arial" panose="020B0604020202020204" pitchFamily="34" charset="0"/>
            </a:endParaRPr>
          </a:p>
        </p:txBody>
      </p:sp>
      <p:sp>
        <p:nvSpPr>
          <p:cNvPr id="28" name="Rectangle 3"/>
          <p:cNvSpPr/>
          <p:nvPr/>
        </p:nvSpPr>
        <p:spPr>
          <a:xfrm>
            <a:off x="7204677" y="3460245"/>
            <a:ext cx="2066323" cy="1548844"/>
          </a:xfrm>
          <a:prstGeom prst="rect">
            <a:avLst/>
          </a:prstGeom>
        </p:spPr>
        <p:txBody>
          <a:bodyPr vert="horz" wrap="square" lIns="0" tIns="42937" rIns="85874" bIns="42937" anchor="t" anchorCtr="0">
            <a:spAutoFit/>
          </a:bodyPr>
          <a:lstStyle/>
          <a:p>
            <a:pPr indent="-4445" algn="ctr"/>
            <a:r>
              <a:rPr lang="zh-CN" altLang="en-US" sz="1880" b="1" dirty="0">
                <a:solidFill>
                  <a:srgbClr val="00B0F0"/>
                </a:solidFill>
                <a:latin typeface="微软雅黑" panose="020B0503020204020204" pitchFamily="34" charset="-122"/>
                <a:cs typeface="Segoe"/>
              </a:rPr>
              <a:t>单击添加标题</a:t>
            </a:r>
            <a:endParaRPr lang="en-US" altLang="zh-CN" sz="1880" b="1" dirty="0">
              <a:solidFill>
                <a:srgbClr val="00B0F0"/>
              </a:solidFill>
              <a:latin typeface="微软雅黑" panose="020B0503020204020204" pitchFamily="34" charset="-122"/>
              <a:cs typeface="Segoe"/>
            </a:endParaRPr>
          </a:p>
          <a:p>
            <a:pPr indent="-4445" algn="ctr"/>
            <a:endParaRPr lang="en-US" altLang="zh-CN" sz="1035" dirty="0">
              <a:solidFill>
                <a:srgbClr val="573A1E"/>
              </a:solidFill>
              <a:latin typeface="微软雅黑" panose="020B0503020204020204" pitchFamily="34" charset="-122"/>
              <a:cs typeface="Segoe"/>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en-US" altLang="zh-CN" sz="1315" dirty="0">
              <a:solidFill>
                <a:srgbClr val="5A5959"/>
              </a:solidFill>
              <a:latin typeface="微软雅黑" panose="020B0503020204020204" pitchFamily="34" charset="-122"/>
              <a:cs typeface="Arial" panose="020B0604020202020204" pitchFamily="34" charset="0"/>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zh-CN" altLang="en-US" sz="1315" dirty="0">
              <a:solidFill>
                <a:srgbClr val="5A5959"/>
              </a:solidFill>
              <a:latin typeface="微软雅黑" panose="020B0503020204020204" pitchFamily="34" charset="-122"/>
              <a:cs typeface="Arial" panose="020B0604020202020204" pitchFamily="34" charset="0"/>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zh-CN" altLang="en-US" sz="1315" dirty="0">
              <a:solidFill>
                <a:srgbClr val="5A5959"/>
              </a:solidFill>
              <a:latin typeface="微软雅黑" panose="020B0503020204020204" pitchFamily="34" charset="-122"/>
              <a:cs typeface="Arial" panose="020B0604020202020204" pitchFamily="34" charset="0"/>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zh-CN" altLang="en-US" sz="1315" dirty="0">
              <a:solidFill>
                <a:srgbClr val="5A5959"/>
              </a:solidFill>
              <a:latin typeface="微软雅黑" panose="020B0503020204020204" pitchFamily="34" charset="-122"/>
              <a:cs typeface="Arial" panose="020B0604020202020204" pitchFamily="34" charset="0"/>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zh-CN" altLang="en-US" sz="1315" dirty="0">
              <a:solidFill>
                <a:srgbClr val="5A5959"/>
              </a:solidFill>
              <a:latin typeface="微软雅黑" panose="020B0503020204020204" pitchFamily="34" charset="-122"/>
              <a:cs typeface="Arial" panose="020B0604020202020204" pitchFamily="34" charset="0"/>
            </a:endParaRPr>
          </a:p>
        </p:txBody>
      </p:sp>
      <p:sp>
        <p:nvSpPr>
          <p:cNvPr id="29" name="Rectangle 7"/>
          <p:cNvSpPr/>
          <p:nvPr/>
        </p:nvSpPr>
        <p:spPr>
          <a:xfrm>
            <a:off x="3221321" y="3460245"/>
            <a:ext cx="1779486" cy="1548844"/>
          </a:xfrm>
          <a:prstGeom prst="rect">
            <a:avLst/>
          </a:prstGeom>
        </p:spPr>
        <p:txBody>
          <a:bodyPr vert="horz" wrap="square" lIns="0" tIns="42937" rIns="85874" bIns="42937" anchor="t" anchorCtr="0">
            <a:spAutoFit/>
          </a:bodyPr>
          <a:lstStyle/>
          <a:p>
            <a:pPr indent="-4445" algn="ctr"/>
            <a:r>
              <a:rPr lang="zh-CN" altLang="en-US" sz="1880" b="1" dirty="0">
                <a:solidFill>
                  <a:srgbClr val="0070C0"/>
                </a:solidFill>
                <a:latin typeface="微软雅黑" panose="020B0503020204020204" pitchFamily="34" charset="-122"/>
                <a:cs typeface="Segoe"/>
              </a:rPr>
              <a:t>单击添加标题</a:t>
            </a:r>
            <a:endParaRPr lang="en-US" altLang="zh-CN" sz="1880" b="1" dirty="0">
              <a:solidFill>
                <a:srgbClr val="0070C0"/>
              </a:solidFill>
              <a:latin typeface="微软雅黑" panose="020B0503020204020204" pitchFamily="34" charset="-122"/>
              <a:cs typeface="Segoe"/>
            </a:endParaRPr>
          </a:p>
          <a:p>
            <a:pPr indent="-4445" algn="ctr"/>
            <a:endParaRPr lang="en-US" altLang="zh-CN" sz="1035" dirty="0">
              <a:solidFill>
                <a:srgbClr val="573A1E"/>
              </a:solidFill>
              <a:latin typeface="微软雅黑" panose="020B0503020204020204" pitchFamily="34" charset="-122"/>
              <a:cs typeface="Segoe"/>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en-US" altLang="zh-CN" sz="1315" dirty="0">
              <a:solidFill>
                <a:srgbClr val="5A5959"/>
              </a:solidFill>
              <a:latin typeface="微软雅黑" panose="020B0503020204020204" pitchFamily="34" charset="-122"/>
              <a:cs typeface="Arial" panose="020B0604020202020204" pitchFamily="34" charset="0"/>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zh-CN" altLang="en-US" sz="1315" dirty="0">
              <a:solidFill>
                <a:srgbClr val="5A5959"/>
              </a:solidFill>
              <a:latin typeface="微软雅黑" panose="020B0503020204020204" pitchFamily="34" charset="-122"/>
              <a:cs typeface="Arial" panose="020B0604020202020204" pitchFamily="34" charset="0"/>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zh-CN" altLang="en-US" sz="1315" dirty="0">
              <a:solidFill>
                <a:srgbClr val="5A5959"/>
              </a:solidFill>
              <a:latin typeface="微软雅黑" panose="020B0503020204020204" pitchFamily="34" charset="-122"/>
              <a:cs typeface="Arial" panose="020B0604020202020204" pitchFamily="34" charset="0"/>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zh-CN" altLang="en-US" sz="1315" dirty="0">
              <a:solidFill>
                <a:srgbClr val="5A5959"/>
              </a:solidFill>
              <a:latin typeface="微软雅黑" panose="020B0503020204020204" pitchFamily="34" charset="-122"/>
              <a:cs typeface="Arial" panose="020B0604020202020204" pitchFamily="34" charset="0"/>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zh-CN" altLang="en-US" sz="1315" dirty="0">
              <a:solidFill>
                <a:srgbClr val="5A5959"/>
              </a:solidFill>
              <a:latin typeface="微软雅黑" panose="020B0503020204020204" pitchFamily="34" charset="-122"/>
              <a:cs typeface="Arial" panose="020B0604020202020204" pitchFamily="34" charset="0"/>
            </a:endParaRPr>
          </a:p>
        </p:txBody>
      </p:sp>
      <p:grpSp>
        <p:nvGrpSpPr>
          <p:cNvPr id="30" name="组合 29"/>
          <p:cNvGrpSpPr/>
          <p:nvPr/>
        </p:nvGrpSpPr>
        <p:grpSpPr>
          <a:xfrm>
            <a:off x="1155863" y="2075677"/>
            <a:ext cx="1884163" cy="1322339"/>
            <a:chOff x="383983" y="1134458"/>
            <a:chExt cx="2003232" cy="1405904"/>
          </a:xfrm>
        </p:grpSpPr>
        <p:sp>
          <p:nvSpPr>
            <p:cNvPr id="31" name="Rectangle 5"/>
            <p:cNvSpPr/>
            <p:nvPr/>
          </p:nvSpPr>
          <p:spPr>
            <a:xfrm>
              <a:off x="383983" y="1134458"/>
              <a:ext cx="2003232" cy="1405904"/>
            </a:xfrm>
            <a:prstGeom prst="rect">
              <a:avLst/>
            </a:prstGeom>
            <a:solidFill>
              <a:srgbClr val="0070C0"/>
            </a:solidFill>
            <a:ln w="9525" cap="flat" cmpd="sng" algn="ctr">
              <a:noFill/>
              <a:prstDash val="solid"/>
            </a:ln>
            <a:effectLst/>
          </p:spPr>
          <p:txBody>
            <a:bodyPr lIns="257993" tIns="257993" rIns="85997" bIns="42999" anchor="t"/>
            <a:lstStyle/>
            <a:p>
              <a:pPr defTabSz="859790">
                <a:defRPr/>
              </a:pPr>
              <a:endParaRPr lang="en-US" sz="1695" b="1" kern="0" dirty="0">
                <a:solidFill>
                  <a:srgbClr val="FFFFFF"/>
                </a:solidFill>
                <a:latin typeface="Segoe" pitchFamily="34" charset="0"/>
              </a:endParaRPr>
            </a:p>
          </p:txBody>
        </p:sp>
        <p:pic>
          <p:nvPicPr>
            <p:cNvPr id="32" name="Picture 4" descr="\\MAGNUM\Projects\Microsoft\Journey to the Cloud Campaign\Design\Assets\PrivateCloud.png"/>
            <p:cNvPicPr>
              <a:picLocks noChangeAspect="1" noChangeArrowheads="1"/>
            </p:cNvPicPr>
            <p:nvPr/>
          </p:nvPicPr>
          <p:blipFill>
            <a:blip r:embed="rId1" cstate="print">
              <a:lum bright="100000"/>
            </a:blip>
            <a:srcRect/>
            <a:stretch>
              <a:fillRect/>
            </a:stretch>
          </p:blipFill>
          <p:spPr bwMode="auto">
            <a:xfrm>
              <a:off x="578350" y="1498147"/>
              <a:ext cx="1565973" cy="785218"/>
            </a:xfrm>
            <a:prstGeom prst="rect">
              <a:avLst/>
            </a:prstGeom>
            <a:noFill/>
          </p:spPr>
        </p:pic>
      </p:grpSp>
      <p:sp>
        <p:nvSpPr>
          <p:cNvPr id="33" name="Rectangle 11"/>
          <p:cNvSpPr/>
          <p:nvPr/>
        </p:nvSpPr>
        <p:spPr>
          <a:xfrm>
            <a:off x="5182594" y="3460246"/>
            <a:ext cx="1988838" cy="1548844"/>
          </a:xfrm>
          <a:prstGeom prst="rect">
            <a:avLst/>
          </a:prstGeom>
        </p:spPr>
        <p:txBody>
          <a:bodyPr vert="horz" wrap="square" lIns="0" tIns="42937" rIns="85874" bIns="42937" anchor="t" anchorCtr="0">
            <a:spAutoFit/>
          </a:bodyPr>
          <a:lstStyle/>
          <a:p>
            <a:pPr indent="-4445" algn="ctr"/>
            <a:r>
              <a:rPr lang="zh-CN" altLang="en-US" sz="1880" b="1" dirty="0">
                <a:solidFill>
                  <a:srgbClr val="0070C0"/>
                </a:solidFill>
                <a:latin typeface="微软雅黑" panose="020B0503020204020204" pitchFamily="34" charset="-122"/>
                <a:cs typeface="Segoe"/>
              </a:rPr>
              <a:t>单击添加标题</a:t>
            </a:r>
            <a:endParaRPr lang="en-US" altLang="zh-CN" sz="1880" b="1" dirty="0">
              <a:solidFill>
                <a:srgbClr val="0070C0"/>
              </a:solidFill>
              <a:latin typeface="微软雅黑" panose="020B0503020204020204" pitchFamily="34" charset="-122"/>
              <a:cs typeface="Segoe"/>
            </a:endParaRPr>
          </a:p>
          <a:p>
            <a:pPr indent="-4445" algn="ctr"/>
            <a:endParaRPr lang="en-US" altLang="zh-CN" sz="1035" dirty="0">
              <a:solidFill>
                <a:srgbClr val="573A1E"/>
              </a:solidFill>
              <a:latin typeface="微软雅黑" panose="020B0503020204020204" pitchFamily="34" charset="-122"/>
              <a:cs typeface="Segoe"/>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en-US" altLang="zh-CN" sz="1315" dirty="0">
              <a:solidFill>
                <a:srgbClr val="5A5959"/>
              </a:solidFill>
              <a:latin typeface="微软雅黑" panose="020B0503020204020204" pitchFamily="34" charset="-122"/>
              <a:cs typeface="Arial" panose="020B0604020202020204" pitchFamily="34" charset="0"/>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zh-CN" altLang="en-US" sz="1315" dirty="0">
              <a:solidFill>
                <a:srgbClr val="5A5959"/>
              </a:solidFill>
              <a:latin typeface="微软雅黑" panose="020B0503020204020204" pitchFamily="34" charset="-122"/>
              <a:cs typeface="Arial" panose="020B0604020202020204" pitchFamily="34" charset="0"/>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zh-CN" altLang="en-US" sz="1315" dirty="0">
              <a:solidFill>
                <a:srgbClr val="5A5959"/>
              </a:solidFill>
              <a:latin typeface="微软雅黑" panose="020B0503020204020204" pitchFamily="34" charset="-122"/>
              <a:cs typeface="Arial" panose="020B0604020202020204" pitchFamily="34" charset="0"/>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zh-CN" altLang="en-US" sz="1315" dirty="0">
              <a:solidFill>
                <a:srgbClr val="5A5959"/>
              </a:solidFill>
              <a:latin typeface="微软雅黑" panose="020B0503020204020204" pitchFamily="34" charset="-122"/>
              <a:cs typeface="Arial" panose="020B0604020202020204" pitchFamily="34" charset="0"/>
            </a:endParaRPr>
          </a:p>
          <a:p>
            <a:pPr lvl="0" algn="ctr"/>
            <a:r>
              <a:rPr lang="zh-CN" altLang="en-US" sz="1315" dirty="0">
                <a:solidFill>
                  <a:srgbClr val="5A5959"/>
                </a:solidFill>
                <a:latin typeface="微软雅黑" panose="020B0503020204020204" pitchFamily="34" charset="-122"/>
                <a:cs typeface="Arial" panose="020B0604020202020204" pitchFamily="34" charset="0"/>
              </a:rPr>
              <a:t>单击此处添加文本</a:t>
            </a:r>
            <a:endParaRPr lang="zh-CN" altLang="en-US" sz="1315" dirty="0">
              <a:solidFill>
                <a:srgbClr val="5A5959"/>
              </a:solidFill>
              <a:latin typeface="微软雅黑" panose="020B0503020204020204" pitchFamily="34" charset="-122"/>
              <a:cs typeface="Arial" panose="020B0604020202020204" pitchFamily="34" charset="0"/>
            </a:endParaRPr>
          </a:p>
        </p:txBody>
      </p:sp>
      <p:grpSp>
        <p:nvGrpSpPr>
          <p:cNvPr id="34" name="组合 33"/>
          <p:cNvGrpSpPr/>
          <p:nvPr/>
        </p:nvGrpSpPr>
        <p:grpSpPr>
          <a:xfrm>
            <a:off x="7184790" y="2075677"/>
            <a:ext cx="1972615" cy="1322339"/>
            <a:chOff x="6727550" y="1134458"/>
            <a:chExt cx="2097273" cy="1405904"/>
          </a:xfrm>
        </p:grpSpPr>
        <p:sp>
          <p:nvSpPr>
            <p:cNvPr id="35" name="Rectangle 6"/>
            <p:cNvSpPr/>
            <p:nvPr/>
          </p:nvSpPr>
          <p:spPr>
            <a:xfrm>
              <a:off x="6727550" y="1134458"/>
              <a:ext cx="2097273" cy="1405904"/>
            </a:xfrm>
            <a:prstGeom prst="rect">
              <a:avLst/>
            </a:prstGeom>
            <a:solidFill>
              <a:srgbClr val="00B0F0"/>
            </a:solidFill>
            <a:ln w="9525" cap="flat" cmpd="sng" algn="ctr">
              <a:noFill/>
              <a:prstDash val="solid"/>
            </a:ln>
            <a:effectLst/>
          </p:spPr>
          <p:txBody>
            <a:bodyPr lIns="257993" tIns="257993" rIns="85997" bIns="42999" anchor="t"/>
            <a:lstStyle/>
            <a:p>
              <a:pPr defTabSz="859790">
                <a:defRPr/>
              </a:pPr>
              <a:endParaRPr lang="en-US" sz="1695" b="1" kern="0" dirty="0">
                <a:solidFill>
                  <a:srgbClr val="FFFFFF"/>
                </a:solidFill>
                <a:latin typeface="Segoe" pitchFamily="34" charset="0"/>
              </a:endParaRPr>
            </a:p>
          </p:txBody>
        </p:sp>
        <p:pic>
          <p:nvPicPr>
            <p:cNvPr id="36" name="Picture 2" descr="\\MAGNUM\Projects\Microsoft\Journey to the Cloud Campaign\Design\Assets\Flexible.png"/>
            <p:cNvPicPr>
              <a:picLocks noChangeAspect="1" noChangeArrowheads="1"/>
            </p:cNvPicPr>
            <p:nvPr/>
          </p:nvPicPr>
          <p:blipFill>
            <a:blip r:embed="rId2" cstate="print">
              <a:lum bright="100000"/>
            </a:blip>
            <a:srcRect/>
            <a:stretch>
              <a:fillRect/>
            </a:stretch>
          </p:blipFill>
          <p:spPr bwMode="auto">
            <a:xfrm>
              <a:off x="7142947" y="1273376"/>
              <a:ext cx="1252371" cy="1184912"/>
            </a:xfrm>
            <a:prstGeom prst="rect">
              <a:avLst/>
            </a:prstGeom>
            <a:noFill/>
          </p:spPr>
        </p:pic>
      </p:grpSp>
      <p:grpSp>
        <p:nvGrpSpPr>
          <p:cNvPr id="37" name="组合 36"/>
          <p:cNvGrpSpPr/>
          <p:nvPr/>
        </p:nvGrpSpPr>
        <p:grpSpPr>
          <a:xfrm>
            <a:off x="3175482" y="2072980"/>
            <a:ext cx="1884163" cy="1322339"/>
            <a:chOff x="2505416" y="1131590"/>
            <a:chExt cx="2003232" cy="1405904"/>
          </a:xfrm>
        </p:grpSpPr>
        <p:sp>
          <p:nvSpPr>
            <p:cNvPr id="38" name="Rectangle 15"/>
            <p:cNvSpPr/>
            <p:nvPr/>
          </p:nvSpPr>
          <p:spPr>
            <a:xfrm>
              <a:off x="2505416" y="1131590"/>
              <a:ext cx="2003232" cy="1405904"/>
            </a:xfrm>
            <a:prstGeom prst="rect">
              <a:avLst/>
            </a:prstGeom>
            <a:solidFill>
              <a:srgbClr val="0070C0"/>
            </a:solidFill>
            <a:ln w="9525" cap="flat" cmpd="sng" algn="ctr">
              <a:noFill/>
              <a:prstDash val="solid"/>
            </a:ln>
            <a:effectLst/>
          </p:spPr>
          <p:txBody>
            <a:bodyPr lIns="257993" tIns="257993" rIns="85997" bIns="42999" anchor="t"/>
            <a:lstStyle/>
            <a:p>
              <a:pPr defTabSz="859790">
                <a:defRPr/>
              </a:pPr>
              <a:endParaRPr lang="en-US" sz="1695" b="1" kern="0" dirty="0">
                <a:solidFill>
                  <a:srgbClr val="FFFFFF"/>
                </a:solidFill>
                <a:latin typeface="Segoe" pitchFamily="34" charset="0"/>
              </a:endParaRPr>
            </a:p>
          </p:txBody>
        </p:sp>
        <p:pic>
          <p:nvPicPr>
            <p:cNvPr id="39" name="Picture 34" descr="Efficiency.png"/>
            <p:cNvPicPr>
              <a:picLocks noChangeAspect="1"/>
            </p:cNvPicPr>
            <p:nvPr/>
          </p:nvPicPr>
          <p:blipFill>
            <a:blip r:embed="rId3" cstate="print"/>
            <a:srcRect/>
            <a:stretch>
              <a:fillRect/>
            </a:stretch>
          </p:blipFill>
          <p:spPr bwMode="auto">
            <a:xfrm>
              <a:off x="2856838" y="1246598"/>
              <a:ext cx="1311028" cy="1226804"/>
            </a:xfrm>
            <a:prstGeom prst="rect">
              <a:avLst/>
            </a:prstGeom>
            <a:noFill/>
            <a:ln w="9525">
              <a:noFill/>
              <a:miter lim="800000"/>
              <a:headEnd/>
              <a:tailEnd/>
            </a:ln>
          </p:spPr>
        </p:pic>
      </p:grpSp>
      <p:grpSp>
        <p:nvGrpSpPr>
          <p:cNvPr id="40" name="组合 39"/>
          <p:cNvGrpSpPr/>
          <p:nvPr/>
        </p:nvGrpSpPr>
        <p:grpSpPr>
          <a:xfrm>
            <a:off x="5181510" y="2075677"/>
            <a:ext cx="1884163" cy="1322339"/>
            <a:chOff x="4611875" y="1134458"/>
            <a:chExt cx="2003232" cy="1405904"/>
          </a:xfrm>
        </p:grpSpPr>
        <p:sp>
          <p:nvSpPr>
            <p:cNvPr id="41" name="Rectangle 16"/>
            <p:cNvSpPr/>
            <p:nvPr/>
          </p:nvSpPr>
          <p:spPr>
            <a:xfrm>
              <a:off x="4611875" y="1134458"/>
              <a:ext cx="2003232" cy="1405904"/>
            </a:xfrm>
            <a:prstGeom prst="rect">
              <a:avLst/>
            </a:prstGeom>
            <a:solidFill>
              <a:srgbClr val="0070C0"/>
            </a:solidFill>
            <a:ln w="9525" cap="flat" cmpd="sng" algn="ctr">
              <a:noFill/>
              <a:prstDash val="solid"/>
            </a:ln>
            <a:effectLst/>
          </p:spPr>
          <p:txBody>
            <a:bodyPr lIns="257993" tIns="257993" rIns="85997" bIns="42999" anchor="t"/>
            <a:lstStyle/>
            <a:p>
              <a:pPr defTabSz="859790">
                <a:defRPr/>
              </a:pPr>
              <a:endParaRPr lang="en-US" sz="1695" b="1" kern="0" dirty="0">
                <a:solidFill>
                  <a:srgbClr val="FFFFFF"/>
                </a:solidFill>
                <a:latin typeface="Segoe" pitchFamily="34" charset="0"/>
              </a:endParaRPr>
            </a:p>
          </p:txBody>
        </p:sp>
        <p:pic>
          <p:nvPicPr>
            <p:cNvPr id="42" name="Picture 2" descr="\\MAGNUM\Projects\Microsoft\Journey to the Cloud Campaign\Design\Assets\App_web.png"/>
            <p:cNvPicPr>
              <a:picLocks noChangeAspect="1" noChangeArrowheads="1"/>
            </p:cNvPicPr>
            <p:nvPr/>
          </p:nvPicPr>
          <p:blipFill>
            <a:blip r:embed="rId4" cstate="print">
              <a:lum bright="100000"/>
            </a:blip>
            <a:srcRect/>
            <a:stretch>
              <a:fillRect/>
            </a:stretch>
          </p:blipFill>
          <p:spPr bwMode="auto">
            <a:xfrm>
              <a:off x="5075912" y="1472020"/>
              <a:ext cx="1095185" cy="807805"/>
            </a:xfrm>
            <a:prstGeom prst="rect">
              <a:avLst/>
            </a:prstGeom>
            <a:noFill/>
          </p:spPr>
        </p:pic>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anim calcmode="lin" valueType="num">
                                      <p:cBhvr>
                                        <p:cTn id="17" dur="500" fill="hold"/>
                                        <p:tgtEl>
                                          <p:spTgt spid="30"/>
                                        </p:tgtEl>
                                        <p:attrNameLst>
                                          <p:attrName>ppt_x</p:attrName>
                                        </p:attrNameLst>
                                      </p:cBhvr>
                                      <p:tavLst>
                                        <p:tav tm="0">
                                          <p:val>
                                            <p:strVal val="#ppt_x"/>
                                          </p:val>
                                        </p:tav>
                                        <p:tav tm="100000">
                                          <p:val>
                                            <p:strVal val="#ppt_x"/>
                                          </p:val>
                                        </p:tav>
                                      </p:tavLst>
                                    </p:anim>
                                    <p:anim calcmode="lin" valueType="num">
                                      <p:cBhvr>
                                        <p:cTn id="18" dur="500" fill="hold"/>
                                        <p:tgtEl>
                                          <p:spTgt spid="3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30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anim calcmode="lin" valueType="num">
                                      <p:cBhvr>
                                        <p:cTn id="27" dur="500" fill="hold"/>
                                        <p:tgtEl>
                                          <p:spTgt spid="37"/>
                                        </p:tgtEl>
                                        <p:attrNameLst>
                                          <p:attrName>ppt_x</p:attrName>
                                        </p:attrNameLst>
                                      </p:cBhvr>
                                      <p:tavLst>
                                        <p:tav tm="0">
                                          <p:val>
                                            <p:strVal val="#ppt_x"/>
                                          </p:val>
                                        </p:tav>
                                        <p:tav tm="100000">
                                          <p:val>
                                            <p:strVal val="#ppt_x"/>
                                          </p:val>
                                        </p:tav>
                                      </p:tavLst>
                                    </p:anim>
                                    <p:anim calcmode="lin" valueType="num">
                                      <p:cBhvr>
                                        <p:cTn id="28" dur="500" fill="hold"/>
                                        <p:tgtEl>
                                          <p:spTgt spid="3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3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anim calcmode="lin" valueType="num">
                                      <p:cBhvr>
                                        <p:cTn id="32" dur="500" fill="hold"/>
                                        <p:tgtEl>
                                          <p:spTgt spid="29"/>
                                        </p:tgtEl>
                                        <p:attrNameLst>
                                          <p:attrName>ppt_x</p:attrName>
                                        </p:attrNameLst>
                                      </p:cBhvr>
                                      <p:tavLst>
                                        <p:tav tm="0">
                                          <p:val>
                                            <p:strVal val="#ppt_x"/>
                                          </p:val>
                                        </p:tav>
                                        <p:tav tm="100000">
                                          <p:val>
                                            <p:strVal val="#ppt_x"/>
                                          </p:val>
                                        </p:tav>
                                      </p:tavLst>
                                    </p:anim>
                                    <p:anim calcmode="lin" valueType="num">
                                      <p:cBhvr>
                                        <p:cTn id="33" dur="500" fill="hold"/>
                                        <p:tgtEl>
                                          <p:spTgt spid="29"/>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50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anim calcmode="lin" valueType="num">
                                      <p:cBhvr>
                                        <p:cTn id="37" dur="500" fill="hold"/>
                                        <p:tgtEl>
                                          <p:spTgt spid="40"/>
                                        </p:tgtEl>
                                        <p:attrNameLst>
                                          <p:attrName>ppt_x</p:attrName>
                                        </p:attrNameLst>
                                      </p:cBhvr>
                                      <p:tavLst>
                                        <p:tav tm="0">
                                          <p:val>
                                            <p:strVal val="#ppt_x"/>
                                          </p:val>
                                        </p:tav>
                                        <p:tav tm="100000">
                                          <p:val>
                                            <p:strVal val="#ppt_x"/>
                                          </p:val>
                                        </p:tav>
                                      </p:tavLst>
                                    </p:anim>
                                    <p:anim calcmode="lin" valueType="num">
                                      <p:cBhvr>
                                        <p:cTn id="38" dur="500" fill="hold"/>
                                        <p:tgtEl>
                                          <p:spTgt spid="4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50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anim calcmode="lin" valueType="num">
                                      <p:cBhvr>
                                        <p:cTn id="42" dur="500" fill="hold"/>
                                        <p:tgtEl>
                                          <p:spTgt spid="33"/>
                                        </p:tgtEl>
                                        <p:attrNameLst>
                                          <p:attrName>ppt_x</p:attrName>
                                        </p:attrNameLst>
                                      </p:cBhvr>
                                      <p:tavLst>
                                        <p:tav tm="0">
                                          <p:val>
                                            <p:strVal val="#ppt_x"/>
                                          </p:val>
                                        </p:tav>
                                        <p:tav tm="100000">
                                          <p:val>
                                            <p:strVal val="#ppt_x"/>
                                          </p:val>
                                        </p:tav>
                                      </p:tavLst>
                                    </p:anim>
                                    <p:anim calcmode="lin" valueType="num">
                                      <p:cBhvr>
                                        <p:cTn id="43" dur="500" fill="hold"/>
                                        <p:tgtEl>
                                          <p:spTgt spid="33"/>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80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anim calcmode="lin" valueType="num">
                                      <p:cBhvr>
                                        <p:cTn id="47" dur="500" fill="hold"/>
                                        <p:tgtEl>
                                          <p:spTgt spid="34"/>
                                        </p:tgtEl>
                                        <p:attrNameLst>
                                          <p:attrName>ppt_x</p:attrName>
                                        </p:attrNameLst>
                                      </p:cBhvr>
                                      <p:tavLst>
                                        <p:tav tm="0">
                                          <p:val>
                                            <p:strVal val="#ppt_x"/>
                                          </p:val>
                                        </p:tav>
                                        <p:tav tm="100000">
                                          <p:val>
                                            <p:strVal val="#ppt_x"/>
                                          </p:val>
                                        </p:tav>
                                      </p:tavLst>
                                    </p:anim>
                                    <p:anim calcmode="lin" valueType="num">
                                      <p:cBhvr>
                                        <p:cTn id="48" dur="500" fill="hold"/>
                                        <p:tgtEl>
                                          <p:spTgt spid="3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80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anim calcmode="lin" valueType="num">
                                      <p:cBhvr>
                                        <p:cTn id="52" dur="500" fill="hold"/>
                                        <p:tgtEl>
                                          <p:spTgt spid="28"/>
                                        </p:tgtEl>
                                        <p:attrNameLst>
                                          <p:attrName>ppt_x</p:attrName>
                                        </p:attrNameLst>
                                      </p:cBhvr>
                                      <p:tavLst>
                                        <p:tav tm="0">
                                          <p:val>
                                            <p:strVal val="#ppt_x"/>
                                          </p:val>
                                        </p:tav>
                                        <p:tav tm="100000">
                                          <p:val>
                                            <p:strVal val="#ppt_x"/>
                                          </p:val>
                                        </p:tav>
                                      </p:tavLst>
                                    </p:anim>
                                    <p:anim calcmode="lin" valueType="num">
                                      <p:cBhvr>
                                        <p:cTn id="5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P spid="29"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cxnSp>
        <p:nvCxnSpPr>
          <p:cNvPr id="87" name="直接连接符 86"/>
          <p:cNvCxnSpPr/>
          <p:nvPr/>
        </p:nvCxnSpPr>
        <p:spPr>
          <a:xfrm>
            <a:off x="965200" y="2781300"/>
            <a:ext cx="1745751"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965200" y="3909892"/>
            <a:ext cx="1745751"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873677" y="1708670"/>
            <a:ext cx="1974445" cy="983877"/>
            <a:chOff x="8835092" y="1945063"/>
            <a:chExt cx="2483676" cy="1235264"/>
          </a:xfrm>
        </p:grpSpPr>
        <p:sp>
          <p:nvSpPr>
            <p:cNvPr id="90" name="文本框 11"/>
            <p:cNvSpPr txBox="1"/>
            <p:nvPr/>
          </p:nvSpPr>
          <p:spPr>
            <a:xfrm>
              <a:off x="8835092" y="1945063"/>
              <a:ext cx="1248229" cy="376676"/>
            </a:xfrm>
            <a:prstGeom prst="rect">
              <a:avLst/>
            </a:prstGeom>
            <a:noFill/>
          </p:spPr>
          <p:txBody>
            <a:bodyPr wrap="square" rtlCol="0">
              <a:spAutoFit/>
            </a:bodyPr>
            <a:lstStyle/>
            <a:p>
              <a:pPr algn="ctr"/>
              <a:r>
                <a:rPr lang="zh-CN" altLang="en-US" sz="2025" baseline="-3000" dirty="0">
                  <a:latin typeface="微软雅黑" panose="020B0503020204020204" pitchFamily="34" charset="-122"/>
                  <a:ea typeface="微软雅黑" panose="020B0503020204020204" pitchFamily="34" charset="-122"/>
                </a:rPr>
                <a:t>添加标题</a:t>
              </a:r>
              <a:endParaRPr lang="zh-CN" altLang="en-US" sz="2025" baseline="-3000" dirty="0">
                <a:latin typeface="微软雅黑" panose="020B0503020204020204" pitchFamily="34" charset="-122"/>
                <a:ea typeface="微软雅黑" panose="020B0503020204020204" pitchFamily="34" charset="-122"/>
              </a:endParaRPr>
            </a:p>
          </p:txBody>
        </p:sp>
        <p:sp>
          <p:nvSpPr>
            <p:cNvPr id="91" name="文本框 12"/>
            <p:cNvSpPr txBox="1"/>
            <p:nvPr/>
          </p:nvSpPr>
          <p:spPr>
            <a:xfrm>
              <a:off x="8872836" y="2273940"/>
              <a:ext cx="2445932" cy="906387"/>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您的内容打在这里，或者通过复制您的文本后。您的内容打在这里，或者通过复制您的文</a:t>
              </a:r>
              <a:endParaRPr lang="zh-CN" altLang="en-US" sz="105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92" name="组合 91"/>
          <p:cNvGrpSpPr/>
          <p:nvPr/>
        </p:nvGrpSpPr>
        <p:grpSpPr>
          <a:xfrm>
            <a:off x="865962" y="2838022"/>
            <a:ext cx="1974445" cy="1004006"/>
            <a:chOff x="8835092" y="2033592"/>
            <a:chExt cx="2483676" cy="1260526"/>
          </a:xfrm>
        </p:grpSpPr>
        <p:sp>
          <p:nvSpPr>
            <p:cNvPr id="93" name="文本框 14"/>
            <p:cNvSpPr txBox="1"/>
            <p:nvPr/>
          </p:nvSpPr>
          <p:spPr>
            <a:xfrm>
              <a:off x="8835092" y="2033592"/>
              <a:ext cx="1248229" cy="376673"/>
            </a:xfrm>
            <a:prstGeom prst="rect">
              <a:avLst/>
            </a:prstGeom>
            <a:noFill/>
          </p:spPr>
          <p:txBody>
            <a:bodyPr wrap="square" rtlCol="0">
              <a:spAutoFit/>
            </a:bodyPr>
            <a:lstStyle/>
            <a:p>
              <a:pPr algn="ctr"/>
              <a:r>
                <a:rPr lang="zh-CN" altLang="en-US" sz="2025" baseline="-3000" dirty="0">
                  <a:latin typeface="微软雅黑" panose="020B0503020204020204" pitchFamily="34" charset="-122"/>
                  <a:ea typeface="微软雅黑" panose="020B0503020204020204" pitchFamily="34" charset="-122"/>
                </a:rPr>
                <a:t>添加标题</a:t>
              </a:r>
              <a:endParaRPr lang="zh-CN" altLang="en-US" sz="2025" baseline="-3000" dirty="0">
                <a:latin typeface="微软雅黑" panose="020B0503020204020204" pitchFamily="34" charset="-122"/>
                <a:ea typeface="微软雅黑" panose="020B0503020204020204" pitchFamily="34" charset="-122"/>
              </a:endParaRPr>
            </a:p>
          </p:txBody>
        </p:sp>
        <p:sp>
          <p:nvSpPr>
            <p:cNvPr id="94" name="文本框 15"/>
            <p:cNvSpPr txBox="1"/>
            <p:nvPr/>
          </p:nvSpPr>
          <p:spPr>
            <a:xfrm>
              <a:off x="8872836" y="2387739"/>
              <a:ext cx="2445932" cy="906379"/>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您的内容打在这里，或者通过复制您的文本后。您的内容打在这里，或者通过复制您的文</a:t>
              </a:r>
              <a:endParaRPr lang="zh-CN" altLang="en-US" sz="105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95" name="组合 94"/>
          <p:cNvGrpSpPr/>
          <p:nvPr/>
        </p:nvGrpSpPr>
        <p:grpSpPr>
          <a:xfrm>
            <a:off x="873675" y="3957275"/>
            <a:ext cx="1984446" cy="993955"/>
            <a:chOff x="8835092" y="2046239"/>
            <a:chExt cx="2496257" cy="1247916"/>
          </a:xfrm>
        </p:grpSpPr>
        <p:sp>
          <p:nvSpPr>
            <p:cNvPr id="96" name="文本框 17"/>
            <p:cNvSpPr txBox="1"/>
            <p:nvPr/>
          </p:nvSpPr>
          <p:spPr>
            <a:xfrm>
              <a:off x="8835092" y="2046239"/>
              <a:ext cx="1248229" cy="376676"/>
            </a:xfrm>
            <a:prstGeom prst="rect">
              <a:avLst/>
            </a:prstGeom>
            <a:noFill/>
          </p:spPr>
          <p:txBody>
            <a:bodyPr wrap="square" rtlCol="0">
              <a:spAutoFit/>
            </a:bodyPr>
            <a:lstStyle/>
            <a:p>
              <a:pPr algn="ctr"/>
              <a:r>
                <a:rPr lang="zh-CN" altLang="en-US" sz="2025" baseline="-3000" dirty="0">
                  <a:latin typeface="微软雅黑" panose="020B0503020204020204" pitchFamily="34" charset="-122"/>
                  <a:ea typeface="微软雅黑" panose="020B0503020204020204" pitchFamily="34" charset="-122"/>
                </a:rPr>
                <a:t>添加标题</a:t>
              </a:r>
              <a:endParaRPr lang="zh-CN" altLang="en-US" sz="2025" baseline="-3000" dirty="0">
                <a:latin typeface="微软雅黑" panose="020B0503020204020204" pitchFamily="34" charset="-122"/>
                <a:ea typeface="微软雅黑" panose="020B0503020204020204" pitchFamily="34" charset="-122"/>
              </a:endParaRPr>
            </a:p>
          </p:txBody>
        </p:sp>
        <p:sp>
          <p:nvSpPr>
            <p:cNvPr id="97" name="文本框 18"/>
            <p:cNvSpPr txBox="1"/>
            <p:nvPr/>
          </p:nvSpPr>
          <p:spPr>
            <a:xfrm>
              <a:off x="8885416" y="2387769"/>
              <a:ext cx="2445933" cy="906386"/>
            </a:xfrm>
            <a:prstGeom prst="rect">
              <a:avLst/>
            </a:prstGeom>
            <a:noFill/>
          </p:spPr>
          <p:txBody>
            <a:bodyPr wrap="square" rtlCol="0">
              <a:spAutoFit/>
            </a:bodyPr>
            <a:lstStyle/>
            <a:p>
              <a:pPr>
                <a:lnSpc>
                  <a:spcPct val="130000"/>
                </a:lnSpc>
              </a:pPr>
              <a:r>
                <a:rPr lang="zh-CN" altLang="en-US" sz="105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您的内容打在这里，或者通过复制您的文本后。您的内容打在这里，或者通过复制您的文</a:t>
              </a:r>
              <a:endParaRPr lang="zh-CN" altLang="en-US" sz="105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98" name="组合 97"/>
          <p:cNvGrpSpPr/>
          <p:nvPr/>
        </p:nvGrpSpPr>
        <p:grpSpPr>
          <a:xfrm>
            <a:off x="3088916" y="3417126"/>
            <a:ext cx="1853644" cy="1395930"/>
            <a:chOff x="3474720" y="4038600"/>
            <a:chExt cx="2331720" cy="1752600"/>
          </a:xfrm>
        </p:grpSpPr>
        <p:sp>
          <p:nvSpPr>
            <p:cNvPr id="99" name="文本框 19"/>
            <p:cNvSpPr txBox="1"/>
            <p:nvPr/>
          </p:nvSpPr>
          <p:spPr>
            <a:xfrm>
              <a:off x="3987799" y="4758224"/>
              <a:ext cx="1248229" cy="376676"/>
            </a:xfrm>
            <a:prstGeom prst="rect">
              <a:avLst/>
            </a:prstGeom>
            <a:noFill/>
          </p:spPr>
          <p:txBody>
            <a:bodyPr wrap="square" rtlCol="0">
              <a:spAutoFit/>
            </a:bodyPr>
            <a:lstStyle/>
            <a:p>
              <a:pPr algn="ctr"/>
              <a:r>
                <a:rPr lang="zh-CN" altLang="en-US" sz="2025" baseline="-3000" dirty="0">
                  <a:latin typeface="微软雅黑" panose="020B0503020204020204" pitchFamily="34" charset="-122"/>
                  <a:ea typeface="微软雅黑" panose="020B0503020204020204" pitchFamily="34" charset="-122"/>
                </a:rPr>
                <a:t>添加标题</a:t>
              </a:r>
              <a:endParaRPr lang="zh-CN" altLang="en-US" sz="2025" baseline="-3000" dirty="0">
                <a:latin typeface="微软雅黑" panose="020B0503020204020204" pitchFamily="34" charset="-122"/>
                <a:ea typeface="微软雅黑" panose="020B0503020204020204" pitchFamily="34" charset="-122"/>
              </a:endParaRPr>
            </a:p>
          </p:txBody>
        </p:sp>
        <p:sp>
          <p:nvSpPr>
            <p:cNvPr id="100" name="文本框 20"/>
            <p:cNvSpPr txBox="1"/>
            <p:nvPr/>
          </p:nvSpPr>
          <p:spPr>
            <a:xfrm>
              <a:off x="3987799" y="5299084"/>
              <a:ext cx="1248229" cy="376676"/>
            </a:xfrm>
            <a:prstGeom prst="rect">
              <a:avLst/>
            </a:prstGeom>
            <a:noFill/>
          </p:spPr>
          <p:txBody>
            <a:bodyPr wrap="square" rtlCol="0">
              <a:spAutoFit/>
            </a:bodyPr>
            <a:lstStyle/>
            <a:p>
              <a:pPr algn="ctr"/>
              <a:r>
                <a:rPr lang="zh-CN" altLang="en-US" sz="2025" baseline="-3000" dirty="0">
                  <a:latin typeface="微软雅黑" panose="020B0503020204020204" pitchFamily="34" charset="-122"/>
                  <a:ea typeface="微软雅黑" panose="020B0503020204020204" pitchFamily="34" charset="-122"/>
                </a:rPr>
                <a:t>添加标题</a:t>
              </a:r>
              <a:endParaRPr lang="zh-CN" altLang="en-US" sz="2025" baseline="-3000" dirty="0">
                <a:latin typeface="微软雅黑" panose="020B0503020204020204" pitchFamily="34" charset="-122"/>
                <a:ea typeface="微软雅黑" panose="020B0503020204020204" pitchFamily="34" charset="-122"/>
              </a:endParaRPr>
            </a:p>
          </p:txBody>
        </p:sp>
        <p:sp>
          <p:nvSpPr>
            <p:cNvPr id="101" name="文本框 21"/>
            <p:cNvSpPr txBox="1"/>
            <p:nvPr/>
          </p:nvSpPr>
          <p:spPr>
            <a:xfrm>
              <a:off x="3987799" y="4217364"/>
              <a:ext cx="1248229" cy="376676"/>
            </a:xfrm>
            <a:prstGeom prst="rect">
              <a:avLst/>
            </a:prstGeom>
            <a:noFill/>
          </p:spPr>
          <p:txBody>
            <a:bodyPr wrap="square" rtlCol="0">
              <a:spAutoFit/>
            </a:bodyPr>
            <a:lstStyle/>
            <a:p>
              <a:pPr algn="ctr"/>
              <a:r>
                <a:rPr lang="zh-CN" altLang="en-US" sz="2025" baseline="-3000" dirty="0">
                  <a:latin typeface="微软雅黑" panose="020B0503020204020204" pitchFamily="34" charset="-122"/>
                  <a:ea typeface="微软雅黑" panose="020B0503020204020204" pitchFamily="34" charset="-122"/>
                </a:rPr>
                <a:t>添加标题</a:t>
              </a:r>
              <a:endParaRPr lang="zh-CN" altLang="en-US" sz="2025" baseline="-3000" dirty="0">
                <a:latin typeface="微软雅黑" panose="020B0503020204020204" pitchFamily="34" charset="-122"/>
                <a:ea typeface="微软雅黑" panose="020B0503020204020204" pitchFamily="34" charset="-122"/>
              </a:endParaRPr>
            </a:p>
          </p:txBody>
        </p:sp>
        <p:sp>
          <p:nvSpPr>
            <p:cNvPr id="102" name="矩形 101"/>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b="1">
                <a:ln w="12700">
                  <a:solidFill>
                    <a:schemeClr val="tx2">
                      <a:satMod val="155000"/>
                    </a:schemeClr>
                  </a:solidFill>
                  <a:prstDash val="solid"/>
                </a:ln>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cxnSp>
          <p:nvCxnSpPr>
            <p:cNvPr id="103" name="直接连接符 102"/>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5" name="组合 104"/>
          <p:cNvGrpSpPr/>
          <p:nvPr/>
        </p:nvGrpSpPr>
        <p:grpSpPr>
          <a:xfrm>
            <a:off x="5209097" y="3417126"/>
            <a:ext cx="1853644" cy="1395930"/>
            <a:chOff x="3474720" y="4038600"/>
            <a:chExt cx="2331720" cy="1752600"/>
          </a:xfrm>
        </p:grpSpPr>
        <p:sp>
          <p:nvSpPr>
            <p:cNvPr id="106" name="文本框 30"/>
            <p:cNvSpPr txBox="1"/>
            <p:nvPr/>
          </p:nvSpPr>
          <p:spPr>
            <a:xfrm>
              <a:off x="3987799" y="4758224"/>
              <a:ext cx="1248229" cy="376676"/>
            </a:xfrm>
            <a:prstGeom prst="rect">
              <a:avLst/>
            </a:prstGeom>
            <a:noFill/>
          </p:spPr>
          <p:txBody>
            <a:bodyPr wrap="square" rtlCol="0">
              <a:spAutoFit/>
            </a:bodyPr>
            <a:lstStyle/>
            <a:p>
              <a:pPr algn="ctr"/>
              <a:r>
                <a:rPr lang="zh-CN" altLang="en-US" sz="2025" baseline="-3000" dirty="0">
                  <a:latin typeface="微软雅黑" panose="020B0503020204020204" pitchFamily="34" charset="-122"/>
                  <a:ea typeface="微软雅黑" panose="020B0503020204020204" pitchFamily="34" charset="-122"/>
                </a:rPr>
                <a:t>添加标题</a:t>
              </a:r>
              <a:endParaRPr lang="zh-CN" altLang="en-US" sz="2025" baseline="-3000" dirty="0">
                <a:latin typeface="微软雅黑" panose="020B0503020204020204" pitchFamily="34" charset="-122"/>
                <a:ea typeface="微软雅黑" panose="020B0503020204020204" pitchFamily="34" charset="-122"/>
              </a:endParaRPr>
            </a:p>
          </p:txBody>
        </p:sp>
        <p:sp>
          <p:nvSpPr>
            <p:cNvPr id="107" name="文本框 31"/>
            <p:cNvSpPr txBox="1"/>
            <p:nvPr/>
          </p:nvSpPr>
          <p:spPr>
            <a:xfrm>
              <a:off x="3987799" y="5299084"/>
              <a:ext cx="1248229" cy="376676"/>
            </a:xfrm>
            <a:prstGeom prst="rect">
              <a:avLst/>
            </a:prstGeom>
            <a:noFill/>
          </p:spPr>
          <p:txBody>
            <a:bodyPr wrap="square" rtlCol="0">
              <a:spAutoFit/>
            </a:bodyPr>
            <a:lstStyle/>
            <a:p>
              <a:pPr algn="ctr"/>
              <a:r>
                <a:rPr lang="zh-CN" altLang="en-US" sz="2025" baseline="-3000" dirty="0">
                  <a:latin typeface="微软雅黑" panose="020B0503020204020204" pitchFamily="34" charset="-122"/>
                  <a:ea typeface="微软雅黑" panose="020B0503020204020204" pitchFamily="34" charset="-122"/>
                </a:rPr>
                <a:t>添加标题</a:t>
              </a:r>
              <a:endParaRPr lang="zh-CN" altLang="en-US" sz="2025" baseline="-3000" dirty="0">
                <a:latin typeface="微软雅黑" panose="020B0503020204020204" pitchFamily="34" charset="-122"/>
                <a:ea typeface="微软雅黑" panose="020B0503020204020204" pitchFamily="34" charset="-122"/>
              </a:endParaRPr>
            </a:p>
          </p:txBody>
        </p:sp>
        <p:sp>
          <p:nvSpPr>
            <p:cNvPr id="108" name="文本框 32"/>
            <p:cNvSpPr txBox="1"/>
            <p:nvPr/>
          </p:nvSpPr>
          <p:spPr>
            <a:xfrm>
              <a:off x="3987799" y="4217364"/>
              <a:ext cx="1248229" cy="376676"/>
            </a:xfrm>
            <a:prstGeom prst="rect">
              <a:avLst/>
            </a:prstGeom>
            <a:noFill/>
          </p:spPr>
          <p:txBody>
            <a:bodyPr wrap="square" rtlCol="0">
              <a:spAutoFit/>
            </a:bodyPr>
            <a:lstStyle/>
            <a:p>
              <a:pPr algn="ctr"/>
              <a:r>
                <a:rPr lang="zh-CN" altLang="en-US" sz="2025" baseline="-3000" dirty="0">
                  <a:latin typeface="微软雅黑" panose="020B0503020204020204" pitchFamily="34" charset="-122"/>
                  <a:ea typeface="微软雅黑" panose="020B0503020204020204" pitchFamily="34" charset="-122"/>
                </a:rPr>
                <a:t>添加标题</a:t>
              </a:r>
              <a:endParaRPr lang="zh-CN" altLang="en-US" sz="2025" baseline="-3000" dirty="0">
                <a:latin typeface="微软雅黑" panose="020B0503020204020204" pitchFamily="34" charset="-122"/>
                <a:ea typeface="微软雅黑" panose="020B0503020204020204" pitchFamily="34" charset="-122"/>
              </a:endParaRPr>
            </a:p>
          </p:txBody>
        </p:sp>
        <p:sp>
          <p:nvSpPr>
            <p:cNvPr id="109" name="矩形 108"/>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cxnSp>
          <p:nvCxnSpPr>
            <p:cNvPr id="110" name="直接连接符 109"/>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2" name="组合 111"/>
          <p:cNvGrpSpPr/>
          <p:nvPr/>
        </p:nvGrpSpPr>
        <p:grpSpPr>
          <a:xfrm>
            <a:off x="7344424" y="3417126"/>
            <a:ext cx="1853644" cy="1395930"/>
            <a:chOff x="3474720" y="4038600"/>
            <a:chExt cx="2331720" cy="1752600"/>
          </a:xfrm>
        </p:grpSpPr>
        <p:sp>
          <p:nvSpPr>
            <p:cNvPr id="113" name="文本框 37"/>
            <p:cNvSpPr txBox="1"/>
            <p:nvPr/>
          </p:nvSpPr>
          <p:spPr>
            <a:xfrm>
              <a:off x="3987799" y="4758224"/>
              <a:ext cx="1248229" cy="376676"/>
            </a:xfrm>
            <a:prstGeom prst="rect">
              <a:avLst/>
            </a:prstGeom>
            <a:noFill/>
          </p:spPr>
          <p:txBody>
            <a:bodyPr wrap="square" rtlCol="0">
              <a:spAutoFit/>
            </a:bodyPr>
            <a:lstStyle/>
            <a:p>
              <a:pPr algn="ctr"/>
              <a:r>
                <a:rPr lang="zh-CN" altLang="en-US" sz="2025" baseline="-3000" dirty="0">
                  <a:latin typeface="微软雅黑" panose="020B0503020204020204" pitchFamily="34" charset="-122"/>
                  <a:ea typeface="微软雅黑" panose="020B0503020204020204" pitchFamily="34" charset="-122"/>
                </a:rPr>
                <a:t>添加标题</a:t>
              </a:r>
              <a:endParaRPr lang="zh-CN" altLang="en-US" sz="2025" baseline="-3000" dirty="0">
                <a:latin typeface="微软雅黑" panose="020B0503020204020204" pitchFamily="34" charset="-122"/>
                <a:ea typeface="微软雅黑" panose="020B0503020204020204" pitchFamily="34" charset="-122"/>
              </a:endParaRPr>
            </a:p>
          </p:txBody>
        </p:sp>
        <p:sp>
          <p:nvSpPr>
            <p:cNvPr id="114" name="文本框 38"/>
            <p:cNvSpPr txBox="1"/>
            <p:nvPr/>
          </p:nvSpPr>
          <p:spPr>
            <a:xfrm>
              <a:off x="3987799" y="5299084"/>
              <a:ext cx="1248229" cy="376676"/>
            </a:xfrm>
            <a:prstGeom prst="rect">
              <a:avLst/>
            </a:prstGeom>
            <a:noFill/>
          </p:spPr>
          <p:txBody>
            <a:bodyPr wrap="square" rtlCol="0">
              <a:spAutoFit/>
            </a:bodyPr>
            <a:lstStyle/>
            <a:p>
              <a:pPr algn="ctr"/>
              <a:r>
                <a:rPr lang="zh-CN" altLang="en-US" sz="2025" baseline="-3000" dirty="0">
                  <a:latin typeface="微软雅黑" panose="020B0503020204020204" pitchFamily="34" charset="-122"/>
                  <a:ea typeface="微软雅黑" panose="020B0503020204020204" pitchFamily="34" charset="-122"/>
                </a:rPr>
                <a:t>添加标题</a:t>
              </a:r>
              <a:endParaRPr lang="zh-CN" altLang="en-US" sz="2025" baseline="-3000" dirty="0">
                <a:latin typeface="微软雅黑" panose="020B0503020204020204" pitchFamily="34" charset="-122"/>
                <a:ea typeface="微软雅黑" panose="020B0503020204020204" pitchFamily="34" charset="-122"/>
              </a:endParaRPr>
            </a:p>
          </p:txBody>
        </p:sp>
        <p:sp>
          <p:nvSpPr>
            <p:cNvPr id="115" name="文本框 39"/>
            <p:cNvSpPr txBox="1"/>
            <p:nvPr/>
          </p:nvSpPr>
          <p:spPr>
            <a:xfrm>
              <a:off x="3987799" y="4217364"/>
              <a:ext cx="1248229" cy="376676"/>
            </a:xfrm>
            <a:prstGeom prst="rect">
              <a:avLst/>
            </a:prstGeom>
            <a:noFill/>
          </p:spPr>
          <p:txBody>
            <a:bodyPr wrap="square" rtlCol="0">
              <a:spAutoFit/>
            </a:bodyPr>
            <a:lstStyle/>
            <a:p>
              <a:pPr algn="ctr"/>
              <a:r>
                <a:rPr lang="zh-CN" altLang="en-US" sz="2025" baseline="-3000" dirty="0">
                  <a:latin typeface="微软雅黑" panose="020B0503020204020204" pitchFamily="34" charset="-122"/>
                  <a:ea typeface="微软雅黑" panose="020B0503020204020204" pitchFamily="34" charset="-122"/>
                </a:rPr>
                <a:t>添加标题</a:t>
              </a:r>
              <a:endParaRPr lang="zh-CN" altLang="en-US" sz="2025" baseline="-3000" dirty="0">
                <a:latin typeface="微软雅黑" panose="020B0503020204020204" pitchFamily="34" charset="-122"/>
                <a:ea typeface="微软雅黑" panose="020B0503020204020204" pitchFamily="34" charset="-122"/>
              </a:endParaRPr>
            </a:p>
          </p:txBody>
        </p:sp>
        <p:sp>
          <p:nvSpPr>
            <p:cNvPr id="116" name="矩形 115"/>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cxnSp>
          <p:nvCxnSpPr>
            <p:cNvPr id="117" name="直接连接符 116"/>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9" name="组合 118"/>
          <p:cNvGrpSpPr/>
          <p:nvPr/>
        </p:nvGrpSpPr>
        <p:grpSpPr>
          <a:xfrm>
            <a:off x="3088916" y="1887673"/>
            <a:ext cx="1853644" cy="1529455"/>
            <a:chOff x="3569970" y="1908810"/>
            <a:chExt cx="2331720" cy="1920240"/>
          </a:xfrm>
        </p:grpSpPr>
        <p:sp>
          <p:nvSpPr>
            <p:cNvPr id="120" name="矩形 119"/>
            <p:cNvSpPr/>
            <p:nvPr/>
          </p:nvSpPr>
          <p:spPr>
            <a:xfrm>
              <a:off x="3569970" y="1908810"/>
              <a:ext cx="2331720" cy="1920240"/>
            </a:xfrm>
            <a:prstGeom prst="rect">
              <a:avLst/>
            </a:prstGeom>
            <a:gradFill flip="none" rotWithShape="1">
              <a:gsLst>
                <a:gs pos="50000">
                  <a:srgbClr val="E7E7E7"/>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solidFill>
                  <a:schemeClr val="tx1"/>
                </a:solidFill>
                <a:latin typeface="微软雅黑" panose="020B0503020204020204" pitchFamily="34" charset="-122"/>
                <a:ea typeface="微软雅黑" panose="020B0503020204020204" pitchFamily="34" charset="-122"/>
              </a:endParaRPr>
            </a:p>
          </p:txBody>
        </p:sp>
        <p:sp>
          <p:nvSpPr>
            <p:cNvPr id="121" name="Freeform 151"/>
            <p:cNvSpPr>
              <a:spLocks noEditPoints="1"/>
            </p:cNvSpPr>
            <p:nvPr/>
          </p:nvSpPr>
          <p:spPr bwMode="auto">
            <a:xfrm>
              <a:off x="4271368" y="2245834"/>
              <a:ext cx="928925" cy="97361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rgbClr val="005DA2"/>
            </a:solidFill>
            <a:ln>
              <a:noFill/>
            </a:ln>
          </p:spPr>
          <p:txBody>
            <a:bodyPr vert="horz" wrap="square" lIns="68544" tIns="34272" rIns="68544" bIns="34272" numCol="1" anchor="t" anchorCtr="0" compatLnSpc="1"/>
            <a:lstStyle/>
            <a:p>
              <a:endParaRPr lang="zh-CN" altLang="en-US" sz="1575">
                <a:latin typeface="微软雅黑" panose="020B0503020204020204" pitchFamily="34" charset="-122"/>
                <a:ea typeface="微软雅黑" panose="020B0503020204020204" pitchFamily="34" charset="-122"/>
              </a:endParaRPr>
            </a:p>
          </p:txBody>
        </p:sp>
        <p:sp>
          <p:nvSpPr>
            <p:cNvPr id="122" name="文本框 47"/>
            <p:cNvSpPr txBox="1"/>
            <p:nvPr/>
          </p:nvSpPr>
          <p:spPr>
            <a:xfrm>
              <a:off x="4111716" y="3381326"/>
              <a:ext cx="1248229" cy="376676"/>
            </a:xfrm>
            <a:prstGeom prst="rect">
              <a:avLst/>
            </a:prstGeom>
            <a:noFill/>
          </p:spPr>
          <p:txBody>
            <a:bodyPr wrap="square" rtlCol="0">
              <a:spAutoFit/>
            </a:bodyPr>
            <a:lstStyle/>
            <a:p>
              <a:pPr algn="ctr"/>
              <a:r>
                <a:rPr lang="zh-CN" altLang="en-US" sz="2025" baseline="-3000" dirty="0">
                  <a:latin typeface="微软雅黑" panose="020B0503020204020204" pitchFamily="34" charset="-122"/>
                  <a:ea typeface="微软雅黑" panose="020B0503020204020204" pitchFamily="34" charset="-122"/>
                </a:rPr>
                <a:t>添加标题</a:t>
              </a:r>
              <a:endParaRPr lang="zh-CN" altLang="en-US" sz="2025" baseline="-3000" dirty="0">
                <a:latin typeface="微软雅黑" panose="020B0503020204020204" pitchFamily="34" charset="-122"/>
                <a:ea typeface="微软雅黑" panose="020B0503020204020204" pitchFamily="34" charset="-122"/>
              </a:endParaRPr>
            </a:p>
          </p:txBody>
        </p:sp>
      </p:grpSp>
      <p:grpSp>
        <p:nvGrpSpPr>
          <p:cNvPr id="123" name="组合 122"/>
          <p:cNvGrpSpPr/>
          <p:nvPr/>
        </p:nvGrpSpPr>
        <p:grpSpPr>
          <a:xfrm>
            <a:off x="5221212" y="1887673"/>
            <a:ext cx="1853644" cy="1529455"/>
            <a:chOff x="6252210" y="1908810"/>
            <a:chExt cx="2331720" cy="1920240"/>
          </a:xfrm>
        </p:grpSpPr>
        <p:sp>
          <p:nvSpPr>
            <p:cNvPr id="124" name="矩形 123"/>
            <p:cNvSpPr/>
            <p:nvPr/>
          </p:nvSpPr>
          <p:spPr>
            <a:xfrm>
              <a:off x="6252210" y="1908810"/>
              <a:ext cx="2331720" cy="1920240"/>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solidFill>
                  <a:schemeClr val="tx1"/>
                </a:solidFill>
                <a:latin typeface="微软雅黑" panose="020B0503020204020204" pitchFamily="34" charset="-122"/>
                <a:ea typeface="微软雅黑" panose="020B0503020204020204" pitchFamily="34" charset="-122"/>
              </a:endParaRPr>
            </a:p>
          </p:txBody>
        </p:sp>
        <p:sp>
          <p:nvSpPr>
            <p:cNvPr id="125" name="Freeform 153"/>
            <p:cNvSpPr>
              <a:spLocks noEditPoints="1"/>
            </p:cNvSpPr>
            <p:nvPr/>
          </p:nvSpPr>
          <p:spPr bwMode="auto">
            <a:xfrm>
              <a:off x="6936705" y="2349128"/>
              <a:ext cx="962731" cy="767029"/>
            </a:xfrm>
            <a:custGeom>
              <a:avLst/>
              <a:gdLst>
                <a:gd name="T0" fmla="*/ 35 w 129"/>
                <a:gd name="T1" fmla="*/ 22 h 103"/>
                <a:gd name="T2" fmla="*/ 120 w 129"/>
                <a:gd name="T3" fmla="*/ 22 h 103"/>
                <a:gd name="T4" fmla="*/ 123 w 129"/>
                <a:gd name="T5" fmla="*/ 22 h 103"/>
                <a:gd name="T6" fmla="*/ 78 w 129"/>
                <a:gd name="T7" fmla="*/ 58 h 103"/>
                <a:gd name="T8" fmla="*/ 31 w 129"/>
                <a:gd name="T9" fmla="*/ 23 h 103"/>
                <a:gd name="T10" fmla="*/ 35 w 129"/>
                <a:gd name="T11" fmla="*/ 22 h 103"/>
                <a:gd name="T12" fmla="*/ 19 w 129"/>
                <a:gd name="T13" fmla="*/ 50 h 103"/>
                <a:gd name="T14" fmla="*/ 22 w 129"/>
                <a:gd name="T15" fmla="*/ 58 h 103"/>
                <a:gd name="T16" fmla="*/ 26 w 129"/>
                <a:gd name="T17" fmla="*/ 58 h 103"/>
                <a:gd name="T18" fmla="*/ 26 w 129"/>
                <a:gd name="T19" fmla="*/ 70 h 103"/>
                <a:gd name="T20" fmla="*/ 0 w 129"/>
                <a:gd name="T21" fmla="*/ 70 h 103"/>
                <a:gd name="T22" fmla="*/ 3 w 129"/>
                <a:gd name="T23" fmla="*/ 78 h 103"/>
                <a:gd name="T24" fmla="*/ 26 w 129"/>
                <a:gd name="T25" fmla="*/ 78 h 103"/>
                <a:gd name="T26" fmla="*/ 27 w 129"/>
                <a:gd name="T27" fmla="*/ 81 h 103"/>
                <a:gd name="T28" fmla="*/ 61 w 129"/>
                <a:gd name="T29" fmla="*/ 56 h 103"/>
                <a:gd name="T30" fmla="*/ 26 w 129"/>
                <a:gd name="T31" fmla="*/ 30 h 103"/>
                <a:gd name="T32" fmla="*/ 26 w 129"/>
                <a:gd name="T33" fmla="*/ 30 h 103"/>
                <a:gd name="T34" fmla="*/ 26 w 129"/>
                <a:gd name="T35" fmla="*/ 50 h 103"/>
                <a:gd name="T36" fmla="*/ 19 w 129"/>
                <a:gd name="T37" fmla="*/ 50 h 103"/>
                <a:gd name="T38" fmla="*/ 17 w 129"/>
                <a:gd name="T39" fmla="*/ 95 h 103"/>
                <a:gd name="T40" fmla="*/ 75 w 129"/>
                <a:gd name="T41" fmla="*/ 95 h 103"/>
                <a:gd name="T42" fmla="*/ 77 w 129"/>
                <a:gd name="T43" fmla="*/ 103 h 103"/>
                <a:gd name="T44" fmla="*/ 19 w 129"/>
                <a:gd name="T45" fmla="*/ 103 h 103"/>
                <a:gd name="T46" fmla="*/ 17 w 129"/>
                <a:gd name="T47" fmla="*/ 95 h 103"/>
                <a:gd name="T48" fmla="*/ 42 w 129"/>
                <a:gd name="T49" fmla="*/ 0 h 103"/>
                <a:gd name="T50" fmla="*/ 99 w 129"/>
                <a:gd name="T51" fmla="*/ 0 h 103"/>
                <a:gd name="T52" fmla="*/ 101 w 129"/>
                <a:gd name="T53" fmla="*/ 8 h 103"/>
                <a:gd name="T54" fmla="*/ 75 w 129"/>
                <a:gd name="T55" fmla="*/ 8 h 103"/>
                <a:gd name="T56" fmla="*/ 77 w 129"/>
                <a:gd name="T57" fmla="*/ 16 h 103"/>
                <a:gd name="T58" fmla="*/ 11 w 129"/>
                <a:gd name="T59" fmla="*/ 16 h 103"/>
                <a:gd name="T60" fmla="*/ 9 w 129"/>
                <a:gd name="T61" fmla="*/ 6 h 103"/>
                <a:gd name="T62" fmla="*/ 43 w 129"/>
                <a:gd name="T63" fmla="*/ 6 h 103"/>
                <a:gd name="T64" fmla="*/ 42 w 129"/>
                <a:gd name="T65" fmla="*/ 0 h 103"/>
                <a:gd name="T66" fmla="*/ 129 w 129"/>
                <a:gd name="T67" fmla="*/ 29 h 103"/>
                <a:gd name="T68" fmla="*/ 94 w 129"/>
                <a:gd name="T69" fmla="*/ 55 h 103"/>
                <a:gd name="T70" fmla="*/ 128 w 129"/>
                <a:gd name="T71" fmla="*/ 81 h 103"/>
                <a:gd name="T72" fmla="*/ 129 w 129"/>
                <a:gd name="T73" fmla="*/ 78 h 103"/>
                <a:gd name="T74" fmla="*/ 129 w 129"/>
                <a:gd name="T75" fmla="*/ 30 h 103"/>
                <a:gd name="T76" fmla="*/ 129 w 129"/>
                <a:gd name="T77" fmla="*/ 29 h 103"/>
                <a:gd name="T78" fmla="*/ 123 w 129"/>
                <a:gd name="T79" fmla="*/ 86 h 103"/>
                <a:gd name="T80" fmla="*/ 120 w 129"/>
                <a:gd name="T81" fmla="*/ 87 h 103"/>
                <a:gd name="T82" fmla="*/ 35 w 129"/>
                <a:gd name="T83" fmla="*/ 87 h 103"/>
                <a:gd name="T84" fmla="*/ 33 w 129"/>
                <a:gd name="T85" fmla="*/ 87 h 103"/>
                <a:gd name="T86" fmla="*/ 68 w 129"/>
                <a:gd name="T87" fmla="*/ 61 h 103"/>
                <a:gd name="T88" fmla="*/ 75 w 129"/>
                <a:gd name="T89" fmla="*/ 66 h 103"/>
                <a:gd name="T90" fmla="*/ 78 w 129"/>
                <a:gd name="T91" fmla="*/ 68 h 103"/>
                <a:gd name="T92" fmla="*/ 80 w 129"/>
                <a:gd name="T93" fmla="*/ 66 h 103"/>
                <a:gd name="T94" fmla="*/ 87 w 129"/>
                <a:gd name="T95" fmla="*/ 61 h 103"/>
                <a:gd name="T96" fmla="*/ 123 w 129"/>
                <a:gd name="T97" fmla="*/ 8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03">
                  <a:moveTo>
                    <a:pt x="35" y="22"/>
                  </a:moveTo>
                  <a:cubicBezTo>
                    <a:pt x="120" y="22"/>
                    <a:pt x="120" y="22"/>
                    <a:pt x="120" y="22"/>
                  </a:cubicBezTo>
                  <a:cubicBezTo>
                    <a:pt x="121" y="22"/>
                    <a:pt x="122" y="22"/>
                    <a:pt x="123" y="22"/>
                  </a:cubicBezTo>
                  <a:cubicBezTo>
                    <a:pt x="78" y="58"/>
                    <a:pt x="78" y="58"/>
                    <a:pt x="78" y="58"/>
                  </a:cubicBezTo>
                  <a:cubicBezTo>
                    <a:pt x="31" y="23"/>
                    <a:pt x="31" y="23"/>
                    <a:pt x="31" y="23"/>
                  </a:cubicBezTo>
                  <a:cubicBezTo>
                    <a:pt x="32" y="22"/>
                    <a:pt x="33" y="22"/>
                    <a:pt x="35" y="22"/>
                  </a:cubicBezTo>
                  <a:close/>
                  <a:moveTo>
                    <a:pt x="19" y="50"/>
                  </a:moveTo>
                  <a:cubicBezTo>
                    <a:pt x="22" y="58"/>
                    <a:pt x="22" y="58"/>
                    <a:pt x="22" y="58"/>
                  </a:cubicBezTo>
                  <a:cubicBezTo>
                    <a:pt x="26" y="58"/>
                    <a:pt x="26" y="58"/>
                    <a:pt x="26" y="58"/>
                  </a:cubicBezTo>
                  <a:cubicBezTo>
                    <a:pt x="26" y="70"/>
                    <a:pt x="26" y="70"/>
                    <a:pt x="26" y="70"/>
                  </a:cubicBezTo>
                  <a:cubicBezTo>
                    <a:pt x="0" y="70"/>
                    <a:pt x="0" y="70"/>
                    <a:pt x="0" y="70"/>
                  </a:cubicBezTo>
                  <a:cubicBezTo>
                    <a:pt x="3" y="78"/>
                    <a:pt x="3" y="78"/>
                    <a:pt x="3" y="78"/>
                  </a:cubicBezTo>
                  <a:cubicBezTo>
                    <a:pt x="26" y="78"/>
                    <a:pt x="26" y="78"/>
                    <a:pt x="26" y="78"/>
                  </a:cubicBezTo>
                  <a:cubicBezTo>
                    <a:pt x="26" y="79"/>
                    <a:pt x="27" y="80"/>
                    <a:pt x="27" y="81"/>
                  </a:cubicBezTo>
                  <a:cubicBezTo>
                    <a:pt x="61" y="56"/>
                    <a:pt x="61" y="56"/>
                    <a:pt x="61" y="56"/>
                  </a:cubicBezTo>
                  <a:cubicBezTo>
                    <a:pt x="26" y="30"/>
                    <a:pt x="26" y="30"/>
                    <a:pt x="26" y="30"/>
                  </a:cubicBezTo>
                  <a:cubicBezTo>
                    <a:pt x="26" y="30"/>
                    <a:pt x="26" y="30"/>
                    <a:pt x="26" y="30"/>
                  </a:cubicBezTo>
                  <a:cubicBezTo>
                    <a:pt x="26" y="50"/>
                    <a:pt x="26" y="50"/>
                    <a:pt x="26" y="50"/>
                  </a:cubicBezTo>
                  <a:cubicBezTo>
                    <a:pt x="19" y="50"/>
                    <a:pt x="19" y="50"/>
                    <a:pt x="19" y="50"/>
                  </a:cubicBezTo>
                  <a:close/>
                  <a:moveTo>
                    <a:pt x="17" y="95"/>
                  </a:moveTo>
                  <a:cubicBezTo>
                    <a:pt x="75" y="95"/>
                    <a:pt x="75" y="95"/>
                    <a:pt x="75" y="95"/>
                  </a:cubicBezTo>
                  <a:cubicBezTo>
                    <a:pt x="77" y="103"/>
                    <a:pt x="77" y="103"/>
                    <a:pt x="77" y="103"/>
                  </a:cubicBezTo>
                  <a:cubicBezTo>
                    <a:pt x="19" y="103"/>
                    <a:pt x="19" y="103"/>
                    <a:pt x="19" y="103"/>
                  </a:cubicBezTo>
                  <a:cubicBezTo>
                    <a:pt x="17" y="95"/>
                    <a:pt x="17" y="95"/>
                    <a:pt x="17" y="95"/>
                  </a:cubicBezTo>
                  <a:close/>
                  <a:moveTo>
                    <a:pt x="42" y="0"/>
                  </a:moveTo>
                  <a:cubicBezTo>
                    <a:pt x="99" y="0"/>
                    <a:pt x="99" y="0"/>
                    <a:pt x="99" y="0"/>
                  </a:cubicBezTo>
                  <a:cubicBezTo>
                    <a:pt x="101" y="8"/>
                    <a:pt x="101" y="8"/>
                    <a:pt x="101" y="8"/>
                  </a:cubicBezTo>
                  <a:cubicBezTo>
                    <a:pt x="75" y="8"/>
                    <a:pt x="75" y="8"/>
                    <a:pt x="75" y="8"/>
                  </a:cubicBezTo>
                  <a:cubicBezTo>
                    <a:pt x="77" y="16"/>
                    <a:pt x="77" y="16"/>
                    <a:pt x="77" y="16"/>
                  </a:cubicBezTo>
                  <a:cubicBezTo>
                    <a:pt x="11" y="16"/>
                    <a:pt x="11" y="16"/>
                    <a:pt x="11" y="16"/>
                  </a:cubicBezTo>
                  <a:cubicBezTo>
                    <a:pt x="9" y="6"/>
                    <a:pt x="9" y="6"/>
                    <a:pt x="9" y="6"/>
                  </a:cubicBezTo>
                  <a:cubicBezTo>
                    <a:pt x="43" y="6"/>
                    <a:pt x="43" y="6"/>
                    <a:pt x="43" y="6"/>
                  </a:cubicBezTo>
                  <a:cubicBezTo>
                    <a:pt x="42" y="0"/>
                    <a:pt x="42" y="0"/>
                    <a:pt x="42" y="0"/>
                  </a:cubicBezTo>
                  <a:close/>
                  <a:moveTo>
                    <a:pt x="129" y="29"/>
                  </a:moveTo>
                  <a:cubicBezTo>
                    <a:pt x="94" y="55"/>
                    <a:pt x="94" y="55"/>
                    <a:pt x="94" y="55"/>
                  </a:cubicBezTo>
                  <a:cubicBezTo>
                    <a:pt x="128" y="81"/>
                    <a:pt x="128" y="81"/>
                    <a:pt x="128" y="81"/>
                  </a:cubicBezTo>
                  <a:cubicBezTo>
                    <a:pt x="129" y="80"/>
                    <a:pt x="129" y="79"/>
                    <a:pt x="129" y="78"/>
                  </a:cubicBezTo>
                  <a:cubicBezTo>
                    <a:pt x="129" y="30"/>
                    <a:pt x="129" y="30"/>
                    <a:pt x="129" y="30"/>
                  </a:cubicBezTo>
                  <a:cubicBezTo>
                    <a:pt x="129" y="30"/>
                    <a:pt x="129" y="29"/>
                    <a:pt x="129" y="29"/>
                  </a:cubicBezTo>
                  <a:close/>
                  <a:moveTo>
                    <a:pt x="123" y="86"/>
                  </a:moveTo>
                  <a:cubicBezTo>
                    <a:pt x="122" y="87"/>
                    <a:pt x="121" y="87"/>
                    <a:pt x="120" y="87"/>
                  </a:cubicBezTo>
                  <a:cubicBezTo>
                    <a:pt x="35" y="87"/>
                    <a:pt x="35" y="87"/>
                    <a:pt x="35" y="87"/>
                  </a:cubicBezTo>
                  <a:cubicBezTo>
                    <a:pt x="34" y="87"/>
                    <a:pt x="34" y="87"/>
                    <a:pt x="33" y="87"/>
                  </a:cubicBezTo>
                  <a:cubicBezTo>
                    <a:pt x="68" y="61"/>
                    <a:pt x="68" y="61"/>
                    <a:pt x="68" y="61"/>
                  </a:cubicBezTo>
                  <a:cubicBezTo>
                    <a:pt x="75" y="66"/>
                    <a:pt x="75" y="66"/>
                    <a:pt x="75" y="66"/>
                  </a:cubicBezTo>
                  <a:cubicBezTo>
                    <a:pt x="78" y="68"/>
                    <a:pt x="78" y="68"/>
                    <a:pt x="78" y="68"/>
                  </a:cubicBezTo>
                  <a:cubicBezTo>
                    <a:pt x="80" y="66"/>
                    <a:pt x="80" y="66"/>
                    <a:pt x="80" y="66"/>
                  </a:cubicBezTo>
                  <a:cubicBezTo>
                    <a:pt x="87" y="61"/>
                    <a:pt x="87" y="61"/>
                    <a:pt x="87" y="61"/>
                  </a:cubicBezTo>
                  <a:lnTo>
                    <a:pt x="123" y="86"/>
                  </a:lnTo>
                  <a:close/>
                </a:path>
              </a:pathLst>
            </a:custGeom>
            <a:solidFill>
              <a:srgbClr val="E7E7E7"/>
            </a:solidFill>
            <a:ln>
              <a:noFill/>
            </a:ln>
          </p:spPr>
          <p:txBody>
            <a:bodyPr vert="horz" wrap="square" lIns="68544" tIns="34272" rIns="68544" bIns="34272" numCol="1" anchor="t" anchorCtr="0" compatLnSpc="1"/>
            <a:lstStyle/>
            <a:p>
              <a:endParaRPr lang="zh-CN" altLang="en-US" sz="1575">
                <a:latin typeface="微软雅黑" panose="020B0503020204020204" pitchFamily="34" charset="-122"/>
                <a:ea typeface="微软雅黑" panose="020B0503020204020204" pitchFamily="34" charset="-122"/>
              </a:endParaRPr>
            </a:p>
          </p:txBody>
        </p:sp>
        <p:sp>
          <p:nvSpPr>
            <p:cNvPr id="126" name="文本框 48"/>
            <p:cNvSpPr txBox="1"/>
            <p:nvPr/>
          </p:nvSpPr>
          <p:spPr>
            <a:xfrm>
              <a:off x="6793956" y="3381326"/>
              <a:ext cx="1248229" cy="391085"/>
            </a:xfrm>
            <a:prstGeom prst="rect">
              <a:avLst/>
            </a:prstGeom>
            <a:noFill/>
          </p:spPr>
          <p:txBody>
            <a:bodyPr wrap="square" rtlCol="0">
              <a:spAutoFit/>
            </a:bodyPr>
            <a:lstStyle>
              <a:defPPr>
                <a:defRPr lang="zh-CN"/>
              </a:defPPr>
              <a:lvl1pPr algn="ctr">
                <a:defRPr sz="1600">
                  <a:solidFill>
                    <a:srgbClr val="E7E7E7"/>
                  </a:solidFill>
                  <a:latin typeface="TeXGyreAdventor" panose="00000500000000000000" pitchFamily="50" charset="0"/>
                </a:defRPr>
              </a:lvl1pPr>
            </a:lstStyle>
            <a:p>
              <a:r>
                <a:rPr lang="zh-CN" altLang="en-US" sz="1425" dirty="0">
                  <a:solidFill>
                    <a:schemeClr val="bg1"/>
                  </a:solidFill>
                  <a:latin typeface="微软雅黑" panose="020B0503020204020204" pitchFamily="34" charset="-122"/>
                  <a:ea typeface="微软雅黑" panose="020B0503020204020204" pitchFamily="34" charset="-122"/>
                </a:rPr>
                <a:t>添加标题</a:t>
              </a:r>
              <a:endParaRPr lang="zh-CN" altLang="en-US" sz="1425" dirty="0">
                <a:solidFill>
                  <a:schemeClr val="bg1"/>
                </a:solidFill>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7350480" y="1887673"/>
            <a:ext cx="1853644" cy="1529455"/>
            <a:chOff x="9025890" y="1908810"/>
            <a:chExt cx="2331720" cy="1920240"/>
          </a:xfrm>
        </p:grpSpPr>
        <p:sp>
          <p:nvSpPr>
            <p:cNvPr id="128" name="矩形 127"/>
            <p:cNvSpPr/>
            <p:nvPr/>
          </p:nvSpPr>
          <p:spPr>
            <a:xfrm>
              <a:off x="9025890" y="1908810"/>
              <a:ext cx="2331720" cy="1920240"/>
            </a:xfrm>
            <a:prstGeom prst="rect">
              <a:avLst/>
            </a:prstGeom>
            <a:gradFill flip="none" rotWithShape="1">
              <a:gsLst>
                <a:gs pos="50000">
                  <a:srgbClr val="E7E7E7">
                    <a:alpha val="90000"/>
                  </a:srgbClr>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solidFill>
                  <a:schemeClr val="tx1"/>
                </a:solidFill>
                <a:latin typeface="微软雅黑" panose="020B0503020204020204" pitchFamily="34" charset="-122"/>
                <a:ea typeface="微软雅黑" panose="020B0503020204020204" pitchFamily="34" charset="-122"/>
              </a:endParaRPr>
            </a:p>
          </p:txBody>
        </p:sp>
        <p:sp>
          <p:nvSpPr>
            <p:cNvPr id="129" name="Freeform 145"/>
            <p:cNvSpPr>
              <a:spLocks noChangeAspect="1" noEditPoints="1"/>
            </p:cNvSpPr>
            <p:nvPr/>
          </p:nvSpPr>
          <p:spPr bwMode="auto">
            <a:xfrm>
              <a:off x="9740033" y="2282642"/>
              <a:ext cx="903435" cy="900000"/>
            </a:xfrm>
            <a:custGeom>
              <a:avLst/>
              <a:gdLst>
                <a:gd name="T0" fmla="*/ 95 w 111"/>
                <a:gd name="T1" fmla="*/ 16 h 111"/>
                <a:gd name="T2" fmla="*/ 95 w 111"/>
                <a:gd name="T3" fmla="*/ 94 h 111"/>
                <a:gd name="T4" fmla="*/ 16 w 111"/>
                <a:gd name="T5" fmla="*/ 94 h 111"/>
                <a:gd name="T6" fmla="*/ 16 w 111"/>
                <a:gd name="T7" fmla="*/ 16 h 111"/>
                <a:gd name="T8" fmla="*/ 51 w 111"/>
                <a:gd name="T9" fmla="*/ 100 h 111"/>
                <a:gd name="T10" fmla="*/ 38 w 111"/>
                <a:gd name="T11" fmla="*/ 85 h 111"/>
                <a:gd name="T12" fmla="*/ 51 w 111"/>
                <a:gd name="T13" fmla="*/ 100 h 111"/>
                <a:gd name="T14" fmla="*/ 51 w 111"/>
                <a:gd name="T15" fmla="*/ 60 h 111"/>
                <a:gd name="T16" fmla="*/ 35 w 111"/>
                <a:gd name="T17" fmla="*/ 75 h 111"/>
                <a:gd name="T18" fmla="*/ 51 w 111"/>
                <a:gd name="T19" fmla="*/ 50 h 111"/>
                <a:gd name="T20" fmla="*/ 35 w 111"/>
                <a:gd name="T21" fmla="*/ 36 h 111"/>
                <a:gd name="T22" fmla="*/ 51 w 111"/>
                <a:gd name="T23" fmla="*/ 50 h 111"/>
                <a:gd name="T24" fmla="*/ 51 w 111"/>
                <a:gd name="T25" fmla="*/ 10 h 111"/>
                <a:gd name="T26" fmla="*/ 38 w 111"/>
                <a:gd name="T27" fmla="*/ 25 h 111"/>
                <a:gd name="T28" fmla="*/ 61 w 111"/>
                <a:gd name="T29" fmla="*/ 10 h 111"/>
                <a:gd name="T30" fmla="*/ 73 w 111"/>
                <a:gd name="T31" fmla="*/ 25 h 111"/>
                <a:gd name="T32" fmla="*/ 61 w 111"/>
                <a:gd name="T33" fmla="*/ 10 h 111"/>
                <a:gd name="T34" fmla="*/ 61 w 111"/>
                <a:gd name="T35" fmla="*/ 50 h 111"/>
                <a:gd name="T36" fmla="*/ 77 w 111"/>
                <a:gd name="T37" fmla="*/ 36 h 111"/>
                <a:gd name="T38" fmla="*/ 61 w 111"/>
                <a:gd name="T39" fmla="*/ 60 h 111"/>
                <a:gd name="T40" fmla="*/ 77 w 111"/>
                <a:gd name="T41" fmla="*/ 75 h 111"/>
                <a:gd name="T42" fmla="*/ 61 w 111"/>
                <a:gd name="T43" fmla="*/ 60 h 111"/>
                <a:gd name="T44" fmla="*/ 61 w 111"/>
                <a:gd name="T45" fmla="*/ 100 h 111"/>
                <a:gd name="T46" fmla="*/ 73 w 111"/>
                <a:gd name="T47" fmla="*/ 85 h 111"/>
                <a:gd name="T48" fmla="*/ 11 w 111"/>
                <a:gd name="T49" fmla="*/ 50 h 111"/>
                <a:gd name="T50" fmla="*/ 24 w 111"/>
                <a:gd name="T51" fmla="*/ 39 h 111"/>
                <a:gd name="T52" fmla="*/ 11 w 111"/>
                <a:gd name="T53" fmla="*/ 50 h 111"/>
                <a:gd name="T54" fmla="*/ 100 w 111"/>
                <a:gd name="T55" fmla="*/ 50 h 111"/>
                <a:gd name="T56" fmla="*/ 87 w 111"/>
                <a:gd name="T57" fmla="*/ 39 h 111"/>
                <a:gd name="T58" fmla="*/ 100 w 111"/>
                <a:gd name="T59" fmla="*/ 60 h 111"/>
                <a:gd name="T60" fmla="*/ 87 w 111"/>
                <a:gd name="T61" fmla="*/ 71 h 111"/>
                <a:gd name="T62" fmla="*/ 100 w 111"/>
                <a:gd name="T63" fmla="*/ 60 h 111"/>
                <a:gd name="T64" fmla="*/ 11 w 111"/>
                <a:gd name="T65" fmla="*/ 60 h 111"/>
                <a:gd name="T66" fmla="*/ 24 w 111"/>
                <a:gd name="T67" fmla="*/ 71 h 111"/>
                <a:gd name="T68" fmla="*/ 96 w 111"/>
                <a:gd name="T69" fmla="*/ 77 h 111"/>
                <a:gd name="T70" fmla="*/ 84 w 111"/>
                <a:gd name="T71" fmla="*/ 82 h 111"/>
                <a:gd name="T72" fmla="*/ 79 w 111"/>
                <a:gd name="T73" fmla="*/ 95 h 111"/>
                <a:gd name="T74" fmla="*/ 96 w 111"/>
                <a:gd name="T75" fmla="*/ 77 h 111"/>
                <a:gd name="T76" fmla="*/ 18 w 111"/>
                <a:gd name="T77" fmla="*/ 78 h 111"/>
                <a:gd name="T78" fmla="*/ 23 w 111"/>
                <a:gd name="T79" fmla="*/ 88 h 111"/>
                <a:gd name="T80" fmla="*/ 32 w 111"/>
                <a:gd name="T81" fmla="*/ 93 h 111"/>
                <a:gd name="T82" fmla="*/ 15 w 111"/>
                <a:gd name="T83" fmla="*/ 33 h 111"/>
                <a:gd name="T84" fmla="*/ 27 w 111"/>
                <a:gd name="T85" fmla="*/ 28 h 111"/>
                <a:gd name="T86" fmla="*/ 33 w 111"/>
                <a:gd name="T87" fmla="*/ 16 h 111"/>
                <a:gd name="T88" fmla="*/ 15 w 111"/>
                <a:gd name="T89" fmla="*/ 33 h 111"/>
                <a:gd name="T90" fmla="*/ 94 w 111"/>
                <a:gd name="T91" fmla="*/ 32 h 111"/>
                <a:gd name="T92" fmla="*/ 88 w 111"/>
                <a:gd name="T93" fmla="*/ 23 h 111"/>
                <a:gd name="T94" fmla="*/ 80 w 111"/>
                <a:gd name="T9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rgbClr val="005DA2"/>
            </a:solidFill>
            <a:ln>
              <a:noFill/>
            </a:ln>
          </p:spPr>
          <p:txBody>
            <a:bodyPr vert="horz" wrap="square" lIns="68544" tIns="34272" rIns="68544" bIns="34272" numCol="1" anchor="t" anchorCtr="0" compatLnSpc="1"/>
            <a:lstStyle/>
            <a:p>
              <a:endParaRPr lang="zh-CN" altLang="en-US" sz="1575">
                <a:latin typeface="微软雅黑" panose="020B0503020204020204" pitchFamily="34" charset="-122"/>
                <a:ea typeface="微软雅黑" panose="020B0503020204020204" pitchFamily="34" charset="-122"/>
              </a:endParaRPr>
            </a:p>
          </p:txBody>
        </p:sp>
        <p:sp>
          <p:nvSpPr>
            <p:cNvPr id="130" name="文本框 49"/>
            <p:cNvSpPr txBox="1"/>
            <p:nvPr/>
          </p:nvSpPr>
          <p:spPr>
            <a:xfrm>
              <a:off x="9567636" y="3381326"/>
              <a:ext cx="1248229" cy="391085"/>
            </a:xfrm>
            <a:prstGeom prst="rect">
              <a:avLst/>
            </a:prstGeom>
            <a:noFill/>
          </p:spPr>
          <p:txBody>
            <a:bodyPr wrap="square" rtlCol="0">
              <a:spAutoFit/>
            </a:bodyPr>
            <a:lstStyle>
              <a:defPPr>
                <a:defRPr lang="zh-CN"/>
              </a:defPPr>
              <a:lvl1pPr algn="ctr">
                <a:defRPr sz="1600">
                  <a:solidFill>
                    <a:srgbClr val="9DA8B1"/>
                  </a:solidFill>
                  <a:latin typeface="TeXGyreAdventor" panose="00000500000000000000" pitchFamily="50" charset="0"/>
                </a:defRPr>
              </a:lvl1pPr>
            </a:lstStyle>
            <a:p>
              <a:r>
                <a:rPr lang="zh-CN" altLang="en-US" sz="1425" dirty="0">
                  <a:solidFill>
                    <a:schemeClr val="tx1"/>
                  </a:solidFill>
                  <a:latin typeface="微软雅黑" panose="020B0503020204020204" pitchFamily="34" charset="-122"/>
                  <a:ea typeface="微软雅黑" panose="020B0503020204020204" pitchFamily="34" charset="-122"/>
                </a:rPr>
                <a:t>添加标题</a:t>
              </a:r>
              <a:endParaRPr lang="zh-CN" altLang="en-US" sz="1425" dirty="0">
                <a:solidFill>
                  <a:schemeClr val="tx1"/>
                </a:solidFill>
                <a:latin typeface="微软雅黑" panose="020B0503020204020204" pitchFamily="34" charset="-122"/>
                <a:ea typeface="微软雅黑" panose="020B0503020204020204" pitchFamily="34" charset="-122"/>
              </a:endParaRPr>
            </a:p>
          </p:txBody>
        </p:sp>
      </p:gr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0-#ppt_w/2"/>
                                          </p:val>
                                        </p:tav>
                                        <p:tav tm="100000">
                                          <p:val>
                                            <p:strVal val="#ppt_x"/>
                                          </p:val>
                                        </p:tav>
                                      </p:tavLst>
                                    </p:anim>
                                    <p:anim calcmode="lin" valueType="num">
                                      <p:cBhvr additive="base">
                                        <p:cTn id="8" dur="500" fill="hold"/>
                                        <p:tgtEl>
                                          <p:spTgt spid="86"/>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250"/>
                                  </p:stCondLst>
                                  <p:childTnLst>
                                    <p:set>
                                      <p:cBhvr>
                                        <p:cTn id="10" dur="1" fill="hold">
                                          <p:stCondLst>
                                            <p:cond delay="0"/>
                                          </p:stCondLst>
                                        </p:cTn>
                                        <p:tgtEl>
                                          <p:spTgt spid="127"/>
                                        </p:tgtEl>
                                        <p:attrNameLst>
                                          <p:attrName>style.visibility</p:attrName>
                                        </p:attrNameLst>
                                      </p:cBhvr>
                                      <p:to>
                                        <p:strVal val="visible"/>
                                      </p:to>
                                    </p:set>
                                    <p:animEffect transition="in" filter="barn(inVertical)">
                                      <p:cBhvr>
                                        <p:cTn id="11" dur="500"/>
                                        <p:tgtEl>
                                          <p:spTgt spid="127"/>
                                        </p:tgtEl>
                                      </p:cBhvr>
                                    </p:animEffect>
                                  </p:childTnLst>
                                </p:cTn>
                              </p:par>
                              <p:par>
                                <p:cTn id="12" presetID="16" presetClass="entr" presetSubtype="21" fill="hold" nodeType="withEffect">
                                  <p:stCondLst>
                                    <p:cond delay="250"/>
                                  </p:stCondLst>
                                  <p:childTnLst>
                                    <p:set>
                                      <p:cBhvr>
                                        <p:cTn id="13" dur="1" fill="hold">
                                          <p:stCondLst>
                                            <p:cond delay="0"/>
                                          </p:stCondLst>
                                        </p:cTn>
                                        <p:tgtEl>
                                          <p:spTgt spid="112"/>
                                        </p:tgtEl>
                                        <p:attrNameLst>
                                          <p:attrName>style.visibility</p:attrName>
                                        </p:attrNameLst>
                                      </p:cBhvr>
                                      <p:to>
                                        <p:strVal val="visible"/>
                                      </p:to>
                                    </p:set>
                                    <p:animEffect transition="in" filter="barn(inVertical)">
                                      <p:cBhvr>
                                        <p:cTn id="14" dur="500"/>
                                        <p:tgtEl>
                                          <p:spTgt spid="112"/>
                                        </p:tgtEl>
                                      </p:cBhvr>
                                    </p:animEffect>
                                  </p:childTnLst>
                                </p:cTn>
                              </p:par>
                              <p:par>
                                <p:cTn id="15" presetID="16" presetClass="entr" presetSubtype="21" fill="hold" nodeType="withEffect">
                                  <p:stCondLst>
                                    <p:cond delay="1250"/>
                                  </p:stCondLst>
                                  <p:childTnLst>
                                    <p:set>
                                      <p:cBhvr>
                                        <p:cTn id="16" dur="1" fill="hold">
                                          <p:stCondLst>
                                            <p:cond delay="0"/>
                                          </p:stCondLst>
                                        </p:cTn>
                                        <p:tgtEl>
                                          <p:spTgt spid="123"/>
                                        </p:tgtEl>
                                        <p:attrNameLst>
                                          <p:attrName>style.visibility</p:attrName>
                                        </p:attrNameLst>
                                      </p:cBhvr>
                                      <p:to>
                                        <p:strVal val="visible"/>
                                      </p:to>
                                    </p:set>
                                    <p:animEffect transition="in" filter="barn(inVertical)">
                                      <p:cBhvr>
                                        <p:cTn id="17" dur="500"/>
                                        <p:tgtEl>
                                          <p:spTgt spid="123"/>
                                        </p:tgtEl>
                                      </p:cBhvr>
                                    </p:animEffect>
                                  </p:childTnLst>
                                </p:cTn>
                              </p:par>
                              <p:par>
                                <p:cTn id="18" presetID="16" presetClass="entr" presetSubtype="21" fill="hold" nodeType="withEffect">
                                  <p:stCondLst>
                                    <p:cond delay="1250"/>
                                  </p:stCondLst>
                                  <p:childTnLst>
                                    <p:set>
                                      <p:cBhvr>
                                        <p:cTn id="19" dur="1" fill="hold">
                                          <p:stCondLst>
                                            <p:cond delay="0"/>
                                          </p:stCondLst>
                                        </p:cTn>
                                        <p:tgtEl>
                                          <p:spTgt spid="105"/>
                                        </p:tgtEl>
                                        <p:attrNameLst>
                                          <p:attrName>style.visibility</p:attrName>
                                        </p:attrNameLst>
                                      </p:cBhvr>
                                      <p:to>
                                        <p:strVal val="visible"/>
                                      </p:to>
                                    </p:set>
                                    <p:animEffect transition="in" filter="barn(inVertical)">
                                      <p:cBhvr>
                                        <p:cTn id="20" dur="500"/>
                                        <p:tgtEl>
                                          <p:spTgt spid="105"/>
                                        </p:tgtEl>
                                      </p:cBhvr>
                                    </p:animEffect>
                                  </p:childTnLst>
                                </p:cTn>
                              </p:par>
                              <p:par>
                                <p:cTn id="21" presetID="16" presetClass="entr" presetSubtype="21" fill="hold" nodeType="withEffect">
                                  <p:stCondLst>
                                    <p:cond delay="2250"/>
                                  </p:stCondLst>
                                  <p:childTnLst>
                                    <p:set>
                                      <p:cBhvr>
                                        <p:cTn id="22" dur="1" fill="hold">
                                          <p:stCondLst>
                                            <p:cond delay="0"/>
                                          </p:stCondLst>
                                        </p:cTn>
                                        <p:tgtEl>
                                          <p:spTgt spid="119"/>
                                        </p:tgtEl>
                                        <p:attrNameLst>
                                          <p:attrName>style.visibility</p:attrName>
                                        </p:attrNameLst>
                                      </p:cBhvr>
                                      <p:to>
                                        <p:strVal val="visible"/>
                                      </p:to>
                                    </p:set>
                                    <p:animEffect transition="in" filter="barn(inVertical)">
                                      <p:cBhvr>
                                        <p:cTn id="23" dur="500"/>
                                        <p:tgtEl>
                                          <p:spTgt spid="119"/>
                                        </p:tgtEl>
                                      </p:cBhvr>
                                    </p:animEffect>
                                  </p:childTnLst>
                                </p:cTn>
                              </p:par>
                              <p:par>
                                <p:cTn id="24" presetID="16" presetClass="entr" presetSubtype="21" fill="hold" nodeType="withEffect">
                                  <p:stCondLst>
                                    <p:cond delay="2250"/>
                                  </p:stCondLst>
                                  <p:childTnLst>
                                    <p:set>
                                      <p:cBhvr>
                                        <p:cTn id="25" dur="1" fill="hold">
                                          <p:stCondLst>
                                            <p:cond delay="0"/>
                                          </p:stCondLst>
                                        </p:cTn>
                                        <p:tgtEl>
                                          <p:spTgt spid="98"/>
                                        </p:tgtEl>
                                        <p:attrNameLst>
                                          <p:attrName>style.visibility</p:attrName>
                                        </p:attrNameLst>
                                      </p:cBhvr>
                                      <p:to>
                                        <p:strVal val="visible"/>
                                      </p:to>
                                    </p:set>
                                    <p:animEffect transition="in" filter="barn(inVertical)">
                                      <p:cBhvr>
                                        <p:cTn id="26" dur="500"/>
                                        <p:tgtEl>
                                          <p:spTgt spid="98"/>
                                        </p:tgtEl>
                                      </p:cBhvr>
                                    </p:animEffect>
                                  </p:childTnLst>
                                </p:cTn>
                              </p:par>
                              <p:par>
                                <p:cTn id="27" presetID="14" presetClass="entr" presetSubtype="10" fill="hold" nodeType="withEffect">
                                  <p:stCondLst>
                                    <p:cond delay="3250"/>
                                  </p:stCondLst>
                                  <p:childTnLst>
                                    <p:set>
                                      <p:cBhvr>
                                        <p:cTn id="28" dur="1" fill="hold">
                                          <p:stCondLst>
                                            <p:cond delay="0"/>
                                          </p:stCondLst>
                                        </p:cTn>
                                        <p:tgtEl>
                                          <p:spTgt spid="89"/>
                                        </p:tgtEl>
                                        <p:attrNameLst>
                                          <p:attrName>style.visibility</p:attrName>
                                        </p:attrNameLst>
                                      </p:cBhvr>
                                      <p:to>
                                        <p:strVal val="visible"/>
                                      </p:to>
                                    </p:set>
                                    <p:animEffect transition="in" filter="randombar(horizontal)">
                                      <p:cBhvr>
                                        <p:cTn id="29" dur="500"/>
                                        <p:tgtEl>
                                          <p:spTgt spid="89"/>
                                        </p:tgtEl>
                                      </p:cBhvr>
                                    </p:animEffect>
                                  </p:childTnLst>
                                </p:cTn>
                              </p:par>
                              <p:par>
                                <p:cTn id="30" presetID="14" presetClass="entr" presetSubtype="10" fill="hold" nodeType="withEffect">
                                  <p:stCondLst>
                                    <p:cond delay="3250"/>
                                  </p:stCondLst>
                                  <p:childTnLst>
                                    <p:set>
                                      <p:cBhvr>
                                        <p:cTn id="31" dur="1" fill="hold">
                                          <p:stCondLst>
                                            <p:cond delay="0"/>
                                          </p:stCondLst>
                                        </p:cTn>
                                        <p:tgtEl>
                                          <p:spTgt spid="87"/>
                                        </p:tgtEl>
                                        <p:attrNameLst>
                                          <p:attrName>style.visibility</p:attrName>
                                        </p:attrNameLst>
                                      </p:cBhvr>
                                      <p:to>
                                        <p:strVal val="visible"/>
                                      </p:to>
                                    </p:set>
                                    <p:animEffect transition="in" filter="randombar(horizontal)">
                                      <p:cBhvr>
                                        <p:cTn id="32" dur="500"/>
                                        <p:tgtEl>
                                          <p:spTgt spid="87"/>
                                        </p:tgtEl>
                                      </p:cBhvr>
                                    </p:animEffect>
                                  </p:childTnLst>
                                </p:cTn>
                              </p:par>
                              <p:par>
                                <p:cTn id="33" presetID="14" presetClass="entr" presetSubtype="10" fill="hold" nodeType="withEffect">
                                  <p:stCondLst>
                                    <p:cond delay="3250"/>
                                  </p:stCondLst>
                                  <p:childTnLst>
                                    <p:set>
                                      <p:cBhvr>
                                        <p:cTn id="34" dur="1" fill="hold">
                                          <p:stCondLst>
                                            <p:cond delay="0"/>
                                          </p:stCondLst>
                                        </p:cTn>
                                        <p:tgtEl>
                                          <p:spTgt spid="88"/>
                                        </p:tgtEl>
                                        <p:attrNameLst>
                                          <p:attrName>style.visibility</p:attrName>
                                        </p:attrNameLst>
                                      </p:cBhvr>
                                      <p:to>
                                        <p:strVal val="visible"/>
                                      </p:to>
                                    </p:set>
                                    <p:animEffect transition="in" filter="randombar(horizontal)">
                                      <p:cBhvr>
                                        <p:cTn id="35" dur="500"/>
                                        <p:tgtEl>
                                          <p:spTgt spid="88"/>
                                        </p:tgtEl>
                                      </p:cBhvr>
                                    </p:animEffect>
                                  </p:childTnLst>
                                </p:cTn>
                              </p:par>
                              <p:par>
                                <p:cTn id="36" presetID="14" presetClass="entr" presetSubtype="10" fill="hold" nodeType="withEffect">
                                  <p:stCondLst>
                                    <p:cond delay="3250"/>
                                  </p:stCondLst>
                                  <p:childTnLst>
                                    <p:set>
                                      <p:cBhvr>
                                        <p:cTn id="37" dur="1" fill="hold">
                                          <p:stCondLst>
                                            <p:cond delay="0"/>
                                          </p:stCondLst>
                                        </p:cTn>
                                        <p:tgtEl>
                                          <p:spTgt spid="92"/>
                                        </p:tgtEl>
                                        <p:attrNameLst>
                                          <p:attrName>style.visibility</p:attrName>
                                        </p:attrNameLst>
                                      </p:cBhvr>
                                      <p:to>
                                        <p:strVal val="visible"/>
                                      </p:to>
                                    </p:set>
                                    <p:animEffect transition="in" filter="randombar(horizontal)">
                                      <p:cBhvr>
                                        <p:cTn id="38" dur="500"/>
                                        <p:tgtEl>
                                          <p:spTgt spid="92"/>
                                        </p:tgtEl>
                                      </p:cBhvr>
                                    </p:animEffect>
                                  </p:childTnLst>
                                </p:cTn>
                              </p:par>
                              <p:par>
                                <p:cTn id="39" presetID="14" presetClass="entr" presetSubtype="10" fill="hold" nodeType="withEffect">
                                  <p:stCondLst>
                                    <p:cond delay="3250"/>
                                  </p:stCondLst>
                                  <p:childTnLst>
                                    <p:set>
                                      <p:cBhvr>
                                        <p:cTn id="40" dur="1" fill="hold">
                                          <p:stCondLst>
                                            <p:cond delay="0"/>
                                          </p:stCondLst>
                                        </p:cTn>
                                        <p:tgtEl>
                                          <p:spTgt spid="95"/>
                                        </p:tgtEl>
                                        <p:attrNameLst>
                                          <p:attrName>style.visibility</p:attrName>
                                        </p:attrNameLst>
                                      </p:cBhvr>
                                      <p:to>
                                        <p:strVal val="visible"/>
                                      </p:to>
                                    </p:set>
                                    <p:animEffect transition="in" filter="randombar(horizontal)">
                                      <p:cBhvr>
                                        <p:cTn id="4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p:cNvSpPr txBox="1"/>
          <p:nvPr/>
        </p:nvSpPr>
        <p:spPr>
          <a:xfrm>
            <a:off x="467544" y="505480"/>
            <a:ext cx="2800767"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dirty="0" smtClean="0">
                <a:solidFill>
                  <a:srgbClr val="0070C0"/>
                </a:solidFill>
                <a:latin typeface="微软雅黑" panose="020B0503020204020204" pitchFamily="34" charset="-122"/>
                <a:ea typeface="微软雅黑" panose="020B0503020204020204" pitchFamily="34" charset="-122"/>
              </a:rPr>
              <a:t>单击添加文字</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
        <p:nvSpPr>
          <p:cNvPr id="21" name="TextBox 15"/>
          <p:cNvSpPr txBox="1"/>
          <p:nvPr/>
        </p:nvSpPr>
        <p:spPr>
          <a:xfrm>
            <a:off x="1662188" y="3635369"/>
            <a:ext cx="842415" cy="715196"/>
          </a:xfrm>
          <a:prstGeom prst="rect">
            <a:avLst/>
          </a:prstGeom>
          <a:noFill/>
        </p:spPr>
        <p:txBody>
          <a:bodyPr wrap="square" rtlCol="0" anchor="ctr">
            <a:spAutoFit/>
          </a:bodyPr>
          <a:lstStyle>
            <a:defPPr>
              <a:defRPr lang="zh-CN"/>
            </a:defPPr>
            <a:lvl1pPr algn="ct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350" dirty="0">
                <a:solidFill>
                  <a:schemeClr val="tx1">
                    <a:lumMod val="85000"/>
                    <a:lumOff val="15000"/>
                  </a:schemeClr>
                </a:solidFill>
              </a:rPr>
              <a:t>点击添加</a:t>
            </a:r>
            <a:endParaRPr lang="en-US" altLang="zh-CN" sz="1350" dirty="0">
              <a:solidFill>
                <a:schemeClr val="tx1">
                  <a:lumMod val="85000"/>
                  <a:lumOff val="15000"/>
                </a:schemeClr>
              </a:solidFill>
            </a:endParaRPr>
          </a:p>
          <a:p>
            <a:r>
              <a:rPr lang="zh-CN" altLang="en-US" sz="1350" dirty="0">
                <a:solidFill>
                  <a:schemeClr val="tx1">
                    <a:lumMod val="85000"/>
                    <a:lumOff val="15000"/>
                  </a:schemeClr>
                </a:solidFill>
              </a:rPr>
              <a:t>文字</a:t>
            </a:r>
            <a:endParaRPr lang="zh-CN" altLang="en-US" sz="1350" dirty="0">
              <a:solidFill>
                <a:schemeClr val="tx1">
                  <a:lumMod val="85000"/>
                  <a:lumOff val="15000"/>
                </a:schemeClr>
              </a:solidFill>
            </a:endParaRPr>
          </a:p>
        </p:txBody>
      </p:sp>
      <p:sp>
        <p:nvSpPr>
          <p:cNvPr id="22" name="TextBox 16"/>
          <p:cNvSpPr txBox="1"/>
          <p:nvPr/>
        </p:nvSpPr>
        <p:spPr>
          <a:xfrm>
            <a:off x="2759980" y="2520249"/>
            <a:ext cx="1193420" cy="922817"/>
          </a:xfrm>
          <a:prstGeom prst="rect">
            <a:avLst/>
          </a:prstGeom>
          <a:noFill/>
        </p:spPr>
        <p:txBody>
          <a:bodyPr wrap="square" rtlCol="0" anchor="ctr">
            <a:spAutoFit/>
          </a:bodyPr>
          <a:lstStyle/>
          <a:p>
            <a:pPr algn="ct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rPr>
              <a:t>点击添加</a:t>
            </a:r>
            <a:endParaRPr lang="en-US" altLang="zh-CN" sz="135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rPr>
              <a:t>文字点击添加</a:t>
            </a:r>
            <a:endParaRPr lang="en-US" altLang="zh-CN" sz="135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rPr>
              <a:t>文字</a:t>
            </a:r>
            <a:endPar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TextBox 17"/>
          <p:cNvSpPr txBox="1"/>
          <p:nvPr/>
        </p:nvSpPr>
        <p:spPr>
          <a:xfrm>
            <a:off x="4244144" y="3460045"/>
            <a:ext cx="842415" cy="715196"/>
          </a:xfrm>
          <a:prstGeom prst="rect">
            <a:avLst/>
          </a:prstGeom>
          <a:noFill/>
        </p:spPr>
        <p:txBody>
          <a:bodyPr wrap="square" rtlCol="0" anchor="ctr">
            <a:spAutoFit/>
          </a:bodyPr>
          <a:lstStyle>
            <a:defPPr>
              <a:defRPr lang="zh-CN"/>
            </a:defPPr>
            <a:lvl1pPr algn="ctr">
              <a:defRPr sz="16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350" dirty="0">
                <a:solidFill>
                  <a:schemeClr val="tx1">
                    <a:lumMod val="85000"/>
                    <a:lumOff val="15000"/>
                  </a:schemeClr>
                </a:solidFill>
              </a:rPr>
              <a:t>点击添加</a:t>
            </a:r>
            <a:endParaRPr lang="en-US" altLang="zh-CN" sz="1350" dirty="0">
              <a:solidFill>
                <a:schemeClr val="tx1">
                  <a:lumMod val="85000"/>
                  <a:lumOff val="15000"/>
                </a:schemeClr>
              </a:solidFill>
            </a:endParaRPr>
          </a:p>
          <a:p>
            <a:r>
              <a:rPr lang="zh-CN" altLang="en-US" sz="1350" dirty="0">
                <a:solidFill>
                  <a:schemeClr val="tx1">
                    <a:lumMod val="85000"/>
                    <a:lumOff val="15000"/>
                  </a:schemeClr>
                </a:solidFill>
              </a:rPr>
              <a:t>文字</a:t>
            </a:r>
            <a:endParaRPr lang="zh-CN" altLang="en-US" sz="1350" dirty="0">
              <a:solidFill>
                <a:schemeClr val="tx1">
                  <a:lumMod val="85000"/>
                  <a:lumOff val="15000"/>
                </a:schemeClr>
              </a:solidFill>
            </a:endParaRPr>
          </a:p>
        </p:txBody>
      </p:sp>
      <p:sp>
        <p:nvSpPr>
          <p:cNvPr id="24" name="TextBox 18"/>
          <p:cNvSpPr txBox="1"/>
          <p:nvPr/>
        </p:nvSpPr>
        <p:spPr>
          <a:xfrm>
            <a:off x="5325660" y="2753162"/>
            <a:ext cx="1193420" cy="507575"/>
          </a:xfrm>
          <a:prstGeom prst="rect">
            <a:avLst/>
          </a:prstGeom>
          <a:noFill/>
        </p:spPr>
        <p:txBody>
          <a:bodyPr wrap="square" rtlCol="0" anchor="ctr">
            <a:spAutoFit/>
          </a:bodyPr>
          <a:lstStyle/>
          <a:p>
            <a:pPr algn="ct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rPr>
              <a:t>点击添加</a:t>
            </a:r>
            <a:endParaRPr lang="en-US" altLang="zh-CN" sz="135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rPr>
              <a:t>文字点击</a:t>
            </a:r>
            <a:endParaRPr lang="zh-CN" altLang="en-US" sz="13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7090459" y="2080416"/>
            <a:ext cx="1943204" cy="2652842"/>
          </a:xfrm>
          <a:prstGeom prst="rect">
            <a:avLst/>
          </a:prstGeom>
        </p:spPr>
        <p:txBody>
          <a:bodyPr wrap="square">
            <a:spAutoFit/>
          </a:bodyPr>
          <a:lstStyle/>
          <a:p>
            <a:pPr>
              <a:lnSpc>
                <a:spcPct val="150000"/>
              </a:lnSpc>
            </a:pPr>
            <a:r>
              <a:rPr lang="zh-CN" altLang="en-US" sz="1500" b="1" dirty="0">
                <a:solidFill>
                  <a:srgbClr val="005DA2"/>
                </a:solidFill>
                <a:latin typeface="微软雅黑" panose="020B0503020204020204" pitchFamily="34" charset="-122"/>
                <a:ea typeface="微软雅黑" panose="020B0503020204020204" pitchFamily="34" charset="-122"/>
              </a:rPr>
              <a:t>点击添加小标题</a:t>
            </a:r>
            <a:endParaRPr lang="en-US" altLang="zh-CN" sz="1500" b="1" dirty="0">
              <a:solidFill>
                <a:srgbClr val="005DA2"/>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26" name="Freeform 4"/>
          <p:cNvSpPr/>
          <p:nvPr/>
        </p:nvSpPr>
        <p:spPr bwMode="auto">
          <a:xfrm>
            <a:off x="2474826" y="2116687"/>
            <a:ext cx="1746805" cy="1746869"/>
          </a:xfrm>
          <a:custGeom>
            <a:avLst/>
            <a:gdLst/>
            <a:ahLst/>
            <a:cxnLst/>
            <a:rect l="l" t="t" r="r" b="b"/>
            <a:pathLst>
              <a:path w="2628619" h="2628031">
                <a:moveTo>
                  <a:pt x="1316980" y="400615"/>
                </a:moveTo>
                <a:cubicBezTo>
                  <a:pt x="813885" y="400615"/>
                  <a:pt x="406046" y="809559"/>
                  <a:pt x="406046" y="1314016"/>
                </a:cubicBezTo>
                <a:cubicBezTo>
                  <a:pt x="406046" y="1818473"/>
                  <a:pt x="813885" y="2227417"/>
                  <a:pt x="1316980" y="2227417"/>
                </a:cubicBezTo>
                <a:cubicBezTo>
                  <a:pt x="1820075" y="2227417"/>
                  <a:pt x="2227914" y="1818473"/>
                  <a:pt x="2227914" y="1314016"/>
                </a:cubicBezTo>
                <a:cubicBezTo>
                  <a:pt x="2227914" y="809559"/>
                  <a:pt x="1820075" y="400615"/>
                  <a:pt x="1316980" y="400615"/>
                </a:cubicBezTo>
                <a:close/>
                <a:moveTo>
                  <a:pt x="1151586" y="0"/>
                </a:moveTo>
                <a:lnTo>
                  <a:pt x="1254227" y="145306"/>
                </a:lnTo>
                <a:lnTo>
                  <a:pt x="1316813" y="142801"/>
                </a:lnTo>
                <a:lnTo>
                  <a:pt x="1379399" y="145306"/>
                </a:lnTo>
                <a:lnTo>
                  <a:pt x="1482041" y="0"/>
                </a:lnTo>
                <a:lnTo>
                  <a:pt x="1522096" y="5011"/>
                </a:lnTo>
                <a:lnTo>
                  <a:pt x="1564654" y="12526"/>
                </a:lnTo>
                <a:lnTo>
                  <a:pt x="1617227" y="182885"/>
                </a:lnTo>
                <a:lnTo>
                  <a:pt x="1679813" y="200422"/>
                </a:lnTo>
                <a:lnTo>
                  <a:pt x="1707351" y="210443"/>
                </a:lnTo>
                <a:lnTo>
                  <a:pt x="1737392" y="220464"/>
                </a:lnTo>
                <a:lnTo>
                  <a:pt x="1880089" y="115243"/>
                </a:lnTo>
                <a:lnTo>
                  <a:pt x="1917640" y="132780"/>
                </a:lnTo>
                <a:lnTo>
                  <a:pt x="1955192" y="152822"/>
                </a:lnTo>
                <a:lnTo>
                  <a:pt x="1952689" y="333201"/>
                </a:lnTo>
                <a:lnTo>
                  <a:pt x="2002758" y="368275"/>
                </a:lnTo>
                <a:lnTo>
                  <a:pt x="2027792" y="388317"/>
                </a:lnTo>
                <a:lnTo>
                  <a:pt x="2052827" y="405854"/>
                </a:lnTo>
                <a:lnTo>
                  <a:pt x="2223061" y="348233"/>
                </a:lnTo>
                <a:lnTo>
                  <a:pt x="2253102" y="378296"/>
                </a:lnTo>
                <a:lnTo>
                  <a:pt x="2283144" y="408360"/>
                </a:lnTo>
                <a:lnTo>
                  <a:pt x="2225564" y="578718"/>
                </a:lnTo>
                <a:lnTo>
                  <a:pt x="2263116" y="626318"/>
                </a:lnTo>
                <a:lnTo>
                  <a:pt x="2298164" y="678929"/>
                </a:lnTo>
                <a:lnTo>
                  <a:pt x="2475909" y="676424"/>
                </a:lnTo>
                <a:lnTo>
                  <a:pt x="2495937" y="711498"/>
                </a:lnTo>
                <a:lnTo>
                  <a:pt x="2515964" y="749077"/>
                </a:lnTo>
                <a:lnTo>
                  <a:pt x="2408316" y="891877"/>
                </a:lnTo>
                <a:lnTo>
                  <a:pt x="2428343" y="952004"/>
                </a:lnTo>
                <a:lnTo>
                  <a:pt x="2438357" y="984572"/>
                </a:lnTo>
                <a:lnTo>
                  <a:pt x="2445868" y="1014636"/>
                </a:lnTo>
                <a:lnTo>
                  <a:pt x="2616102" y="1067246"/>
                </a:lnTo>
                <a:lnTo>
                  <a:pt x="2628619" y="1149920"/>
                </a:lnTo>
                <a:lnTo>
                  <a:pt x="2483419" y="1252637"/>
                </a:lnTo>
                <a:lnTo>
                  <a:pt x="2485923" y="1312763"/>
                </a:lnTo>
                <a:lnTo>
                  <a:pt x="2483419" y="1375395"/>
                </a:lnTo>
                <a:lnTo>
                  <a:pt x="2628619" y="1478111"/>
                </a:lnTo>
                <a:lnTo>
                  <a:pt x="2623612" y="1520701"/>
                </a:lnTo>
                <a:lnTo>
                  <a:pt x="2616102" y="1560785"/>
                </a:lnTo>
                <a:lnTo>
                  <a:pt x="2445868" y="1615901"/>
                </a:lnTo>
                <a:lnTo>
                  <a:pt x="2428343" y="1676028"/>
                </a:lnTo>
                <a:lnTo>
                  <a:pt x="2418330" y="1706091"/>
                </a:lnTo>
                <a:lnTo>
                  <a:pt x="2408316" y="1736154"/>
                </a:lnTo>
                <a:lnTo>
                  <a:pt x="2515964" y="1878955"/>
                </a:lnTo>
                <a:lnTo>
                  <a:pt x="2495937" y="1916534"/>
                </a:lnTo>
                <a:lnTo>
                  <a:pt x="2475909" y="1951608"/>
                </a:lnTo>
                <a:lnTo>
                  <a:pt x="2298164" y="1949102"/>
                </a:lnTo>
                <a:lnTo>
                  <a:pt x="2263116" y="2001713"/>
                </a:lnTo>
                <a:lnTo>
                  <a:pt x="2245592" y="2026766"/>
                </a:lnTo>
                <a:lnTo>
                  <a:pt x="2225564" y="2049313"/>
                </a:lnTo>
                <a:lnTo>
                  <a:pt x="2283144" y="2219672"/>
                </a:lnTo>
                <a:lnTo>
                  <a:pt x="2253102" y="2252240"/>
                </a:lnTo>
                <a:lnTo>
                  <a:pt x="2223061" y="2282304"/>
                </a:lnTo>
                <a:lnTo>
                  <a:pt x="2052827" y="2224682"/>
                </a:lnTo>
                <a:lnTo>
                  <a:pt x="2002758" y="2262261"/>
                </a:lnTo>
                <a:lnTo>
                  <a:pt x="1952689" y="2297335"/>
                </a:lnTo>
                <a:lnTo>
                  <a:pt x="1955192" y="2475210"/>
                </a:lnTo>
                <a:lnTo>
                  <a:pt x="1917640" y="2495252"/>
                </a:lnTo>
                <a:lnTo>
                  <a:pt x="1880089" y="2512789"/>
                </a:lnTo>
                <a:lnTo>
                  <a:pt x="1737392" y="2407567"/>
                </a:lnTo>
                <a:lnTo>
                  <a:pt x="1679813" y="2427609"/>
                </a:lnTo>
                <a:lnTo>
                  <a:pt x="1647268" y="2435125"/>
                </a:lnTo>
                <a:lnTo>
                  <a:pt x="1617227" y="2445146"/>
                </a:lnTo>
                <a:lnTo>
                  <a:pt x="1564654" y="2615505"/>
                </a:lnTo>
                <a:lnTo>
                  <a:pt x="1482041" y="2628031"/>
                </a:lnTo>
                <a:lnTo>
                  <a:pt x="1379399" y="2482725"/>
                </a:lnTo>
                <a:lnTo>
                  <a:pt x="1316813" y="2482725"/>
                </a:lnTo>
                <a:lnTo>
                  <a:pt x="1254227" y="2482725"/>
                </a:lnTo>
                <a:lnTo>
                  <a:pt x="1151586" y="2628031"/>
                </a:lnTo>
                <a:lnTo>
                  <a:pt x="1109027" y="2623021"/>
                </a:lnTo>
                <a:lnTo>
                  <a:pt x="1066469" y="2615505"/>
                </a:lnTo>
                <a:lnTo>
                  <a:pt x="1013896" y="2445146"/>
                </a:lnTo>
                <a:lnTo>
                  <a:pt x="953813" y="2427609"/>
                </a:lnTo>
                <a:lnTo>
                  <a:pt x="923772" y="2417588"/>
                </a:lnTo>
                <a:lnTo>
                  <a:pt x="896234" y="2407567"/>
                </a:lnTo>
                <a:lnTo>
                  <a:pt x="753538" y="2512789"/>
                </a:lnTo>
                <a:lnTo>
                  <a:pt x="715986" y="2495252"/>
                </a:lnTo>
                <a:lnTo>
                  <a:pt x="678434" y="2475210"/>
                </a:lnTo>
                <a:lnTo>
                  <a:pt x="680938" y="2297335"/>
                </a:lnTo>
                <a:lnTo>
                  <a:pt x="630869" y="2262261"/>
                </a:lnTo>
                <a:lnTo>
                  <a:pt x="605834" y="2242219"/>
                </a:lnTo>
                <a:lnTo>
                  <a:pt x="580800" y="2224682"/>
                </a:lnTo>
                <a:lnTo>
                  <a:pt x="410566" y="2282304"/>
                </a:lnTo>
                <a:lnTo>
                  <a:pt x="380524" y="2252240"/>
                </a:lnTo>
                <a:lnTo>
                  <a:pt x="350483" y="2219672"/>
                </a:lnTo>
                <a:lnTo>
                  <a:pt x="408062" y="2049313"/>
                </a:lnTo>
                <a:lnTo>
                  <a:pt x="370510" y="2001713"/>
                </a:lnTo>
                <a:lnTo>
                  <a:pt x="335462" y="1949102"/>
                </a:lnTo>
                <a:lnTo>
                  <a:pt x="157717" y="1951608"/>
                </a:lnTo>
                <a:lnTo>
                  <a:pt x="137690" y="1916534"/>
                </a:lnTo>
                <a:lnTo>
                  <a:pt x="117662" y="1878955"/>
                </a:lnTo>
                <a:lnTo>
                  <a:pt x="225310" y="1736154"/>
                </a:lnTo>
                <a:lnTo>
                  <a:pt x="205283" y="1676028"/>
                </a:lnTo>
                <a:lnTo>
                  <a:pt x="195269" y="1645964"/>
                </a:lnTo>
                <a:lnTo>
                  <a:pt x="187759" y="1615901"/>
                </a:lnTo>
                <a:lnTo>
                  <a:pt x="15021" y="1560785"/>
                </a:lnTo>
                <a:lnTo>
                  <a:pt x="0" y="1478111"/>
                </a:lnTo>
                <a:lnTo>
                  <a:pt x="150207" y="1375395"/>
                </a:lnTo>
                <a:lnTo>
                  <a:pt x="147703" y="1312763"/>
                </a:lnTo>
                <a:lnTo>
                  <a:pt x="150207" y="1252637"/>
                </a:lnTo>
                <a:lnTo>
                  <a:pt x="0" y="1149920"/>
                </a:lnTo>
                <a:lnTo>
                  <a:pt x="7510" y="1107331"/>
                </a:lnTo>
                <a:lnTo>
                  <a:pt x="15021" y="1067246"/>
                </a:lnTo>
                <a:lnTo>
                  <a:pt x="187759" y="1014636"/>
                </a:lnTo>
                <a:lnTo>
                  <a:pt x="205283" y="952004"/>
                </a:lnTo>
                <a:lnTo>
                  <a:pt x="215297" y="921941"/>
                </a:lnTo>
                <a:lnTo>
                  <a:pt x="225310" y="891877"/>
                </a:lnTo>
                <a:lnTo>
                  <a:pt x="117662" y="749077"/>
                </a:lnTo>
                <a:lnTo>
                  <a:pt x="137690" y="711498"/>
                </a:lnTo>
                <a:lnTo>
                  <a:pt x="157717" y="676424"/>
                </a:lnTo>
                <a:lnTo>
                  <a:pt x="335462" y="678929"/>
                </a:lnTo>
                <a:lnTo>
                  <a:pt x="370510" y="626318"/>
                </a:lnTo>
                <a:lnTo>
                  <a:pt x="388034" y="601266"/>
                </a:lnTo>
                <a:lnTo>
                  <a:pt x="408062" y="578718"/>
                </a:lnTo>
                <a:lnTo>
                  <a:pt x="350483" y="408360"/>
                </a:lnTo>
                <a:lnTo>
                  <a:pt x="380524" y="378296"/>
                </a:lnTo>
                <a:lnTo>
                  <a:pt x="410566" y="348233"/>
                </a:lnTo>
                <a:lnTo>
                  <a:pt x="580800" y="405854"/>
                </a:lnTo>
                <a:lnTo>
                  <a:pt x="630869" y="368275"/>
                </a:lnTo>
                <a:lnTo>
                  <a:pt x="680938" y="333201"/>
                </a:lnTo>
                <a:lnTo>
                  <a:pt x="678434" y="152822"/>
                </a:lnTo>
                <a:lnTo>
                  <a:pt x="715986" y="132780"/>
                </a:lnTo>
                <a:lnTo>
                  <a:pt x="753538" y="115243"/>
                </a:lnTo>
                <a:lnTo>
                  <a:pt x="896234" y="220464"/>
                </a:lnTo>
                <a:lnTo>
                  <a:pt x="953813" y="200422"/>
                </a:lnTo>
                <a:lnTo>
                  <a:pt x="983855" y="190401"/>
                </a:lnTo>
                <a:lnTo>
                  <a:pt x="1013896" y="182885"/>
                </a:lnTo>
                <a:lnTo>
                  <a:pt x="1066469" y="12526"/>
                </a:lnTo>
                <a:close/>
              </a:path>
            </a:pathLst>
          </a:custGeom>
          <a:solidFill>
            <a:srgbClr val="FFC400"/>
          </a:solidFill>
          <a:ln w="3175" cap="flat" cmpd="sng" algn="ctr">
            <a:noFill/>
            <a:prstDash val="solid"/>
          </a:ln>
          <a:effectLst/>
        </p:spPr>
        <p:txBody>
          <a:bodyPr lIns="0" rIns="0" anchor="ctr"/>
          <a:lstStyle/>
          <a:p>
            <a:pPr algn="ctr" defTabSz="685165" fontAlgn="base">
              <a:lnSpc>
                <a:spcPct val="120000"/>
              </a:lnSpc>
              <a:spcBef>
                <a:spcPts val="450"/>
              </a:spcBef>
              <a:spcAft>
                <a:spcPts val="450"/>
              </a:spcAft>
              <a:defRPr/>
            </a:pPr>
            <a:endParaRPr lang="en-US" sz="2100" kern="0" dirty="0">
              <a:solidFill>
                <a:sysClr val="window" lastClr="FFFFFF"/>
              </a:solidFill>
              <a:latin typeface="微软雅黑" panose="020B0503020204020204" pitchFamily="34" charset="-122"/>
              <a:ea typeface="微软雅黑" panose="020B0503020204020204" pitchFamily="34" charset="-122"/>
            </a:endParaRPr>
          </a:p>
        </p:txBody>
      </p:sp>
      <p:sp>
        <p:nvSpPr>
          <p:cNvPr id="27" name="Freeform 6"/>
          <p:cNvSpPr/>
          <p:nvPr/>
        </p:nvSpPr>
        <p:spPr bwMode="auto">
          <a:xfrm>
            <a:off x="3966537" y="3068802"/>
            <a:ext cx="1380704" cy="1380757"/>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005DA2"/>
          </a:solidFill>
          <a:ln w="3175" cap="flat" cmpd="sng" algn="ctr">
            <a:noFill/>
            <a:prstDash val="solid"/>
          </a:ln>
          <a:effectLst/>
        </p:spPr>
        <p:txBody>
          <a:bodyPr lIns="0" rIns="0" anchor="ctr"/>
          <a:lstStyle/>
          <a:p>
            <a:pPr algn="ctr" defTabSz="685165" fontAlgn="base">
              <a:lnSpc>
                <a:spcPct val="120000"/>
              </a:lnSpc>
              <a:spcBef>
                <a:spcPts val="450"/>
              </a:spcBef>
              <a:spcAft>
                <a:spcPts val="450"/>
              </a:spcAft>
              <a:defRPr/>
            </a:pPr>
            <a:endParaRPr lang="en-US" sz="2100" kern="0" dirty="0">
              <a:solidFill>
                <a:srgbClr val="414455"/>
              </a:solidFill>
              <a:latin typeface="微软雅黑" panose="020B0503020204020204" pitchFamily="34" charset="-122"/>
              <a:ea typeface="微软雅黑" panose="020B0503020204020204" pitchFamily="34" charset="-122"/>
            </a:endParaRPr>
          </a:p>
        </p:txBody>
      </p:sp>
      <p:sp>
        <p:nvSpPr>
          <p:cNvPr id="28" name="Freeform 8"/>
          <p:cNvSpPr/>
          <p:nvPr/>
        </p:nvSpPr>
        <p:spPr bwMode="auto">
          <a:xfrm>
            <a:off x="1321823" y="3202272"/>
            <a:ext cx="1523907" cy="1523060"/>
          </a:xfrm>
          <a:custGeom>
            <a:avLst/>
            <a:gdLst/>
            <a:ahLst/>
            <a:cxnLst/>
            <a:rect l="l" t="t" r="r" b="b"/>
            <a:pathLst>
              <a:path w="2075647" h="2080525">
                <a:moveTo>
                  <a:pt x="1036488" y="349870"/>
                </a:moveTo>
                <a:cubicBezTo>
                  <a:pt x="655847" y="349870"/>
                  <a:pt x="347277" y="658371"/>
                  <a:pt x="347277" y="1038927"/>
                </a:cubicBezTo>
                <a:cubicBezTo>
                  <a:pt x="347277" y="1419483"/>
                  <a:pt x="655847" y="1727984"/>
                  <a:pt x="1036488" y="1727984"/>
                </a:cubicBezTo>
                <a:cubicBezTo>
                  <a:pt x="1417129" y="1727984"/>
                  <a:pt x="1725699" y="1419483"/>
                  <a:pt x="1725699" y="1038927"/>
                </a:cubicBezTo>
                <a:cubicBezTo>
                  <a:pt x="1725699" y="658371"/>
                  <a:pt x="1417129" y="349870"/>
                  <a:pt x="1036488" y="349870"/>
                </a:cubicBezTo>
                <a:close/>
                <a:moveTo>
                  <a:pt x="1096908" y="0"/>
                </a:moveTo>
                <a:lnTo>
                  <a:pt x="1138010" y="2569"/>
                </a:lnTo>
                <a:lnTo>
                  <a:pt x="1179112" y="7706"/>
                </a:lnTo>
                <a:lnTo>
                  <a:pt x="1230489" y="174661"/>
                </a:lnTo>
                <a:lnTo>
                  <a:pt x="1261315" y="182367"/>
                </a:lnTo>
                <a:lnTo>
                  <a:pt x="1292142" y="192641"/>
                </a:lnTo>
                <a:lnTo>
                  <a:pt x="1322968" y="200347"/>
                </a:lnTo>
                <a:lnTo>
                  <a:pt x="1353795" y="213190"/>
                </a:lnTo>
                <a:lnTo>
                  <a:pt x="1487376" y="100173"/>
                </a:lnTo>
                <a:lnTo>
                  <a:pt x="1523340" y="118153"/>
                </a:lnTo>
                <a:lnTo>
                  <a:pt x="1559304" y="138702"/>
                </a:lnTo>
                <a:lnTo>
                  <a:pt x="1538753" y="313363"/>
                </a:lnTo>
                <a:lnTo>
                  <a:pt x="1569580" y="333912"/>
                </a:lnTo>
                <a:lnTo>
                  <a:pt x="1595269" y="354460"/>
                </a:lnTo>
                <a:lnTo>
                  <a:pt x="1618388" y="375008"/>
                </a:lnTo>
                <a:lnTo>
                  <a:pt x="1644077" y="398125"/>
                </a:lnTo>
                <a:lnTo>
                  <a:pt x="1811054" y="344186"/>
                </a:lnTo>
                <a:lnTo>
                  <a:pt x="1836742" y="375008"/>
                </a:lnTo>
                <a:lnTo>
                  <a:pt x="1862431" y="405831"/>
                </a:lnTo>
                <a:lnTo>
                  <a:pt x="1777658" y="562512"/>
                </a:lnTo>
                <a:lnTo>
                  <a:pt x="1811054" y="619021"/>
                </a:lnTo>
                <a:lnTo>
                  <a:pt x="1823898" y="647275"/>
                </a:lnTo>
                <a:lnTo>
                  <a:pt x="1839311" y="678097"/>
                </a:lnTo>
                <a:lnTo>
                  <a:pt x="2019132" y="693508"/>
                </a:lnTo>
                <a:lnTo>
                  <a:pt x="2031976" y="732037"/>
                </a:lnTo>
                <a:lnTo>
                  <a:pt x="2042252" y="770565"/>
                </a:lnTo>
                <a:lnTo>
                  <a:pt x="1900964" y="881013"/>
                </a:lnTo>
                <a:lnTo>
                  <a:pt x="1906102" y="914404"/>
                </a:lnTo>
                <a:lnTo>
                  <a:pt x="1911240" y="945226"/>
                </a:lnTo>
                <a:lnTo>
                  <a:pt x="1913808" y="981186"/>
                </a:lnTo>
                <a:lnTo>
                  <a:pt x="1913808" y="1014577"/>
                </a:lnTo>
                <a:lnTo>
                  <a:pt x="2075647" y="1096771"/>
                </a:lnTo>
                <a:lnTo>
                  <a:pt x="2073078" y="1135299"/>
                </a:lnTo>
                <a:lnTo>
                  <a:pt x="2067941" y="1173827"/>
                </a:lnTo>
                <a:lnTo>
                  <a:pt x="1893257" y="1225198"/>
                </a:lnTo>
                <a:lnTo>
                  <a:pt x="1885551" y="1258589"/>
                </a:lnTo>
                <a:lnTo>
                  <a:pt x="1875275" y="1289412"/>
                </a:lnTo>
                <a:lnTo>
                  <a:pt x="1865000" y="1320235"/>
                </a:lnTo>
                <a:lnTo>
                  <a:pt x="1854724" y="1351057"/>
                </a:lnTo>
                <a:lnTo>
                  <a:pt x="1975461" y="1494896"/>
                </a:lnTo>
                <a:lnTo>
                  <a:pt x="1957479" y="1528287"/>
                </a:lnTo>
                <a:lnTo>
                  <a:pt x="1942066" y="1559110"/>
                </a:lnTo>
                <a:lnTo>
                  <a:pt x="1754538" y="1538561"/>
                </a:lnTo>
                <a:lnTo>
                  <a:pt x="1736556" y="1564247"/>
                </a:lnTo>
                <a:lnTo>
                  <a:pt x="1716005" y="1592501"/>
                </a:lnTo>
                <a:lnTo>
                  <a:pt x="1692886" y="1615618"/>
                </a:lnTo>
                <a:lnTo>
                  <a:pt x="1672335" y="1641303"/>
                </a:lnTo>
                <a:lnTo>
                  <a:pt x="1728850" y="1821102"/>
                </a:lnTo>
                <a:lnTo>
                  <a:pt x="1700592" y="1844219"/>
                </a:lnTo>
                <a:lnTo>
                  <a:pt x="1672335" y="1864767"/>
                </a:lnTo>
                <a:lnTo>
                  <a:pt x="1507927" y="1774868"/>
                </a:lnTo>
                <a:lnTo>
                  <a:pt x="1451412" y="1808259"/>
                </a:lnTo>
                <a:lnTo>
                  <a:pt x="1420585" y="1823670"/>
                </a:lnTo>
                <a:lnTo>
                  <a:pt x="1392328" y="1839081"/>
                </a:lnTo>
                <a:lnTo>
                  <a:pt x="1374346" y="2026586"/>
                </a:lnTo>
                <a:lnTo>
                  <a:pt x="1340950" y="2039428"/>
                </a:lnTo>
                <a:lnTo>
                  <a:pt x="1307555" y="2047134"/>
                </a:lnTo>
                <a:lnTo>
                  <a:pt x="1186818" y="1898158"/>
                </a:lnTo>
                <a:lnTo>
                  <a:pt x="1155992" y="1903295"/>
                </a:lnTo>
                <a:lnTo>
                  <a:pt x="1122596" y="1908432"/>
                </a:lnTo>
                <a:lnTo>
                  <a:pt x="1091770" y="1911001"/>
                </a:lnTo>
                <a:lnTo>
                  <a:pt x="1058375" y="1911001"/>
                </a:lnTo>
                <a:lnTo>
                  <a:pt x="971033" y="2080525"/>
                </a:lnTo>
                <a:lnTo>
                  <a:pt x="935069" y="2077957"/>
                </a:lnTo>
                <a:lnTo>
                  <a:pt x="901674" y="2072819"/>
                </a:lnTo>
                <a:lnTo>
                  <a:pt x="845158" y="1890452"/>
                </a:lnTo>
                <a:lnTo>
                  <a:pt x="814332" y="1882747"/>
                </a:lnTo>
                <a:lnTo>
                  <a:pt x="780937" y="1875041"/>
                </a:lnTo>
                <a:lnTo>
                  <a:pt x="750110" y="1864767"/>
                </a:lnTo>
                <a:lnTo>
                  <a:pt x="719284" y="1851924"/>
                </a:lnTo>
                <a:lnTo>
                  <a:pt x="577996" y="1975215"/>
                </a:lnTo>
                <a:lnTo>
                  <a:pt x="544601" y="1959803"/>
                </a:lnTo>
                <a:lnTo>
                  <a:pt x="511205" y="1939255"/>
                </a:lnTo>
                <a:lnTo>
                  <a:pt x="531756" y="1754319"/>
                </a:lnTo>
                <a:lnTo>
                  <a:pt x="506068" y="1733771"/>
                </a:lnTo>
                <a:lnTo>
                  <a:pt x="480379" y="1713223"/>
                </a:lnTo>
                <a:lnTo>
                  <a:pt x="454690" y="1690106"/>
                </a:lnTo>
                <a:lnTo>
                  <a:pt x="431570" y="1669557"/>
                </a:lnTo>
                <a:lnTo>
                  <a:pt x="254318" y="1726065"/>
                </a:lnTo>
                <a:lnTo>
                  <a:pt x="231198" y="1697811"/>
                </a:lnTo>
                <a:lnTo>
                  <a:pt x="208079" y="1666989"/>
                </a:lnTo>
                <a:lnTo>
                  <a:pt x="297989" y="1505170"/>
                </a:lnTo>
                <a:lnTo>
                  <a:pt x="264594" y="1446093"/>
                </a:lnTo>
                <a:lnTo>
                  <a:pt x="249181" y="1417839"/>
                </a:lnTo>
                <a:lnTo>
                  <a:pt x="236336" y="1387017"/>
                </a:lnTo>
                <a:lnTo>
                  <a:pt x="51378" y="1371606"/>
                </a:lnTo>
                <a:lnTo>
                  <a:pt x="41102" y="1338214"/>
                </a:lnTo>
                <a:lnTo>
                  <a:pt x="30827" y="1302255"/>
                </a:lnTo>
                <a:lnTo>
                  <a:pt x="172114" y="1184101"/>
                </a:lnTo>
                <a:lnTo>
                  <a:pt x="166977" y="1153279"/>
                </a:lnTo>
                <a:lnTo>
                  <a:pt x="164408" y="1119888"/>
                </a:lnTo>
                <a:lnTo>
                  <a:pt x="161839" y="1086497"/>
                </a:lnTo>
                <a:lnTo>
                  <a:pt x="159270" y="1053105"/>
                </a:lnTo>
                <a:lnTo>
                  <a:pt x="0" y="970912"/>
                </a:lnTo>
                <a:lnTo>
                  <a:pt x="2569" y="929815"/>
                </a:lnTo>
                <a:lnTo>
                  <a:pt x="7707" y="893855"/>
                </a:lnTo>
                <a:lnTo>
                  <a:pt x="179821" y="842484"/>
                </a:lnTo>
                <a:lnTo>
                  <a:pt x="187528" y="811662"/>
                </a:lnTo>
                <a:lnTo>
                  <a:pt x="200372" y="778271"/>
                </a:lnTo>
                <a:lnTo>
                  <a:pt x="210647" y="747448"/>
                </a:lnTo>
                <a:lnTo>
                  <a:pt x="220923" y="714057"/>
                </a:lnTo>
                <a:lnTo>
                  <a:pt x="105324" y="577924"/>
                </a:lnTo>
                <a:lnTo>
                  <a:pt x="123306" y="544533"/>
                </a:lnTo>
                <a:lnTo>
                  <a:pt x="141288" y="511141"/>
                </a:lnTo>
                <a:lnTo>
                  <a:pt x="321109" y="529121"/>
                </a:lnTo>
                <a:lnTo>
                  <a:pt x="339091" y="503436"/>
                </a:lnTo>
                <a:lnTo>
                  <a:pt x="359642" y="477750"/>
                </a:lnTo>
                <a:lnTo>
                  <a:pt x="380193" y="449496"/>
                </a:lnTo>
                <a:lnTo>
                  <a:pt x="403313" y="426379"/>
                </a:lnTo>
                <a:lnTo>
                  <a:pt x="349366" y="259424"/>
                </a:lnTo>
                <a:lnTo>
                  <a:pt x="380193" y="233738"/>
                </a:lnTo>
                <a:lnTo>
                  <a:pt x="411019" y="205484"/>
                </a:lnTo>
                <a:lnTo>
                  <a:pt x="567720" y="292815"/>
                </a:lnTo>
                <a:lnTo>
                  <a:pt x="624236" y="259424"/>
                </a:lnTo>
                <a:lnTo>
                  <a:pt x="655062" y="244012"/>
                </a:lnTo>
                <a:lnTo>
                  <a:pt x="683320" y="231170"/>
                </a:lnTo>
                <a:lnTo>
                  <a:pt x="698733" y="53940"/>
                </a:lnTo>
                <a:lnTo>
                  <a:pt x="737266" y="41097"/>
                </a:lnTo>
                <a:lnTo>
                  <a:pt x="775799" y="30823"/>
                </a:lnTo>
                <a:lnTo>
                  <a:pt x="886260" y="166956"/>
                </a:lnTo>
                <a:lnTo>
                  <a:pt x="919656" y="161819"/>
                </a:lnTo>
                <a:lnTo>
                  <a:pt x="953051" y="159250"/>
                </a:lnTo>
                <a:lnTo>
                  <a:pt x="983877" y="156682"/>
                </a:lnTo>
                <a:lnTo>
                  <a:pt x="1017273" y="154113"/>
                </a:lnTo>
                <a:close/>
              </a:path>
            </a:pathLst>
          </a:custGeom>
          <a:solidFill>
            <a:srgbClr val="005DA2"/>
          </a:solidFill>
          <a:ln w="3175" cap="flat" cmpd="sng" algn="ctr">
            <a:noFill/>
            <a:prstDash val="solid"/>
          </a:ln>
          <a:effectLst/>
        </p:spPr>
        <p:txBody>
          <a:bodyPr lIns="0" rIns="0" anchor="ctr"/>
          <a:lstStyle/>
          <a:p>
            <a:pPr algn="ctr" defTabSz="685165" fontAlgn="base">
              <a:lnSpc>
                <a:spcPct val="120000"/>
              </a:lnSpc>
              <a:spcBef>
                <a:spcPts val="450"/>
              </a:spcBef>
              <a:spcAft>
                <a:spcPts val="450"/>
              </a:spcAft>
              <a:defRPr/>
            </a:pPr>
            <a:endParaRPr lang="en-US" sz="2100" kern="0" dirty="0">
              <a:solidFill>
                <a:sysClr val="window" lastClr="FFFFFF"/>
              </a:solidFill>
              <a:latin typeface="微软雅黑" panose="020B0503020204020204" pitchFamily="34" charset="-122"/>
              <a:ea typeface="微软雅黑" panose="020B0503020204020204" pitchFamily="34" charset="-122"/>
            </a:endParaRPr>
          </a:p>
        </p:txBody>
      </p:sp>
      <p:sp>
        <p:nvSpPr>
          <p:cNvPr id="29" name="Freeform 6"/>
          <p:cNvSpPr/>
          <p:nvPr/>
        </p:nvSpPr>
        <p:spPr bwMode="auto">
          <a:xfrm>
            <a:off x="5080000" y="2171700"/>
            <a:ext cx="1667814" cy="1667878"/>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FFC400"/>
          </a:solidFill>
          <a:ln w="3175" cap="flat" cmpd="sng" algn="ctr">
            <a:noFill/>
            <a:prstDash val="solid"/>
          </a:ln>
          <a:effectLst/>
        </p:spPr>
        <p:txBody>
          <a:bodyPr lIns="0" rIns="0" anchor="ctr"/>
          <a:lstStyle/>
          <a:p>
            <a:pPr algn="ctr" defTabSz="685165" fontAlgn="base">
              <a:lnSpc>
                <a:spcPct val="120000"/>
              </a:lnSpc>
              <a:spcBef>
                <a:spcPts val="450"/>
              </a:spcBef>
              <a:spcAft>
                <a:spcPts val="450"/>
              </a:spcAft>
            </a:pPr>
            <a:endParaRPr lang="en-US" sz="2100" kern="0" dirty="0">
              <a:solidFill>
                <a:sysClr val="window" lastClr="FFFFFF"/>
              </a:solidFill>
              <a:latin typeface="微软雅黑" panose="020B0503020204020204" pitchFamily="34" charset="-122"/>
              <a:ea typeface="微软雅黑" panose="020B0503020204020204" pitchFamily="34" charset="-122"/>
            </a:endParaRPr>
          </a:p>
        </p:txBody>
      </p:sp>
      <p:sp>
        <p:nvSpPr>
          <p:cNvPr id="30" name="矩形 29"/>
          <p:cNvSpPr/>
          <p:nvPr/>
        </p:nvSpPr>
        <p:spPr>
          <a:xfrm>
            <a:off x="3750828" y="1378704"/>
            <a:ext cx="2880301" cy="347562"/>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r>
              <a:rPr lang="zh-CN" altLang="en-US" sz="1355" dirty="0">
                <a:latin typeface="微软雅黑" panose="020B0503020204020204" pitchFamily="34" charset="-122"/>
                <a:ea typeface="微软雅黑" panose="020B0503020204020204" pitchFamily="34" charset="-122"/>
              </a:rPr>
              <a:t>点击添加小标题</a:t>
            </a:r>
            <a:endParaRPr lang="zh-CN" altLang="en-US" sz="1355" dirty="0">
              <a:latin typeface="微软雅黑" panose="020B0503020204020204" pitchFamily="34" charset="-122"/>
              <a:ea typeface="微软雅黑" panose="020B0503020204020204" pitchFamily="34" charset="-122"/>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outVertical)">
                                      <p:cBhvr>
                                        <p:cTn id="12" dur="500"/>
                                        <p:tgtEl>
                                          <p:spTgt spid="3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8" presetClass="emph" presetSubtype="0" repeatCount="indefinite" fill="hold" grpId="1" nodeType="withEffect">
                                  <p:stCondLst>
                                    <p:cond delay="0"/>
                                  </p:stCondLst>
                                  <p:childTnLst>
                                    <p:animRot by="-86400000">
                                      <p:cBhvr>
                                        <p:cTn id="18" dur="8000" fill="hold"/>
                                        <p:tgtEl>
                                          <p:spTgt spid="28"/>
                                        </p:tgtEl>
                                        <p:attrNameLst>
                                          <p:attrName>r</p:attrName>
                                        </p:attrNameLst>
                                      </p:cBhvr>
                                    </p:animRot>
                                  </p:childTnLst>
                                </p:cTn>
                              </p:par>
                              <p:par>
                                <p:cTn id="19" presetID="53" presetClass="entr" presetSubtype="16" fill="hold" grpId="0" nodeType="withEffect">
                                  <p:stCondLst>
                                    <p:cond delay="50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8" presetClass="emph" presetSubtype="0" repeatCount="indefinite" fill="hold" grpId="1" nodeType="withEffect">
                                  <p:stCondLst>
                                    <p:cond delay="1500"/>
                                  </p:stCondLst>
                                  <p:childTnLst>
                                    <p:animRot by="64800000">
                                      <p:cBhvr>
                                        <p:cTn id="28" dur="7500" fill="hold"/>
                                        <p:tgtEl>
                                          <p:spTgt spid="26"/>
                                        </p:tgtEl>
                                        <p:attrNameLst>
                                          <p:attrName>r</p:attrName>
                                        </p:attrNameLst>
                                      </p:cBhvr>
                                    </p:animRot>
                                  </p:childTnLst>
                                </p:cTn>
                              </p:par>
                              <p:par>
                                <p:cTn id="29" presetID="53" presetClass="entr" presetSubtype="16" fill="hold" grpId="0" nodeType="withEffect">
                                  <p:stCondLst>
                                    <p:cond delay="200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ntr" presetSubtype="0" fill="hold" grpId="0" nodeType="withEffect">
                                  <p:stCondLst>
                                    <p:cond delay="300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8" presetClass="emph" presetSubtype="0" repeatCount="indefinite" fill="hold" grpId="1" nodeType="withEffect">
                                  <p:stCondLst>
                                    <p:cond delay="3000"/>
                                  </p:stCondLst>
                                  <p:childTnLst>
                                    <p:animRot by="-108000000">
                                      <p:cBhvr>
                                        <p:cTn id="38" dur="7500" fill="hold"/>
                                        <p:tgtEl>
                                          <p:spTgt spid="27"/>
                                        </p:tgtEl>
                                        <p:attrNameLst>
                                          <p:attrName>r</p:attrName>
                                        </p:attrNameLst>
                                      </p:cBhvr>
                                    </p:animRot>
                                  </p:childTnLst>
                                </p:cTn>
                              </p:par>
                              <p:par>
                                <p:cTn id="39" presetID="53" presetClass="entr" presetSubtype="16" fill="hold" grpId="0" nodeType="withEffect">
                                  <p:stCondLst>
                                    <p:cond delay="400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10" presetClass="entr" presetSubtype="0" fill="hold" grpId="0" nodeType="withEffect">
                                  <p:stCondLst>
                                    <p:cond delay="450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8" presetClass="emph" presetSubtype="0" repeatCount="indefinite" fill="hold" grpId="1" nodeType="withEffect">
                                  <p:stCondLst>
                                    <p:cond delay="4500"/>
                                  </p:stCondLst>
                                  <p:childTnLst>
                                    <p:animRot by="86400000">
                                      <p:cBhvr>
                                        <p:cTn id="48" dur="7000" fill="hold"/>
                                        <p:tgtEl>
                                          <p:spTgt spid="29"/>
                                        </p:tgtEl>
                                        <p:attrNameLst>
                                          <p:attrName>r</p:attrName>
                                        </p:attrNameLst>
                                      </p:cBhvr>
                                    </p:animRot>
                                  </p:childTnLst>
                                </p:cTn>
                              </p:par>
                              <p:par>
                                <p:cTn id="49" presetID="53" presetClass="entr" presetSubtype="16" fill="hold" grpId="0" nodeType="withEffect">
                                  <p:stCondLst>
                                    <p:cond delay="500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cTn>
                              </p:par>
                              <p:par>
                                <p:cTn id="54" presetID="22" presetClass="entr" presetSubtype="8" fill="hold" grpId="0" nodeType="withEffect">
                                  <p:stCondLst>
                                    <p:cond delay="650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animBg="1"/>
      <p:bldP spid="26" grpId="1" animBg="1"/>
      <p:bldP spid="27" grpId="0" animBg="1"/>
      <p:bldP spid="27" grpId="1" animBg="1"/>
      <p:bldP spid="28" grpId="0" animBg="1"/>
      <p:bldP spid="28" grpId="1" animBg="1"/>
      <p:bldP spid="29" grpId="0" animBg="1"/>
      <p:bldP spid="29" grpId="1"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8101"/>
            <a:ext cx="10160000" cy="5867401"/>
          </a:xfrm>
          <a:prstGeom prst="rect">
            <a:avLst/>
          </a:prstGeom>
        </p:spPr>
      </p:pic>
      <p:sp>
        <p:nvSpPr>
          <p:cNvPr id="2" name="TextBox 5"/>
          <p:cNvSpPr txBox="1"/>
          <p:nvPr/>
        </p:nvSpPr>
        <p:spPr>
          <a:xfrm>
            <a:off x="1500610" y="596325"/>
            <a:ext cx="2287806"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smtClean="0">
                <a:solidFill>
                  <a:schemeClr val="bg1"/>
                </a:solidFill>
                <a:latin typeface="微软雅黑" panose="020B0503020204020204" pitchFamily="34" charset="-122"/>
                <a:ea typeface="微软雅黑" panose="020B0503020204020204" pitchFamily="34" charset="-122"/>
              </a:rPr>
              <a:t>企业荣誉</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3" name="TextBox 6"/>
          <p:cNvSpPr txBox="1"/>
          <p:nvPr/>
        </p:nvSpPr>
        <p:spPr>
          <a:xfrm>
            <a:off x="1576810" y="1085790"/>
            <a:ext cx="2153154" cy="400110"/>
          </a:xfrm>
          <a:prstGeom prst="rect">
            <a:avLst/>
          </a:prstGeom>
          <a:noFill/>
        </p:spPr>
        <p:txBody>
          <a:bodyPr wrap="none" rtlCol="0">
            <a:spAutoFit/>
          </a:bodyPr>
          <a:lstStyle/>
          <a:p>
            <a:r>
              <a:rPr lang="en-US" altLang="zh-CN" sz="2000" dirty="0">
                <a:solidFill>
                  <a:schemeClr val="bg1"/>
                </a:solidFill>
              </a:rPr>
              <a:t>Company honor</a:t>
            </a:r>
            <a:endParaRPr lang="zh-CN" altLang="en-US" sz="2000" dirty="0">
              <a:solidFill>
                <a:schemeClr val="bg1"/>
              </a:solidFill>
            </a:endParaRPr>
          </a:p>
        </p:txBody>
      </p:sp>
      <p:pic>
        <p:nvPicPr>
          <p:cNvPr id="4" name="图片 3" descr="奖杯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706" y="342900"/>
            <a:ext cx="1166294" cy="1201872"/>
          </a:xfrm>
          <a:prstGeom prst="rect">
            <a:avLst/>
          </a:prstGeom>
        </p:spPr>
      </p:pic>
      <p:pic>
        <p:nvPicPr>
          <p:cNvPr id="5" name="图片 4" descr="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0" y="795863"/>
            <a:ext cx="168779" cy="168779"/>
          </a:xfrm>
          <a:prstGeom prst="rect">
            <a:avLst/>
          </a:prstGeom>
          <a:noFill/>
          <a:ln>
            <a:noFill/>
          </a:ln>
        </p:spPr>
      </p:pic>
      <p:pic>
        <p:nvPicPr>
          <p:cNvPr id="6" name="图片 5" descr="13.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479" y="615774"/>
            <a:ext cx="140748" cy="140748"/>
          </a:xfrm>
          <a:prstGeom prst="rect">
            <a:avLst/>
          </a:prstGeom>
          <a:noFill/>
          <a:ln>
            <a:noFill/>
          </a:ln>
        </p:spPr>
      </p:pic>
      <p:pic>
        <p:nvPicPr>
          <p:cNvPr id="7" name="图片 6" descr="13.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9862" y="443698"/>
            <a:ext cx="140748" cy="141382"/>
          </a:xfrm>
          <a:prstGeom prst="rect">
            <a:avLst/>
          </a:prstGeom>
          <a:noFill/>
          <a:ln>
            <a:noFill/>
          </a:ln>
        </p:spPr>
      </p:pic>
      <p:pic>
        <p:nvPicPr>
          <p:cNvPr id="8" name="图片 7" descr="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937" y="405147"/>
            <a:ext cx="209683" cy="210627"/>
          </a:xfrm>
          <a:prstGeom prst="rect">
            <a:avLst/>
          </a:prstGeom>
          <a:noFill/>
          <a:ln>
            <a:noFill/>
          </a:ln>
        </p:spPr>
      </p:pic>
      <p:sp>
        <p:nvSpPr>
          <p:cNvPr id="15" name="矩形 14"/>
          <p:cNvSpPr/>
          <p:nvPr/>
        </p:nvSpPr>
        <p:spPr bwMode="auto">
          <a:xfrm>
            <a:off x="-13645116" y="1301912"/>
            <a:ext cx="13631806" cy="5898988"/>
          </a:xfrm>
          <a:prstGeom prst="rect">
            <a:avLst/>
          </a:prstGeom>
          <a:blipFill dpi="0" rotWithShape="1">
            <a:blip r:embed="rId4">
              <a:alphaModFix amt="62000"/>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Arial" panose="020B0604020202020204" pitchFamily="34" charset="0"/>
            </a:endParaRPr>
          </a:p>
        </p:txBody>
      </p:sp>
      <p:sp>
        <p:nvSpPr>
          <p:cNvPr id="16" name="矩形 15"/>
          <p:cNvSpPr/>
          <p:nvPr/>
        </p:nvSpPr>
        <p:spPr bwMode="auto">
          <a:xfrm>
            <a:off x="-8992362" y="1863102"/>
            <a:ext cx="9500362" cy="4661875"/>
          </a:xfrm>
          <a:prstGeom prst="rect">
            <a:avLst/>
          </a:prstGeom>
          <a:blipFill>
            <a:blip r:embed="rId4">
              <a:alphaModFix amt="62000"/>
            </a:blip>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Arial" panose="020B0604020202020204" pitchFamily="34" charset="0"/>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665892" y="1009590"/>
            <a:ext cx="3217139" cy="481971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736600" y="1608028"/>
            <a:ext cx="2993364" cy="1554272"/>
          </a:xfrm>
          <a:prstGeom prst="rect">
            <a:avLst/>
          </a:prstGeom>
          <a:noFill/>
        </p:spPr>
        <p:txBody>
          <a:bodyPr wrap="square" rtlCol="0">
            <a:spAutoFit/>
          </a:bodyPr>
          <a:lstStyle/>
          <a:p>
            <a:pPr>
              <a:spcBef>
                <a:spcPts val="600"/>
              </a:spcBef>
            </a:pPr>
            <a:r>
              <a:rPr lang="zh-CN" altLang="en-US" b="0" baseline="-25000" dirty="0">
                <a:solidFill>
                  <a:schemeClr val="bg1"/>
                </a:solidFill>
                <a:latin typeface="黑体" panose="02010609060101010101" pitchFamily="49" charset="-122"/>
                <a:ea typeface="黑体" panose="02010609060101010101" pitchFamily="49" charset="-122"/>
              </a:rPr>
              <a:t>点击输入你想输入的文字内容点击输入你想输入的文字内容点击输入你想输入的文字内容</a:t>
            </a:r>
            <a:r>
              <a:rPr lang="zh-CN" altLang="en-US" b="0" baseline="-25000" dirty="0" smtClean="0">
                <a:solidFill>
                  <a:schemeClr val="bg1"/>
                </a:solidFill>
                <a:latin typeface="黑体" panose="02010609060101010101" pitchFamily="49" charset="-122"/>
                <a:ea typeface="黑体" panose="02010609060101010101" pitchFamily="49" charset="-122"/>
              </a:rPr>
              <a:t>！点击</a:t>
            </a:r>
            <a:r>
              <a:rPr lang="zh-CN" altLang="en-US" b="0" baseline="-25000" dirty="0">
                <a:solidFill>
                  <a:schemeClr val="bg1"/>
                </a:solidFill>
                <a:latin typeface="黑体" panose="02010609060101010101" pitchFamily="49" charset="-122"/>
                <a:ea typeface="黑体" panose="02010609060101010101" pitchFamily="49" charset="-122"/>
              </a:rPr>
              <a:t>输入你想输入的文字内容点击输入你想输入的文字内容点击输入你想输入的文字内容击输入你想输入的文字内容点击输入你想输入！</a:t>
            </a:r>
            <a:endParaRPr lang="en-US" altLang="zh-CN" b="0" baseline="-25000" dirty="0">
              <a:solidFill>
                <a:schemeClr val="bg1"/>
              </a:solidFill>
              <a:latin typeface="黑体" panose="02010609060101010101" pitchFamily="49" charset="-122"/>
              <a:ea typeface="黑体" panose="02010609060101010101" pitchFamily="49" charset="-122"/>
            </a:endParaRPr>
          </a:p>
          <a:p>
            <a:pPr>
              <a:spcBef>
                <a:spcPts val="600"/>
              </a:spcBef>
            </a:pP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par>
                          <p:cTn id="25" fill="hold">
                            <p:stCondLst>
                              <p:cond delay="2000"/>
                            </p:stCondLst>
                            <p:childTnLst>
                              <p:par>
                                <p:cTn id="26" presetID="41" presetClass="entr" presetSubtype="0" fill="hold" nodeType="afterEffect">
                                  <p:stCondLst>
                                    <p:cond delay="0"/>
                                  </p:stCondLst>
                                  <p:iterate type="lt">
                                    <p:tmPct val="10000"/>
                                  </p:iterate>
                                  <p:childTnLst>
                                    <p:set>
                                      <p:cBhvr>
                                        <p:cTn id="27" dur="1" fill="hold">
                                          <p:stCondLst>
                                            <p:cond delay="0"/>
                                          </p:stCondLst>
                                        </p:cTn>
                                        <p:tgtEl>
                                          <p:spTgt spid="17">
                                            <p:txEl>
                                              <p:pRg st="0" end="0"/>
                                            </p:txEl>
                                          </p:spTgt>
                                        </p:tgtEl>
                                        <p:attrNameLst>
                                          <p:attrName>style.visibility</p:attrName>
                                        </p:attrNameLst>
                                      </p:cBhvr>
                                      <p:to>
                                        <p:strVal val="visible"/>
                                      </p:to>
                                    </p:set>
                                    <p:anim calcmode="lin" valueType="num">
                                      <p:cBhvr>
                                        <p:cTn id="28" dur="3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3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30" dur="3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3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300" tmFilter="0,0; .5, 1; 1, 1"/>
                                        <p:tgtEl>
                                          <p:spTgt spid="17">
                                            <p:txEl>
                                              <p:pRg st="0" end="0"/>
                                            </p:txEl>
                                          </p:spTgt>
                                        </p:tgtEl>
                                      </p:cBhvr>
                                    </p:animEffect>
                                  </p:childTnLst>
                                </p:cTn>
                              </p:par>
                              <p:par>
                                <p:cTn id="33" presetID="42"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2" presetClass="entr" presetSubtype="2" repeatCount="200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0" fill="hold"/>
                                        <p:tgtEl>
                                          <p:spTgt spid="16"/>
                                        </p:tgtEl>
                                        <p:attrNameLst>
                                          <p:attrName>ppt_x</p:attrName>
                                        </p:attrNameLst>
                                      </p:cBhvr>
                                      <p:tavLst>
                                        <p:tav tm="0">
                                          <p:val>
                                            <p:strVal val="1+#ppt_w/2"/>
                                          </p:val>
                                        </p:tav>
                                        <p:tav tm="100000">
                                          <p:val>
                                            <p:strVal val="#ppt_x"/>
                                          </p:val>
                                        </p:tav>
                                      </p:tavLst>
                                    </p:anim>
                                    <p:anim calcmode="lin" valueType="num">
                                      <p:cBhvr additive="base">
                                        <p:cTn id="41" dur="5000" fill="hold"/>
                                        <p:tgtEl>
                                          <p:spTgt spid="16"/>
                                        </p:tgtEl>
                                        <p:attrNameLst>
                                          <p:attrName>ppt_y</p:attrName>
                                        </p:attrNameLst>
                                      </p:cBhvr>
                                      <p:tavLst>
                                        <p:tav tm="0">
                                          <p:val>
                                            <p:strVal val="#ppt_y"/>
                                          </p:val>
                                        </p:tav>
                                        <p:tav tm="100000">
                                          <p:val>
                                            <p:strVal val="#ppt_y"/>
                                          </p:val>
                                        </p:tav>
                                      </p:tavLst>
                                    </p:anim>
                                  </p:childTnLst>
                                </p:cTn>
                              </p:par>
                              <p:par>
                                <p:cTn id="42" presetID="2" presetClass="entr" presetSubtype="2" repeatCount="2000" fill="hold" grpId="0" nodeType="withEffect">
                                  <p:stCondLst>
                                    <p:cond delay="220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0" fill="hold"/>
                                        <p:tgtEl>
                                          <p:spTgt spid="15"/>
                                        </p:tgtEl>
                                        <p:attrNameLst>
                                          <p:attrName>ppt_x</p:attrName>
                                        </p:attrNameLst>
                                      </p:cBhvr>
                                      <p:tavLst>
                                        <p:tav tm="0">
                                          <p:val>
                                            <p:strVal val="1+#ppt_w/2"/>
                                          </p:val>
                                        </p:tav>
                                        <p:tav tm="100000">
                                          <p:val>
                                            <p:strVal val="#ppt_x"/>
                                          </p:val>
                                        </p:tav>
                                      </p:tavLst>
                                    </p:anim>
                                    <p:anim calcmode="lin" valueType="num">
                                      <p:cBhvr additive="base">
                                        <p:cTn id="45" dur="5000" fill="hold"/>
                                        <p:tgtEl>
                                          <p:spTgt spid="15"/>
                                        </p:tgtEl>
                                        <p:attrNameLst>
                                          <p:attrName>ppt_y</p:attrName>
                                        </p:attrNameLst>
                                      </p:cBhvr>
                                      <p:tavLst>
                                        <p:tav tm="0">
                                          <p:val>
                                            <p:strVal val="#ppt_y"/>
                                          </p:val>
                                        </p:tav>
                                        <p:tav tm="100000">
                                          <p:val>
                                            <p:strVal val="#ppt_y"/>
                                          </p:val>
                                        </p:tav>
                                      </p:tavLst>
                                    </p:anim>
                                  </p:childTnLst>
                                </p:cTn>
                              </p:par>
                              <p:par>
                                <p:cTn id="46" presetID="10" presetClass="entr" presetSubtype="0" repeatCount="indefinite" fill="hold" nodeType="withEffect">
                                  <p:stCondLst>
                                    <p:cond delay="190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par>
                          <p:cTn id="49" fill="hold">
                            <p:stCondLst>
                              <p:cond delay="13699"/>
                            </p:stCondLst>
                            <p:childTnLst>
                              <p:par>
                                <p:cTn id="50" presetID="10" presetClass="entr" presetSubtype="0" repeatCount="indefinite"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repeatCount="indefinite" fill="hold" nodeType="withEffect">
                                  <p:stCondLst>
                                    <p:cond delay="2700"/>
                                  </p:stCondLst>
                                  <p:endCondLst>
                                    <p:cond evt="onNext" delay="0">
                                      <p:tgtEl>
                                        <p:sldTgt/>
                                      </p:tgtEl>
                                    </p:cond>
                                  </p:endCondLst>
                                  <p:childTnLst>
                                    <p:set>
                                      <p:cBhvr>
                                        <p:cTn id="54" dur="1" fill="hold">
                                          <p:stCondLst>
                                            <p:cond delay="0"/>
                                          </p:stCondLst>
                                        </p:cTn>
                                        <p:tgtEl>
                                          <p:spTgt spid="7"/>
                                        </p:tgtEl>
                                        <p:attrNameLst>
                                          <p:attrName>style.visibility</p:attrName>
                                        </p:attrNameLst>
                                      </p:cBhvr>
                                      <p:to>
                                        <p:strVal val="visible"/>
                                      </p:to>
                                    </p:set>
                                    <p:animEffect transition="in" filter="fade">
                                      <p:cBhvr>
                                        <p:cTn id="55" dur="8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524"/>
            <a:ext cx="10160000" cy="5711952"/>
          </a:xfrm>
          <a:prstGeom prst="rect">
            <a:avLst/>
          </a:prstGeom>
        </p:spPr>
      </p:pic>
      <p:sp>
        <p:nvSpPr>
          <p:cNvPr id="3" name="TextBox 14"/>
          <p:cNvSpPr txBox="1"/>
          <p:nvPr/>
        </p:nvSpPr>
        <p:spPr>
          <a:xfrm>
            <a:off x="1574800" y="1639519"/>
            <a:ext cx="3313728" cy="1077218"/>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高度</a:t>
            </a:r>
            <a:r>
              <a:rPr lang="zh-CN" altLang="en-US" dirty="0">
                <a:latin typeface="微软雅黑" panose="020B0503020204020204" pitchFamily="34" charset="-122"/>
                <a:ea typeface="微软雅黑" panose="020B0503020204020204" pitchFamily="34" charset="-122"/>
              </a:rPr>
              <a:t>决定我们的视野</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成功的</a:t>
            </a:r>
            <a:r>
              <a:rPr lang="zh-CN" altLang="en-US" sz="3200" dirty="0">
                <a:latin typeface="微软雅黑" panose="020B0503020204020204" pitchFamily="34" charset="-122"/>
                <a:ea typeface="微软雅黑" panose="020B0503020204020204" pitchFamily="34" charset="-122"/>
              </a:rPr>
              <a:t>思路</a:t>
            </a:r>
            <a:r>
              <a:rPr lang="zh-CN" altLang="en-US" dirty="0">
                <a:latin typeface="微软雅黑" panose="020B0503020204020204" pitchFamily="34" charset="-122"/>
                <a:ea typeface="微软雅黑" panose="020B0503020204020204" pitchFamily="34" charset="-122"/>
              </a:rPr>
              <a:t>决定成功的出路</a:t>
            </a:r>
            <a:endParaRPr lang="zh-CN" altLang="en-US" dirty="0">
              <a:latin typeface="微软雅黑" panose="020B0503020204020204" pitchFamily="34" charset="-122"/>
              <a:ea typeface="微软雅黑" panose="020B0503020204020204" pitchFamily="34" charset="-122"/>
            </a:endParaRPr>
          </a:p>
        </p:txBody>
      </p:sp>
      <p:sp>
        <p:nvSpPr>
          <p:cNvPr id="4" name="TextBox 15"/>
          <p:cNvSpPr txBox="1"/>
          <p:nvPr/>
        </p:nvSpPr>
        <p:spPr>
          <a:xfrm>
            <a:off x="1574801" y="2716737"/>
            <a:ext cx="3151825" cy="400110"/>
          </a:xfrm>
          <a:prstGeom prst="rect">
            <a:avLst/>
          </a:prstGeom>
          <a:noFill/>
        </p:spPr>
        <p:txBody>
          <a:bodyPr wrap="none" rtlCol="0">
            <a:spAutoFit/>
          </a:bodyPr>
          <a:lstStyle/>
          <a:p>
            <a:r>
              <a:rPr lang="en-US" altLang="zh-CN" sz="1000" b="0" dirty="0"/>
              <a:t>The height of our field of vision</a:t>
            </a:r>
            <a:endParaRPr lang="en-US" altLang="zh-CN" sz="1000" b="0" dirty="0"/>
          </a:p>
          <a:p>
            <a:r>
              <a:rPr lang="en-US" altLang="zh-CN" sz="1000" b="0" dirty="0"/>
              <a:t>Successful ideas determine the success of the outlet</a:t>
            </a:r>
            <a:endParaRPr lang="zh-CN" altLang="en-US" sz="1000" b="0" dirty="0">
              <a:latin typeface="方正大标宋简体" panose="02010601030101010101" pitchFamily="2" charset="-122"/>
              <a:ea typeface="方正大标宋简体" panose="02010601030101010101" pitchFamily="2" charset="-122"/>
            </a:endParaRPr>
          </a:p>
        </p:txBody>
      </p:sp>
      <p:grpSp>
        <p:nvGrpSpPr>
          <p:cNvPr id="5" name="组合 4"/>
          <p:cNvGrpSpPr/>
          <p:nvPr/>
        </p:nvGrpSpPr>
        <p:grpSpPr>
          <a:xfrm>
            <a:off x="4159771" y="1562100"/>
            <a:ext cx="313598" cy="593725"/>
            <a:chOff x="4355976" y="1562228"/>
            <a:chExt cx="251365" cy="593725"/>
          </a:xfrm>
        </p:grpSpPr>
        <p:pic>
          <p:nvPicPr>
            <p:cNvPr id="6" name="Picture 3" descr="C:\Users\Administrator\Desktop\9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562228"/>
              <a:ext cx="244475" cy="5937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0"/>
            <p:cNvSpPr txBox="1"/>
            <p:nvPr/>
          </p:nvSpPr>
          <p:spPr>
            <a:xfrm>
              <a:off x="4360642" y="1584163"/>
              <a:ext cx="246699" cy="502702"/>
            </a:xfrm>
            <a:prstGeom prst="rect">
              <a:avLst/>
            </a:prstGeom>
            <a:noFill/>
          </p:spPr>
          <p:txBody>
            <a:bodyPr vert="eaVert" wrap="none" rtlCol="0">
              <a:spAutoFit/>
            </a:bodyPr>
            <a:lstStyle/>
            <a:p>
              <a:r>
                <a:rPr lang="zh-CN" altLang="en-US" sz="800" b="0" dirty="0">
                  <a:solidFill>
                    <a:schemeClr val="bg1"/>
                  </a:solidFill>
                  <a:latin typeface="微软雅黑" panose="020B0503020204020204" pitchFamily="34" charset="-122"/>
                  <a:ea typeface="微软雅黑" panose="020B0503020204020204" pitchFamily="34" charset="-122"/>
                </a:rPr>
                <a:t>领航未来</a:t>
              </a:r>
              <a:endParaRPr lang="zh-CN" altLang="en-US" sz="800" b="0"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bwMode="auto">
          <a:xfrm>
            <a:off x="-8869628" y="3369991"/>
            <a:ext cx="8856318" cy="3352800"/>
          </a:xfrm>
          <a:prstGeom prst="rect">
            <a:avLst/>
          </a:prstGeom>
          <a:blipFill dpi="0" rotWithShape="1">
            <a:blip r:embed="rId3">
              <a:alphaModFix amt="62000"/>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Arial" panose="020B0604020202020204" pitchFamily="34" charset="0"/>
            </a:endParaRPr>
          </a:p>
        </p:txBody>
      </p:sp>
      <p:sp>
        <p:nvSpPr>
          <p:cNvPr id="9" name="矩形 8"/>
          <p:cNvSpPr/>
          <p:nvPr/>
        </p:nvSpPr>
        <p:spPr bwMode="auto">
          <a:xfrm>
            <a:off x="-5664200" y="3397205"/>
            <a:ext cx="6172200" cy="2649664"/>
          </a:xfrm>
          <a:prstGeom prst="rect">
            <a:avLst/>
          </a:prstGeom>
          <a:blipFill>
            <a:blip r:embed="rId3">
              <a:alphaModFix amt="62000"/>
            </a:blip>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Arial" panose="020B0604020202020204" pitchFamily="34" charset="0"/>
            </a:endParaRPr>
          </a:p>
        </p:txBody>
      </p:sp>
      <p:sp>
        <p:nvSpPr>
          <p:cNvPr id="10" name="文本框 9"/>
          <p:cNvSpPr txBox="1"/>
          <p:nvPr/>
        </p:nvSpPr>
        <p:spPr>
          <a:xfrm>
            <a:off x="812800" y="344228"/>
            <a:ext cx="2507418" cy="523220"/>
          </a:xfrm>
          <a:prstGeom prst="rect">
            <a:avLst/>
          </a:prstGeom>
          <a:noFill/>
        </p:spPr>
        <p:txBody>
          <a:bodyPr wrap="none" rtlCol="0">
            <a:spAutoFit/>
          </a:bodyPr>
          <a:lstStyle/>
          <a:p>
            <a:r>
              <a:rPr lang="en-US" altLang="zh-CN" sz="2800" dirty="0">
                <a:solidFill>
                  <a:schemeClr val="bg1">
                    <a:lumMod val="85000"/>
                  </a:schemeClr>
                </a:solidFill>
                <a:latin typeface="时尚中黑简体" panose="01010104010101010101" pitchFamily="2" charset="-122"/>
                <a:ea typeface="时尚中黑简体" panose="01010104010101010101" pitchFamily="2" charset="-122"/>
              </a:rPr>
              <a:t>LOGO</a:t>
            </a:r>
            <a:r>
              <a:rPr lang="zh-CN" altLang="en-US" sz="2800" dirty="0">
                <a:solidFill>
                  <a:schemeClr val="bg1">
                    <a:lumMod val="85000"/>
                  </a:schemeClr>
                </a:solidFill>
                <a:latin typeface="时尚中黑简体" panose="01010104010101010101" pitchFamily="2" charset="-122"/>
                <a:ea typeface="时尚中黑简体" panose="01010104010101010101" pitchFamily="2" charset="-122"/>
              </a:rPr>
              <a:t>某某企业</a:t>
            </a:r>
            <a:endParaRPr lang="zh-CN" altLang="en-US" sz="2800" dirty="0">
              <a:solidFill>
                <a:schemeClr val="bg1">
                  <a:lumMod val="85000"/>
                </a:schemeClr>
              </a:solidFill>
              <a:latin typeface="时尚中黑简体" panose="01010104010101010101" pitchFamily="2" charset="-122"/>
              <a:ea typeface="时尚中黑简体" panose="01010104010101010101" pitchFamily="2" charset="-122"/>
            </a:endParaRPr>
          </a:p>
        </p:txBody>
      </p:sp>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56400" y="32657"/>
            <a:ext cx="3472045" cy="2443843"/>
          </a:xfrm>
          <a:prstGeom prst="rect">
            <a:avLst/>
          </a:prstGeom>
          <a:noFill/>
          <a:extLst>
            <a:ext uri="{909E8E84-426E-40DD-AFC4-6F175D3DCCD1}">
              <a14:hiddenFill xmlns:a14="http://schemas.microsoft.com/office/drawing/2010/main">
                <a:solidFill>
                  <a:srgbClr val="FFFFFF"/>
                </a:solidFill>
              </a14:hiddenFill>
            </a:ext>
          </a:extLst>
        </p:spPr>
      </p:pic>
      <p:pic>
        <p:nvPicPr>
          <p:cNvPr id="12" name="雅尼 - with an orchid - yanni">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3361135" y="6274389"/>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2" repeatCount="200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0" fill="hold"/>
                                        <p:tgtEl>
                                          <p:spTgt spid="9"/>
                                        </p:tgtEl>
                                        <p:attrNameLst>
                                          <p:attrName>ppt_x</p:attrName>
                                        </p:attrNameLst>
                                      </p:cBhvr>
                                      <p:tavLst>
                                        <p:tav tm="0">
                                          <p:val>
                                            <p:strVal val="1+#ppt_w/2"/>
                                          </p:val>
                                        </p:tav>
                                        <p:tav tm="100000">
                                          <p:val>
                                            <p:strVal val="#ppt_x"/>
                                          </p:val>
                                        </p:tav>
                                      </p:tavLst>
                                    </p:anim>
                                    <p:anim calcmode="lin" valueType="num">
                                      <p:cBhvr additive="base">
                                        <p:cTn id="10" dur="5000" fill="hold"/>
                                        <p:tgtEl>
                                          <p:spTgt spid="9"/>
                                        </p:tgtEl>
                                        <p:attrNameLst>
                                          <p:attrName>ppt_y</p:attrName>
                                        </p:attrNameLst>
                                      </p:cBhvr>
                                      <p:tavLst>
                                        <p:tav tm="0">
                                          <p:val>
                                            <p:strVal val="#ppt_y"/>
                                          </p:val>
                                        </p:tav>
                                        <p:tav tm="100000">
                                          <p:val>
                                            <p:strVal val="#ppt_y"/>
                                          </p:val>
                                        </p:tav>
                                      </p:tavLst>
                                    </p:anim>
                                  </p:childTnLst>
                                </p:cTn>
                              </p:par>
                              <p:par>
                                <p:cTn id="11" presetID="2" presetClass="entr" presetSubtype="2" repeatCount="2000" fill="hold" grpId="0" nodeType="withEffect">
                                  <p:stCondLst>
                                    <p:cond delay="22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0" fill="hold"/>
                                        <p:tgtEl>
                                          <p:spTgt spid="8"/>
                                        </p:tgtEl>
                                        <p:attrNameLst>
                                          <p:attrName>ppt_x</p:attrName>
                                        </p:attrNameLst>
                                      </p:cBhvr>
                                      <p:tavLst>
                                        <p:tav tm="0">
                                          <p:val>
                                            <p:strVal val="1+#ppt_w/2"/>
                                          </p:val>
                                        </p:tav>
                                        <p:tav tm="100000">
                                          <p:val>
                                            <p:strVal val="#ppt_x"/>
                                          </p:val>
                                        </p:tav>
                                      </p:tavLst>
                                    </p:anim>
                                    <p:anim calcmode="lin" valueType="num">
                                      <p:cBhvr additive="base">
                                        <p:cTn id="14" dur="5000" fill="hold"/>
                                        <p:tgtEl>
                                          <p:spTgt spid="8"/>
                                        </p:tgtEl>
                                        <p:attrNameLst>
                                          <p:attrName>ppt_y</p:attrName>
                                        </p:attrNameLst>
                                      </p:cBhvr>
                                      <p:tavLst>
                                        <p:tav tm="0">
                                          <p:val>
                                            <p:strVal val="#ppt_y"/>
                                          </p:val>
                                        </p:tav>
                                        <p:tav tm="100000">
                                          <p:val>
                                            <p:strVal val="#ppt_y"/>
                                          </p:val>
                                        </p:tav>
                                      </p:tavLst>
                                    </p:anim>
                                  </p:childTnLst>
                                </p:cTn>
                              </p:par>
                              <p:par>
                                <p:cTn id="15" presetID="0" presetClass="path" presetSubtype="0" accel="50000" decel="50000" fill="hold" nodeType="withEffect">
                                  <p:stCondLst>
                                    <p:cond delay="0"/>
                                  </p:stCondLst>
                                  <p:childTnLst>
                                    <p:animMotion origin="layout" path="M 0.00016 -0.00056 C -0.08031 -0.00472 -0.24656 0.19611 -0.38234 0.16389 C -0.51797 0.13194 -0.70703 -0.065 -0.81453 -0.19361 C -0.92156 -0.32306 -0.9625 -0.51695 -1.02734 -0.61111 C -1.09094 -0.70667 -1.14578 -0.86972 -1.17438 -0.92611 " pathEditMode="relative" rAng="20940000" ptsTypes="AAAAA">
                                      <p:cBhvr>
                                        <p:cTn id="16" dur="3000" spd="-100000" fill="hold"/>
                                        <p:tgtEl>
                                          <p:spTgt spid="11"/>
                                        </p:tgtEl>
                                        <p:attrNameLst>
                                          <p:attrName>ppt_x</p:attrName>
                                          <p:attrName>ppt_y</p:attrName>
                                        </p:attrNameLst>
                                      </p:cBhvr>
                                      <p:rCtr x="-58438" y="-43528"/>
                                    </p:animMotion>
                                  </p:childTnLst>
                                  <p:subTnLst>
                                    <p:audio>
                                      <p:cMediaNode>
                                        <p:cTn display="0" masterRel="sameClick">
                                          <p:stCondLst>
                                            <p:cond evt="begin" delay="0">
                                              <p:tn val="15"/>
                                            </p:cond>
                                          </p:stCondLst>
                                          <p:endCondLst>
                                            <p:cond evt="onStopAudio" delay="0">
                                              <p:tgtEl>
                                                <p:sldTgt/>
                                              </p:tgtEl>
                                            </p:cond>
                                          </p:endCondLst>
                                        </p:cTn>
                                        <p:tgtEl>
                                          <p:sndTgt r:embed="rId8" name="鹰叫 - 铃声.wav"/>
                                        </p:tgtEl>
                                      </p:cMediaNode>
                                    </p:audio>
                                  </p:subTnLst>
                                </p:cTn>
                              </p:par>
                              <p:par>
                                <p:cTn id="17" presetID="23" presetClass="entr" presetSubtype="36" fill="hold" grpId="0" nodeType="withEffect">
                                  <p:stCondLst>
                                    <p:cond delay="3100"/>
                                  </p:stCondLst>
                                  <p:iterate type="lt">
                                    <p:tmPct val="10000"/>
                                  </p:iterate>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strVal val="(6*min(max(#ppt_w*#ppt_h,.3),1)-7.4)/-.7*#ppt_w"/>
                                          </p:val>
                                        </p:tav>
                                        <p:tav tm="100000">
                                          <p:val>
                                            <p:strVal val="#ppt_w"/>
                                          </p:val>
                                        </p:tav>
                                      </p:tavLst>
                                    </p:anim>
                                    <p:anim calcmode="lin" valueType="num">
                                      <p:cBhvr>
                                        <p:cTn id="20" dur="500" fill="hold"/>
                                        <p:tgtEl>
                                          <p:spTgt spid="3"/>
                                        </p:tgtEl>
                                        <p:attrNameLst>
                                          <p:attrName>ppt_h</p:attrName>
                                        </p:attrNameLst>
                                      </p:cBhvr>
                                      <p:tavLst>
                                        <p:tav tm="0">
                                          <p:val>
                                            <p:strVal val="(6*min(max(#ppt_w*#ppt_h,.3),1)-7.4)/-.7*#ppt_h"/>
                                          </p:val>
                                        </p:tav>
                                        <p:tav tm="100000">
                                          <p:val>
                                            <p:strVal val="#ppt_h"/>
                                          </p:val>
                                        </p:tav>
                                      </p:tavLst>
                                    </p:anim>
                                    <p:anim calcmode="lin" valueType="num">
                                      <p:cBhvr>
                                        <p:cTn id="21" dur="500" fill="hold"/>
                                        <p:tgtEl>
                                          <p:spTgt spid="3"/>
                                        </p:tgtEl>
                                        <p:attrNameLst>
                                          <p:attrName>ppt_x</p:attrName>
                                        </p:attrNameLst>
                                      </p:cBhvr>
                                      <p:tavLst>
                                        <p:tav tm="0">
                                          <p:val>
                                            <p:fltVal val="0.5"/>
                                          </p:val>
                                        </p:tav>
                                        <p:tav tm="100000">
                                          <p:val>
                                            <p:strVal val="#ppt_x"/>
                                          </p:val>
                                        </p:tav>
                                      </p:tavLst>
                                    </p:anim>
                                    <p:anim calcmode="lin" valueType="num">
                                      <p:cBhvr>
                                        <p:cTn id="22" dur="500" fill="hold"/>
                                        <p:tgtEl>
                                          <p:spTgt spid="3"/>
                                        </p:tgtEl>
                                        <p:attrNameLst>
                                          <p:attrName>ppt_y</p:attrName>
                                        </p:attrNameLst>
                                      </p:cBhvr>
                                      <p:tavLst>
                                        <p:tav tm="0">
                                          <p:val>
                                            <p:strVal val="1+(6*min(max(#ppt_w*#ppt_h,.3),1)-7.4)/-.7*#ppt_h/2"/>
                                          </p:val>
                                        </p:tav>
                                        <p:tav tm="100000">
                                          <p:val>
                                            <p:strVal val="#ppt_y"/>
                                          </p:val>
                                        </p:tav>
                                      </p:tavLst>
                                    </p:anim>
                                  </p:childTnLst>
                                </p:cTn>
                              </p:par>
                              <p:par>
                                <p:cTn id="23" presetID="10" presetClass="entr" presetSubtype="0" fill="hold" grpId="0" nodeType="withEffect">
                                  <p:stCondLst>
                                    <p:cond delay="39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390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500"/>
                                        <p:tgtEl>
                                          <p:spTgt spid="10">
                                            <p:txEl>
                                              <p:pRg st="0" end="0"/>
                                            </p:txEl>
                                          </p:spTgt>
                                        </p:tgtEl>
                                      </p:cBhvr>
                                    </p:animEffect>
                                  </p:childTnLst>
                                </p:cTn>
                              </p:par>
                              <p:par>
                                <p:cTn id="29" presetID="23" presetClass="entr" presetSubtype="32" fill="hold" nodeType="withEffect">
                                  <p:stCondLst>
                                    <p:cond delay="4400"/>
                                  </p:stCondLst>
                                  <p:iterate type="lt">
                                    <p:tmPct val="10000"/>
                                  </p:iterate>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strVal val="4*#ppt_w"/>
                                          </p:val>
                                        </p:tav>
                                        <p:tav tm="100000">
                                          <p:val>
                                            <p:strVal val="#ppt_w"/>
                                          </p:val>
                                        </p:tav>
                                      </p:tavLst>
                                    </p:anim>
                                    <p:anim calcmode="lin" valueType="num">
                                      <p:cBhvr>
                                        <p:cTn id="32"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repeatCount="indefinite" fill="hold" display="0">
                  <p:stCondLst>
                    <p:cond delay="indefinite"/>
                  </p:stCondLst>
                  <p:endCondLst>
                    <p:cond evt="onStopAudio" delay="0">
                      <p:tgtEl>
                        <p:sldTgt/>
                      </p:tgtEl>
                    </p:cond>
                  </p:endCondLst>
                </p:cTn>
                <p:tgtEl>
                  <p:spTgt spid="12"/>
                </p:tgtEl>
              </p:cMediaNode>
            </p:audio>
          </p:childTnLst>
        </p:cTn>
      </p:par>
    </p:tnLst>
    <p:bldLst>
      <p:bldP spid="3" grpId="0"/>
      <p:bldP spid="4" grpId="0"/>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1867959" y="3173237"/>
            <a:ext cx="497417" cy="546806"/>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00" strike="noStrike" noProof="1">
              <a:solidFill>
                <a:prstClr val="white"/>
              </a:solidFill>
            </a:endParaRPr>
          </a:p>
        </p:txBody>
      </p:sp>
      <p:sp>
        <p:nvSpPr>
          <p:cNvPr id="4" name="矩形 3"/>
          <p:cNvSpPr/>
          <p:nvPr/>
        </p:nvSpPr>
        <p:spPr>
          <a:xfrm>
            <a:off x="2360083" y="3175000"/>
            <a:ext cx="7799917" cy="5485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49999" tIns="0" rIns="149999" bIns="0" anchor="ctr"/>
          <a:lstStyle/>
          <a:p>
            <a:pPr algn="ctr" fontAlgn="base">
              <a:defRPr/>
            </a:pPr>
            <a:r>
              <a:rPr lang="en-US" altLang="zh-CN" sz="2335"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endParaRPr lang="en-US" altLang="zh-CN" sz="2335"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endParaRPr>
          </a:p>
        </p:txBody>
      </p:sp>
      <p:sp>
        <p:nvSpPr>
          <p:cNvPr id="7" name="矩形 6"/>
          <p:cNvSpPr/>
          <p:nvPr/>
        </p:nvSpPr>
        <p:spPr>
          <a:xfrm>
            <a:off x="0" y="2536473"/>
            <a:ext cx="7761111" cy="6455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665" strike="noStrike" spc="200" noProof="1"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2665" strike="noStrike" spc="200" noProof="1" dirty="0" smtClean="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000"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endParaRPr sz="2000"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直角三角形 5"/>
          <p:cNvSpPr/>
          <p:nvPr/>
        </p:nvSpPr>
        <p:spPr>
          <a:xfrm>
            <a:off x="7759348" y="2532944"/>
            <a:ext cx="712611" cy="649111"/>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00" strike="noStrike" noProof="1">
              <a:solidFill>
                <a:prstClr val="white"/>
              </a:solidFill>
            </a:endParaRPr>
          </a:p>
        </p:txBody>
      </p:sp>
      <p:sp>
        <p:nvSpPr>
          <p:cNvPr id="15365" name="矩形 11"/>
          <p:cNvSpPr/>
          <p:nvPr/>
        </p:nvSpPr>
        <p:spPr>
          <a:xfrm>
            <a:off x="2203098" y="3266723"/>
            <a:ext cx="5753806" cy="1411111"/>
          </a:xfrm>
          <a:prstGeom prst="rect">
            <a:avLst/>
          </a:prstGeom>
          <a:noFill/>
          <a:ln w="25400">
            <a:noFill/>
          </a:ln>
        </p:spPr>
        <p:txBody>
          <a:bodyPr anchor="ctr"/>
          <a:p>
            <a:pPr>
              <a:lnSpc>
                <a:spcPts val="2400"/>
              </a:lnSpc>
            </a:pPr>
            <a:r>
              <a:rPr lang="en-US" altLang="zh-CN" sz="1000" dirty="0">
                <a:solidFill>
                  <a:srgbClr val="4A452A"/>
                </a:solidFill>
                <a:latin typeface="微软雅黑" panose="020B0503020204020204" pitchFamily="34" charset="-122"/>
                <a:ea typeface="微软雅黑" panose="020B0503020204020204" pitchFamily="34" charset="-122"/>
              </a:rPr>
              <a:t> </a:t>
            </a:r>
            <a:endParaRPr lang="en-US" altLang="zh-CN" sz="1000" dirty="0">
              <a:solidFill>
                <a:srgbClr val="4A452A"/>
              </a:solidFill>
              <a:latin typeface="微软雅黑" panose="020B0503020204020204" pitchFamily="34" charset="-122"/>
              <a:ea typeface="微软雅黑" panose="020B0503020204020204" pitchFamily="34" charset="-122"/>
            </a:endParaRPr>
          </a:p>
        </p:txBody>
      </p:sp>
      <p:pic>
        <p:nvPicPr>
          <p:cNvPr id="15366" name="图片 4" descr="logo">
            <a:hlinkClick r:id="rId1" action="ppaction://hlinkfile"/>
          </p:cNvPr>
          <p:cNvPicPr>
            <a:picLocks noChangeAspect="1"/>
          </p:cNvPicPr>
          <p:nvPr/>
        </p:nvPicPr>
        <p:blipFill>
          <a:blip r:embed="rId2"/>
          <a:stretch>
            <a:fillRect/>
          </a:stretch>
        </p:blipFill>
        <p:spPr>
          <a:xfrm>
            <a:off x="2767543" y="703793"/>
            <a:ext cx="4624917" cy="1067153"/>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7012" y="1721604"/>
            <a:ext cx="3071388" cy="3498096"/>
          </a:xfrm>
          <a:prstGeom prst="rect">
            <a:avLst/>
          </a:prstGeom>
          <a:ln>
            <a:noFill/>
          </a:ln>
          <a:effectLst>
            <a:outerShdw blurRad="63500" sx="99000" sy="99000" algn="ctr" rotWithShape="0">
              <a:prstClr val="black">
                <a:alpha val="96000"/>
              </a:prstClr>
            </a:outerShdw>
          </a:effectLst>
        </p:spPr>
      </p:pic>
      <p:sp>
        <p:nvSpPr>
          <p:cNvPr id="6" name="TextBox 5"/>
          <p:cNvSpPr txBox="1"/>
          <p:nvPr/>
        </p:nvSpPr>
        <p:spPr>
          <a:xfrm>
            <a:off x="4503936" y="1765320"/>
            <a:ext cx="4690864" cy="2862322"/>
          </a:xfrm>
          <a:prstGeom prst="rect">
            <a:avLst/>
          </a:prstGeom>
          <a:noFill/>
        </p:spPr>
        <p:txBody>
          <a:bodyPr wrap="square" rtlCol="0">
            <a:spAutoFit/>
          </a:bodyPr>
          <a:lstStyle/>
          <a:p>
            <a:pPr>
              <a:lnSpc>
                <a:spcPct val="150000"/>
              </a:lnSpc>
            </a:pPr>
            <a:r>
              <a:rPr lang="zh-CN" altLang="en-US" sz="2000" b="0" baseline="-25000" dirty="0">
                <a:solidFill>
                  <a:srgbClr val="000000"/>
                </a:solidFill>
                <a:latin typeface="黑体" panose="02010609060101010101" pitchFamily="49" charset="-122"/>
                <a:ea typeface="黑体" panose="02010609060101010101" pitchFamily="49" charset="-122"/>
              </a:rPr>
              <a:t>点击输入你想输入的文字内容点击输入你想输入的文字内容点击输入你想输入的文字内容！</a:t>
            </a:r>
            <a:endParaRPr lang="en-US" altLang="zh-CN" sz="2000" b="0" baseline="-25000" dirty="0">
              <a:solidFill>
                <a:srgbClr val="000000"/>
              </a:solidFill>
              <a:latin typeface="黑体" panose="02010609060101010101" pitchFamily="49" charset="-122"/>
              <a:ea typeface="黑体" panose="02010609060101010101" pitchFamily="49" charset="-122"/>
            </a:endParaRPr>
          </a:p>
          <a:p>
            <a:pPr>
              <a:lnSpc>
                <a:spcPct val="150000"/>
              </a:lnSpc>
            </a:pPr>
            <a:r>
              <a:rPr lang="zh-CN" altLang="en-US" sz="2000" b="0" baseline="-25000" dirty="0">
                <a:solidFill>
                  <a:srgbClr val="000000"/>
                </a:solidFill>
                <a:latin typeface="黑体" panose="02010609060101010101" pitchFamily="49" charset="-122"/>
                <a:ea typeface="黑体" panose="02010609060101010101" pitchFamily="49" charset="-122"/>
              </a:rPr>
              <a:t>    点击输入你想输入的文字内容点击输入你想输入的文字内容点击输入你想输入的文字内容击输入你想输入的文字内容点击输入你想输入的文字内容！</a:t>
            </a:r>
            <a:endParaRPr lang="en-US" altLang="zh-CN" sz="2000" b="0" baseline="-25000" dirty="0">
              <a:solidFill>
                <a:srgbClr val="000000"/>
              </a:solidFill>
              <a:latin typeface="黑体" panose="02010609060101010101" pitchFamily="49" charset="-122"/>
              <a:ea typeface="黑体" panose="02010609060101010101" pitchFamily="49" charset="-122"/>
            </a:endParaRPr>
          </a:p>
          <a:p>
            <a:endParaRPr lang="en-US" altLang="zh-CN" sz="2400" b="0" baseline="-25000" dirty="0">
              <a:solidFill>
                <a:srgbClr val="000000"/>
              </a:solidFill>
            </a:endParaRPr>
          </a:p>
          <a:p>
            <a:r>
              <a:rPr lang="en-US" altLang="zh-CN" sz="2400" b="0" baseline="-25000" dirty="0"/>
              <a:t>       </a:t>
            </a:r>
            <a:r>
              <a:rPr lang="en-US" altLang="zh-CN" b="0" baseline="-25000" dirty="0" smtClean="0"/>
              <a:t>Click to enter the text you want to enter click input text you want to enter the input you want to click on text input</a:t>
            </a:r>
            <a:endParaRPr lang="en-US" altLang="zh-CN" b="0" baseline="-25000" dirty="0" smtClean="0"/>
          </a:p>
          <a:p>
            <a:r>
              <a:rPr lang="en-US" altLang="zh-CN" b="0" baseline="-25000" dirty="0" smtClean="0"/>
              <a:t>        Click to enter the text you want to enter click input text you want to enter click input text you want to enter click on the entry you want to enter the text</a:t>
            </a:r>
            <a:endParaRPr lang="zh-CN" altLang="en-US" b="0" baseline="-25000" dirty="0" smtClean="0"/>
          </a:p>
        </p:txBody>
      </p:sp>
      <p:grpSp>
        <p:nvGrpSpPr>
          <p:cNvPr id="11" name="组合 10"/>
          <p:cNvGrpSpPr/>
          <p:nvPr/>
        </p:nvGrpSpPr>
        <p:grpSpPr>
          <a:xfrm>
            <a:off x="1533704" y="3467100"/>
            <a:ext cx="193496" cy="441714"/>
            <a:chOff x="5738304" y="535478"/>
            <a:chExt cx="273857" cy="828627"/>
          </a:xfrm>
          <a:solidFill>
            <a:srgbClr val="FF0000"/>
          </a:solidFill>
        </p:grpSpPr>
        <p:sp>
          <p:nvSpPr>
            <p:cNvPr id="10" name="五边形 9"/>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5"/>
          <p:cNvSpPr txBox="1"/>
          <p:nvPr/>
        </p:nvSpPr>
        <p:spPr>
          <a:xfrm>
            <a:off x="450384" y="571500"/>
            <a:ext cx="2287806"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smtClean="0">
                <a:solidFill>
                  <a:schemeClr val="accent1"/>
                </a:solidFill>
                <a:latin typeface="微软雅黑" panose="020B0503020204020204" pitchFamily="34" charset="-122"/>
                <a:ea typeface="微软雅黑" panose="020B0503020204020204" pitchFamily="34" charset="-122"/>
              </a:rPr>
              <a:t>地理位置</a:t>
            </a:r>
            <a:endParaRPr lang="zh-CN" altLang="en-US" sz="3200" dirty="0">
              <a:solidFill>
                <a:schemeClr val="accent1"/>
              </a:solidFill>
              <a:latin typeface="微软雅黑" panose="020B0503020204020204" pitchFamily="34" charset="-122"/>
              <a:ea typeface="微软雅黑" panose="020B0503020204020204" pitchFamily="34" charset="-122"/>
            </a:endParaRPr>
          </a:p>
        </p:txBody>
      </p:sp>
      <p:sp>
        <p:nvSpPr>
          <p:cNvPr id="9" name="TextBox 6"/>
          <p:cNvSpPr txBox="1"/>
          <p:nvPr/>
        </p:nvSpPr>
        <p:spPr>
          <a:xfrm>
            <a:off x="1059364" y="1050969"/>
            <a:ext cx="1253869" cy="400110"/>
          </a:xfrm>
          <a:prstGeom prst="rect">
            <a:avLst/>
          </a:prstGeom>
          <a:noFill/>
        </p:spPr>
        <p:txBody>
          <a:bodyPr wrap="none" rtlCol="0">
            <a:spAutoFit/>
          </a:bodyPr>
          <a:lstStyle/>
          <a:p>
            <a:r>
              <a:rPr lang="en-US" altLang="zh-CN" sz="2000" dirty="0" smtClean="0">
                <a:solidFill>
                  <a:srgbClr val="A6A6A6"/>
                </a:solidFill>
              </a:rPr>
              <a:t>Location</a:t>
            </a:r>
            <a:endParaRPr lang="zh-CN" altLang="en-US" sz="2000" dirty="0">
              <a:solidFill>
                <a:srgbClr val="A6A6A6"/>
              </a:solidFill>
            </a:endParaRPr>
          </a:p>
        </p:txBody>
      </p:sp>
      <p:cxnSp>
        <p:nvCxnSpPr>
          <p:cNvPr id="12" name="直接连接符 11"/>
          <p:cNvCxnSpPr/>
          <p:nvPr/>
        </p:nvCxnSpPr>
        <p:spPr>
          <a:xfrm>
            <a:off x="560812" y="1548330"/>
            <a:ext cx="8405388" cy="21448"/>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6" name="TextBox 12"/>
          <p:cNvSpPr txBox="1"/>
          <p:nvPr/>
        </p:nvSpPr>
        <p:spPr>
          <a:xfrm>
            <a:off x="1752481" y="3509546"/>
            <a:ext cx="1727319" cy="338554"/>
          </a:xfrm>
          <a:prstGeom prst="rect">
            <a:avLst/>
          </a:prstGeom>
          <a:noFill/>
        </p:spPr>
        <p:txBody>
          <a:bodyPr wrap="square" rtlCol="0">
            <a:spAutoFit/>
          </a:bodyPr>
          <a:lstStyle/>
          <a:p>
            <a:r>
              <a:rPr lang="zh-CN" altLang="en-US" sz="1600" dirty="0" smtClean="0">
                <a:solidFill>
                  <a:srgbClr val="C00000"/>
                </a:solidFill>
                <a:latin typeface="微软雅黑" panose="020B0503020204020204" pitchFamily="34" charset="-122"/>
                <a:ea typeface="微软雅黑" panose="020B0503020204020204" pitchFamily="34" charset="-122"/>
              </a:rPr>
              <a:t>公司位置</a:t>
            </a:r>
            <a:endParaRPr lang="zh-CN" altLang="en-US" sz="1600" dirty="0">
              <a:solidFill>
                <a:srgbClr val="C00000"/>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7504" y="410704"/>
            <a:ext cx="1607696" cy="1072320"/>
          </a:xfrm>
          <a:prstGeom prst="rect">
            <a:avLst/>
          </a:prstGeom>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702" y="385813"/>
            <a:ext cx="1886098" cy="1252487"/>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2741" y="383355"/>
            <a:ext cx="1538659" cy="1153994"/>
          </a:xfrm>
          <a:prstGeom prst="rect">
            <a:avLst/>
          </a:prstGeom>
        </p:spPr>
      </p:pic>
    </p:spTree>
  </p:cSld>
  <p:clrMapOvr>
    <a:masterClrMapping/>
  </p:clrMapOvr>
  <p:transition spd="med" advClick="0"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15"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500"/>
                                </p:stCondLst>
                                <p:childTnLst>
                                  <p:par>
                                    <p:cTn id="24" presetID="12" presetClass="entr" presetSubtype="2"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p:tgtEl>
                                              <p:spTgt spid="18"/>
                                            </p:tgtEl>
                                            <p:attrNameLst>
                                              <p:attrName>ppt_x</p:attrName>
                                            </p:attrNameLst>
                                          </p:cBhvr>
                                          <p:tavLst>
                                            <p:tav tm="0">
                                              <p:val>
                                                <p:strVal val="#ppt_x+#ppt_w*1.125000"/>
                                              </p:val>
                                            </p:tav>
                                            <p:tav tm="100000">
                                              <p:val>
                                                <p:strVal val="#ppt_x"/>
                                              </p:val>
                                            </p:tav>
                                          </p:tavLst>
                                        </p:anim>
                                        <p:animEffect transition="in" filter="wipe(left)">
                                          <p:cBhvr>
                                            <p:cTn id="27" dur="500"/>
                                            <p:tgtEl>
                                              <p:spTgt spid="18"/>
                                            </p:tgtEl>
                                          </p:cBhvr>
                                        </p:animEffect>
                                      </p:childTnLst>
                                    </p:cTn>
                                  </p:par>
                                </p:childTnLst>
                              </p:cTn>
                            </p:par>
                            <p:par>
                              <p:cTn id="28" fill="hold">
                                <p:stCondLst>
                                  <p:cond delay="2000"/>
                                </p:stCondLst>
                                <p:childTnLst>
                                  <p:par>
                                    <p:cTn id="29" presetID="12" presetClass="entr" presetSubtype="2"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ppt_x</p:attrName>
                                            </p:attrNameLst>
                                          </p:cBhvr>
                                          <p:tavLst>
                                            <p:tav tm="0">
                                              <p:val>
                                                <p:strVal val="#ppt_x+#ppt_w*1.125000"/>
                                              </p:val>
                                            </p:tav>
                                            <p:tav tm="100000">
                                              <p:val>
                                                <p:strVal val="#ppt_x"/>
                                              </p:val>
                                            </p:tav>
                                          </p:tavLst>
                                        </p:anim>
                                        <p:animEffect transition="in" filter="wipe(left)">
                                          <p:cBhvr>
                                            <p:cTn id="32" dur="500"/>
                                            <p:tgtEl>
                                              <p:spTgt spid="19"/>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3000"/>
                                </p:stCondLst>
                                <p:childTnLst>
                                  <p:par>
                                    <p:cTn id="38" presetID="2" presetClass="entr" presetSubtype="1" fill="hold" nodeType="afterEffect" p14:presetBounceEnd="52000">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14:bounceEnd="52000">
                                          <p:cBhvr additive="base">
                                            <p:cTn id="40" dur="500" fill="hold"/>
                                            <p:tgtEl>
                                              <p:spTgt spid="11"/>
                                            </p:tgtEl>
                                            <p:attrNameLst>
                                              <p:attrName>ppt_x</p:attrName>
                                            </p:attrNameLst>
                                          </p:cBhvr>
                                          <p:tavLst>
                                            <p:tav tm="0">
                                              <p:val>
                                                <p:strVal val="#ppt_x"/>
                                              </p:val>
                                            </p:tav>
                                            <p:tav tm="100000">
                                              <p:val>
                                                <p:strVal val="#ppt_x"/>
                                              </p:val>
                                            </p:tav>
                                          </p:tavLst>
                                        </p:anim>
                                        <p:anim calcmode="lin" valueType="num" p14:bounceEnd="52000">
                                          <p:cBhvr additive="base">
                                            <p:cTn id="41" dur="500" fill="hold"/>
                                            <p:tgtEl>
                                              <p:spTgt spid="11"/>
                                            </p:tgtEl>
                                            <p:attrNameLst>
                                              <p:attrName>ppt_y</p:attrName>
                                            </p:attrNameLst>
                                          </p:cBhvr>
                                          <p:tavLst>
                                            <p:tav tm="0">
                                              <p:val>
                                                <p:strVal val="0-#ppt_h/2"/>
                                              </p:val>
                                            </p:tav>
                                            <p:tav tm="100000">
                                              <p:val>
                                                <p:strVal val="#ppt_y"/>
                                              </p:val>
                                            </p:tav>
                                          </p:tavLst>
                                        </p:anim>
                                      </p:childTnLst>
                                    </p:cTn>
                                  </p:par>
                                  <p:par>
                                    <p:cTn id="42" presetID="3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800" decel="100000"/>
                                            <p:tgtEl>
                                              <p:spTgt spid="16"/>
                                            </p:tgtEl>
                                          </p:cBhvr>
                                        </p:animEffect>
                                        <p:anim calcmode="lin" valueType="num">
                                          <p:cBhvr>
                                            <p:cTn id="45" dur="800" decel="100000" fill="hold"/>
                                            <p:tgtEl>
                                              <p:spTgt spid="16"/>
                                            </p:tgtEl>
                                            <p:attrNameLst>
                                              <p:attrName>style.rotation</p:attrName>
                                            </p:attrNameLst>
                                          </p:cBhvr>
                                          <p:tavLst>
                                            <p:tav tm="0">
                                              <p:val>
                                                <p:fltVal val="-90"/>
                                              </p:val>
                                            </p:tav>
                                            <p:tav tm="100000">
                                              <p:val>
                                                <p:fltVal val="0"/>
                                              </p:val>
                                            </p:tav>
                                          </p:tavLst>
                                        </p:anim>
                                        <p:anim calcmode="lin" valueType="num">
                                          <p:cBhvr>
                                            <p:cTn id="46" dur="800" decel="100000" fill="hold"/>
                                            <p:tgtEl>
                                              <p:spTgt spid="16"/>
                                            </p:tgtEl>
                                            <p:attrNameLst>
                                              <p:attrName>ppt_x</p:attrName>
                                            </p:attrNameLst>
                                          </p:cBhvr>
                                          <p:tavLst>
                                            <p:tav tm="0">
                                              <p:val>
                                                <p:strVal val="#ppt_x+0.4"/>
                                              </p:val>
                                            </p:tav>
                                            <p:tav tm="100000">
                                              <p:val>
                                                <p:strVal val="#ppt_x-0.05"/>
                                              </p:val>
                                            </p:tav>
                                          </p:tavLst>
                                        </p:anim>
                                        <p:anim calcmode="lin" valueType="num">
                                          <p:cBhvr>
                                            <p:cTn id="47" dur="800" decel="100000" fill="hold"/>
                                            <p:tgtEl>
                                              <p:spTgt spid="16"/>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par>
                              <p:cTn id="50" fill="hold">
                                <p:stCondLst>
                                  <p:cond delay="350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6"/>
                                            </p:tgtEl>
                                            <p:attrNameLst>
                                              <p:attrName>style.visibility</p:attrName>
                                            </p:attrNameLst>
                                          </p:cBhvr>
                                          <p:to>
                                            <p:strVal val="visible"/>
                                          </p:to>
                                        </p:set>
                                        <p:anim calcmode="lin" valueType="num">
                                          <p:cBhvr>
                                            <p:cTn id="53" dur="3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6"/>
                                            </p:tgtEl>
                                            <p:attrNameLst>
                                              <p:attrName>ppt_y</p:attrName>
                                            </p:attrNameLst>
                                          </p:cBhvr>
                                          <p:tavLst>
                                            <p:tav tm="0">
                                              <p:val>
                                                <p:strVal val="#ppt_y"/>
                                              </p:val>
                                            </p:tav>
                                            <p:tav tm="100000">
                                              <p:val>
                                                <p:strVal val="#ppt_y"/>
                                              </p:val>
                                            </p:tav>
                                          </p:tavLst>
                                        </p:anim>
                                        <p:anim calcmode="lin" valueType="num">
                                          <p:cBhvr>
                                            <p:cTn id="55" dur="3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15"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500"/>
                                </p:stCondLst>
                                <p:childTnLst>
                                  <p:par>
                                    <p:cTn id="24" presetID="12" presetClass="entr" presetSubtype="2"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p:tgtEl>
                                              <p:spTgt spid="18"/>
                                            </p:tgtEl>
                                            <p:attrNameLst>
                                              <p:attrName>ppt_x</p:attrName>
                                            </p:attrNameLst>
                                          </p:cBhvr>
                                          <p:tavLst>
                                            <p:tav tm="0">
                                              <p:val>
                                                <p:strVal val="#ppt_x+#ppt_w*1.125000"/>
                                              </p:val>
                                            </p:tav>
                                            <p:tav tm="100000">
                                              <p:val>
                                                <p:strVal val="#ppt_x"/>
                                              </p:val>
                                            </p:tav>
                                          </p:tavLst>
                                        </p:anim>
                                        <p:animEffect transition="in" filter="wipe(left)">
                                          <p:cBhvr>
                                            <p:cTn id="27" dur="500"/>
                                            <p:tgtEl>
                                              <p:spTgt spid="18"/>
                                            </p:tgtEl>
                                          </p:cBhvr>
                                        </p:animEffect>
                                      </p:childTnLst>
                                    </p:cTn>
                                  </p:par>
                                </p:childTnLst>
                              </p:cTn>
                            </p:par>
                            <p:par>
                              <p:cTn id="28" fill="hold">
                                <p:stCondLst>
                                  <p:cond delay="2000"/>
                                </p:stCondLst>
                                <p:childTnLst>
                                  <p:par>
                                    <p:cTn id="29" presetID="12" presetClass="entr" presetSubtype="2"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ppt_x</p:attrName>
                                            </p:attrNameLst>
                                          </p:cBhvr>
                                          <p:tavLst>
                                            <p:tav tm="0">
                                              <p:val>
                                                <p:strVal val="#ppt_x+#ppt_w*1.125000"/>
                                              </p:val>
                                            </p:tav>
                                            <p:tav tm="100000">
                                              <p:val>
                                                <p:strVal val="#ppt_x"/>
                                              </p:val>
                                            </p:tav>
                                          </p:tavLst>
                                        </p:anim>
                                        <p:animEffect transition="in" filter="wipe(left)">
                                          <p:cBhvr>
                                            <p:cTn id="32" dur="500"/>
                                            <p:tgtEl>
                                              <p:spTgt spid="19"/>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3000"/>
                                </p:stCondLst>
                                <p:childTnLst>
                                  <p:par>
                                    <p:cTn id="38" presetID="2" presetClass="entr" presetSubtype="1"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0-#ppt_h/2"/>
                                              </p:val>
                                            </p:tav>
                                            <p:tav tm="100000">
                                              <p:val>
                                                <p:strVal val="#ppt_y"/>
                                              </p:val>
                                            </p:tav>
                                          </p:tavLst>
                                        </p:anim>
                                      </p:childTnLst>
                                    </p:cTn>
                                  </p:par>
                                  <p:par>
                                    <p:cTn id="42" presetID="3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800" decel="100000"/>
                                            <p:tgtEl>
                                              <p:spTgt spid="16"/>
                                            </p:tgtEl>
                                          </p:cBhvr>
                                        </p:animEffect>
                                        <p:anim calcmode="lin" valueType="num">
                                          <p:cBhvr>
                                            <p:cTn id="45" dur="800" decel="100000" fill="hold"/>
                                            <p:tgtEl>
                                              <p:spTgt spid="16"/>
                                            </p:tgtEl>
                                            <p:attrNameLst>
                                              <p:attrName>style.rotation</p:attrName>
                                            </p:attrNameLst>
                                          </p:cBhvr>
                                          <p:tavLst>
                                            <p:tav tm="0">
                                              <p:val>
                                                <p:fltVal val="-90"/>
                                              </p:val>
                                            </p:tav>
                                            <p:tav tm="100000">
                                              <p:val>
                                                <p:fltVal val="0"/>
                                              </p:val>
                                            </p:tav>
                                          </p:tavLst>
                                        </p:anim>
                                        <p:anim calcmode="lin" valueType="num">
                                          <p:cBhvr>
                                            <p:cTn id="46" dur="800" decel="100000" fill="hold"/>
                                            <p:tgtEl>
                                              <p:spTgt spid="16"/>
                                            </p:tgtEl>
                                            <p:attrNameLst>
                                              <p:attrName>ppt_x</p:attrName>
                                            </p:attrNameLst>
                                          </p:cBhvr>
                                          <p:tavLst>
                                            <p:tav tm="0">
                                              <p:val>
                                                <p:strVal val="#ppt_x+0.4"/>
                                              </p:val>
                                            </p:tav>
                                            <p:tav tm="100000">
                                              <p:val>
                                                <p:strVal val="#ppt_x-0.05"/>
                                              </p:val>
                                            </p:tav>
                                          </p:tavLst>
                                        </p:anim>
                                        <p:anim calcmode="lin" valueType="num">
                                          <p:cBhvr>
                                            <p:cTn id="47" dur="800" decel="100000" fill="hold"/>
                                            <p:tgtEl>
                                              <p:spTgt spid="16"/>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par>
                              <p:cTn id="50" fill="hold">
                                <p:stCondLst>
                                  <p:cond delay="350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6"/>
                                            </p:tgtEl>
                                            <p:attrNameLst>
                                              <p:attrName>style.visibility</p:attrName>
                                            </p:attrNameLst>
                                          </p:cBhvr>
                                          <p:to>
                                            <p:strVal val="visible"/>
                                          </p:to>
                                        </p:set>
                                        <p:anim calcmode="lin" valueType="num">
                                          <p:cBhvr>
                                            <p:cTn id="53" dur="3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6"/>
                                            </p:tgtEl>
                                            <p:attrNameLst>
                                              <p:attrName>ppt_y</p:attrName>
                                            </p:attrNameLst>
                                          </p:cBhvr>
                                          <p:tavLst>
                                            <p:tav tm="0">
                                              <p:val>
                                                <p:strVal val="#ppt_y"/>
                                              </p:val>
                                            </p:tav>
                                            <p:tav tm="100000">
                                              <p:val>
                                                <p:strVal val="#ppt_y"/>
                                              </p:val>
                                            </p:tav>
                                          </p:tavLst>
                                        </p:anim>
                                        <p:anim calcmode="lin" valueType="num">
                                          <p:cBhvr>
                                            <p:cTn id="55" dur="3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3"/>
          <p:cNvSpPr>
            <a:spLocks noChangeArrowheads="1"/>
          </p:cNvSpPr>
          <p:nvPr/>
        </p:nvSpPr>
        <p:spPr bwMode="auto">
          <a:xfrm>
            <a:off x="6418242" y="2755900"/>
            <a:ext cx="2928958" cy="2147646"/>
          </a:xfrm>
          <a:prstGeom prst="rect">
            <a:avLst/>
          </a:prstGeom>
          <a:noFill/>
          <a:ln w="9525">
            <a:noFill/>
            <a:miter lim="800000"/>
          </a:ln>
          <a:effectLst/>
        </p:spPr>
        <p:txBody>
          <a:bodyPr wrap="square" lIns="115196" tIns="57598" rIns="115196" bIns="57598">
            <a:spAutoFit/>
          </a:bodyPr>
          <a:lstStyle/>
          <a:p>
            <a:pPr marL="332105" indent="-332105">
              <a:lnSpc>
                <a:spcPct val="150000"/>
              </a:lnSpc>
              <a:buClr>
                <a:schemeClr val="accent2"/>
              </a:buClr>
              <a:buFont typeface="Wingdings" panose="05000000000000000000" pitchFamily="2" charset="2"/>
              <a:buChar char="n"/>
            </a:pPr>
            <a:endParaRPr lang="zh-CN" altLang="en-US" sz="1100" b="0" dirty="0"/>
          </a:p>
          <a:p>
            <a:pPr marL="332105" indent="-332105">
              <a:lnSpc>
                <a:spcPct val="150000"/>
              </a:lnSpc>
              <a:buClr>
                <a:schemeClr val="accent2"/>
              </a:buClr>
              <a:buFont typeface="Wingdings" panose="05000000000000000000" pitchFamily="2" charset="2"/>
              <a:buChar char="n"/>
            </a:pPr>
            <a:r>
              <a:rPr lang="zh-CN" altLang="en-US" sz="1100" b="0" dirty="0"/>
              <a:t>单击添加段落文字单击添加段落文字</a:t>
            </a:r>
            <a:endParaRPr lang="zh-CN" altLang="en-US" sz="1100" b="0" dirty="0"/>
          </a:p>
          <a:p>
            <a:pPr marL="332105" indent="-332105">
              <a:lnSpc>
                <a:spcPct val="150000"/>
              </a:lnSpc>
              <a:buClr>
                <a:schemeClr val="accent2"/>
              </a:buClr>
              <a:buFont typeface="Wingdings" panose="05000000000000000000" pitchFamily="2" charset="2"/>
              <a:buChar char="n"/>
            </a:pPr>
            <a:r>
              <a:rPr lang="zh-CN" altLang="en-US" sz="1100" b="0" dirty="0"/>
              <a:t>单击添加段落文字单击添加段落文字</a:t>
            </a:r>
            <a:endParaRPr lang="en-US" altLang="zh-CN" sz="1100" b="0" dirty="0"/>
          </a:p>
          <a:p>
            <a:pPr marL="332105" indent="-332105">
              <a:lnSpc>
                <a:spcPct val="150000"/>
              </a:lnSpc>
              <a:buClr>
                <a:schemeClr val="accent2"/>
              </a:buClr>
              <a:buFont typeface="Wingdings" panose="05000000000000000000" pitchFamily="2" charset="2"/>
              <a:buChar char="n"/>
            </a:pPr>
            <a:r>
              <a:rPr lang="zh-CN" altLang="en-US" sz="1100" b="0" dirty="0"/>
              <a:t>单击添加段落文字单击添加段落文字</a:t>
            </a:r>
            <a:endParaRPr lang="en-US" altLang="zh-CN" sz="1100" b="0" dirty="0"/>
          </a:p>
          <a:p>
            <a:pPr marL="332105" indent="-332105">
              <a:lnSpc>
                <a:spcPct val="150000"/>
              </a:lnSpc>
              <a:buClr>
                <a:schemeClr val="accent2"/>
              </a:buClr>
              <a:buFont typeface="Wingdings" panose="05000000000000000000" pitchFamily="2" charset="2"/>
              <a:buChar char="n"/>
            </a:pPr>
            <a:r>
              <a:rPr lang="zh-CN" altLang="en-US" sz="1100" b="0" dirty="0"/>
              <a:t>单击添加段落文字单击添加段落文字</a:t>
            </a:r>
            <a:endParaRPr lang="zh-CN" altLang="en-US" sz="1100" b="0" dirty="0"/>
          </a:p>
          <a:p>
            <a:pPr marL="332105" indent="-332105">
              <a:lnSpc>
                <a:spcPct val="150000"/>
              </a:lnSpc>
              <a:buClr>
                <a:schemeClr val="accent2"/>
              </a:buClr>
              <a:buFont typeface="Wingdings" panose="05000000000000000000" pitchFamily="2" charset="2"/>
              <a:buChar char="n"/>
            </a:pPr>
            <a:r>
              <a:rPr lang="zh-CN" altLang="en-US" sz="1100" b="0" dirty="0"/>
              <a:t>单击添加段落文字单击添加段落文字</a:t>
            </a:r>
            <a:endParaRPr lang="en-US" altLang="zh-CN" sz="1100" b="0" dirty="0"/>
          </a:p>
          <a:p>
            <a:pPr marL="332105" indent="-332105">
              <a:lnSpc>
                <a:spcPct val="150000"/>
              </a:lnSpc>
              <a:buClr>
                <a:schemeClr val="accent2"/>
              </a:buClr>
              <a:buFont typeface="Wingdings" panose="05000000000000000000" pitchFamily="2" charset="2"/>
              <a:buChar char="n"/>
            </a:pPr>
            <a:r>
              <a:rPr lang="zh-CN" altLang="en-US" sz="1100" b="0" dirty="0"/>
              <a:t>单击添加段落文字单击添加段落文字</a:t>
            </a:r>
            <a:endParaRPr lang="zh-CN" altLang="en-US" sz="1100" b="0" dirty="0"/>
          </a:p>
          <a:p>
            <a:pPr>
              <a:lnSpc>
                <a:spcPct val="150000"/>
              </a:lnSpc>
              <a:buClr>
                <a:schemeClr val="accent2"/>
              </a:buClr>
            </a:pPr>
            <a:endParaRPr lang="zh-CN" altLang="en-US" sz="1100" b="0" dirty="0"/>
          </a:p>
        </p:txBody>
      </p:sp>
      <p:pic>
        <p:nvPicPr>
          <p:cNvPr id="41" name="Picture 2" descr="D:/System Desktop/Pic/`PPT模板/2011.02.06时尚ppt昵图/地图.png地图"/>
          <p:cNvPicPr>
            <a:picLocks noChangeAspect="1" noChangeArrowheads="1"/>
          </p:cNvPicPr>
          <p:nvPr/>
        </p:nvPicPr>
        <p:blipFill>
          <a:blip r:embed="rId1" cstate="print">
            <a:duotone>
              <a:schemeClr val="accent5">
                <a:shade val="45000"/>
                <a:satMod val="135000"/>
              </a:schemeClr>
              <a:prstClr val="white"/>
            </a:duotone>
          </a:blip>
          <a:srcRect/>
          <a:stretch>
            <a:fillRect/>
          </a:stretch>
        </p:blipFill>
        <p:spPr bwMode="auto">
          <a:xfrm>
            <a:off x="965200" y="1019782"/>
            <a:ext cx="5410200" cy="4199918"/>
          </a:xfrm>
          <a:prstGeom prst="rect">
            <a:avLst/>
          </a:prstGeom>
          <a:noFill/>
          <a:ln w="9525">
            <a:noFill/>
            <a:miter lim="800000"/>
            <a:headEnd/>
            <a:tailEnd/>
          </a:ln>
          <a:effectLst>
            <a:outerShdw dist="107763" dir="2700000" algn="ctr" rotWithShape="0">
              <a:srgbClr val="808080">
                <a:alpha val="50000"/>
              </a:srgbClr>
            </a:outerShdw>
          </a:effectLst>
        </p:spPr>
      </p:pic>
      <p:grpSp>
        <p:nvGrpSpPr>
          <p:cNvPr id="42" name="组合 32"/>
          <p:cNvGrpSpPr/>
          <p:nvPr/>
        </p:nvGrpSpPr>
        <p:grpSpPr>
          <a:xfrm>
            <a:off x="2184400" y="1694153"/>
            <a:ext cx="3962400" cy="3525547"/>
            <a:chOff x="2124075" y="1665084"/>
            <a:chExt cx="5348740" cy="4682638"/>
          </a:xfrm>
        </p:grpSpPr>
        <p:sp>
          <p:nvSpPr>
            <p:cNvPr id="43" name="Text Box 3"/>
            <p:cNvSpPr txBox="1">
              <a:spLocks noChangeArrowheads="1"/>
            </p:cNvSpPr>
            <p:nvPr/>
          </p:nvSpPr>
          <p:spPr bwMode="auto">
            <a:xfrm>
              <a:off x="2124075" y="2579485"/>
              <a:ext cx="567160" cy="282088"/>
            </a:xfrm>
            <a:prstGeom prst="rect">
              <a:avLst/>
            </a:prstGeom>
            <a:noFill/>
            <a:ln w="9525">
              <a:noFill/>
              <a:miter lim="800000"/>
            </a:ln>
            <a:effectLst/>
          </p:spPr>
          <p:txBody>
            <a:bodyPr wrap="none" anchor="ctr">
              <a:spAutoFit/>
            </a:bodyPr>
            <a:lstStyle/>
            <a:p>
              <a:pPr algn="l"/>
              <a:r>
                <a:rPr lang="zh-CN" altLang="en-US" sz="800" b="0"/>
                <a:t>新疆</a:t>
              </a:r>
              <a:endParaRPr lang="zh-CN" altLang="en-US" sz="800" b="0"/>
            </a:p>
          </p:txBody>
        </p:sp>
        <p:sp>
          <p:nvSpPr>
            <p:cNvPr id="44" name="Text Box 4"/>
            <p:cNvSpPr txBox="1">
              <a:spLocks noChangeArrowheads="1"/>
            </p:cNvSpPr>
            <p:nvPr/>
          </p:nvSpPr>
          <p:spPr bwMode="auto">
            <a:xfrm>
              <a:off x="2365375" y="4151109"/>
              <a:ext cx="567160" cy="282088"/>
            </a:xfrm>
            <a:prstGeom prst="rect">
              <a:avLst/>
            </a:prstGeom>
            <a:noFill/>
            <a:ln w="9525">
              <a:noFill/>
              <a:miter lim="800000"/>
            </a:ln>
            <a:effectLst/>
          </p:spPr>
          <p:txBody>
            <a:bodyPr wrap="none" anchor="ctr">
              <a:spAutoFit/>
            </a:bodyPr>
            <a:lstStyle/>
            <a:p>
              <a:pPr algn="l"/>
              <a:r>
                <a:rPr lang="zh-CN" altLang="en-US" sz="800" b="0"/>
                <a:t>西藏</a:t>
              </a:r>
              <a:endParaRPr lang="zh-CN" altLang="en-US" sz="800" b="0"/>
            </a:p>
          </p:txBody>
        </p:sp>
        <p:sp>
          <p:nvSpPr>
            <p:cNvPr id="45" name="Text Box 5"/>
            <p:cNvSpPr txBox="1">
              <a:spLocks noChangeArrowheads="1"/>
            </p:cNvSpPr>
            <p:nvPr/>
          </p:nvSpPr>
          <p:spPr bwMode="auto">
            <a:xfrm>
              <a:off x="3262313" y="3512935"/>
              <a:ext cx="567160" cy="282088"/>
            </a:xfrm>
            <a:prstGeom prst="rect">
              <a:avLst/>
            </a:prstGeom>
            <a:noFill/>
            <a:ln w="9525">
              <a:noFill/>
              <a:miter lim="800000"/>
            </a:ln>
            <a:effectLst/>
          </p:spPr>
          <p:txBody>
            <a:bodyPr wrap="none" anchor="ctr">
              <a:spAutoFit/>
            </a:bodyPr>
            <a:lstStyle/>
            <a:p>
              <a:pPr algn="l"/>
              <a:r>
                <a:rPr lang="zh-CN" altLang="en-US" sz="800" b="0"/>
                <a:t>青海</a:t>
              </a:r>
              <a:endParaRPr lang="zh-CN" altLang="en-US" sz="1600" b="0"/>
            </a:p>
          </p:txBody>
        </p:sp>
        <p:sp>
          <p:nvSpPr>
            <p:cNvPr id="46" name="Text Box 6"/>
            <p:cNvSpPr txBox="1">
              <a:spLocks noChangeArrowheads="1"/>
            </p:cNvSpPr>
            <p:nvPr/>
          </p:nvSpPr>
          <p:spPr bwMode="auto">
            <a:xfrm>
              <a:off x="3419474" y="2868408"/>
              <a:ext cx="567160" cy="282088"/>
            </a:xfrm>
            <a:prstGeom prst="rect">
              <a:avLst/>
            </a:prstGeom>
            <a:noFill/>
            <a:ln w="9525">
              <a:noFill/>
              <a:miter lim="800000"/>
            </a:ln>
            <a:effectLst/>
          </p:spPr>
          <p:txBody>
            <a:bodyPr wrap="none" anchor="ctr">
              <a:spAutoFit/>
            </a:bodyPr>
            <a:lstStyle/>
            <a:p>
              <a:pPr algn="l"/>
              <a:r>
                <a:rPr lang="zh-CN" altLang="en-US" sz="800" b="0"/>
                <a:t>甘肃</a:t>
              </a:r>
              <a:endParaRPr lang="zh-CN" altLang="en-US" sz="1600" b="0"/>
            </a:p>
          </p:txBody>
        </p:sp>
        <p:sp>
          <p:nvSpPr>
            <p:cNvPr id="47" name="Text Box 7"/>
            <p:cNvSpPr txBox="1">
              <a:spLocks noChangeArrowheads="1"/>
            </p:cNvSpPr>
            <p:nvPr/>
          </p:nvSpPr>
          <p:spPr bwMode="auto">
            <a:xfrm>
              <a:off x="3987800" y="4306684"/>
              <a:ext cx="567160" cy="282088"/>
            </a:xfrm>
            <a:prstGeom prst="rect">
              <a:avLst/>
            </a:prstGeom>
            <a:noFill/>
            <a:ln w="9525">
              <a:noFill/>
              <a:miter lim="800000"/>
            </a:ln>
            <a:effectLst/>
          </p:spPr>
          <p:txBody>
            <a:bodyPr wrap="none" anchor="ctr">
              <a:spAutoFit/>
            </a:bodyPr>
            <a:lstStyle/>
            <a:p>
              <a:pPr algn="l"/>
              <a:r>
                <a:rPr lang="zh-CN" altLang="en-US" sz="800" b="0"/>
                <a:t>四川</a:t>
              </a:r>
              <a:endParaRPr lang="zh-CN" altLang="en-US" sz="1600" b="0"/>
            </a:p>
          </p:txBody>
        </p:sp>
        <p:sp>
          <p:nvSpPr>
            <p:cNvPr id="48" name="Text Box 8"/>
            <p:cNvSpPr txBox="1">
              <a:spLocks noChangeArrowheads="1"/>
            </p:cNvSpPr>
            <p:nvPr/>
          </p:nvSpPr>
          <p:spPr bwMode="auto">
            <a:xfrm>
              <a:off x="3789363" y="5290934"/>
              <a:ext cx="567160" cy="282088"/>
            </a:xfrm>
            <a:prstGeom prst="rect">
              <a:avLst/>
            </a:prstGeom>
            <a:noFill/>
            <a:ln w="9525">
              <a:noFill/>
              <a:miter lim="800000"/>
            </a:ln>
            <a:effectLst/>
          </p:spPr>
          <p:txBody>
            <a:bodyPr wrap="none" anchor="ctr">
              <a:spAutoFit/>
            </a:bodyPr>
            <a:lstStyle/>
            <a:p>
              <a:pPr algn="l"/>
              <a:r>
                <a:rPr lang="zh-CN" altLang="en-US" sz="800" b="0"/>
                <a:t>云南</a:t>
              </a:r>
              <a:endParaRPr lang="zh-CN" altLang="en-US" sz="1600" b="0"/>
            </a:p>
          </p:txBody>
        </p:sp>
        <p:sp>
          <p:nvSpPr>
            <p:cNvPr id="49" name="Text Box 9"/>
            <p:cNvSpPr txBox="1">
              <a:spLocks noChangeArrowheads="1"/>
            </p:cNvSpPr>
            <p:nvPr/>
          </p:nvSpPr>
          <p:spPr bwMode="auto">
            <a:xfrm>
              <a:off x="4548188" y="4935334"/>
              <a:ext cx="567160" cy="282088"/>
            </a:xfrm>
            <a:prstGeom prst="rect">
              <a:avLst/>
            </a:prstGeom>
            <a:noFill/>
            <a:ln w="9525">
              <a:noFill/>
              <a:miter lim="800000"/>
            </a:ln>
            <a:effectLst/>
          </p:spPr>
          <p:txBody>
            <a:bodyPr wrap="none" anchor="ctr">
              <a:spAutoFit/>
            </a:bodyPr>
            <a:lstStyle/>
            <a:p>
              <a:pPr algn="l"/>
              <a:r>
                <a:rPr lang="zh-CN" altLang="en-US" sz="800" b="0" dirty="0"/>
                <a:t>贵州</a:t>
              </a:r>
              <a:endParaRPr lang="zh-CN" altLang="en-US" sz="1600" b="0" dirty="0"/>
            </a:p>
          </p:txBody>
        </p:sp>
        <p:sp>
          <p:nvSpPr>
            <p:cNvPr id="50" name="Text Box 10"/>
            <p:cNvSpPr txBox="1">
              <a:spLocks noChangeArrowheads="1"/>
            </p:cNvSpPr>
            <p:nvPr/>
          </p:nvSpPr>
          <p:spPr bwMode="auto">
            <a:xfrm>
              <a:off x="4806951" y="5411585"/>
              <a:ext cx="567160" cy="282088"/>
            </a:xfrm>
            <a:prstGeom prst="rect">
              <a:avLst/>
            </a:prstGeom>
            <a:noFill/>
            <a:ln w="9525">
              <a:noFill/>
              <a:miter lim="800000"/>
            </a:ln>
            <a:effectLst/>
          </p:spPr>
          <p:txBody>
            <a:bodyPr wrap="none" anchor="ctr">
              <a:spAutoFit/>
            </a:bodyPr>
            <a:lstStyle/>
            <a:p>
              <a:pPr algn="l"/>
              <a:r>
                <a:rPr lang="zh-CN" altLang="en-US" sz="800" b="0"/>
                <a:t>广西</a:t>
              </a:r>
              <a:endParaRPr lang="zh-CN" altLang="en-US" sz="1600" b="0"/>
            </a:p>
          </p:txBody>
        </p:sp>
        <p:sp>
          <p:nvSpPr>
            <p:cNvPr id="51" name="Text Box 11"/>
            <p:cNvSpPr txBox="1">
              <a:spLocks noChangeArrowheads="1"/>
            </p:cNvSpPr>
            <p:nvPr/>
          </p:nvSpPr>
          <p:spPr bwMode="auto">
            <a:xfrm>
              <a:off x="5505450" y="5376659"/>
              <a:ext cx="567160" cy="282088"/>
            </a:xfrm>
            <a:prstGeom prst="rect">
              <a:avLst/>
            </a:prstGeom>
            <a:noFill/>
            <a:ln w="9525">
              <a:noFill/>
              <a:miter lim="800000"/>
            </a:ln>
            <a:effectLst/>
          </p:spPr>
          <p:txBody>
            <a:bodyPr wrap="none" anchor="ctr">
              <a:spAutoFit/>
            </a:bodyPr>
            <a:lstStyle/>
            <a:p>
              <a:pPr algn="l"/>
              <a:r>
                <a:rPr lang="zh-CN" altLang="en-US" sz="800" b="0"/>
                <a:t>广东</a:t>
              </a:r>
              <a:endParaRPr lang="zh-CN" altLang="en-US" sz="1600" b="0"/>
            </a:p>
          </p:txBody>
        </p:sp>
        <p:sp>
          <p:nvSpPr>
            <p:cNvPr id="52" name="Text Box 12"/>
            <p:cNvSpPr txBox="1">
              <a:spLocks noChangeArrowheads="1"/>
            </p:cNvSpPr>
            <p:nvPr/>
          </p:nvSpPr>
          <p:spPr bwMode="auto">
            <a:xfrm>
              <a:off x="5643563" y="5668760"/>
              <a:ext cx="567160" cy="282088"/>
            </a:xfrm>
            <a:prstGeom prst="rect">
              <a:avLst/>
            </a:prstGeom>
            <a:noFill/>
            <a:ln w="9525">
              <a:noFill/>
              <a:miter lim="800000"/>
            </a:ln>
            <a:effectLst/>
          </p:spPr>
          <p:txBody>
            <a:bodyPr wrap="none" anchor="ctr">
              <a:spAutoFit/>
            </a:bodyPr>
            <a:lstStyle/>
            <a:p>
              <a:pPr algn="l"/>
              <a:r>
                <a:rPr lang="zh-CN" altLang="en-US" sz="800" b="0"/>
                <a:t>香港</a:t>
              </a:r>
              <a:endParaRPr lang="zh-CN" altLang="en-US" sz="1600" b="0"/>
            </a:p>
          </p:txBody>
        </p:sp>
        <p:sp>
          <p:nvSpPr>
            <p:cNvPr id="53" name="Text Box 13"/>
            <p:cNvSpPr txBox="1">
              <a:spLocks noChangeArrowheads="1"/>
            </p:cNvSpPr>
            <p:nvPr/>
          </p:nvSpPr>
          <p:spPr bwMode="auto">
            <a:xfrm>
              <a:off x="5219700" y="5764009"/>
              <a:ext cx="567160" cy="282088"/>
            </a:xfrm>
            <a:prstGeom prst="rect">
              <a:avLst/>
            </a:prstGeom>
            <a:noFill/>
            <a:ln w="9525">
              <a:noFill/>
              <a:miter lim="800000"/>
            </a:ln>
            <a:effectLst/>
          </p:spPr>
          <p:txBody>
            <a:bodyPr wrap="none" anchor="ctr">
              <a:spAutoFit/>
            </a:bodyPr>
            <a:lstStyle/>
            <a:p>
              <a:pPr algn="l"/>
              <a:r>
                <a:rPr lang="zh-CN" altLang="en-US" sz="800" b="0"/>
                <a:t>澳门</a:t>
              </a:r>
              <a:endParaRPr lang="zh-CN" altLang="en-US" sz="1600" b="0"/>
            </a:p>
          </p:txBody>
        </p:sp>
        <p:sp>
          <p:nvSpPr>
            <p:cNvPr id="54" name="Text Box 14"/>
            <p:cNvSpPr txBox="1">
              <a:spLocks noChangeArrowheads="1"/>
            </p:cNvSpPr>
            <p:nvPr/>
          </p:nvSpPr>
          <p:spPr bwMode="auto">
            <a:xfrm>
              <a:off x="4978401" y="6065634"/>
              <a:ext cx="567160" cy="282088"/>
            </a:xfrm>
            <a:prstGeom prst="rect">
              <a:avLst/>
            </a:prstGeom>
            <a:noFill/>
            <a:ln w="9525">
              <a:noFill/>
              <a:miter lim="800000"/>
            </a:ln>
            <a:effectLst/>
          </p:spPr>
          <p:txBody>
            <a:bodyPr wrap="none" anchor="ctr">
              <a:spAutoFit/>
            </a:bodyPr>
            <a:lstStyle/>
            <a:p>
              <a:pPr algn="l"/>
              <a:r>
                <a:rPr lang="zh-CN" altLang="en-US" sz="800" b="0"/>
                <a:t>海南</a:t>
              </a:r>
              <a:endParaRPr lang="zh-CN" altLang="en-US" sz="1600" b="0"/>
            </a:p>
          </p:txBody>
        </p:sp>
        <p:sp>
          <p:nvSpPr>
            <p:cNvPr id="55" name="Text Box 15"/>
            <p:cNvSpPr txBox="1">
              <a:spLocks noChangeArrowheads="1"/>
            </p:cNvSpPr>
            <p:nvPr/>
          </p:nvSpPr>
          <p:spPr bwMode="auto">
            <a:xfrm>
              <a:off x="6505576" y="5230609"/>
              <a:ext cx="567160" cy="282088"/>
            </a:xfrm>
            <a:prstGeom prst="rect">
              <a:avLst/>
            </a:prstGeom>
            <a:noFill/>
            <a:ln w="9525">
              <a:noFill/>
              <a:miter lim="800000"/>
            </a:ln>
            <a:effectLst/>
          </p:spPr>
          <p:txBody>
            <a:bodyPr wrap="none" anchor="ctr">
              <a:spAutoFit/>
            </a:bodyPr>
            <a:lstStyle/>
            <a:p>
              <a:pPr algn="l"/>
              <a:r>
                <a:rPr lang="zh-CN" altLang="en-US" sz="800" b="0" dirty="0"/>
                <a:t>台湾</a:t>
              </a:r>
              <a:endParaRPr lang="zh-CN" altLang="en-US" sz="1600" b="0" dirty="0"/>
            </a:p>
          </p:txBody>
        </p:sp>
        <p:sp>
          <p:nvSpPr>
            <p:cNvPr id="56" name="Text Box 16"/>
            <p:cNvSpPr txBox="1">
              <a:spLocks noChangeArrowheads="1"/>
            </p:cNvSpPr>
            <p:nvPr/>
          </p:nvSpPr>
          <p:spPr bwMode="auto">
            <a:xfrm>
              <a:off x="6073774" y="4928984"/>
              <a:ext cx="567160" cy="282088"/>
            </a:xfrm>
            <a:prstGeom prst="rect">
              <a:avLst/>
            </a:prstGeom>
            <a:noFill/>
            <a:ln w="9525">
              <a:noFill/>
              <a:miter lim="800000"/>
            </a:ln>
            <a:effectLst/>
          </p:spPr>
          <p:txBody>
            <a:bodyPr wrap="none" anchor="ctr">
              <a:spAutoFit/>
            </a:bodyPr>
            <a:lstStyle/>
            <a:p>
              <a:pPr algn="l"/>
              <a:r>
                <a:rPr lang="zh-CN" altLang="en-US" sz="800" b="0"/>
                <a:t>福建</a:t>
              </a:r>
              <a:endParaRPr lang="zh-CN" altLang="en-US" sz="1600" b="0"/>
            </a:p>
          </p:txBody>
        </p:sp>
        <p:sp>
          <p:nvSpPr>
            <p:cNvPr id="57" name="Text Box 17"/>
            <p:cNvSpPr txBox="1">
              <a:spLocks noChangeArrowheads="1"/>
            </p:cNvSpPr>
            <p:nvPr/>
          </p:nvSpPr>
          <p:spPr bwMode="auto">
            <a:xfrm>
              <a:off x="5772150" y="4659110"/>
              <a:ext cx="567160" cy="282088"/>
            </a:xfrm>
            <a:prstGeom prst="rect">
              <a:avLst/>
            </a:prstGeom>
            <a:noFill/>
            <a:ln w="9525">
              <a:noFill/>
              <a:miter lim="800000"/>
            </a:ln>
            <a:effectLst/>
          </p:spPr>
          <p:txBody>
            <a:bodyPr wrap="none" anchor="ctr">
              <a:spAutoFit/>
            </a:bodyPr>
            <a:lstStyle/>
            <a:p>
              <a:pPr algn="l"/>
              <a:r>
                <a:rPr lang="zh-CN" altLang="en-US" sz="800" b="0"/>
                <a:t>江西</a:t>
              </a:r>
              <a:endParaRPr lang="zh-CN" altLang="en-US" sz="1600" b="0"/>
            </a:p>
          </p:txBody>
        </p:sp>
        <p:sp>
          <p:nvSpPr>
            <p:cNvPr id="58" name="Text Box 18"/>
            <p:cNvSpPr txBox="1">
              <a:spLocks noChangeArrowheads="1"/>
            </p:cNvSpPr>
            <p:nvPr/>
          </p:nvSpPr>
          <p:spPr bwMode="auto">
            <a:xfrm>
              <a:off x="5184775" y="4744835"/>
              <a:ext cx="567160" cy="282088"/>
            </a:xfrm>
            <a:prstGeom prst="rect">
              <a:avLst/>
            </a:prstGeom>
            <a:noFill/>
            <a:ln w="9525">
              <a:noFill/>
              <a:miter lim="800000"/>
            </a:ln>
            <a:effectLst/>
          </p:spPr>
          <p:txBody>
            <a:bodyPr wrap="none" anchor="ctr">
              <a:spAutoFit/>
            </a:bodyPr>
            <a:lstStyle/>
            <a:p>
              <a:pPr algn="l"/>
              <a:r>
                <a:rPr lang="zh-CN" altLang="en-US" sz="800" b="0"/>
                <a:t>湖南</a:t>
              </a:r>
              <a:endParaRPr lang="zh-CN" altLang="en-US" sz="1600" b="0"/>
            </a:p>
          </p:txBody>
        </p:sp>
        <p:sp>
          <p:nvSpPr>
            <p:cNvPr id="59" name="Text Box 19"/>
            <p:cNvSpPr txBox="1">
              <a:spLocks noChangeArrowheads="1"/>
            </p:cNvSpPr>
            <p:nvPr/>
          </p:nvSpPr>
          <p:spPr bwMode="auto">
            <a:xfrm>
              <a:off x="4598987" y="4427334"/>
              <a:ext cx="567160" cy="282088"/>
            </a:xfrm>
            <a:prstGeom prst="rect">
              <a:avLst/>
            </a:prstGeom>
            <a:noFill/>
            <a:ln w="9525">
              <a:noFill/>
              <a:miter lim="800000"/>
            </a:ln>
            <a:effectLst/>
          </p:spPr>
          <p:txBody>
            <a:bodyPr wrap="none" anchor="ctr">
              <a:spAutoFit/>
            </a:bodyPr>
            <a:lstStyle/>
            <a:p>
              <a:pPr algn="l"/>
              <a:r>
                <a:rPr lang="zh-CN" altLang="en-US" sz="800" b="0"/>
                <a:t>重庆</a:t>
              </a:r>
              <a:endParaRPr lang="zh-CN" altLang="en-US" sz="1600" b="0"/>
            </a:p>
          </p:txBody>
        </p:sp>
        <p:sp>
          <p:nvSpPr>
            <p:cNvPr id="60" name="Text Box 20"/>
            <p:cNvSpPr txBox="1">
              <a:spLocks noChangeArrowheads="1"/>
            </p:cNvSpPr>
            <p:nvPr/>
          </p:nvSpPr>
          <p:spPr bwMode="auto">
            <a:xfrm>
              <a:off x="5254625" y="4211435"/>
              <a:ext cx="567160" cy="282088"/>
            </a:xfrm>
            <a:prstGeom prst="rect">
              <a:avLst/>
            </a:prstGeom>
            <a:noFill/>
            <a:ln w="9525">
              <a:noFill/>
              <a:miter lim="800000"/>
            </a:ln>
            <a:effectLst/>
          </p:spPr>
          <p:txBody>
            <a:bodyPr wrap="none" anchor="ctr">
              <a:spAutoFit/>
            </a:bodyPr>
            <a:lstStyle/>
            <a:p>
              <a:pPr algn="l"/>
              <a:r>
                <a:rPr lang="zh-CN" altLang="en-US" sz="800" b="0"/>
                <a:t>湖北</a:t>
              </a:r>
              <a:endParaRPr lang="zh-CN" altLang="en-US" sz="1600" b="0"/>
            </a:p>
          </p:txBody>
        </p:sp>
        <p:sp>
          <p:nvSpPr>
            <p:cNvPr id="61" name="Text Box 21"/>
            <p:cNvSpPr txBox="1">
              <a:spLocks noChangeArrowheads="1"/>
            </p:cNvSpPr>
            <p:nvPr/>
          </p:nvSpPr>
          <p:spPr bwMode="auto">
            <a:xfrm>
              <a:off x="5875337" y="4151109"/>
              <a:ext cx="567160" cy="282088"/>
            </a:xfrm>
            <a:prstGeom prst="rect">
              <a:avLst/>
            </a:prstGeom>
            <a:noFill/>
            <a:ln w="9525">
              <a:noFill/>
              <a:miter lim="800000"/>
            </a:ln>
            <a:effectLst/>
          </p:spPr>
          <p:txBody>
            <a:bodyPr wrap="none" anchor="ctr">
              <a:spAutoFit/>
            </a:bodyPr>
            <a:lstStyle/>
            <a:p>
              <a:pPr algn="l"/>
              <a:r>
                <a:rPr lang="zh-CN" altLang="en-US" sz="800" b="0" dirty="0"/>
                <a:t>安微</a:t>
              </a:r>
              <a:endParaRPr lang="zh-CN" altLang="en-US" sz="800" b="0" dirty="0"/>
            </a:p>
          </p:txBody>
        </p:sp>
        <p:sp>
          <p:nvSpPr>
            <p:cNvPr id="62" name="Text Box 22"/>
            <p:cNvSpPr txBox="1">
              <a:spLocks noChangeArrowheads="1"/>
            </p:cNvSpPr>
            <p:nvPr/>
          </p:nvSpPr>
          <p:spPr bwMode="auto">
            <a:xfrm>
              <a:off x="5332413" y="3805035"/>
              <a:ext cx="567160" cy="282088"/>
            </a:xfrm>
            <a:prstGeom prst="rect">
              <a:avLst/>
            </a:prstGeom>
            <a:noFill/>
            <a:ln w="9525">
              <a:noFill/>
              <a:miter lim="800000"/>
            </a:ln>
            <a:effectLst/>
          </p:spPr>
          <p:txBody>
            <a:bodyPr wrap="none" anchor="ctr">
              <a:spAutoFit/>
            </a:bodyPr>
            <a:lstStyle/>
            <a:p>
              <a:pPr algn="l"/>
              <a:r>
                <a:rPr lang="zh-CN" altLang="en-US" sz="800" b="0"/>
                <a:t>河南</a:t>
              </a:r>
              <a:endParaRPr lang="zh-CN" altLang="en-US" sz="1600" b="0"/>
            </a:p>
          </p:txBody>
        </p:sp>
        <p:sp>
          <p:nvSpPr>
            <p:cNvPr id="64" name="Text Box 23"/>
            <p:cNvSpPr txBox="1">
              <a:spLocks noChangeArrowheads="1"/>
            </p:cNvSpPr>
            <p:nvPr/>
          </p:nvSpPr>
          <p:spPr bwMode="auto">
            <a:xfrm>
              <a:off x="6221414" y="3986010"/>
              <a:ext cx="567160" cy="282088"/>
            </a:xfrm>
            <a:prstGeom prst="rect">
              <a:avLst/>
            </a:prstGeom>
            <a:noFill/>
            <a:ln w="9525">
              <a:noFill/>
              <a:miter lim="800000"/>
            </a:ln>
            <a:effectLst/>
          </p:spPr>
          <p:txBody>
            <a:bodyPr wrap="none" anchor="ctr">
              <a:spAutoFit/>
            </a:bodyPr>
            <a:lstStyle/>
            <a:p>
              <a:pPr algn="l"/>
              <a:r>
                <a:rPr lang="zh-CN" altLang="en-US" sz="800" b="0"/>
                <a:t>江苏</a:t>
              </a:r>
              <a:endParaRPr lang="zh-CN" altLang="en-US" sz="1600" b="0"/>
            </a:p>
          </p:txBody>
        </p:sp>
        <p:sp>
          <p:nvSpPr>
            <p:cNvPr id="99" name="Text Box 24"/>
            <p:cNvSpPr txBox="1">
              <a:spLocks noChangeArrowheads="1"/>
            </p:cNvSpPr>
            <p:nvPr/>
          </p:nvSpPr>
          <p:spPr bwMode="auto">
            <a:xfrm>
              <a:off x="6618288" y="4081260"/>
              <a:ext cx="567160" cy="282088"/>
            </a:xfrm>
            <a:prstGeom prst="rect">
              <a:avLst/>
            </a:prstGeom>
            <a:noFill/>
            <a:ln w="9525">
              <a:noFill/>
              <a:miter lim="800000"/>
            </a:ln>
            <a:effectLst/>
          </p:spPr>
          <p:txBody>
            <a:bodyPr wrap="none" anchor="ctr">
              <a:spAutoFit/>
            </a:bodyPr>
            <a:lstStyle/>
            <a:p>
              <a:pPr algn="l"/>
              <a:r>
                <a:rPr lang="zh-CN" altLang="en-US" sz="800" b="0"/>
                <a:t>上海</a:t>
              </a:r>
              <a:endParaRPr lang="zh-CN" altLang="en-US" sz="1600" b="0"/>
            </a:p>
          </p:txBody>
        </p:sp>
        <p:sp>
          <p:nvSpPr>
            <p:cNvPr id="100" name="Text Box 25"/>
            <p:cNvSpPr txBox="1">
              <a:spLocks noChangeArrowheads="1"/>
            </p:cNvSpPr>
            <p:nvPr/>
          </p:nvSpPr>
          <p:spPr bwMode="auto">
            <a:xfrm>
              <a:off x="4435475" y="3277985"/>
              <a:ext cx="567160" cy="282088"/>
            </a:xfrm>
            <a:prstGeom prst="rect">
              <a:avLst/>
            </a:prstGeom>
            <a:noFill/>
            <a:ln w="9525">
              <a:noFill/>
              <a:miter lim="800000"/>
            </a:ln>
            <a:effectLst/>
          </p:spPr>
          <p:txBody>
            <a:bodyPr wrap="none" anchor="ctr">
              <a:spAutoFit/>
            </a:bodyPr>
            <a:lstStyle/>
            <a:p>
              <a:pPr algn="l"/>
              <a:r>
                <a:rPr lang="zh-CN" altLang="en-US" sz="800" b="0"/>
                <a:t>宁夏</a:t>
              </a:r>
              <a:endParaRPr lang="zh-CN" altLang="en-US" sz="1600" b="0"/>
            </a:p>
          </p:txBody>
        </p:sp>
        <p:sp>
          <p:nvSpPr>
            <p:cNvPr id="101" name="Text Box 26"/>
            <p:cNvSpPr txBox="1">
              <a:spLocks noChangeArrowheads="1"/>
            </p:cNvSpPr>
            <p:nvPr/>
          </p:nvSpPr>
          <p:spPr bwMode="auto">
            <a:xfrm>
              <a:off x="4772025" y="3795511"/>
              <a:ext cx="567160" cy="282088"/>
            </a:xfrm>
            <a:prstGeom prst="rect">
              <a:avLst/>
            </a:prstGeom>
            <a:noFill/>
            <a:ln w="9525">
              <a:noFill/>
              <a:miter lim="800000"/>
            </a:ln>
            <a:effectLst/>
          </p:spPr>
          <p:txBody>
            <a:bodyPr wrap="none" anchor="ctr">
              <a:spAutoFit/>
            </a:bodyPr>
            <a:lstStyle/>
            <a:p>
              <a:pPr algn="l"/>
              <a:r>
                <a:rPr lang="zh-CN" altLang="en-US" sz="800" b="0"/>
                <a:t>陕西</a:t>
              </a:r>
              <a:endParaRPr lang="zh-CN" altLang="en-US" sz="1600" b="0"/>
            </a:p>
          </p:txBody>
        </p:sp>
        <p:sp>
          <p:nvSpPr>
            <p:cNvPr id="102" name="Text Box 27"/>
            <p:cNvSpPr txBox="1">
              <a:spLocks noChangeArrowheads="1"/>
            </p:cNvSpPr>
            <p:nvPr/>
          </p:nvSpPr>
          <p:spPr bwMode="auto">
            <a:xfrm>
              <a:off x="4932363" y="2652509"/>
              <a:ext cx="716414" cy="282088"/>
            </a:xfrm>
            <a:prstGeom prst="rect">
              <a:avLst/>
            </a:prstGeom>
            <a:noFill/>
            <a:ln w="9525">
              <a:noFill/>
              <a:miter lim="800000"/>
            </a:ln>
            <a:effectLst/>
          </p:spPr>
          <p:txBody>
            <a:bodyPr wrap="none" anchor="ctr">
              <a:spAutoFit/>
            </a:bodyPr>
            <a:lstStyle/>
            <a:p>
              <a:pPr algn="l"/>
              <a:r>
                <a:rPr lang="zh-CN" altLang="en-US" sz="800" b="0"/>
                <a:t>内蒙古</a:t>
              </a:r>
              <a:endParaRPr lang="zh-CN" altLang="en-US" sz="1600" b="0"/>
            </a:p>
          </p:txBody>
        </p:sp>
        <p:sp>
          <p:nvSpPr>
            <p:cNvPr id="103" name="Text Box 28"/>
            <p:cNvSpPr txBox="1">
              <a:spLocks noChangeArrowheads="1"/>
            </p:cNvSpPr>
            <p:nvPr/>
          </p:nvSpPr>
          <p:spPr bwMode="auto">
            <a:xfrm>
              <a:off x="5148264" y="3300209"/>
              <a:ext cx="567160" cy="282088"/>
            </a:xfrm>
            <a:prstGeom prst="rect">
              <a:avLst/>
            </a:prstGeom>
            <a:noFill/>
            <a:ln w="9525">
              <a:noFill/>
              <a:miter lim="800000"/>
            </a:ln>
            <a:effectLst/>
          </p:spPr>
          <p:txBody>
            <a:bodyPr wrap="none" anchor="ctr">
              <a:spAutoFit/>
            </a:bodyPr>
            <a:lstStyle/>
            <a:p>
              <a:pPr algn="l"/>
              <a:r>
                <a:rPr lang="zh-CN" altLang="en-US" sz="800" b="0"/>
                <a:t>山西</a:t>
              </a:r>
              <a:endParaRPr lang="zh-CN" altLang="en-US" sz="1600" b="0"/>
            </a:p>
          </p:txBody>
        </p:sp>
        <p:sp>
          <p:nvSpPr>
            <p:cNvPr id="104" name="Text Box 29"/>
            <p:cNvSpPr txBox="1">
              <a:spLocks noChangeArrowheads="1"/>
            </p:cNvSpPr>
            <p:nvPr/>
          </p:nvSpPr>
          <p:spPr bwMode="auto">
            <a:xfrm>
              <a:off x="5881688" y="3385935"/>
              <a:ext cx="567160" cy="282088"/>
            </a:xfrm>
            <a:prstGeom prst="rect">
              <a:avLst/>
            </a:prstGeom>
            <a:noFill/>
            <a:ln w="9525">
              <a:noFill/>
              <a:miter lim="800000"/>
            </a:ln>
            <a:effectLst/>
          </p:spPr>
          <p:txBody>
            <a:bodyPr wrap="none" anchor="ctr">
              <a:spAutoFit/>
            </a:bodyPr>
            <a:lstStyle/>
            <a:p>
              <a:pPr algn="l"/>
              <a:r>
                <a:rPr lang="zh-CN" altLang="en-US" sz="800" b="0"/>
                <a:t>山东</a:t>
              </a:r>
              <a:endParaRPr lang="zh-CN" altLang="en-US" sz="1600" b="0"/>
            </a:p>
          </p:txBody>
        </p:sp>
        <p:sp>
          <p:nvSpPr>
            <p:cNvPr id="105" name="Text Box 30"/>
            <p:cNvSpPr txBox="1">
              <a:spLocks noChangeArrowheads="1"/>
            </p:cNvSpPr>
            <p:nvPr/>
          </p:nvSpPr>
          <p:spPr bwMode="auto">
            <a:xfrm>
              <a:off x="5570537" y="3093834"/>
              <a:ext cx="567160" cy="282088"/>
            </a:xfrm>
            <a:prstGeom prst="rect">
              <a:avLst/>
            </a:prstGeom>
            <a:noFill/>
            <a:ln w="9525">
              <a:noFill/>
              <a:miter lim="800000"/>
            </a:ln>
            <a:effectLst/>
          </p:spPr>
          <p:txBody>
            <a:bodyPr wrap="none" anchor="ctr">
              <a:spAutoFit/>
            </a:bodyPr>
            <a:lstStyle/>
            <a:p>
              <a:pPr algn="l"/>
              <a:r>
                <a:rPr lang="zh-CN" altLang="en-US" sz="800" b="0"/>
                <a:t>河北</a:t>
              </a:r>
              <a:endParaRPr lang="zh-CN" altLang="en-US" sz="1600" b="0"/>
            </a:p>
          </p:txBody>
        </p:sp>
        <p:sp>
          <p:nvSpPr>
            <p:cNvPr id="106" name="Text Box 31"/>
            <p:cNvSpPr txBox="1">
              <a:spLocks noChangeArrowheads="1"/>
            </p:cNvSpPr>
            <p:nvPr/>
          </p:nvSpPr>
          <p:spPr bwMode="auto">
            <a:xfrm>
              <a:off x="5613401" y="2741409"/>
              <a:ext cx="567160" cy="282088"/>
            </a:xfrm>
            <a:prstGeom prst="rect">
              <a:avLst/>
            </a:prstGeom>
            <a:noFill/>
            <a:ln w="9525">
              <a:noFill/>
              <a:miter lim="800000"/>
            </a:ln>
            <a:effectLst/>
          </p:spPr>
          <p:txBody>
            <a:bodyPr wrap="none" anchor="ctr">
              <a:spAutoFit/>
            </a:bodyPr>
            <a:lstStyle/>
            <a:p>
              <a:pPr algn="l"/>
              <a:r>
                <a:rPr lang="zh-CN" altLang="en-US" sz="800" b="0"/>
                <a:t>北京</a:t>
              </a:r>
              <a:endParaRPr lang="zh-CN" altLang="en-US" sz="1600" b="0"/>
            </a:p>
          </p:txBody>
        </p:sp>
        <p:sp>
          <p:nvSpPr>
            <p:cNvPr id="107" name="Text Box 32"/>
            <p:cNvSpPr txBox="1">
              <a:spLocks noChangeArrowheads="1"/>
            </p:cNvSpPr>
            <p:nvPr/>
          </p:nvSpPr>
          <p:spPr bwMode="auto">
            <a:xfrm>
              <a:off x="5849938" y="2966835"/>
              <a:ext cx="567160" cy="282088"/>
            </a:xfrm>
            <a:prstGeom prst="rect">
              <a:avLst/>
            </a:prstGeom>
            <a:noFill/>
            <a:ln w="9525">
              <a:noFill/>
              <a:miter lim="800000"/>
            </a:ln>
            <a:effectLst/>
          </p:spPr>
          <p:txBody>
            <a:bodyPr wrap="none" anchor="ctr">
              <a:spAutoFit/>
            </a:bodyPr>
            <a:lstStyle/>
            <a:p>
              <a:pPr algn="l"/>
              <a:r>
                <a:rPr lang="zh-CN" altLang="en-US" sz="800" b="0"/>
                <a:t>天津</a:t>
              </a:r>
              <a:endParaRPr lang="zh-CN" altLang="en-US" sz="1600" b="0"/>
            </a:p>
          </p:txBody>
        </p:sp>
        <p:sp>
          <p:nvSpPr>
            <p:cNvPr id="108" name="Text Box 33"/>
            <p:cNvSpPr txBox="1">
              <a:spLocks noChangeArrowheads="1"/>
            </p:cNvSpPr>
            <p:nvPr/>
          </p:nvSpPr>
          <p:spPr bwMode="auto">
            <a:xfrm>
              <a:off x="6342063" y="2490585"/>
              <a:ext cx="567160" cy="282088"/>
            </a:xfrm>
            <a:prstGeom prst="rect">
              <a:avLst/>
            </a:prstGeom>
            <a:noFill/>
            <a:ln w="9525">
              <a:noFill/>
              <a:miter lim="800000"/>
            </a:ln>
            <a:effectLst/>
          </p:spPr>
          <p:txBody>
            <a:bodyPr wrap="none" anchor="ctr">
              <a:spAutoFit/>
            </a:bodyPr>
            <a:lstStyle/>
            <a:p>
              <a:pPr algn="l"/>
              <a:r>
                <a:rPr lang="zh-CN" altLang="en-US" sz="800" b="0"/>
                <a:t>辽宁</a:t>
              </a:r>
              <a:endParaRPr lang="zh-CN" altLang="en-US" sz="1600" b="0"/>
            </a:p>
          </p:txBody>
        </p:sp>
        <p:sp>
          <p:nvSpPr>
            <p:cNvPr id="109" name="Text Box 34"/>
            <p:cNvSpPr txBox="1">
              <a:spLocks noChangeArrowheads="1"/>
            </p:cNvSpPr>
            <p:nvPr/>
          </p:nvSpPr>
          <p:spPr bwMode="auto">
            <a:xfrm>
              <a:off x="6688138" y="2198484"/>
              <a:ext cx="567160" cy="282088"/>
            </a:xfrm>
            <a:prstGeom prst="rect">
              <a:avLst/>
            </a:prstGeom>
            <a:noFill/>
            <a:ln w="9525">
              <a:noFill/>
              <a:miter lim="800000"/>
            </a:ln>
            <a:effectLst/>
          </p:spPr>
          <p:txBody>
            <a:bodyPr wrap="none" anchor="ctr">
              <a:spAutoFit/>
            </a:bodyPr>
            <a:lstStyle/>
            <a:p>
              <a:pPr algn="l"/>
              <a:r>
                <a:rPr lang="zh-CN" altLang="en-US" sz="800" b="0"/>
                <a:t>吉林</a:t>
              </a:r>
              <a:endParaRPr lang="zh-CN" altLang="en-US" sz="1600" b="0"/>
            </a:p>
          </p:txBody>
        </p:sp>
        <p:sp>
          <p:nvSpPr>
            <p:cNvPr id="110" name="Text Box 35"/>
            <p:cNvSpPr txBox="1">
              <a:spLocks noChangeArrowheads="1"/>
            </p:cNvSpPr>
            <p:nvPr/>
          </p:nvSpPr>
          <p:spPr bwMode="auto">
            <a:xfrm>
              <a:off x="6756401" y="1665084"/>
              <a:ext cx="716414" cy="282088"/>
            </a:xfrm>
            <a:prstGeom prst="rect">
              <a:avLst/>
            </a:prstGeom>
            <a:noFill/>
            <a:ln w="9525">
              <a:noFill/>
              <a:miter lim="800000"/>
            </a:ln>
            <a:effectLst/>
          </p:spPr>
          <p:txBody>
            <a:bodyPr wrap="none" anchor="ctr">
              <a:spAutoFit/>
            </a:bodyPr>
            <a:lstStyle/>
            <a:p>
              <a:pPr algn="l"/>
              <a:r>
                <a:rPr lang="zh-CN" altLang="en-US" sz="800" b="0" dirty="0"/>
                <a:t>黑龙江</a:t>
              </a:r>
              <a:endParaRPr lang="zh-CN" altLang="en-US" sz="1600" b="0" dirty="0"/>
            </a:p>
          </p:txBody>
        </p:sp>
        <p:sp>
          <p:nvSpPr>
            <p:cNvPr id="111" name="Text Box 36"/>
            <p:cNvSpPr txBox="1">
              <a:spLocks noChangeArrowheads="1"/>
            </p:cNvSpPr>
            <p:nvPr/>
          </p:nvSpPr>
          <p:spPr bwMode="auto">
            <a:xfrm>
              <a:off x="6281738" y="4487659"/>
              <a:ext cx="567160" cy="282088"/>
            </a:xfrm>
            <a:prstGeom prst="rect">
              <a:avLst/>
            </a:prstGeom>
            <a:noFill/>
            <a:ln w="9525">
              <a:noFill/>
              <a:miter lim="800000"/>
            </a:ln>
            <a:effectLst/>
          </p:spPr>
          <p:txBody>
            <a:bodyPr wrap="none" anchor="ctr">
              <a:spAutoFit/>
            </a:bodyPr>
            <a:lstStyle/>
            <a:p>
              <a:pPr algn="l"/>
              <a:r>
                <a:rPr lang="zh-CN" altLang="en-US" sz="800" b="0"/>
                <a:t>浙江</a:t>
              </a:r>
              <a:endParaRPr lang="zh-CN" altLang="en-US" sz="1600" b="0"/>
            </a:p>
          </p:txBody>
        </p:sp>
      </p:grpSp>
      <p:grpSp>
        <p:nvGrpSpPr>
          <p:cNvPr id="65" name="组合 64"/>
          <p:cNvGrpSpPr/>
          <p:nvPr/>
        </p:nvGrpSpPr>
        <p:grpSpPr>
          <a:xfrm>
            <a:off x="2565400" y="2009386"/>
            <a:ext cx="193496" cy="441714"/>
            <a:chOff x="5738304" y="535478"/>
            <a:chExt cx="273857" cy="828627"/>
          </a:xfrm>
          <a:solidFill>
            <a:srgbClr val="FF0000"/>
          </a:solidFill>
        </p:grpSpPr>
        <p:sp>
          <p:nvSpPr>
            <p:cNvPr id="66" name="五边形 65"/>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p:cNvGrpSpPr/>
          <p:nvPr/>
        </p:nvGrpSpPr>
        <p:grpSpPr>
          <a:xfrm>
            <a:off x="5080000" y="2603500"/>
            <a:ext cx="193496" cy="441714"/>
            <a:chOff x="5738304" y="535478"/>
            <a:chExt cx="273857" cy="828627"/>
          </a:xfrm>
          <a:solidFill>
            <a:srgbClr val="FF0000"/>
          </a:solidFill>
        </p:grpSpPr>
        <p:sp>
          <p:nvSpPr>
            <p:cNvPr id="69" name="五边形 68"/>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3667304" y="3289300"/>
            <a:ext cx="193496" cy="441714"/>
            <a:chOff x="5738304" y="535478"/>
            <a:chExt cx="273857" cy="828627"/>
          </a:xfrm>
          <a:solidFill>
            <a:srgbClr val="FF0000"/>
          </a:solidFill>
        </p:grpSpPr>
        <p:sp>
          <p:nvSpPr>
            <p:cNvPr id="72" name="五边形 71"/>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5461000" y="2009386"/>
            <a:ext cx="193496" cy="441714"/>
            <a:chOff x="5738304" y="535478"/>
            <a:chExt cx="273857" cy="828627"/>
          </a:xfrm>
          <a:solidFill>
            <a:srgbClr val="FF0000"/>
          </a:solidFill>
        </p:grpSpPr>
        <p:sp>
          <p:nvSpPr>
            <p:cNvPr id="75" name="五边形 74"/>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76"/>
          <p:cNvGrpSpPr/>
          <p:nvPr/>
        </p:nvGrpSpPr>
        <p:grpSpPr>
          <a:xfrm>
            <a:off x="4927600" y="4142986"/>
            <a:ext cx="193496" cy="441714"/>
            <a:chOff x="5738304" y="535478"/>
            <a:chExt cx="273857" cy="828627"/>
          </a:xfrm>
          <a:solidFill>
            <a:srgbClr val="FF0000"/>
          </a:solidFill>
        </p:grpSpPr>
        <p:sp>
          <p:nvSpPr>
            <p:cNvPr id="78" name="五边形 77"/>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p:cNvGrpSpPr/>
          <p:nvPr/>
        </p:nvGrpSpPr>
        <p:grpSpPr>
          <a:xfrm>
            <a:off x="4505504" y="3681455"/>
            <a:ext cx="193496" cy="441714"/>
            <a:chOff x="5738304" y="535478"/>
            <a:chExt cx="273857" cy="828627"/>
          </a:xfrm>
          <a:solidFill>
            <a:srgbClr val="FF0000"/>
          </a:solidFill>
        </p:grpSpPr>
        <p:sp>
          <p:nvSpPr>
            <p:cNvPr id="81" name="五边形 80"/>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TextBox 5"/>
          <p:cNvSpPr txBox="1"/>
          <p:nvPr/>
        </p:nvSpPr>
        <p:spPr>
          <a:xfrm>
            <a:off x="450384" y="507842"/>
            <a:ext cx="2287806"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smtClean="0">
                <a:solidFill>
                  <a:srgbClr val="0070BC"/>
                </a:solidFill>
                <a:latin typeface="微软雅黑" panose="020B0503020204020204" pitchFamily="34" charset="-122"/>
                <a:ea typeface="微软雅黑" panose="020B0503020204020204" pitchFamily="34" charset="-122"/>
              </a:rPr>
              <a:t>产业分布</a:t>
            </a:r>
            <a:endParaRPr lang="zh-CN" altLang="en-US" sz="3200" dirty="0">
              <a:solidFill>
                <a:srgbClr val="0070BC"/>
              </a:solidFill>
              <a:latin typeface="微软雅黑" panose="020B0503020204020204" pitchFamily="34" charset="-122"/>
              <a:ea typeface="微软雅黑" panose="020B0503020204020204" pitchFamily="34" charset="-122"/>
            </a:endParaRPr>
          </a:p>
        </p:txBody>
      </p:sp>
      <p:sp>
        <p:nvSpPr>
          <p:cNvPr id="84" name="TextBox 6"/>
          <p:cNvSpPr txBox="1"/>
          <p:nvPr/>
        </p:nvSpPr>
        <p:spPr>
          <a:xfrm>
            <a:off x="725564" y="1009590"/>
            <a:ext cx="2845651" cy="400110"/>
          </a:xfrm>
          <a:prstGeom prst="rect">
            <a:avLst/>
          </a:prstGeom>
          <a:noFill/>
        </p:spPr>
        <p:txBody>
          <a:bodyPr wrap="none" rtlCol="0">
            <a:spAutoFit/>
          </a:bodyPr>
          <a:lstStyle/>
          <a:p>
            <a:r>
              <a:rPr lang="en-US" altLang="zh-CN" sz="2000" dirty="0">
                <a:solidFill>
                  <a:srgbClr val="A6A6A6"/>
                </a:solidFill>
              </a:rPr>
              <a:t>Industrial Distribution</a:t>
            </a:r>
            <a:endParaRPr lang="zh-CN" altLang="en-US" sz="2000" dirty="0">
              <a:solidFill>
                <a:srgbClr val="A6A6A6"/>
              </a:solidFill>
            </a:endParaRPr>
          </a:p>
        </p:txBody>
      </p:sp>
      <p:grpSp>
        <p:nvGrpSpPr>
          <p:cNvPr id="85" name="组合 84"/>
          <p:cNvGrpSpPr/>
          <p:nvPr/>
        </p:nvGrpSpPr>
        <p:grpSpPr>
          <a:xfrm>
            <a:off x="3059680" y="2672234"/>
            <a:ext cx="193496" cy="441714"/>
            <a:chOff x="5738304" y="535478"/>
            <a:chExt cx="273857" cy="828627"/>
          </a:xfrm>
          <a:solidFill>
            <a:srgbClr val="FF0000"/>
          </a:solidFill>
        </p:grpSpPr>
        <p:sp>
          <p:nvSpPr>
            <p:cNvPr id="86" name="五边形 85"/>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4276904" y="2908300"/>
            <a:ext cx="193496" cy="441714"/>
            <a:chOff x="5738304" y="535478"/>
            <a:chExt cx="273857" cy="828627"/>
          </a:xfrm>
          <a:solidFill>
            <a:srgbClr val="FF0000"/>
          </a:solidFill>
        </p:grpSpPr>
        <p:sp>
          <p:nvSpPr>
            <p:cNvPr id="89" name="五边形 88"/>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5080000" y="3136900"/>
            <a:ext cx="193496" cy="441714"/>
            <a:chOff x="5738304" y="535478"/>
            <a:chExt cx="273857" cy="828627"/>
          </a:xfrm>
          <a:solidFill>
            <a:srgbClr val="FF0000"/>
          </a:solidFill>
        </p:grpSpPr>
        <p:sp>
          <p:nvSpPr>
            <p:cNvPr id="92" name="五边形 91"/>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p:cNvGrpSpPr/>
          <p:nvPr/>
        </p:nvGrpSpPr>
        <p:grpSpPr>
          <a:xfrm>
            <a:off x="4394200" y="1995869"/>
            <a:ext cx="193496" cy="441714"/>
            <a:chOff x="5738304" y="535478"/>
            <a:chExt cx="273857" cy="828627"/>
          </a:xfrm>
          <a:solidFill>
            <a:srgbClr val="FF0000"/>
          </a:solidFill>
        </p:grpSpPr>
        <p:sp>
          <p:nvSpPr>
            <p:cNvPr id="96" name="五边形 95"/>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8" name="组合 97"/>
          <p:cNvGrpSpPr/>
          <p:nvPr/>
        </p:nvGrpSpPr>
        <p:grpSpPr>
          <a:xfrm>
            <a:off x="4086070" y="3762319"/>
            <a:ext cx="193496" cy="441714"/>
            <a:chOff x="5738304" y="535478"/>
            <a:chExt cx="273857" cy="828627"/>
          </a:xfrm>
          <a:solidFill>
            <a:srgbClr val="FF0000"/>
          </a:solidFill>
        </p:grpSpPr>
        <p:sp>
          <p:nvSpPr>
            <p:cNvPr id="112" name="五边形 111"/>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 name="组合 113"/>
          <p:cNvGrpSpPr/>
          <p:nvPr/>
        </p:nvGrpSpPr>
        <p:grpSpPr>
          <a:xfrm>
            <a:off x="3411894" y="3982333"/>
            <a:ext cx="193496" cy="441714"/>
            <a:chOff x="5738304" y="535478"/>
            <a:chExt cx="273857" cy="828627"/>
          </a:xfrm>
          <a:solidFill>
            <a:srgbClr val="FF0000"/>
          </a:solidFill>
        </p:grpSpPr>
        <p:sp>
          <p:nvSpPr>
            <p:cNvPr id="115" name="五边形 114"/>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7" name="组合 116"/>
          <p:cNvGrpSpPr/>
          <p:nvPr/>
        </p:nvGrpSpPr>
        <p:grpSpPr>
          <a:xfrm>
            <a:off x="4308798" y="4103727"/>
            <a:ext cx="193496" cy="441714"/>
            <a:chOff x="5738304" y="535478"/>
            <a:chExt cx="273857" cy="828627"/>
          </a:xfrm>
          <a:solidFill>
            <a:srgbClr val="FF0000"/>
          </a:solidFill>
        </p:grpSpPr>
        <p:sp>
          <p:nvSpPr>
            <p:cNvPr id="118" name="五边形 117"/>
            <p:cNvSpPr/>
            <p:nvPr/>
          </p:nvSpPr>
          <p:spPr>
            <a:xfrm rot="5400000">
              <a:off x="5551196" y="903141"/>
              <a:ext cx="648072" cy="273856"/>
            </a:xfrm>
            <a:prstGeom prst="homePlate">
              <a:avLst>
                <a:gd name="adj" fmla="val 1573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p:cNvSpPr/>
            <p:nvPr/>
          </p:nvSpPr>
          <p:spPr>
            <a:xfrm>
              <a:off x="5738304" y="535478"/>
              <a:ext cx="273857" cy="374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0-#ppt_w/2"/>
                                              </p:val>
                                            </p:tav>
                                            <p:tav tm="100000">
                                              <p:val>
                                                <p:strVal val="#ppt_x"/>
                                              </p:val>
                                            </p:tav>
                                          </p:tavLst>
                                        </p:anim>
                                        <p:anim calcmode="lin" valueType="num">
                                          <p:cBhvr additive="base">
                                            <p:cTn id="8" dur="500" fill="hold"/>
                                            <p:tgtEl>
                                              <p:spTgt spid="8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1100"/>
                                            <p:tgtEl>
                                              <p:spTgt spid="84"/>
                                            </p:tgtEl>
                                          </p:cBhvr>
                                        </p:animEffect>
                                      </p:childTnLst>
                                    </p:cTn>
                                  </p:par>
                                </p:childTnLst>
                              </p:cTn>
                            </p:par>
                            <p:par>
                              <p:cTn id="12" fill="hold">
                                <p:stCondLst>
                                  <p:cond delay="500"/>
                                </p:stCondLst>
                                <p:childTnLst>
                                  <p:par>
                                    <p:cTn id="13" presetID="23" presetClass="entr" presetSubtype="16"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1000" fill="hold"/>
                                            <p:tgtEl>
                                              <p:spTgt spid="41"/>
                                            </p:tgtEl>
                                            <p:attrNameLst>
                                              <p:attrName>ppt_w</p:attrName>
                                            </p:attrNameLst>
                                          </p:cBhvr>
                                          <p:tavLst>
                                            <p:tav tm="0">
                                              <p:val>
                                                <p:fltVal val="0"/>
                                              </p:val>
                                            </p:tav>
                                            <p:tav tm="100000">
                                              <p:val>
                                                <p:strVal val="#ppt_w"/>
                                              </p:val>
                                            </p:tav>
                                          </p:tavLst>
                                        </p:anim>
                                        <p:anim calcmode="lin" valueType="num">
                                          <p:cBhvr>
                                            <p:cTn id="16" dur="1000" fill="hold"/>
                                            <p:tgtEl>
                                              <p:spTgt spid="41"/>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p:cTn id="20" dur="1000" fill="hold"/>
                                            <p:tgtEl>
                                              <p:spTgt spid="42"/>
                                            </p:tgtEl>
                                            <p:attrNameLst>
                                              <p:attrName>ppt_w</p:attrName>
                                            </p:attrNameLst>
                                          </p:cBhvr>
                                          <p:tavLst>
                                            <p:tav tm="0">
                                              <p:val>
                                                <p:fltVal val="0"/>
                                              </p:val>
                                            </p:tav>
                                            <p:tav tm="100000">
                                              <p:val>
                                                <p:strVal val="#ppt_w"/>
                                              </p:val>
                                            </p:tav>
                                          </p:tavLst>
                                        </p:anim>
                                        <p:anim calcmode="lin" valueType="num">
                                          <p:cBhvr>
                                            <p:cTn id="21" dur="1000" fill="hold"/>
                                            <p:tgtEl>
                                              <p:spTgt spid="42"/>
                                            </p:tgtEl>
                                            <p:attrNameLst>
                                              <p:attrName>ppt_h</p:attrName>
                                            </p:attrNameLst>
                                          </p:cBhvr>
                                          <p:tavLst>
                                            <p:tav tm="0">
                                              <p:val>
                                                <p:fltVal val="0"/>
                                              </p:val>
                                            </p:tav>
                                            <p:tav tm="100000">
                                              <p:val>
                                                <p:strVal val="#ppt_h"/>
                                              </p:val>
                                            </p:tav>
                                          </p:tavLst>
                                        </p:anim>
                                      </p:childTnLst>
                                    </p:cTn>
                                  </p:par>
                                </p:childTnLst>
                              </p:cTn>
                            </p:par>
                            <p:par>
                              <p:cTn id="22" fill="hold">
                                <p:stCondLst>
                                  <p:cond delay="2500"/>
                                </p:stCondLst>
                                <p:childTnLst>
                                  <p:par>
                                    <p:cTn id="23" presetID="14" presetClass="entr" presetSubtype="10"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randombar(horizontal)">
                                          <p:cBhvr>
                                            <p:cTn id="25" dur="500"/>
                                            <p:tgtEl>
                                              <p:spTgt spid="39"/>
                                            </p:tgtEl>
                                          </p:cBhvr>
                                        </p:animEffect>
                                      </p:childTnLst>
                                    </p:cTn>
                                  </p:par>
                                  <p:par>
                                    <p:cTn id="26" presetID="2" presetClass="entr" presetSubtype="1" fill="hold" nodeType="withEffect" p14:presetBounceEnd="52000">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14:bounceEnd="52000">
                                          <p:cBhvr additive="base">
                                            <p:cTn id="28" dur="500" fill="hold"/>
                                            <p:tgtEl>
                                              <p:spTgt spid="65"/>
                                            </p:tgtEl>
                                            <p:attrNameLst>
                                              <p:attrName>ppt_x</p:attrName>
                                            </p:attrNameLst>
                                          </p:cBhvr>
                                          <p:tavLst>
                                            <p:tav tm="0">
                                              <p:val>
                                                <p:strVal val="#ppt_x"/>
                                              </p:val>
                                            </p:tav>
                                            <p:tav tm="100000">
                                              <p:val>
                                                <p:strVal val="#ppt_x"/>
                                              </p:val>
                                            </p:tav>
                                          </p:tavLst>
                                        </p:anim>
                                        <p:anim calcmode="lin" valueType="num" p14:bounceEnd="52000">
                                          <p:cBhvr additive="base">
                                            <p:cTn id="29" dur="500" fill="hold"/>
                                            <p:tgtEl>
                                              <p:spTgt spid="65"/>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14:presetBounceEnd="52000">
                                      <p:stCondLst>
                                        <p:cond delay="100"/>
                                      </p:stCondLst>
                                      <p:childTnLst>
                                        <p:set>
                                          <p:cBhvr>
                                            <p:cTn id="31" dur="1" fill="hold">
                                              <p:stCondLst>
                                                <p:cond delay="0"/>
                                              </p:stCondLst>
                                            </p:cTn>
                                            <p:tgtEl>
                                              <p:spTgt spid="74"/>
                                            </p:tgtEl>
                                            <p:attrNameLst>
                                              <p:attrName>style.visibility</p:attrName>
                                            </p:attrNameLst>
                                          </p:cBhvr>
                                          <p:to>
                                            <p:strVal val="visible"/>
                                          </p:to>
                                        </p:set>
                                        <p:anim calcmode="lin" valueType="num" p14:bounceEnd="52000">
                                          <p:cBhvr additive="base">
                                            <p:cTn id="32" dur="500" fill="hold"/>
                                            <p:tgtEl>
                                              <p:spTgt spid="74"/>
                                            </p:tgtEl>
                                            <p:attrNameLst>
                                              <p:attrName>ppt_x</p:attrName>
                                            </p:attrNameLst>
                                          </p:cBhvr>
                                          <p:tavLst>
                                            <p:tav tm="0">
                                              <p:val>
                                                <p:strVal val="#ppt_x"/>
                                              </p:val>
                                            </p:tav>
                                            <p:tav tm="100000">
                                              <p:val>
                                                <p:strVal val="#ppt_x"/>
                                              </p:val>
                                            </p:tav>
                                          </p:tavLst>
                                        </p:anim>
                                        <p:anim calcmode="lin" valueType="num" p14:bounceEnd="52000">
                                          <p:cBhvr additive="base">
                                            <p:cTn id="33" dur="500" fill="hold"/>
                                            <p:tgtEl>
                                              <p:spTgt spid="7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14:presetBounceEnd="52000">
                                      <p:stCondLst>
                                        <p:cond delay="200"/>
                                      </p:stCondLst>
                                      <p:childTnLst>
                                        <p:set>
                                          <p:cBhvr>
                                            <p:cTn id="35" dur="1" fill="hold">
                                              <p:stCondLst>
                                                <p:cond delay="0"/>
                                              </p:stCondLst>
                                            </p:cTn>
                                            <p:tgtEl>
                                              <p:spTgt spid="68"/>
                                            </p:tgtEl>
                                            <p:attrNameLst>
                                              <p:attrName>style.visibility</p:attrName>
                                            </p:attrNameLst>
                                          </p:cBhvr>
                                          <p:to>
                                            <p:strVal val="visible"/>
                                          </p:to>
                                        </p:set>
                                        <p:anim calcmode="lin" valueType="num" p14:bounceEnd="52000">
                                          <p:cBhvr additive="base">
                                            <p:cTn id="36" dur="500" fill="hold"/>
                                            <p:tgtEl>
                                              <p:spTgt spid="68"/>
                                            </p:tgtEl>
                                            <p:attrNameLst>
                                              <p:attrName>ppt_x</p:attrName>
                                            </p:attrNameLst>
                                          </p:cBhvr>
                                          <p:tavLst>
                                            <p:tav tm="0">
                                              <p:val>
                                                <p:strVal val="#ppt_x"/>
                                              </p:val>
                                            </p:tav>
                                            <p:tav tm="100000">
                                              <p:val>
                                                <p:strVal val="#ppt_x"/>
                                              </p:val>
                                            </p:tav>
                                          </p:tavLst>
                                        </p:anim>
                                        <p:anim calcmode="lin" valueType="num" p14:bounceEnd="52000">
                                          <p:cBhvr additive="base">
                                            <p:cTn id="37" dur="500" fill="hold"/>
                                            <p:tgtEl>
                                              <p:spTgt spid="68"/>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14:presetBounceEnd="52000">
                                      <p:stCondLst>
                                        <p:cond delay="300"/>
                                      </p:stCondLst>
                                      <p:childTnLst>
                                        <p:set>
                                          <p:cBhvr>
                                            <p:cTn id="39" dur="1" fill="hold">
                                              <p:stCondLst>
                                                <p:cond delay="0"/>
                                              </p:stCondLst>
                                            </p:cTn>
                                            <p:tgtEl>
                                              <p:spTgt spid="71"/>
                                            </p:tgtEl>
                                            <p:attrNameLst>
                                              <p:attrName>style.visibility</p:attrName>
                                            </p:attrNameLst>
                                          </p:cBhvr>
                                          <p:to>
                                            <p:strVal val="visible"/>
                                          </p:to>
                                        </p:set>
                                        <p:anim calcmode="lin" valueType="num" p14:bounceEnd="52000">
                                          <p:cBhvr additive="base">
                                            <p:cTn id="40" dur="500" fill="hold"/>
                                            <p:tgtEl>
                                              <p:spTgt spid="71"/>
                                            </p:tgtEl>
                                            <p:attrNameLst>
                                              <p:attrName>ppt_x</p:attrName>
                                            </p:attrNameLst>
                                          </p:cBhvr>
                                          <p:tavLst>
                                            <p:tav tm="0">
                                              <p:val>
                                                <p:strVal val="#ppt_x"/>
                                              </p:val>
                                            </p:tav>
                                            <p:tav tm="100000">
                                              <p:val>
                                                <p:strVal val="#ppt_x"/>
                                              </p:val>
                                            </p:tav>
                                          </p:tavLst>
                                        </p:anim>
                                        <p:anim calcmode="lin" valueType="num" p14:bounceEnd="52000">
                                          <p:cBhvr additive="base">
                                            <p:cTn id="41" dur="500" fill="hold"/>
                                            <p:tgtEl>
                                              <p:spTgt spid="71"/>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14:presetBounceEnd="52000">
                                      <p:stCondLst>
                                        <p:cond delay="400"/>
                                      </p:stCondLst>
                                      <p:childTnLst>
                                        <p:set>
                                          <p:cBhvr>
                                            <p:cTn id="43" dur="1" fill="hold">
                                              <p:stCondLst>
                                                <p:cond delay="0"/>
                                              </p:stCondLst>
                                            </p:cTn>
                                            <p:tgtEl>
                                              <p:spTgt spid="80"/>
                                            </p:tgtEl>
                                            <p:attrNameLst>
                                              <p:attrName>style.visibility</p:attrName>
                                            </p:attrNameLst>
                                          </p:cBhvr>
                                          <p:to>
                                            <p:strVal val="visible"/>
                                          </p:to>
                                        </p:set>
                                        <p:anim calcmode="lin" valueType="num" p14:bounceEnd="52000">
                                          <p:cBhvr additive="base">
                                            <p:cTn id="44" dur="500" fill="hold"/>
                                            <p:tgtEl>
                                              <p:spTgt spid="80"/>
                                            </p:tgtEl>
                                            <p:attrNameLst>
                                              <p:attrName>ppt_x</p:attrName>
                                            </p:attrNameLst>
                                          </p:cBhvr>
                                          <p:tavLst>
                                            <p:tav tm="0">
                                              <p:val>
                                                <p:strVal val="#ppt_x"/>
                                              </p:val>
                                            </p:tav>
                                            <p:tav tm="100000">
                                              <p:val>
                                                <p:strVal val="#ppt_x"/>
                                              </p:val>
                                            </p:tav>
                                          </p:tavLst>
                                        </p:anim>
                                        <p:anim calcmode="lin" valueType="num" p14:bounceEnd="52000">
                                          <p:cBhvr additive="base">
                                            <p:cTn id="45" dur="500" fill="hold"/>
                                            <p:tgtEl>
                                              <p:spTgt spid="80"/>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14:presetBounceEnd="52000">
                                      <p:stCondLst>
                                        <p:cond delay="500"/>
                                      </p:stCondLst>
                                      <p:childTnLst>
                                        <p:set>
                                          <p:cBhvr>
                                            <p:cTn id="47" dur="1" fill="hold">
                                              <p:stCondLst>
                                                <p:cond delay="0"/>
                                              </p:stCondLst>
                                            </p:cTn>
                                            <p:tgtEl>
                                              <p:spTgt spid="77"/>
                                            </p:tgtEl>
                                            <p:attrNameLst>
                                              <p:attrName>style.visibility</p:attrName>
                                            </p:attrNameLst>
                                          </p:cBhvr>
                                          <p:to>
                                            <p:strVal val="visible"/>
                                          </p:to>
                                        </p:set>
                                        <p:anim calcmode="lin" valueType="num" p14:bounceEnd="52000">
                                          <p:cBhvr additive="base">
                                            <p:cTn id="48" dur="500" fill="hold"/>
                                            <p:tgtEl>
                                              <p:spTgt spid="77"/>
                                            </p:tgtEl>
                                            <p:attrNameLst>
                                              <p:attrName>ppt_x</p:attrName>
                                            </p:attrNameLst>
                                          </p:cBhvr>
                                          <p:tavLst>
                                            <p:tav tm="0">
                                              <p:val>
                                                <p:strVal val="#ppt_x"/>
                                              </p:val>
                                            </p:tav>
                                            <p:tav tm="100000">
                                              <p:val>
                                                <p:strVal val="#ppt_x"/>
                                              </p:val>
                                            </p:tav>
                                          </p:tavLst>
                                        </p:anim>
                                        <p:anim calcmode="lin" valueType="num" p14:bounceEnd="52000">
                                          <p:cBhvr additive="base">
                                            <p:cTn id="49" dur="500" fill="hold"/>
                                            <p:tgtEl>
                                              <p:spTgt spid="77"/>
                                            </p:tgtEl>
                                            <p:attrNameLst>
                                              <p:attrName>ppt_y</p:attrName>
                                            </p:attrNameLst>
                                          </p:cBhvr>
                                          <p:tavLst>
                                            <p:tav tm="0">
                                              <p:val>
                                                <p:strVal val="0-#ppt_h/2"/>
                                              </p:val>
                                            </p:tav>
                                            <p:tav tm="100000">
                                              <p:val>
                                                <p:strVal val="#ppt_y"/>
                                              </p:val>
                                            </p:tav>
                                          </p:tavLst>
                                        </p:anim>
                                      </p:childTnLst>
                                    </p:cTn>
                                  </p:par>
                                  <p:par>
                                    <p:cTn id="50" presetID="2" presetClass="entr" presetSubtype="1" fill="hold" nodeType="withEffect" p14:presetBounceEnd="52000">
                                      <p:stCondLst>
                                        <p:cond delay="300"/>
                                      </p:stCondLst>
                                      <p:childTnLst>
                                        <p:set>
                                          <p:cBhvr>
                                            <p:cTn id="51" dur="1" fill="hold">
                                              <p:stCondLst>
                                                <p:cond delay="0"/>
                                              </p:stCondLst>
                                            </p:cTn>
                                            <p:tgtEl>
                                              <p:spTgt spid="85"/>
                                            </p:tgtEl>
                                            <p:attrNameLst>
                                              <p:attrName>style.visibility</p:attrName>
                                            </p:attrNameLst>
                                          </p:cBhvr>
                                          <p:to>
                                            <p:strVal val="visible"/>
                                          </p:to>
                                        </p:set>
                                        <p:anim calcmode="lin" valueType="num" p14:bounceEnd="52000">
                                          <p:cBhvr additive="base">
                                            <p:cTn id="52" dur="500" fill="hold"/>
                                            <p:tgtEl>
                                              <p:spTgt spid="85"/>
                                            </p:tgtEl>
                                            <p:attrNameLst>
                                              <p:attrName>ppt_x</p:attrName>
                                            </p:attrNameLst>
                                          </p:cBhvr>
                                          <p:tavLst>
                                            <p:tav tm="0">
                                              <p:val>
                                                <p:strVal val="#ppt_x"/>
                                              </p:val>
                                            </p:tav>
                                            <p:tav tm="100000">
                                              <p:val>
                                                <p:strVal val="#ppt_x"/>
                                              </p:val>
                                            </p:tav>
                                          </p:tavLst>
                                        </p:anim>
                                        <p:anim calcmode="lin" valueType="num" p14:bounceEnd="52000">
                                          <p:cBhvr additive="base">
                                            <p:cTn id="53" dur="500" fill="hold"/>
                                            <p:tgtEl>
                                              <p:spTgt spid="85"/>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14:presetBounceEnd="52000">
                                      <p:stCondLst>
                                        <p:cond delay="300"/>
                                      </p:stCondLst>
                                      <p:childTnLst>
                                        <p:set>
                                          <p:cBhvr>
                                            <p:cTn id="55" dur="1" fill="hold">
                                              <p:stCondLst>
                                                <p:cond delay="0"/>
                                              </p:stCondLst>
                                            </p:cTn>
                                            <p:tgtEl>
                                              <p:spTgt spid="88"/>
                                            </p:tgtEl>
                                            <p:attrNameLst>
                                              <p:attrName>style.visibility</p:attrName>
                                            </p:attrNameLst>
                                          </p:cBhvr>
                                          <p:to>
                                            <p:strVal val="visible"/>
                                          </p:to>
                                        </p:set>
                                        <p:anim calcmode="lin" valueType="num" p14:bounceEnd="52000">
                                          <p:cBhvr additive="base">
                                            <p:cTn id="56" dur="500" fill="hold"/>
                                            <p:tgtEl>
                                              <p:spTgt spid="88"/>
                                            </p:tgtEl>
                                            <p:attrNameLst>
                                              <p:attrName>ppt_x</p:attrName>
                                            </p:attrNameLst>
                                          </p:cBhvr>
                                          <p:tavLst>
                                            <p:tav tm="0">
                                              <p:val>
                                                <p:strVal val="#ppt_x"/>
                                              </p:val>
                                            </p:tav>
                                            <p:tav tm="100000">
                                              <p:val>
                                                <p:strVal val="#ppt_x"/>
                                              </p:val>
                                            </p:tav>
                                          </p:tavLst>
                                        </p:anim>
                                        <p:anim calcmode="lin" valueType="num" p14:bounceEnd="52000">
                                          <p:cBhvr additive="base">
                                            <p:cTn id="57" dur="500" fill="hold"/>
                                            <p:tgtEl>
                                              <p:spTgt spid="88"/>
                                            </p:tgtEl>
                                            <p:attrNameLst>
                                              <p:attrName>ppt_y</p:attrName>
                                            </p:attrNameLst>
                                          </p:cBhvr>
                                          <p:tavLst>
                                            <p:tav tm="0">
                                              <p:val>
                                                <p:strVal val="0-#ppt_h/2"/>
                                              </p:val>
                                            </p:tav>
                                            <p:tav tm="100000">
                                              <p:val>
                                                <p:strVal val="#ppt_y"/>
                                              </p:val>
                                            </p:tav>
                                          </p:tavLst>
                                        </p:anim>
                                      </p:childTnLst>
                                    </p:cTn>
                                  </p:par>
                                  <p:par>
                                    <p:cTn id="58" presetID="2" presetClass="entr" presetSubtype="1" fill="hold" nodeType="withEffect" p14:presetBounceEnd="52000">
                                      <p:stCondLst>
                                        <p:cond delay="300"/>
                                      </p:stCondLst>
                                      <p:childTnLst>
                                        <p:set>
                                          <p:cBhvr>
                                            <p:cTn id="59" dur="1" fill="hold">
                                              <p:stCondLst>
                                                <p:cond delay="0"/>
                                              </p:stCondLst>
                                            </p:cTn>
                                            <p:tgtEl>
                                              <p:spTgt spid="91"/>
                                            </p:tgtEl>
                                            <p:attrNameLst>
                                              <p:attrName>style.visibility</p:attrName>
                                            </p:attrNameLst>
                                          </p:cBhvr>
                                          <p:to>
                                            <p:strVal val="visible"/>
                                          </p:to>
                                        </p:set>
                                        <p:anim calcmode="lin" valueType="num" p14:bounceEnd="52000">
                                          <p:cBhvr additive="base">
                                            <p:cTn id="60" dur="500" fill="hold"/>
                                            <p:tgtEl>
                                              <p:spTgt spid="91"/>
                                            </p:tgtEl>
                                            <p:attrNameLst>
                                              <p:attrName>ppt_x</p:attrName>
                                            </p:attrNameLst>
                                          </p:cBhvr>
                                          <p:tavLst>
                                            <p:tav tm="0">
                                              <p:val>
                                                <p:strVal val="#ppt_x"/>
                                              </p:val>
                                            </p:tav>
                                            <p:tav tm="100000">
                                              <p:val>
                                                <p:strVal val="#ppt_x"/>
                                              </p:val>
                                            </p:tav>
                                          </p:tavLst>
                                        </p:anim>
                                        <p:anim calcmode="lin" valueType="num" p14:bounceEnd="52000">
                                          <p:cBhvr additive="base">
                                            <p:cTn id="61" dur="500" fill="hold"/>
                                            <p:tgtEl>
                                              <p:spTgt spid="91"/>
                                            </p:tgtEl>
                                            <p:attrNameLst>
                                              <p:attrName>ppt_y</p:attrName>
                                            </p:attrNameLst>
                                          </p:cBhvr>
                                          <p:tavLst>
                                            <p:tav tm="0">
                                              <p:val>
                                                <p:strVal val="0-#ppt_h/2"/>
                                              </p:val>
                                            </p:tav>
                                            <p:tav tm="100000">
                                              <p:val>
                                                <p:strVal val="#ppt_y"/>
                                              </p:val>
                                            </p:tav>
                                          </p:tavLst>
                                        </p:anim>
                                      </p:childTnLst>
                                    </p:cTn>
                                  </p:par>
                                  <p:par>
                                    <p:cTn id="62" presetID="2" presetClass="entr" presetSubtype="1" fill="hold" nodeType="withEffect" p14:presetBounceEnd="52000">
                                      <p:stCondLst>
                                        <p:cond delay="300"/>
                                      </p:stCondLst>
                                      <p:childTnLst>
                                        <p:set>
                                          <p:cBhvr>
                                            <p:cTn id="63" dur="1" fill="hold">
                                              <p:stCondLst>
                                                <p:cond delay="0"/>
                                              </p:stCondLst>
                                            </p:cTn>
                                            <p:tgtEl>
                                              <p:spTgt spid="95"/>
                                            </p:tgtEl>
                                            <p:attrNameLst>
                                              <p:attrName>style.visibility</p:attrName>
                                            </p:attrNameLst>
                                          </p:cBhvr>
                                          <p:to>
                                            <p:strVal val="visible"/>
                                          </p:to>
                                        </p:set>
                                        <p:anim calcmode="lin" valueType="num" p14:bounceEnd="52000">
                                          <p:cBhvr additive="base">
                                            <p:cTn id="64" dur="500" fill="hold"/>
                                            <p:tgtEl>
                                              <p:spTgt spid="95"/>
                                            </p:tgtEl>
                                            <p:attrNameLst>
                                              <p:attrName>ppt_x</p:attrName>
                                            </p:attrNameLst>
                                          </p:cBhvr>
                                          <p:tavLst>
                                            <p:tav tm="0">
                                              <p:val>
                                                <p:strVal val="#ppt_x"/>
                                              </p:val>
                                            </p:tav>
                                            <p:tav tm="100000">
                                              <p:val>
                                                <p:strVal val="#ppt_x"/>
                                              </p:val>
                                            </p:tav>
                                          </p:tavLst>
                                        </p:anim>
                                        <p:anim calcmode="lin" valueType="num" p14:bounceEnd="52000">
                                          <p:cBhvr additive="base">
                                            <p:cTn id="65" dur="500" fill="hold"/>
                                            <p:tgtEl>
                                              <p:spTgt spid="95"/>
                                            </p:tgtEl>
                                            <p:attrNameLst>
                                              <p:attrName>ppt_y</p:attrName>
                                            </p:attrNameLst>
                                          </p:cBhvr>
                                          <p:tavLst>
                                            <p:tav tm="0">
                                              <p:val>
                                                <p:strVal val="0-#ppt_h/2"/>
                                              </p:val>
                                            </p:tav>
                                            <p:tav tm="100000">
                                              <p:val>
                                                <p:strVal val="#ppt_y"/>
                                              </p:val>
                                            </p:tav>
                                          </p:tavLst>
                                        </p:anim>
                                      </p:childTnLst>
                                    </p:cTn>
                                  </p:par>
                                  <p:par>
                                    <p:cTn id="66" presetID="2" presetClass="entr" presetSubtype="1" fill="hold" nodeType="withEffect" p14:presetBounceEnd="52000">
                                      <p:stCondLst>
                                        <p:cond delay="300"/>
                                      </p:stCondLst>
                                      <p:childTnLst>
                                        <p:set>
                                          <p:cBhvr>
                                            <p:cTn id="67" dur="1" fill="hold">
                                              <p:stCondLst>
                                                <p:cond delay="0"/>
                                              </p:stCondLst>
                                            </p:cTn>
                                            <p:tgtEl>
                                              <p:spTgt spid="98"/>
                                            </p:tgtEl>
                                            <p:attrNameLst>
                                              <p:attrName>style.visibility</p:attrName>
                                            </p:attrNameLst>
                                          </p:cBhvr>
                                          <p:to>
                                            <p:strVal val="visible"/>
                                          </p:to>
                                        </p:set>
                                        <p:anim calcmode="lin" valueType="num" p14:bounceEnd="52000">
                                          <p:cBhvr additive="base">
                                            <p:cTn id="68" dur="500" fill="hold"/>
                                            <p:tgtEl>
                                              <p:spTgt spid="98"/>
                                            </p:tgtEl>
                                            <p:attrNameLst>
                                              <p:attrName>ppt_x</p:attrName>
                                            </p:attrNameLst>
                                          </p:cBhvr>
                                          <p:tavLst>
                                            <p:tav tm="0">
                                              <p:val>
                                                <p:strVal val="#ppt_x"/>
                                              </p:val>
                                            </p:tav>
                                            <p:tav tm="100000">
                                              <p:val>
                                                <p:strVal val="#ppt_x"/>
                                              </p:val>
                                            </p:tav>
                                          </p:tavLst>
                                        </p:anim>
                                        <p:anim calcmode="lin" valueType="num" p14:bounceEnd="52000">
                                          <p:cBhvr additive="base">
                                            <p:cTn id="69" dur="500" fill="hold"/>
                                            <p:tgtEl>
                                              <p:spTgt spid="98"/>
                                            </p:tgtEl>
                                            <p:attrNameLst>
                                              <p:attrName>ppt_y</p:attrName>
                                            </p:attrNameLst>
                                          </p:cBhvr>
                                          <p:tavLst>
                                            <p:tav tm="0">
                                              <p:val>
                                                <p:strVal val="0-#ppt_h/2"/>
                                              </p:val>
                                            </p:tav>
                                            <p:tav tm="100000">
                                              <p:val>
                                                <p:strVal val="#ppt_y"/>
                                              </p:val>
                                            </p:tav>
                                          </p:tavLst>
                                        </p:anim>
                                      </p:childTnLst>
                                    </p:cTn>
                                  </p:par>
                                  <p:par>
                                    <p:cTn id="70" presetID="2" presetClass="entr" presetSubtype="1" fill="hold" nodeType="withEffect" p14:presetBounceEnd="52000">
                                      <p:stCondLst>
                                        <p:cond delay="300"/>
                                      </p:stCondLst>
                                      <p:childTnLst>
                                        <p:set>
                                          <p:cBhvr>
                                            <p:cTn id="71" dur="1" fill="hold">
                                              <p:stCondLst>
                                                <p:cond delay="0"/>
                                              </p:stCondLst>
                                            </p:cTn>
                                            <p:tgtEl>
                                              <p:spTgt spid="114"/>
                                            </p:tgtEl>
                                            <p:attrNameLst>
                                              <p:attrName>style.visibility</p:attrName>
                                            </p:attrNameLst>
                                          </p:cBhvr>
                                          <p:to>
                                            <p:strVal val="visible"/>
                                          </p:to>
                                        </p:set>
                                        <p:anim calcmode="lin" valueType="num" p14:bounceEnd="52000">
                                          <p:cBhvr additive="base">
                                            <p:cTn id="72" dur="500" fill="hold"/>
                                            <p:tgtEl>
                                              <p:spTgt spid="114"/>
                                            </p:tgtEl>
                                            <p:attrNameLst>
                                              <p:attrName>ppt_x</p:attrName>
                                            </p:attrNameLst>
                                          </p:cBhvr>
                                          <p:tavLst>
                                            <p:tav tm="0">
                                              <p:val>
                                                <p:strVal val="#ppt_x"/>
                                              </p:val>
                                            </p:tav>
                                            <p:tav tm="100000">
                                              <p:val>
                                                <p:strVal val="#ppt_x"/>
                                              </p:val>
                                            </p:tav>
                                          </p:tavLst>
                                        </p:anim>
                                        <p:anim calcmode="lin" valueType="num" p14:bounceEnd="52000">
                                          <p:cBhvr additive="base">
                                            <p:cTn id="73" dur="500" fill="hold"/>
                                            <p:tgtEl>
                                              <p:spTgt spid="114"/>
                                            </p:tgtEl>
                                            <p:attrNameLst>
                                              <p:attrName>ppt_y</p:attrName>
                                            </p:attrNameLst>
                                          </p:cBhvr>
                                          <p:tavLst>
                                            <p:tav tm="0">
                                              <p:val>
                                                <p:strVal val="0-#ppt_h/2"/>
                                              </p:val>
                                            </p:tav>
                                            <p:tav tm="100000">
                                              <p:val>
                                                <p:strVal val="#ppt_y"/>
                                              </p:val>
                                            </p:tav>
                                          </p:tavLst>
                                        </p:anim>
                                      </p:childTnLst>
                                    </p:cTn>
                                  </p:par>
                                  <p:par>
                                    <p:cTn id="74" presetID="2" presetClass="entr" presetSubtype="1" fill="hold" nodeType="withEffect" p14:presetBounceEnd="52000">
                                      <p:stCondLst>
                                        <p:cond delay="300"/>
                                      </p:stCondLst>
                                      <p:childTnLst>
                                        <p:set>
                                          <p:cBhvr>
                                            <p:cTn id="75" dur="1" fill="hold">
                                              <p:stCondLst>
                                                <p:cond delay="0"/>
                                              </p:stCondLst>
                                            </p:cTn>
                                            <p:tgtEl>
                                              <p:spTgt spid="117"/>
                                            </p:tgtEl>
                                            <p:attrNameLst>
                                              <p:attrName>style.visibility</p:attrName>
                                            </p:attrNameLst>
                                          </p:cBhvr>
                                          <p:to>
                                            <p:strVal val="visible"/>
                                          </p:to>
                                        </p:set>
                                        <p:anim calcmode="lin" valueType="num" p14:bounceEnd="52000">
                                          <p:cBhvr additive="base">
                                            <p:cTn id="76" dur="500" fill="hold"/>
                                            <p:tgtEl>
                                              <p:spTgt spid="117"/>
                                            </p:tgtEl>
                                            <p:attrNameLst>
                                              <p:attrName>ppt_x</p:attrName>
                                            </p:attrNameLst>
                                          </p:cBhvr>
                                          <p:tavLst>
                                            <p:tav tm="0">
                                              <p:val>
                                                <p:strVal val="#ppt_x"/>
                                              </p:val>
                                            </p:tav>
                                            <p:tav tm="100000">
                                              <p:val>
                                                <p:strVal val="#ppt_x"/>
                                              </p:val>
                                            </p:tav>
                                          </p:tavLst>
                                        </p:anim>
                                        <p:anim calcmode="lin" valueType="num" p14:bounceEnd="52000">
                                          <p:cBhvr additive="base">
                                            <p:cTn id="77" dur="5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3" grpId="0"/>
          <p:bldP spid="8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0-#ppt_w/2"/>
                                              </p:val>
                                            </p:tav>
                                            <p:tav tm="100000">
                                              <p:val>
                                                <p:strVal val="#ppt_x"/>
                                              </p:val>
                                            </p:tav>
                                          </p:tavLst>
                                        </p:anim>
                                        <p:anim calcmode="lin" valueType="num">
                                          <p:cBhvr additive="base">
                                            <p:cTn id="8" dur="500" fill="hold"/>
                                            <p:tgtEl>
                                              <p:spTgt spid="8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1100"/>
                                            <p:tgtEl>
                                              <p:spTgt spid="84"/>
                                            </p:tgtEl>
                                          </p:cBhvr>
                                        </p:animEffect>
                                      </p:childTnLst>
                                    </p:cTn>
                                  </p:par>
                                </p:childTnLst>
                              </p:cTn>
                            </p:par>
                            <p:par>
                              <p:cTn id="12" fill="hold">
                                <p:stCondLst>
                                  <p:cond delay="500"/>
                                </p:stCondLst>
                                <p:childTnLst>
                                  <p:par>
                                    <p:cTn id="13" presetID="23" presetClass="entr" presetSubtype="16"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1000" fill="hold"/>
                                            <p:tgtEl>
                                              <p:spTgt spid="41"/>
                                            </p:tgtEl>
                                            <p:attrNameLst>
                                              <p:attrName>ppt_w</p:attrName>
                                            </p:attrNameLst>
                                          </p:cBhvr>
                                          <p:tavLst>
                                            <p:tav tm="0">
                                              <p:val>
                                                <p:fltVal val="0"/>
                                              </p:val>
                                            </p:tav>
                                            <p:tav tm="100000">
                                              <p:val>
                                                <p:strVal val="#ppt_w"/>
                                              </p:val>
                                            </p:tav>
                                          </p:tavLst>
                                        </p:anim>
                                        <p:anim calcmode="lin" valueType="num">
                                          <p:cBhvr>
                                            <p:cTn id="16" dur="1000" fill="hold"/>
                                            <p:tgtEl>
                                              <p:spTgt spid="41"/>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p:cTn id="20" dur="1000" fill="hold"/>
                                            <p:tgtEl>
                                              <p:spTgt spid="42"/>
                                            </p:tgtEl>
                                            <p:attrNameLst>
                                              <p:attrName>ppt_w</p:attrName>
                                            </p:attrNameLst>
                                          </p:cBhvr>
                                          <p:tavLst>
                                            <p:tav tm="0">
                                              <p:val>
                                                <p:fltVal val="0"/>
                                              </p:val>
                                            </p:tav>
                                            <p:tav tm="100000">
                                              <p:val>
                                                <p:strVal val="#ppt_w"/>
                                              </p:val>
                                            </p:tav>
                                          </p:tavLst>
                                        </p:anim>
                                        <p:anim calcmode="lin" valueType="num">
                                          <p:cBhvr>
                                            <p:cTn id="21" dur="1000" fill="hold"/>
                                            <p:tgtEl>
                                              <p:spTgt spid="42"/>
                                            </p:tgtEl>
                                            <p:attrNameLst>
                                              <p:attrName>ppt_h</p:attrName>
                                            </p:attrNameLst>
                                          </p:cBhvr>
                                          <p:tavLst>
                                            <p:tav tm="0">
                                              <p:val>
                                                <p:fltVal val="0"/>
                                              </p:val>
                                            </p:tav>
                                            <p:tav tm="100000">
                                              <p:val>
                                                <p:strVal val="#ppt_h"/>
                                              </p:val>
                                            </p:tav>
                                          </p:tavLst>
                                        </p:anim>
                                      </p:childTnLst>
                                    </p:cTn>
                                  </p:par>
                                </p:childTnLst>
                              </p:cTn>
                            </p:par>
                            <p:par>
                              <p:cTn id="22" fill="hold">
                                <p:stCondLst>
                                  <p:cond delay="2500"/>
                                </p:stCondLst>
                                <p:childTnLst>
                                  <p:par>
                                    <p:cTn id="23" presetID="14" presetClass="entr" presetSubtype="10"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randombar(horizontal)">
                                          <p:cBhvr>
                                            <p:cTn id="25" dur="500"/>
                                            <p:tgtEl>
                                              <p:spTgt spid="39"/>
                                            </p:tgtEl>
                                          </p:cBhvr>
                                        </p:animEffect>
                                      </p:childTnLst>
                                    </p:cTn>
                                  </p:par>
                                  <p:par>
                                    <p:cTn id="26" presetID="2" presetClass="entr" presetSubtype="1"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additive="base">
                                            <p:cTn id="28" dur="500" fill="hold"/>
                                            <p:tgtEl>
                                              <p:spTgt spid="65"/>
                                            </p:tgtEl>
                                            <p:attrNameLst>
                                              <p:attrName>ppt_x</p:attrName>
                                            </p:attrNameLst>
                                          </p:cBhvr>
                                          <p:tavLst>
                                            <p:tav tm="0">
                                              <p:val>
                                                <p:strVal val="#ppt_x"/>
                                              </p:val>
                                            </p:tav>
                                            <p:tav tm="100000">
                                              <p:val>
                                                <p:strVal val="#ppt_x"/>
                                              </p:val>
                                            </p:tav>
                                          </p:tavLst>
                                        </p:anim>
                                        <p:anim calcmode="lin" valueType="num">
                                          <p:cBhvr additive="base">
                                            <p:cTn id="29" dur="500" fill="hold"/>
                                            <p:tgtEl>
                                              <p:spTgt spid="65"/>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100"/>
                                      </p:stCondLst>
                                      <p:childTnLst>
                                        <p:set>
                                          <p:cBhvr>
                                            <p:cTn id="31" dur="1" fill="hold">
                                              <p:stCondLst>
                                                <p:cond delay="0"/>
                                              </p:stCondLst>
                                            </p:cTn>
                                            <p:tgtEl>
                                              <p:spTgt spid="74"/>
                                            </p:tgtEl>
                                            <p:attrNameLst>
                                              <p:attrName>style.visibility</p:attrName>
                                            </p:attrNameLst>
                                          </p:cBhvr>
                                          <p:to>
                                            <p:strVal val="visible"/>
                                          </p:to>
                                        </p:set>
                                        <p:anim calcmode="lin" valueType="num">
                                          <p:cBhvr additive="base">
                                            <p:cTn id="32" dur="500" fill="hold"/>
                                            <p:tgtEl>
                                              <p:spTgt spid="74"/>
                                            </p:tgtEl>
                                            <p:attrNameLst>
                                              <p:attrName>ppt_x</p:attrName>
                                            </p:attrNameLst>
                                          </p:cBhvr>
                                          <p:tavLst>
                                            <p:tav tm="0">
                                              <p:val>
                                                <p:strVal val="#ppt_x"/>
                                              </p:val>
                                            </p:tav>
                                            <p:tav tm="100000">
                                              <p:val>
                                                <p:strVal val="#ppt_x"/>
                                              </p:val>
                                            </p:tav>
                                          </p:tavLst>
                                        </p:anim>
                                        <p:anim calcmode="lin" valueType="num">
                                          <p:cBhvr additive="base">
                                            <p:cTn id="33" dur="500" fill="hold"/>
                                            <p:tgtEl>
                                              <p:spTgt spid="7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200"/>
                                      </p:stCondLst>
                                      <p:childTnLst>
                                        <p:set>
                                          <p:cBhvr>
                                            <p:cTn id="35" dur="1" fill="hold">
                                              <p:stCondLst>
                                                <p:cond delay="0"/>
                                              </p:stCondLst>
                                            </p:cTn>
                                            <p:tgtEl>
                                              <p:spTgt spid="68"/>
                                            </p:tgtEl>
                                            <p:attrNameLst>
                                              <p:attrName>style.visibility</p:attrName>
                                            </p:attrNameLst>
                                          </p:cBhvr>
                                          <p:to>
                                            <p:strVal val="visible"/>
                                          </p:to>
                                        </p:set>
                                        <p:anim calcmode="lin" valueType="num">
                                          <p:cBhvr additive="base">
                                            <p:cTn id="36" dur="500" fill="hold"/>
                                            <p:tgtEl>
                                              <p:spTgt spid="68"/>
                                            </p:tgtEl>
                                            <p:attrNameLst>
                                              <p:attrName>ppt_x</p:attrName>
                                            </p:attrNameLst>
                                          </p:cBhvr>
                                          <p:tavLst>
                                            <p:tav tm="0">
                                              <p:val>
                                                <p:strVal val="#ppt_x"/>
                                              </p:val>
                                            </p:tav>
                                            <p:tav tm="100000">
                                              <p:val>
                                                <p:strVal val="#ppt_x"/>
                                              </p:val>
                                            </p:tav>
                                          </p:tavLst>
                                        </p:anim>
                                        <p:anim calcmode="lin" valueType="num">
                                          <p:cBhvr additive="base">
                                            <p:cTn id="37" dur="500" fill="hold"/>
                                            <p:tgtEl>
                                              <p:spTgt spid="68"/>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300"/>
                                      </p:stCondLst>
                                      <p:childTnLst>
                                        <p:set>
                                          <p:cBhvr>
                                            <p:cTn id="39" dur="1" fill="hold">
                                              <p:stCondLst>
                                                <p:cond delay="0"/>
                                              </p:stCondLst>
                                            </p:cTn>
                                            <p:tgtEl>
                                              <p:spTgt spid="71"/>
                                            </p:tgtEl>
                                            <p:attrNameLst>
                                              <p:attrName>style.visibility</p:attrName>
                                            </p:attrNameLst>
                                          </p:cBhvr>
                                          <p:to>
                                            <p:strVal val="visible"/>
                                          </p:to>
                                        </p:set>
                                        <p:anim calcmode="lin" valueType="num">
                                          <p:cBhvr additive="base">
                                            <p:cTn id="40" dur="500" fill="hold"/>
                                            <p:tgtEl>
                                              <p:spTgt spid="71"/>
                                            </p:tgtEl>
                                            <p:attrNameLst>
                                              <p:attrName>ppt_x</p:attrName>
                                            </p:attrNameLst>
                                          </p:cBhvr>
                                          <p:tavLst>
                                            <p:tav tm="0">
                                              <p:val>
                                                <p:strVal val="#ppt_x"/>
                                              </p:val>
                                            </p:tav>
                                            <p:tav tm="100000">
                                              <p:val>
                                                <p:strVal val="#ppt_x"/>
                                              </p:val>
                                            </p:tav>
                                          </p:tavLst>
                                        </p:anim>
                                        <p:anim calcmode="lin" valueType="num">
                                          <p:cBhvr additive="base">
                                            <p:cTn id="41" dur="500" fill="hold"/>
                                            <p:tgtEl>
                                              <p:spTgt spid="71"/>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400"/>
                                      </p:stCondLst>
                                      <p:childTnLst>
                                        <p:set>
                                          <p:cBhvr>
                                            <p:cTn id="43" dur="1" fill="hold">
                                              <p:stCondLst>
                                                <p:cond delay="0"/>
                                              </p:stCondLst>
                                            </p:cTn>
                                            <p:tgtEl>
                                              <p:spTgt spid="80"/>
                                            </p:tgtEl>
                                            <p:attrNameLst>
                                              <p:attrName>style.visibility</p:attrName>
                                            </p:attrNameLst>
                                          </p:cBhvr>
                                          <p:to>
                                            <p:strVal val="visible"/>
                                          </p:to>
                                        </p:set>
                                        <p:anim calcmode="lin" valueType="num">
                                          <p:cBhvr additive="base">
                                            <p:cTn id="44" dur="500" fill="hold"/>
                                            <p:tgtEl>
                                              <p:spTgt spid="80"/>
                                            </p:tgtEl>
                                            <p:attrNameLst>
                                              <p:attrName>ppt_x</p:attrName>
                                            </p:attrNameLst>
                                          </p:cBhvr>
                                          <p:tavLst>
                                            <p:tav tm="0">
                                              <p:val>
                                                <p:strVal val="#ppt_x"/>
                                              </p:val>
                                            </p:tav>
                                            <p:tav tm="100000">
                                              <p:val>
                                                <p:strVal val="#ppt_x"/>
                                              </p:val>
                                            </p:tav>
                                          </p:tavLst>
                                        </p:anim>
                                        <p:anim calcmode="lin" valueType="num">
                                          <p:cBhvr additive="base">
                                            <p:cTn id="45" dur="500" fill="hold"/>
                                            <p:tgtEl>
                                              <p:spTgt spid="80"/>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500"/>
                                      </p:stCondLst>
                                      <p:childTnLst>
                                        <p:set>
                                          <p:cBhvr>
                                            <p:cTn id="47" dur="1" fill="hold">
                                              <p:stCondLst>
                                                <p:cond delay="0"/>
                                              </p:stCondLst>
                                            </p:cTn>
                                            <p:tgtEl>
                                              <p:spTgt spid="77"/>
                                            </p:tgtEl>
                                            <p:attrNameLst>
                                              <p:attrName>style.visibility</p:attrName>
                                            </p:attrNameLst>
                                          </p:cBhvr>
                                          <p:to>
                                            <p:strVal val="visible"/>
                                          </p:to>
                                        </p:set>
                                        <p:anim calcmode="lin" valueType="num">
                                          <p:cBhvr additive="base">
                                            <p:cTn id="48" dur="500" fill="hold"/>
                                            <p:tgtEl>
                                              <p:spTgt spid="77"/>
                                            </p:tgtEl>
                                            <p:attrNameLst>
                                              <p:attrName>ppt_x</p:attrName>
                                            </p:attrNameLst>
                                          </p:cBhvr>
                                          <p:tavLst>
                                            <p:tav tm="0">
                                              <p:val>
                                                <p:strVal val="#ppt_x"/>
                                              </p:val>
                                            </p:tav>
                                            <p:tav tm="100000">
                                              <p:val>
                                                <p:strVal val="#ppt_x"/>
                                              </p:val>
                                            </p:tav>
                                          </p:tavLst>
                                        </p:anim>
                                        <p:anim calcmode="lin" valueType="num">
                                          <p:cBhvr additive="base">
                                            <p:cTn id="49" dur="500" fill="hold"/>
                                            <p:tgtEl>
                                              <p:spTgt spid="77"/>
                                            </p:tgtEl>
                                            <p:attrNameLst>
                                              <p:attrName>ppt_y</p:attrName>
                                            </p:attrNameLst>
                                          </p:cBhvr>
                                          <p:tavLst>
                                            <p:tav tm="0">
                                              <p:val>
                                                <p:strVal val="0-#ppt_h/2"/>
                                              </p:val>
                                            </p:tav>
                                            <p:tav tm="100000">
                                              <p:val>
                                                <p:strVal val="#ppt_y"/>
                                              </p:val>
                                            </p:tav>
                                          </p:tavLst>
                                        </p:anim>
                                      </p:childTnLst>
                                    </p:cTn>
                                  </p:par>
                                  <p:par>
                                    <p:cTn id="50" presetID="2" presetClass="entr" presetSubtype="1" fill="hold" nodeType="withEffect">
                                      <p:stCondLst>
                                        <p:cond delay="300"/>
                                      </p:stCondLst>
                                      <p:childTnLst>
                                        <p:set>
                                          <p:cBhvr>
                                            <p:cTn id="51" dur="1" fill="hold">
                                              <p:stCondLst>
                                                <p:cond delay="0"/>
                                              </p:stCondLst>
                                            </p:cTn>
                                            <p:tgtEl>
                                              <p:spTgt spid="85"/>
                                            </p:tgtEl>
                                            <p:attrNameLst>
                                              <p:attrName>style.visibility</p:attrName>
                                            </p:attrNameLst>
                                          </p:cBhvr>
                                          <p:to>
                                            <p:strVal val="visible"/>
                                          </p:to>
                                        </p:set>
                                        <p:anim calcmode="lin" valueType="num">
                                          <p:cBhvr additive="base">
                                            <p:cTn id="52" dur="500" fill="hold"/>
                                            <p:tgtEl>
                                              <p:spTgt spid="85"/>
                                            </p:tgtEl>
                                            <p:attrNameLst>
                                              <p:attrName>ppt_x</p:attrName>
                                            </p:attrNameLst>
                                          </p:cBhvr>
                                          <p:tavLst>
                                            <p:tav tm="0">
                                              <p:val>
                                                <p:strVal val="#ppt_x"/>
                                              </p:val>
                                            </p:tav>
                                            <p:tav tm="100000">
                                              <p:val>
                                                <p:strVal val="#ppt_x"/>
                                              </p:val>
                                            </p:tav>
                                          </p:tavLst>
                                        </p:anim>
                                        <p:anim calcmode="lin" valueType="num">
                                          <p:cBhvr additive="base">
                                            <p:cTn id="53" dur="500" fill="hold"/>
                                            <p:tgtEl>
                                              <p:spTgt spid="85"/>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stCondLst>
                                        <p:cond delay="300"/>
                                      </p:stCondLst>
                                      <p:childTnLst>
                                        <p:set>
                                          <p:cBhvr>
                                            <p:cTn id="55" dur="1" fill="hold">
                                              <p:stCondLst>
                                                <p:cond delay="0"/>
                                              </p:stCondLst>
                                            </p:cTn>
                                            <p:tgtEl>
                                              <p:spTgt spid="88"/>
                                            </p:tgtEl>
                                            <p:attrNameLst>
                                              <p:attrName>style.visibility</p:attrName>
                                            </p:attrNameLst>
                                          </p:cBhvr>
                                          <p:to>
                                            <p:strVal val="visible"/>
                                          </p:to>
                                        </p:set>
                                        <p:anim calcmode="lin" valueType="num">
                                          <p:cBhvr additive="base">
                                            <p:cTn id="56" dur="500" fill="hold"/>
                                            <p:tgtEl>
                                              <p:spTgt spid="88"/>
                                            </p:tgtEl>
                                            <p:attrNameLst>
                                              <p:attrName>ppt_x</p:attrName>
                                            </p:attrNameLst>
                                          </p:cBhvr>
                                          <p:tavLst>
                                            <p:tav tm="0">
                                              <p:val>
                                                <p:strVal val="#ppt_x"/>
                                              </p:val>
                                            </p:tav>
                                            <p:tav tm="100000">
                                              <p:val>
                                                <p:strVal val="#ppt_x"/>
                                              </p:val>
                                            </p:tav>
                                          </p:tavLst>
                                        </p:anim>
                                        <p:anim calcmode="lin" valueType="num">
                                          <p:cBhvr additive="base">
                                            <p:cTn id="57" dur="500" fill="hold"/>
                                            <p:tgtEl>
                                              <p:spTgt spid="88"/>
                                            </p:tgtEl>
                                            <p:attrNameLst>
                                              <p:attrName>ppt_y</p:attrName>
                                            </p:attrNameLst>
                                          </p:cBhvr>
                                          <p:tavLst>
                                            <p:tav tm="0">
                                              <p:val>
                                                <p:strVal val="0-#ppt_h/2"/>
                                              </p:val>
                                            </p:tav>
                                            <p:tav tm="100000">
                                              <p:val>
                                                <p:strVal val="#ppt_y"/>
                                              </p:val>
                                            </p:tav>
                                          </p:tavLst>
                                        </p:anim>
                                      </p:childTnLst>
                                    </p:cTn>
                                  </p:par>
                                  <p:par>
                                    <p:cTn id="58" presetID="2" presetClass="entr" presetSubtype="1" fill="hold" nodeType="withEffect">
                                      <p:stCondLst>
                                        <p:cond delay="300"/>
                                      </p:stCondLst>
                                      <p:childTnLst>
                                        <p:set>
                                          <p:cBhvr>
                                            <p:cTn id="59" dur="1" fill="hold">
                                              <p:stCondLst>
                                                <p:cond delay="0"/>
                                              </p:stCondLst>
                                            </p:cTn>
                                            <p:tgtEl>
                                              <p:spTgt spid="91"/>
                                            </p:tgtEl>
                                            <p:attrNameLst>
                                              <p:attrName>style.visibility</p:attrName>
                                            </p:attrNameLst>
                                          </p:cBhvr>
                                          <p:to>
                                            <p:strVal val="visible"/>
                                          </p:to>
                                        </p:set>
                                        <p:anim calcmode="lin" valueType="num">
                                          <p:cBhvr additive="base">
                                            <p:cTn id="60" dur="500" fill="hold"/>
                                            <p:tgtEl>
                                              <p:spTgt spid="91"/>
                                            </p:tgtEl>
                                            <p:attrNameLst>
                                              <p:attrName>ppt_x</p:attrName>
                                            </p:attrNameLst>
                                          </p:cBhvr>
                                          <p:tavLst>
                                            <p:tav tm="0">
                                              <p:val>
                                                <p:strVal val="#ppt_x"/>
                                              </p:val>
                                            </p:tav>
                                            <p:tav tm="100000">
                                              <p:val>
                                                <p:strVal val="#ppt_x"/>
                                              </p:val>
                                            </p:tav>
                                          </p:tavLst>
                                        </p:anim>
                                        <p:anim calcmode="lin" valueType="num">
                                          <p:cBhvr additive="base">
                                            <p:cTn id="61" dur="500" fill="hold"/>
                                            <p:tgtEl>
                                              <p:spTgt spid="91"/>
                                            </p:tgtEl>
                                            <p:attrNameLst>
                                              <p:attrName>ppt_y</p:attrName>
                                            </p:attrNameLst>
                                          </p:cBhvr>
                                          <p:tavLst>
                                            <p:tav tm="0">
                                              <p:val>
                                                <p:strVal val="0-#ppt_h/2"/>
                                              </p:val>
                                            </p:tav>
                                            <p:tav tm="100000">
                                              <p:val>
                                                <p:strVal val="#ppt_y"/>
                                              </p:val>
                                            </p:tav>
                                          </p:tavLst>
                                        </p:anim>
                                      </p:childTnLst>
                                    </p:cTn>
                                  </p:par>
                                  <p:par>
                                    <p:cTn id="62" presetID="2" presetClass="entr" presetSubtype="1" fill="hold" nodeType="withEffect">
                                      <p:stCondLst>
                                        <p:cond delay="300"/>
                                      </p:stCondLst>
                                      <p:childTnLst>
                                        <p:set>
                                          <p:cBhvr>
                                            <p:cTn id="63" dur="1" fill="hold">
                                              <p:stCondLst>
                                                <p:cond delay="0"/>
                                              </p:stCondLst>
                                            </p:cTn>
                                            <p:tgtEl>
                                              <p:spTgt spid="95"/>
                                            </p:tgtEl>
                                            <p:attrNameLst>
                                              <p:attrName>style.visibility</p:attrName>
                                            </p:attrNameLst>
                                          </p:cBhvr>
                                          <p:to>
                                            <p:strVal val="visible"/>
                                          </p:to>
                                        </p:set>
                                        <p:anim calcmode="lin" valueType="num">
                                          <p:cBhvr additive="base">
                                            <p:cTn id="64" dur="500" fill="hold"/>
                                            <p:tgtEl>
                                              <p:spTgt spid="95"/>
                                            </p:tgtEl>
                                            <p:attrNameLst>
                                              <p:attrName>ppt_x</p:attrName>
                                            </p:attrNameLst>
                                          </p:cBhvr>
                                          <p:tavLst>
                                            <p:tav tm="0">
                                              <p:val>
                                                <p:strVal val="#ppt_x"/>
                                              </p:val>
                                            </p:tav>
                                            <p:tav tm="100000">
                                              <p:val>
                                                <p:strVal val="#ppt_x"/>
                                              </p:val>
                                            </p:tav>
                                          </p:tavLst>
                                        </p:anim>
                                        <p:anim calcmode="lin" valueType="num">
                                          <p:cBhvr additive="base">
                                            <p:cTn id="65" dur="500" fill="hold"/>
                                            <p:tgtEl>
                                              <p:spTgt spid="95"/>
                                            </p:tgtEl>
                                            <p:attrNameLst>
                                              <p:attrName>ppt_y</p:attrName>
                                            </p:attrNameLst>
                                          </p:cBhvr>
                                          <p:tavLst>
                                            <p:tav tm="0">
                                              <p:val>
                                                <p:strVal val="0-#ppt_h/2"/>
                                              </p:val>
                                            </p:tav>
                                            <p:tav tm="100000">
                                              <p:val>
                                                <p:strVal val="#ppt_y"/>
                                              </p:val>
                                            </p:tav>
                                          </p:tavLst>
                                        </p:anim>
                                      </p:childTnLst>
                                    </p:cTn>
                                  </p:par>
                                  <p:par>
                                    <p:cTn id="66" presetID="2" presetClass="entr" presetSubtype="1" fill="hold" nodeType="withEffect">
                                      <p:stCondLst>
                                        <p:cond delay="300"/>
                                      </p:stCondLst>
                                      <p:childTnLst>
                                        <p:set>
                                          <p:cBhvr>
                                            <p:cTn id="67" dur="1" fill="hold">
                                              <p:stCondLst>
                                                <p:cond delay="0"/>
                                              </p:stCondLst>
                                            </p:cTn>
                                            <p:tgtEl>
                                              <p:spTgt spid="98"/>
                                            </p:tgtEl>
                                            <p:attrNameLst>
                                              <p:attrName>style.visibility</p:attrName>
                                            </p:attrNameLst>
                                          </p:cBhvr>
                                          <p:to>
                                            <p:strVal val="visible"/>
                                          </p:to>
                                        </p:set>
                                        <p:anim calcmode="lin" valueType="num">
                                          <p:cBhvr additive="base">
                                            <p:cTn id="68" dur="500" fill="hold"/>
                                            <p:tgtEl>
                                              <p:spTgt spid="98"/>
                                            </p:tgtEl>
                                            <p:attrNameLst>
                                              <p:attrName>ppt_x</p:attrName>
                                            </p:attrNameLst>
                                          </p:cBhvr>
                                          <p:tavLst>
                                            <p:tav tm="0">
                                              <p:val>
                                                <p:strVal val="#ppt_x"/>
                                              </p:val>
                                            </p:tav>
                                            <p:tav tm="100000">
                                              <p:val>
                                                <p:strVal val="#ppt_x"/>
                                              </p:val>
                                            </p:tav>
                                          </p:tavLst>
                                        </p:anim>
                                        <p:anim calcmode="lin" valueType="num">
                                          <p:cBhvr additive="base">
                                            <p:cTn id="69" dur="500" fill="hold"/>
                                            <p:tgtEl>
                                              <p:spTgt spid="98"/>
                                            </p:tgtEl>
                                            <p:attrNameLst>
                                              <p:attrName>ppt_y</p:attrName>
                                            </p:attrNameLst>
                                          </p:cBhvr>
                                          <p:tavLst>
                                            <p:tav tm="0">
                                              <p:val>
                                                <p:strVal val="0-#ppt_h/2"/>
                                              </p:val>
                                            </p:tav>
                                            <p:tav tm="100000">
                                              <p:val>
                                                <p:strVal val="#ppt_y"/>
                                              </p:val>
                                            </p:tav>
                                          </p:tavLst>
                                        </p:anim>
                                      </p:childTnLst>
                                    </p:cTn>
                                  </p:par>
                                  <p:par>
                                    <p:cTn id="70" presetID="2" presetClass="entr" presetSubtype="1" fill="hold" nodeType="withEffect">
                                      <p:stCondLst>
                                        <p:cond delay="300"/>
                                      </p:stCondLst>
                                      <p:childTnLst>
                                        <p:set>
                                          <p:cBhvr>
                                            <p:cTn id="71" dur="1" fill="hold">
                                              <p:stCondLst>
                                                <p:cond delay="0"/>
                                              </p:stCondLst>
                                            </p:cTn>
                                            <p:tgtEl>
                                              <p:spTgt spid="114"/>
                                            </p:tgtEl>
                                            <p:attrNameLst>
                                              <p:attrName>style.visibility</p:attrName>
                                            </p:attrNameLst>
                                          </p:cBhvr>
                                          <p:to>
                                            <p:strVal val="visible"/>
                                          </p:to>
                                        </p:set>
                                        <p:anim calcmode="lin" valueType="num">
                                          <p:cBhvr additive="base">
                                            <p:cTn id="72" dur="500" fill="hold"/>
                                            <p:tgtEl>
                                              <p:spTgt spid="114"/>
                                            </p:tgtEl>
                                            <p:attrNameLst>
                                              <p:attrName>ppt_x</p:attrName>
                                            </p:attrNameLst>
                                          </p:cBhvr>
                                          <p:tavLst>
                                            <p:tav tm="0">
                                              <p:val>
                                                <p:strVal val="#ppt_x"/>
                                              </p:val>
                                            </p:tav>
                                            <p:tav tm="100000">
                                              <p:val>
                                                <p:strVal val="#ppt_x"/>
                                              </p:val>
                                            </p:tav>
                                          </p:tavLst>
                                        </p:anim>
                                        <p:anim calcmode="lin" valueType="num">
                                          <p:cBhvr additive="base">
                                            <p:cTn id="73" dur="500" fill="hold"/>
                                            <p:tgtEl>
                                              <p:spTgt spid="114"/>
                                            </p:tgtEl>
                                            <p:attrNameLst>
                                              <p:attrName>ppt_y</p:attrName>
                                            </p:attrNameLst>
                                          </p:cBhvr>
                                          <p:tavLst>
                                            <p:tav tm="0">
                                              <p:val>
                                                <p:strVal val="0-#ppt_h/2"/>
                                              </p:val>
                                            </p:tav>
                                            <p:tav tm="100000">
                                              <p:val>
                                                <p:strVal val="#ppt_y"/>
                                              </p:val>
                                            </p:tav>
                                          </p:tavLst>
                                        </p:anim>
                                      </p:childTnLst>
                                    </p:cTn>
                                  </p:par>
                                  <p:par>
                                    <p:cTn id="74" presetID="2" presetClass="entr" presetSubtype="1" fill="hold" nodeType="withEffect">
                                      <p:stCondLst>
                                        <p:cond delay="300"/>
                                      </p:stCondLst>
                                      <p:childTnLst>
                                        <p:set>
                                          <p:cBhvr>
                                            <p:cTn id="75" dur="1" fill="hold">
                                              <p:stCondLst>
                                                <p:cond delay="0"/>
                                              </p:stCondLst>
                                            </p:cTn>
                                            <p:tgtEl>
                                              <p:spTgt spid="117"/>
                                            </p:tgtEl>
                                            <p:attrNameLst>
                                              <p:attrName>style.visibility</p:attrName>
                                            </p:attrNameLst>
                                          </p:cBhvr>
                                          <p:to>
                                            <p:strVal val="visible"/>
                                          </p:to>
                                        </p:set>
                                        <p:anim calcmode="lin" valueType="num">
                                          <p:cBhvr additive="base">
                                            <p:cTn id="76" dur="500" fill="hold"/>
                                            <p:tgtEl>
                                              <p:spTgt spid="117"/>
                                            </p:tgtEl>
                                            <p:attrNameLst>
                                              <p:attrName>ppt_x</p:attrName>
                                            </p:attrNameLst>
                                          </p:cBhvr>
                                          <p:tavLst>
                                            <p:tav tm="0">
                                              <p:val>
                                                <p:strVal val="#ppt_x"/>
                                              </p:val>
                                            </p:tav>
                                            <p:tav tm="100000">
                                              <p:val>
                                                <p:strVal val="#ppt_x"/>
                                              </p:val>
                                            </p:tav>
                                          </p:tavLst>
                                        </p:anim>
                                        <p:anim calcmode="lin" valueType="num">
                                          <p:cBhvr additive="base">
                                            <p:cTn id="77" dur="5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3" grpId="0"/>
          <p:bldP spid="8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0160000" cy="5829300"/>
          </a:xfrm>
          <a:prstGeom prst="rect">
            <a:avLst/>
          </a:prstGeom>
        </p:spPr>
      </p:pic>
      <p:sp>
        <p:nvSpPr>
          <p:cNvPr id="9" name="TextBox 5"/>
          <p:cNvSpPr txBox="1"/>
          <p:nvPr/>
        </p:nvSpPr>
        <p:spPr>
          <a:xfrm>
            <a:off x="450384" y="266700"/>
            <a:ext cx="2287806"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smtClean="0">
                <a:solidFill>
                  <a:schemeClr val="bg1"/>
                </a:solidFill>
                <a:latin typeface="微软雅黑" panose="020B0503020204020204" pitchFamily="34" charset="-122"/>
                <a:ea typeface="微软雅黑" panose="020B0503020204020204" pitchFamily="34" charset="-122"/>
              </a:rPr>
              <a:t>服务宗旨</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0" name="TextBox 6"/>
          <p:cNvSpPr txBox="1"/>
          <p:nvPr/>
        </p:nvSpPr>
        <p:spPr>
          <a:xfrm>
            <a:off x="938146" y="768448"/>
            <a:ext cx="1779654" cy="400110"/>
          </a:xfrm>
          <a:prstGeom prst="rect">
            <a:avLst/>
          </a:prstGeom>
          <a:noFill/>
        </p:spPr>
        <p:txBody>
          <a:bodyPr wrap="none" rtlCol="0">
            <a:spAutoFit/>
          </a:bodyPr>
          <a:lstStyle/>
          <a:p>
            <a:r>
              <a:rPr lang="en-US" altLang="zh-CN" sz="2000" dirty="0">
                <a:solidFill>
                  <a:schemeClr val="bg1"/>
                </a:solidFill>
              </a:rPr>
              <a:t>Service tenet</a:t>
            </a:r>
            <a:endParaRPr lang="zh-CN" altLang="en-US" sz="2000" dirty="0">
              <a:solidFill>
                <a:schemeClr val="bg1"/>
              </a:solidFill>
            </a:endParaRPr>
          </a:p>
        </p:txBody>
      </p:sp>
      <p:sp>
        <p:nvSpPr>
          <p:cNvPr id="13" name="矩形 12"/>
          <p:cNvSpPr/>
          <p:nvPr/>
        </p:nvSpPr>
        <p:spPr bwMode="auto">
          <a:xfrm>
            <a:off x="-13645116" y="1301912"/>
            <a:ext cx="13631806" cy="5898988"/>
          </a:xfrm>
          <a:prstGeom prst="rect">
            <a:avLst/>
          </a:prstGeom>
          <a:blipFill dpi="0" rotWithShape="1">
            <a:blip r:embed="rId2">
              <a:alphaModFix amt="62000"/>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Arial" panose="020B0604020202020204" pitchFamily="34" charset="0"/>
            </a:endParaRPr>
          </a:p>
        </p:txBody>
      </p:sp>
      <p:sp>
        <p:nvSpPr>
          <p:cNvPr id="14" name="矩形 13"/>
          <p:cNvSpPr/>
          <p:nvPr/>
        </p:nvSpPr>
        <p:spPr bwMode="auto">
          <a:xfrm>
            <a:off x="-8992362" y="1863102"/>
            <a:ext cx="9500362" cy="4661875"/>
          </a:xfrm>
          <a:prstGeom prst="rect">
            <a:avLst/>
          </a:prstGeom>
          <a:blipFill>
            <a:blip r:embed="rId2">
              <a:alphaModFix amt="62000"/>
            </a:blip>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Arial" panose="020B0604020202020204" pitchFamily="34" charset="0"/>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00" y="1633846"/>
            <a:ext cx="4535051" cy="4404618"/>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0415" y="-164104"/>
            <a:ext cx="7375292" cy="4317004"/>
          </a:xfrm>
          <a:prstGeom prst="rect">
            <a:avLst/>
          </a:prstGeom>
        </p:spPr>
      </p:pic>
      <p:sp>
        <p:nvSpPr>
          <p:cNvPr id="4" name="矩形 3"/>
          <p:cNvSpPr/>
          <p:nvPr/>
        </p:nvSpPr>
        <p:spPr>
          <a:xfrm>
            <a:off x="5461000" y="4445794"/>
            <a:ext cx="4160113" cy="1231106"/>
          </a:xfrm>
          <a:prstGeom prst="rect">
            <a:avLst/>
          </a:prstGeom>
          <a:effectLst>
            <a:outerShdw blurRad="63500" sx="102000" sy="102000" algn="ctr" rotWithShape="0">
              <a:prstClr val="black">
                <a:alpha val="40000"/>
              </a:prstClr>
            </a:outerShdw>
          </a:effectLst>
        </p:spPr>
        <p:txBody>
          <a:bodyPr wrap="none">
            <a:spAutoFit/>
          </a:bodyPr>
          <a:lstStyle/>
          <a:p>
            <a:r>
              <a:rPr lang="zh-CN" altLang="en-US" sz="28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服务</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顾客 </a:t>
            </a:r>
            <a:r>
              <a:rPr lang="zh-CN" altLang="en-US" sz="28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永无止境</a:t>
            </a:r>
            <a:endParaRPr lang="en-US" altLang="zh-CN" sz="28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dirty="0">
                <a:solidFill>
                  <a:schemeClr val="bg1"/>
                </a:solidFill>
                <a:effectLst>
                  <a:outerShdw blurRad="38100" dist="38100" dir="2700000" algn="tl">
                    <a:srgbClr val="000000">
                      <a:alpha val="43137"/>
                    </a:srgbClr>
                  </a:outerShdw>
                </a:effectLst>
              </a:rPr>
              <a:t>Customer service world without end</a:t>
            </a:r>
            <a:endParaRPr lang="en-US" altLang="zh-CN" dirty="0">
              <a:solidFill>
                <a:schemeClr val="bg1"/>
              </a:solidFill>
              <a:effectLst>
                <a:outerShdw blurRad="38100" dist="38100" dir="2700000" algn="tl">
                  <a:srgbClr val="000000">
                    <a:alpha val="43137"/>
                  </a:srgbClr>
                </a:outerShdw>
              </a:effectLst>
            </a:endParaRPr>
          </a:p>
          <a:p>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0-#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2000" fill="hold"/>
                                        <p:tgtEl>
                                          <p:spTgt spid="11"/>
                                        </p:tgtEl>
                                        <p:attrNameLst>
                                          <p:attrName>ppt_w</p:attrName>
                                        </p:attrNameLst>
                                      </p:cBhvr>
                                      <p:tavLst>
                                        <p:tav tm="0">
                                          <p:val>
                                            <p:fltVal val="0"/>
                                          </p:val>
                                        </p:tav>
                                        <p:tav tm="100000">
                                          <p:val>
                                            <p:strVal val="#ppt_w"/>
                                          </p:val>
                                        </p:tav>
                                      </p:tavLst>
                                    </p:anim>
                                    <p:anim calcmode="lin" valueType="num">
                                      <p:cBhvr>
                                        <p:cTn id="24" dur="2000" fill="hold"/>
                                        <p:tgtEl>
                                          <p:spTgt spid="11"/>
                                        </p:tgtEl>
                                        <p:attrNameLst>
                                          <p:attrName>ppt_h</p:attrName>
                                        </p:attrNameLst>
                                      </p:cBhvr>
                                      <p:tavLst>
                                        <p:tav tm="0">
                                          <p:val>
                                            <p:fltVal val="0"/>
                                          </p:val>
                                        </p:tav>
                                        <p:tav tm="100000">
                                          <p:val>
                                            <p:strVal val="#ppt_h"/>
                                          </p:val>
                                        </p:tav>
                                      </p:tavLst>
                                    </p:anim>
                                    <p:animEffect transition="in" filter="fade">
                                      <p:cBhvr>
                                        <p:cTn id="25" dur="2000"/>
                                        <p:tgtEl>
                                          <p:spTgt spid="11"/>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par>
                                <p:cTn id="30" presetID="2" presetClass="entr" presetSubtype="2" repeatCount="200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0" fill="hold"/>
                                        <p:tgtEl>
                                          <p:spTgt spid="14"/>
                                        </p:tgtEl>
                                        <p:attrNameLst>
                                          <p:attrName>ppt_x</p:attrName>
                                        </p:attrNameLst>
                                      </p:cBhvr>
                                      <p:tavLst>
                                        <p:tav tm="0">
                                          <p:val>
                                            <p:strVal val="1+#ppt_w/2"/>
                                          </p:val>
                                        </p:tav>
                                        <p:tav tm="100000">
                                          <p:val>
                                            <p:strVal val="#ppt_x"/>
                                          </p:val>
                                        </p:tav>
                                      </p:tavLst>
                                    </p:anim>
                                    <p:anim calcmode="lin" valueType="num">
                                      <p:cBhvr additive="base">
                                        <p:cTn id="33" dur="5000" fill="hold"/>
                                        <p:tgtEl>
                                          <p:spTgt spid="14"/>
                                        </p:tgtEl>
                                        <p:attrNameLst>
                                          <p:attrName>ppt_y</p:attrName>
                                        </p:attrNameLst>
                                      </p:cBhvr>
                                      <p:tavLst>
                                        <p:tav tm="0">
                                          <p:val>
                                            <p:strVal val="#ppt_y"/>
                                          </p:val>
                                        </p:tav>
                                        <p:tav tm="100000">
                                          <p:val>
                                            <p:strVal val="#ppt_y"/>
                                          </p:val>
                                        </p:tav>
                                      </p:tavLst>
                                    </p:anim>
                                  </p:childTnLst>
                                </p:cTn>
                              </p:par>
                              <p:par>
                                <p:cTn id="34" presetID="2" presetClass="entr" presetSubtype="2" repeatCount="2000" fill="hold" grpId="0" nodeType="withEffect">
                                  <p:stCondLst>
                                    <p:cond delay="22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0" fill="hold"/>
                                        <p:tgtEl>
                                          <p:spTgt spid="13"/>
                                        </p:tgtEl>
                                        <p:attrNameLst>
                                          <p:attrName>ppt_x</p:attrName>
                                        </p:attrNameLst>
                                      </p:cBhvr>
                                      <p:tavLst>
                                        <p:tav tm="0">
                                          <p:val>
                                            <p:strVal val="1+#ppt_w/2"/>
                                          </p:val>
                                        </p:tav>
                                        <p:tav tm="100000">
                                          <p:val>
                                            <p:strVal val="#ppt_x"/>
                                          </p:val>
                                        </p:tav>
                                      </p:tavLst>
                                    </p:anim>
                                    <p:anim calcmode="lin" valueType="num">
                                      <p:cBhvr additive="base">
                                        <p:cTn id="37" dur="5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4"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dministrator\Desktop\0.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84400" y="1028700"/>
            <a:ext cx="4464496" cy="420077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5"/>
          <p:cNvSpPr txBox="1"/>
          <p:nvPr/>
        </p:nvSpPr>
        <p:spPr>
          <a:xfrm>
            <a:off x="450384" y="578759"/>
            <a:ext cx="2287806"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smtClean="0">
                <a:solidFill>
                  <a:srgbClr val="0070C0"/>
                </a:solidFill>
                <a:latin typeface="微软雅黑" panose="020B0503020204020204" pitchFamily="34" charset="-122"/>
                <a:ea typeface="微软雅黑" panose="020B0503020204020204" pitchFamily="34" charset="-122"/>
              </a:rPr>
              <a:t>企业文化</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10" name="TextBox 6"/>
          <p:cNvSpPr txBox="1"/>
          <p:nvPr/>
        </p:nvSpPr>
        <p:spPr>
          <a:xfrm>
            <a:off x="725564" y="1080507"/>
            <a:ext cx="2379177" cy="400110"/>
          </a:xfrm>
          <a:prstGeom prst="rect">
            <a:avLst/>
          </a:prstGeom>
          <a:noFill/>
          <a:effectLst>
            <a:outerShdw blurRad="63500" sx="102000" sy="102000" algn="ctr" rotWithShape="0">
              <a:prstClr val="black">
                <a:alpha val="40000"/>
              </a:prstClr>
            </a:outerShdw>
          </a:effectLst>
        </p:spPr>
        <p:txBody>
          <a:bodyPr wrap="none" rtlCol="0">
            <a:spAutoFit/>
          </a:bodyPr>
          <a:lstStyle/>
          <a:p>
            <a:r>
              <a:rPr lang="en-US" altLang="zh-CN" sz="2000" dirty="0">
                <a:solidFill>
                  <a:srgbClr val="A6A6A6"/>
                </a:solidFill>
              </a:rPr>
              <a:t>Corporate Culture</a:t>
            </a:r>
            <a:endParaRPr lang="zh-CN" altLang="en-US" sz="2000" dirty="0">
              <a:solidFill>
                <a:srgbClr val="A6A6A6"/>
              </a:solidFill>
            </a:endParaRPr>
          </a:p>
        </p:txBody>
      </p:sp>
      <p:sp>
        <p:nvSpPr>
          <p:cNvPr id="11" name="矩形 10"/>
          <p:cNvSpPr/>
          <p:nvPr/>
        </p:nvSpPr>
        <p:spPr>
          <a:xfrm>
            <a:off x="6756400" y="2751772"/>
            <a:ext cx="2778927" cy="1477328"/>
          </a:xfrm>
          <a:prstGeom prst="rect">
            <a:avLst/>
          </a:prstGeom>
        </p:spPr>
        <p:txBody>
          <a:bodyPr wrap="square">
            <a:spAutoFit/>
          </a:bodyPr>
          <a:lstStyle/>
          <a:p>
            <a:pPr>
              <a:lnSpc>
                <a:spcPct val="150000"/>
              </a:lnSpc>
            </a:pPr>
            <a:r>
              <a:rPr lang="zh-CN" altLang="en-US" sz="1000" dirty="0">
                <a:latin typeface="微软雅黑" panose="020B0503020204020204" pitchFamily="34" charset="-122"/>
                <a:ea typeface="微软雅黑" panose="020B0503020204020204" pitchFamily="34" charset="-122"/>
              </a:rPr>
              <a:t>只要这个团队有凝聚力</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我相信</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面对任何的变革和竞争</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我们都能够从中脱颖而出。销售、客户管理和供应商支持是这个团队的核心，拥有一个共同的目标，那就是为我们的客户提供最好的电子商务解决方案，帮助他们拓展全球市场以及扩大他们的业务。</a:t>
            </a:r>
            <a:endParaRPr lang="zh-CN" altLang="en-US" sz="1000" dirty="0">
              <a:latin typeface="微软雅黑" panose="020B0503020204020204" pitchFamily="34" charset="-122"/>
              <a:ea typeface="微软雅黑" panose="020B0503020204020204" pitchFamily="34" charset="-122"/>
            </a:endParaRPr>
          </a:p>
        </p:txBody>
      </p:sp>
      <p:sp>
        <p:nvSpPr>
          <p:cNvPr id="12" name="TextBox 57"/>
          <p:cNvSpPr txBox="1"/>
          <p:nvPr/>
        </p:nvSpPr>
        <p:spPr>
          <a:xfrm>
            <a:off x="6728217" y="2016268"/>
            <a:ext cx="1415772" cy="584775"/>
          </a:xfrm>
          <a:prstGeom prst="rect">
            <a:avLst/>
          </a:prstGeom>
          <a:noFill/>
        </p:spPr>
        <p:txBody>
          <a:bodyPr wrap="none" rtlCol="0">
            <a:spAutoFit/>
          </a:bodyPr>
          <a:lstStyle/>
          <a:p>
            <a:r>
              <a:rPr lang="zh-CN" altLang="en-US" sz="3200" dirty="0" smtClean="0">
                <a:solidFill>
                  <a:srgbClr val="0070C0"/>
                </a:solidFill>
                <a:latin typeface="微软雅黑" panose="020B0503020204020204" pitchFamily="34" charset="-122"/>
                <a:ea typeface="微软雅黑" panose="020B0503020204020204" pitchFamily="34" charset="-122"/>
              </a:rPr>
              <a:t>我们的</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13" name="矩形 12"/>
          <p:cNvSpPr/>
          <p:nvPr/>
        </p:nvSpPr>
        <p:spPr>
          <a:xfrm>
            <a:off x="7975600" y="1714500"/>
            <a:ext cx="1569660" cy="923330"/>
          </a:xfrm>
          <a:prstGeom prst="rect">
            <a:avLst/>
          </a:prstGeom>
        </p:spPr>
        <p:txBody>
          <a:bodyPr wrap="none">
            <a:spAutoFit/>
          </a:bodyPr>
          <a:lstStyle/>
          <a:p>
            <a:r>
              <a:rPr lang="zh-CN" altLang="en-US" sz="5400" b="1" dirty="0">
                <a:solidFill>
                  <a:srgbClr val="0070C0"/>
                </a:solidFill>
                <a:latin typeface="微软雅黑" panose="020B0503020204020204" pitchFamily="34" charset="-122"/>
                <a:ea typeface="微软雅黑" panose="020B0503020204020204" pitchFamily="34" charset="-122"/>
              </a:rPr>
              <a:t>团队</a:t>
            </a:r>
            <a:endParaRPr lang="zh-CN" altLang="en-US" sz="5400" b="1" dirty="0">
              <a:solidFill>
                <a:srgbClr val="0070C0"/>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6832600" y="2601043"/>
            <a:ext cx="2590800" cy="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7289800" y="1831602"/>
            <a:ext cx="838691" cy="369332"/>
          </a:xfrm>
          <a:prstGeom prst="rect">
            <a:avLst/>
          </a:prstGeom>
        </p:spPr>
        <p:txBody>
          <a:bodyPr wrap="none">
            <a:spAutoFit/>
          </a:bodyPr>
          <a:lstStyle/>
          <a:p>
            <a:r>
              <a:rPr lang="en-US" altLang="zh-CN" dirty="0" smtClean="0">
                <a:solidFill>
                  <a:srgbClr val="C00000"/>
                </a:solidFill>
              </a:rPr>
              <a:t>TEAM</a:t>
            </a:r>
            <a:endParaRPr lang="zh-CN" altLang="en-US" dirty="0">
              <a:solidFill>
                <a:srgbClr val="C00000"/>
              </a:solidFill>
            </a:endParaRP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anim calcmode="lin" valueType="num">
                                      <p:cBhvr>
                                        <p:cTn id="8" dur="1500" fill="hold"/>
                                        <p:tgtEl>
                                          <p:spTgt spid="9"/>
                                        </p:tgtEl>
                                        <p:attrNameLst>
                                          <p:attrName>ppt_x</p:attrName>
                                        </p:attrNameLst>
                                      </p:cBhvr>
                                      <p:tavLst>
                                        <p:tav tm="0">
                                          <p:val>
                                            <p:strVal val="#ppt_x"/>
                                          </p:val>
                                        </p:tav>
                                        <p:tav tm="100000">
                                          <p:val>
                                            <p:strVal val="#ppt_x"/>
                                          </p:val>
                                        </p:tav>
                                      </p:tavLst>
                                    </p:anim>
                                    <p:anim calcmode="lin" valueType="num">
                                      <p:cBhvr>
                                        <p:cTn id="9" dur="1350" decel="100000" fill="hold"/>
                                        <p:tgtEl>
                                          <p:spTgt spid="9"/>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500"/>
                            </p:stCondLst>
                            <p:childTnLst>
                              <p:par>
                                <p:cTn id="12" presetID="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p:cTn id="19" dur="500" fill="hold"/>
                                        <p:tgtEl>
                                          <p:spTgt spid="3075"/>
                                        </p:tgtEl>
                                        <p:attrNameLst>
                                          <p:attrName>ppt_w</p:attrName>
                                        </p:attrNameLst>
                                      </p:cBhvr>
                                      <p:tavLst>
                                        <p:tav tm="0">
                                          <p:val>
                                            <p:fltVal val="0"/>
                                          </p:val>
                                        </p:tav>
                                        <p:tav tm="100000">
                                          <p:val>
                                            <p:strVal val="#ppt_w"/>
                                          </p:val>
                                        </p:tav>
                                      </p:tavLst>
                                    </p:anim>
                                    <p:anim calcmode="lin" valueType="num">
                                      <p:cBhvr>
                                        <p:cTn id="20" dur="500" fill="hold"/>
                                        <p:tgtEl>
                                          <p:spTgt spid="3075"/>
                                        </p:tgtEl>
                                        <p:attrNameLst>
                                          <p:attrName>ppt_h</p:attrName>
                                        </p:attrNameLst>
                                      </p:cBhvr>
                                      <p:tavLst>
                                        <p:tav tm="0">
                                          <p:val>
                                            <p:fltVal val="0"/>
                                          </p:val>
                                        </p:tav>
                                        <p:tav tm="100000">
                                          <p:val>
                                            <p:strVal val="#ppt_h"/>
                                          </p:val>
                                        </p:tav>
                                      </p:tavLst>
                                    </p:anim>
                                    <p:animEffect transition="in" filter="fade">
                                      <p:cBhvr>
                                        <p:cTn id="21" dur="500"/>
                                        <p:tgtEl>
                                          <p:spTgt spid="3075"/>
                                        </p:tgtEl>
                                      </p:cBhvr>
                                    </p:animEffect>
                                  </p:childTnLst>
                                </p:cTn>
                              </p:par>
                            </p:childTnLst>
                          </p:cTn>
                        </p:par>
                        <p:par>
                          <p:cTn id="22" fill="hold">
                            <p:stCondLst>
                              <p:cond delay="3000"/>
                            </p:stCondLst>
                            <p:childTnLst>
                              <p:par>
                                <p:cTn id="23" presetID="25"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3"/>
                                        </p:tgtEl>
                                      </p:cBhvr>
                                    </p:animEffect>
                                  </p:childTnLst>
                                </p:cTn>
                              </p:par>
                            </p:childTnLst>
                          </p:cTn>
                        </p:par>
                        <p:par>
                          <p:cTn id="33" fill="hold">
                            <p:stCondLst>
                              <p:cond delay="4000"/>
                            </p:stCondLst>
                            <p:childTnLst>
                              <p:par>
                                <p:cTn id="34" presetID="23" presetClass="entr" presetSubtype="16"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00" fill="hold"/>
                                        <p:tgtEl>
                                          <p:spTgt spid="12"/>
                                        </p:tgtEl>
                                        <p:attrNameLst>
                                          <p:attrName>ppt_w</p:attrName>
                                        </p:attrNameLst>
                                      </p:cBhvr>
                                      <p:tavLst>
                                        <p:tav tm="0">
                                          <p:val>
                                            <p:fltVal val="0"/>
                                          </p:val>
                                        </p:tav>
                                        <p:tav tm="100000">
                                          <p:val>
                                            <p:strVal val="#ppt_w"/>
                                          </p:val>
                                        </p:tav>
                                      </p:tavLst>
                                    </p:anim>
                                    <p:anim calcmode="lin" valueType="num">
                                      <p:cBhvr>
                                        <p:cTn id="37" dur="700" fill="hold"/>
                                        <p:tgtEl>
                                          <p:spTgt spid="12"/>
                                        </p:tgtEl>
                                        <p:attrNameLst>
                                          <p:attrName>ppt_h</p:attrName>
                                        </p:attrNameLst>
                                      </p:cBhvr>
                                      <p:tavLst>
                                        <p:tav tm="0">
                                          <p:val>
                                            <p:fltVal val="0"/>
                                          </p:val>
                                        </p:tav>
                                        <p:tav tm="100000">
                                          <p:val>
                                            <p:strVal val="#ppt_h"/>
                                          </p:val>
                                        </p:tav>
                                      </p:tavLst>
                                    </p:anim>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700"/>
                                        <p:tgtEl>
                                          <p:spTgt spid="15"/>
                                        </p:tgtEl>
                                      </p:cBhvr>
                                    </p:animEffect>
                                  </p:childTnLst>
                                </p:cTn>
                              </p:par>
                            </p:childTnLst>
                          </p:cTn>
                        </p:par>
                        <p:par>
                          <p:cTn id="42" fill="hold">
                            <p:stCondLst>
                              <p:cond delay="6000"/>
                            </p:stCondLst>
                            <p:childTnLst>
                              <p:par>
                                <p:cTn id="43" presetID="42"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par>
                          <p:cTn id="48" fill="hold">
                            <p:stCondLst>
                              <p:cond delay="7000"/>
                            </p:stCondLst>
                            <p:childTnLst>
                              <p:par>
                                <p:cTn id="49" presetID="14" presetClass="entr" presetSubtype="10" fill="hold" grpId="0" nodeType="after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5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build="p"/>
      <p:bldP spid="12"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5"/>
          <p:cNvSpPr txBox="1"/>
          <p:nvPr/>
        </p:nvSpPr>
        <p:spPr>
          <a:xfrm>
            <a:off x="450384" y="578759"/>
            <a:ext cx="2287806"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smtClean="0">
                <a:solidFill>
                  <a:srgbClr val="0070C0"/>
                </a:solidFill>
                <a:latin typeface="微软雅黑" panose="020B0503020204020204" pitchFamily="34" charset="-122"/>
                <a:ea typeface="微软雅黑" panose="020B0503020204020204" pitchFamily="34" charset="-122"/>
              </a:rPr>
              <a:t>企业文化</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
        <p:nvSpPr>
          <p:cNvPr id="18" name="TextBox 6"/>
          <p:cNvSpPr txBox="1"/>
          <p:nvPr/>
        </p:nvSpPr>
        <p:spPr>
          <a:xfrm>
            <a:off x="725564" y="1080507"/>
            <a:ext cx="2379177" cy="400110"/>
          </a:xfrm>
          <a:prstGeom prst="rect">
            <a:avLst/>
          </a:prstGeom>
          <a:noFill/>
        </p:spPr>
        <p:txBody>
          <a:bodyPr wrap="none" rtlCol="0">
            <a:spAutoFit/>
          </a:bodyPr>
          <a:lstStyle/>
          <a:p>
            <a:r>
              <a:rPr lang="en-US" altLang="zh-CN" sz="2000" dirty="0">
                <a:solidFill>
                  <a:srgbClr val="A6A6A6"/>
                </a:solidFill>
              </a:rPr>
              <a:t>Corporate Culture</a:t>
            </a:r>
            <a:endParaRPr lang="zh-CN" altLang="en-US" sz="2000" dirty="0">
              <a:solidFill>
                <a:srgbClr val="A6A6A6"/>
              </a:solidFill>
            </a:endParaRPr>
          </a:p>
        </p:txBody>
      </p:sp>
      <p:sp>
        <p:nvSpPr>
          <p:cNvPr id="41" name="Freeform 7"/>
          <p:cNvSpPr/>
          <p:nvPr/>
        </p:nvSpPr>
        <p:spPr bwMode="auto">
          <a:xfrm rot="18900000">
            <a:off x="5993874" y="1604719"/>
            <a:ext cx="1309559" cy="1309559"/>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noAutofit/>
          </a:bodyPr>
          <a:lstStyle/>
          <a:p>
            <a:pPr algn="ctr"/>
            <a:endParaRPr lang="ko-KR" altLang="en-US" sz="1355" dirty="0">
              <a:latin typeface="微软雅黑" panose="020B0503020204020204" pitchFamily="34" charset="-122"/>
            </a:endParaRPr>
          </a:p>
        </p:txBody>
      </p:sp>
      <p:sp>
        <p:nvSpPr>
          <p:cNvPr id="42" name="Freeform 6"/>
          <p:cNvSpPr/>
          <p:nvPr/>
        </p:nvSpPr>
        <p:spPr bwMode="auto">
          <a:xfrm rot="18900000">
            <a:off x="6482117" y="2552999"/>
            <a:ext cx="1311892" cy="1309559"/>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noAutofit/>
          </a:bodyPr>
          <a:lstStyle/>
          <a:p>
            <a:pPr algn="ctr"/>
            <a:endParaRPr lang="ko-KR" altLang="en-US" sz="1355" dirty="0">
              <a:latin typeface="微软雅黑" panose="020B0503020204020204" pitchFamily="34" charset="-122"/>
            </a:endParaRPr>
          </a:p>
        </p:txBody>
      </p:sp>
      <p:sp>
        <p:nvSpPr>
          <p:cNvPr id="43" name="Freeform 5"/>
          <p:cNvSpPr/>
          <p:nvPr/>
        </p:nvSpPr>
        <p:spPr bwMode="auto">
          <a:xfrm rot="18900000">
            <a:off x="5535827" y="3043234"/>
            <a:ext cx="1309559" cy="1309559"/>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noAutofit/>
          </a:bodyPr>
          <a:lstStyle/>
          <a:p>
            <a:pPr algn="ctr"/>
            <a:endParaRPr lang="ko-KR" altLang="en-US" sz="1355" dirty="0">
              <a:latin typeface="微软雅黑" panose="020B0503020204020204" pitchFamily="34" charset="-122"/>
            </a:endParaRPr>
          </a:p>
        </p:txBody>
      </p:sp>
      <p:sp>
        <p:nvSpPr>
          <p:cNvPr id="44" name="Freeform 8"/>
          <p:cNvSpPr/>
          <p:nvPr/>
        </p:nvSpPr>
        <p:spPr bwMode="auto">
          <a:xfrm rot="18900000">
            <a:off x="5046418" y="2094951"/>
            <a:ext cx="1309559" cy="1309559"/>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noAutofit/>
          </a:bodyPr>
          <a:lstStyle/>
          <a:p>
            <a:pPr algn="ctr"/>
            <a:endParaRPr lang="ko-KR" altLang="en-US" sz="1355" dirty="0">
              <a:latin typeface="微软雅黑" panose="020B0503020204020204" pitchFamily="34" charset="-122"/>
            </a:endParaRPr>
          </a:p>
        </p:txBody>
      </p:sp>
      <p:cxnSp>
        <p:nvCxnSpPr>
          <p:cNvPr id="45" name="직선 연결선 250"/>
          <p:cNvCxnSpPr/>
          <p:nvPr/>
        </p:nvCxnSpPr>
        <p:spPr>
          <a:xfrm>
            <a:off x="4775199" y="2500082"/>
            <a:ext cx="244704"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6" name="직선 연결선 250"/>
          <p:cNvCxnSpPr/>
          <p:nvPr/>
        </p:nvCxnSpPr>
        <p:spPr>
          <a:xfrm>
            <a:off x="4828856" y="4200315"/>
            <a:ext cx="893799"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7" name="직선 연결선 250"/>
          <p:cNvCxnSpPr/>
          <p:nvPr/>
        </p:nvCxnSpPr>
        <p:spPr>
          <a:xfrm flipH="1">
            <a:off x="7079795" y="1773316"/>
            <a:ext cx="1069515"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8" name="직선 연결선 250"/>
          <p:cNvCxnSpPr/>
          <p:nvPr/>
        </p:nvCxnSpPr>
        <p:spPr>
          <a:xfrm flipH="1">
            <a:off x="7809264" y="3476025"/>
            <a:ext cx="340045"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49" name="Text Placeholder 8"/>
          <p:cNvSpPr txBox="1"/>
          <p:nvPr/>
        </p:nvSpPr>
        <p:spPr>
          <a:xfrm>
            <a:off x="908785" y="2070917"/>
            <a:ext cx="2325208" cy="2553095"/>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30000"/>
              </a:lnSpc>
            </a:pPr>
            <a:r>
              <a:rPr lang="zh-CN" altLang="en-US" sz="1200" dirty="0">
                <a:solidFill>
                  <a:srgbClr val="414455"/>
                </a:solidFill>
                <a:latin typeface="微软雅黑" panose="020B0503020204020204" pitchFamily="34" charset="-122"/>
                <a:ea typeface="微软雅黑" panose="020B0503020204020204" pitchFamily="34" charset="-122"/>
              </a:rPr>
              <a:t>点击添加文字内容点击添加文字内容点击添加文字内容</a:t>
            </a:r>
            <a:endParaRPr lang="en-US" altLang="zh-CN" sz="1200" dirty="0">
              <a:solidFill>
                <a:srgbClr val="414455"/>
              </a:solidFill>
              <a:latin typeface="微软雅黑" panose="020B0503020204020204" pitchFamily="34" charset="-122"/>
              <a:ea typeface="微软雅黑" panose="020B0503020204020204" pitchFamily="34" charset="-122"/>
            </a:endParaRPr>
          </a:p>
          <a:p>
            <a:pPr algn="just">
              <a:lnSpc>
                <a:spcPct val="130000"/>
              </a:lnSpc>
            </a:pPr>
            <a:r>
              <a:rPr lang="zh-CN" altLang="en-US" sz="1200" dirty="0">
                <a:solidFill>
                  <a:srgbClr val="414455"/>
                </a:solidFill>
                <a:latin typeface="微软雅黑" panose="020B0503020204020204" pitchFamily="34" charset="-122"/>
                <a:ea typeface="微软雅黑" panose="020B0503020204020204" pitchFamily="34" charset="-122"/>
              </a:rPr>
              <a:t>点击添加文字内容点击添加文字内容点击添加文字内容</a:t>
            </a:r>
            <a:endParaRPr lang="en-US" altLang="zh-CN" sz="1200" dirty="0">
              <a:solidFill>
                <a:srgbClr val="414455"/>
              </a:solidFill>
              <a:latin typeface="微软雅黑" panose="020B0503020204020204" pitchFamily="34" charset="-122"/>
              <a:ea typeface="微软雅黑" panose="020B0503020204020204" pitchFamily="34" charset="-122"/>
            </a:endParaRPr>
          </a:p>
          <a:p>
            <a:pPr algn="just">
              <a:lnSpc>
                <a:spcPct val="130000"/>
              </a:lnSpc>
            </a:pPr>
            <a:r>
              <a:rPr lang="zh-CN" altLang="en-US" sz="1200" dirty="0">
                <a:solidFill>
                  <a:srgbClr val="414455"/>
                </a:solidFill>
                <a:latin typeface="微软雅黑" panose="020B0503020204020204" pitchFamily="34" charset="-122"/>
                <a:ea typeface="微软雅黑" panose="020B0503020204020204" pitchFamily="34" charset="-122"/>
              </a:rPr>
              <a:t>点击添加文字内容点击添加文字内容点击添加文字内容</a:t>
            </a:r>
            <a:endParaRPr lang="en-US" altLang="zh-CN" sz="1200" dirty="0">
              <a:solidFill>
                <a:srgbClr val="414455"/>
              </a:solidFill>
              <a:latin typeface="微软雅黑" panose="020B0503020204020204" pitchFamily="34" charset="-122"/>
              <a:ea typeface="微软雅黑" panose="020B0503020204020204" pitchFamily="34" charset="-122"/>
            </a:endParaRPr>
          </a:p>
          <a:p>
            <a:pPr algn="just">
              <a:lnSpc>
                <a:spcPct val="130000"/>
              </a:lnSpc>
            </a:pPr>
            <a:r>
              <a:rPr lang="zh-CN" altLang="en-US" sz="1200" dirty="0">
                <a:solidFill>
                  <a:srgbClr val="414455"/>
                </a:solidFill>
                <a:latin typeface="微软雅黑" panose="020B0503020204020204" pitchFamily="34" charset="-122"/>
                <a:ea typeface="微软雅黑" panose="020B0503020204020204" pitchFamily="34" charset="-122"/>
              </a:rPr>
              <a:t>点击添加文字内容点击添加文字内容点击添加文字内容</a:t>
            </a:r>
            <a:endParaRPr lang="en-US" sz="1200" dirty="0">
              <a:solidFill>
                <a:srgbClr val="414455"/>
              </a:solidFill>
              <a:latin typeface="微软雅黑" panose="020B0503020204020204" pitchFamily="34" charset="-122"/>
              <a:ea typeface="微软雅黑" panose="020B0503020204020204" pitchFamily="34" charset="-122"/>
            </a:endParaRPr>
          </a:p>
        </p:txBody>
      </p:sp>
      <p:cxnSp>
        <p:nvCxnSpPr>
          <p:cNvPr id="50" name="Straight Connector 59"/>
          <p:cNvCxnSpPr/>
          <p:nvPr/>
        </p:nvCxnSpPr>
        <p:spPr>
          <a:xfrm flipV="1">
            <a:off x="3549870" y="1539464"/>
            <a:ext cx="0" cy="3360812"/>
          </a:xfrm>
          <a:prstGeom prst="line">
            <a:avLst/>
          </a:prstGeom>
          <a:ln w="3175">
            <a:solidFill>
              <a:srgbClr val="414455"/>
            </a:solidFill>
          </a:ln>
        </p:spPr>
        <p:style>
          <a:lnRef idx="1">
            <a:schemeClr val="dk1"/>
          </a:lnRef>
          <a:fillRef idx="0">
            <a:schemeClr val="dk1"/>
          </a:fillRef>
          <a:effectRef idx="0">
            <a:schemeClr val="dk1"/>
          </a:effectRef>
          <a:fontRef idx="minor">
            <a:schemeClr val="tx1"/>
          </a:fontRef>
        </p:style>
      </p:cxnSp>
      <p:sp>
        <p:nvSpPr>
          <p:cNvPr id="51" name="矩形 10"/>
          <p:cNvSpPr>
            <a:spLocks noChangeArrowheads="1"/>
          </p:cNvSpPr>
          <p:nvPr/>
        </p:nvSpPr>
        <p:spPr bwMode="auto">
          <a:xfrm>
            <a:off x="3805228" y="2318462"/>
            <a:ext cx="877163" cy="509627"/>
          </a:xfrm>
          <a:prstGeom prst="rect">
            <a:avLst/>
          </a:prstGeom>
          <a:noFill/>
          <a:ln w="9525">
            <a:noFill/>
            <a:miter lim="800000"/>
          </a:ln>
        </p:spPr>
        <p:txBody>
          <a:bodyPr wrap="none">
            <a:spAutoFit/>
          </a:bodyPr>
          <a:lstStyle/>
          <a:p>
            <a:r>
              <a:rPr lang="zh-CN" altLang="en-US" sz="1355" dirty="0">
                <a:solidFill>
                  <a:srgbClr val="414455"/>
                </a:solidFill>
                <a:latin typeface="微软雅黑" panose="020B0503020204020204" pitchFamily="34" charset="-122"/>
                <a:ea typeface="微软雅黑" panose="020B0503020204020204" pitchFamily="34" charset="-122"/>
              </a:rPr>
              <a:t>点击此处</a:t>
            </a:r>
            <a:endParaRPr lang="en-US" altLang="zh-CN" sz="1355" dirty="0">
              <a:solidFill>
                <a:srgbClr val="414455"/>
              </a:solidFill>
              <a:latin typeface="微软雅黑" panose="020B0503020204020204" pitchFamily="34" charset="-122"/>
              <a:ea typeface="微软雅黑" panose="020B0503020204020204" pitchFamily="34" charset="-122"/>
            </a:endParaRPr>
          </a:p>
          <a:p>
            <a:r>
              <a:rPr lang="zh-CN" altLang="en-US" sz="1355" dirty="0">
                <a:solidFill>
                  <a:srgbClr val="414455"/>
                </a:solidFill>
                <a:latin typeface="微软雅黑" panose="020B0503020204020204" pitchFamily="34" charset="-122"/>
                <a:ea typeface="微软雅黑" panose="020B0503020204020204" pitchFamily="34" charset="-122"/>
              </a:rPr>
              <a:t>添加内容</a:t>
            </a:r>
            <a:endParaRPr lang="zh-CN" altLang="en-US" sz="1355" dirty="0">
              <a:solidFill>
                <a:srgbClr val="414455"/>
              </a:solidFill>
              <a:latin typeface="微软雅黑" panose="020B0503020204020204" pitchFamily="34" charset="-122"/>
              <a:ea typeface="微软雅黑" panose="020B0503020204020204" pitchFamily="34" charset="-122"/>
            </a:endParaRPr>
          </a:p>
        </p:txBody>
      </p:sp>
      <p:sp>
        <p:nvSpPr>
          <p:cNvPr id="52" name="矩形 10"/>
          <p:cNvSpPr>
            <a:spLocks noChangeArrowheads="1"/>
          </p:cNvSpPr>
          <p:nvPr/>
        </p:nvSpPr>
        <p:spPr bwMode="auto">
          <a:xfrm>
            <a:off x="8264547" y="1581484"/>
            <a:ext cx="877163" cy="509627"/>
          </a:xfrm>
          <a:prstGeom prst="rect">
            <a:avLst/>
          </a:prstGeom>
          <a:noFill/>
          <a:ln w="9525">
            <a:noFill/>
            <a:miter lim="800000"/>
          </a:ln>
        </p:spPr>
        <p:txBody>
          <a:bodyPr wrap="none">
            <a:spAutoFit/>
          </a:bodyPr>
          <a:lstStyle/>
          <a:p>
            <a:r>
              <a:rPr lang="zh-CN" altLang="en-US" sz="1355" dirty="0">
                <a:solidFill>
                  <a:srgbClr val="414455"/>
                </a:solidFill>
                <a:latin typeface="微软雅黑" panose="020B0503020204020204" pitchFamily="34" charset="-122"/>
                <a:ea typeface="微软雅黑" panose="020B0503020204020204" pitchFamily="34" charset="-122"/>
              </a:rPr>
              <a:t>点击此处</a:t>
            </a:r>
            <a:endParaRPr lang="en-US" altLang="zh-CN" sz="1355" dirty="0">
              <a:solidFill>
                <a:srgbClr val="414455"/>
              </a:solidFill>
              <a:latin typeface="微软雅黑" panose="020B0503020204020204" pitchFamily="34" charset="-122"/>
              <a:ea typeface="微软雅黑" panose="020B0503020204020204" pitchFamily="34" charset="-122"/>
            </a:endParaRPr>
          </a:p>
          <a:p>
            <a:r>
              <a:rPr lang="zh-CN" altLang="en-US" sz="1355" dirty="0">
                <a:solidFill>
                  <a:srgbClr val="414455"/>
                </a:solidFill>
                <a:latin typeface="微软雅黑" panose="020B0503020204020204" pitchFamily="34" charset="-122"/>
                <a:ea typeface="微软雅黑" panose="020B0503020204020204" pitchFamily="34" charset="-122"/>
              </a:rPr>
              <a:t>添加内容</a:t>
            </a:r>
            <a:endParaRPr lang="zh-CN" altLang="en-US" sz="1355" dirty="0">
              <a:solidFill>
                <a:srgbClr val="414455"/>
              </a:solidFill>
              <a:latin typeface="微软雅黑" panose="020B0503020204020204" pitchFamily="34" charset="-122"/>
              <a:ea typeface="微软雅黑" panose="020B0503020204020204" pitchFamily="34" charset="-122"/>
            </a:endParaRPr>
          </a:p>
        </p:txBody>
      </p:sp>
      <p:sp>
        <p:nvSpPr>
          <p:cNvPr id="53" name="矩形 10"/>
          <p:cNvSpPr>
            <a:spLocks noChangeArrowheads="1"/>
          </p:cNvSpPr>
          <p:nvPr/>
        </p:nvSpPr>
        <p:spPr bwMode="auto">
          <a:xfrm>
            <a:off x="3862710" y="3926578"/>
            <a:ext cx="877163" cy="509627"/>
          </a:xfrm>
          <a:prstGeom prst="rect">
            <a:avLst/>
          </a:prstGeom>
          <a:noFill/>
          <a:ln w="9525">
            <a:noFill/>
            <a:miter lim="800000"/>
          </a:ln>
        </p:spPr>
        <p:txBody>
          <a:bodyPr wrap="none">
            <a:spAutoFit/>
          </a:bodyPr>
          <a:lstStyle/>
          <a:p>
            <a:r>
              <a:rPr lang="zh-CN" altLang="en-US" sz="1355" dirty="0">
                <a:solidFill>
                  <a:srgbClr val="414455"/>
                </a:solidFill>
                <a:latin typeface="微软雅黑" panose="020B0503020204020204" pitchFamily="34" charset="-122"/>
                <a:ea typeface="微软雅黑" panose="020B0503020204020204" pitchFamily="34" charset="-122"/>
              </a:rPr>
              <a:t>点击此处</a:t>
            </a:r>
            <a:endParaRPr lang="en-US" altLang="zh-CN" sz="1355" dirty="0">
              <a:solidFill>
                <a:srgbClr val="414455"/>
              </a:solidFill>
              <a:latin typeface="微软雅黑" panose="020B0503020204020204" pitchFamily="34" charset="-122"/>
              <a:ea typeface="微软雅黑" panose="020B0503020204020204" pitchFamily="34" charset="-122"/>
            </a:endParaRPr>
          </a:p>
          <a:p>
            <a:r>
              <a:rPr lang="zh-CN" altLang="en-US" sz="1355" dirty="0">
                <a:solidFill>
                  <a:srgbClr val="414455"/>
                </a:solidFill>
                <a:latin typeface="微软雅黑" panose="020B0503020204020204" pitchFamily="34" charset="-122"/>
                <a:ea typeface="微软雅黑" panose="020B0503020204020204" pitchFamily="34" charset="-122"/>
              </a:rPr>
              <a:t>添加内容</a:t>
            </a:r>
            <a:endParaRPr lang="zh-CN" altLang="en-US" sz="1355" dirty="0">
              <a:solidFill>
                <a:srgbClr val="414455"/>
              </a:solidFill>
              <a:latin typeface="微软雅黑" panose="020B0503020204020204" pitchFamily="34" charset="-122"/>
              <a:ea typeface="微软雅黑" panose="020B0503020204020204" pitchFamily="34" charset="-122"/>
            </a:endParaRPr>
          </a:p>
        </p:txBody>
      </p:sp>
      <p:sp>
        <p:nvSpPr>
          <p:cNvPr id="54" name="矩形 10"/>
          <p:cNvSpPr>
            <a:spLocks noChangeArrowheads="1"/>
          </p:cNvSpPr>
          <p:nvPr/>
        </p:nvSpPr>
        <p:spPr bwMode="auto">
          <a:xfrm>
            <a:off x="8315330" y="3282336"/>
            <a:ext cx="877163" cy="509627"/>
          </a:xfrm>
          <a:prstGeom prst="rect">
            <a:avLst/>
          </a:prstGeom>
          <a:noFill/>
          <a:ln w="9525">
            <a:noFill/>
            <a:miter lim="800000"/>
          </a:ln>
        </p:spPr>
        <p:txBody>
          <a:bodyPr wrap="none">
            <a:spAutoFit/>
          </a:bodyPr>
          <a:lstStyle/>
          <a:p>
            <a:r>
              <a:rPr lang="zh-CN" altLang="en-US" sz="1355" dirty="0">
                <a:solidFill>
                  <a:srgbClr val="414455"/>
                </a:solidFill>
                <a:latin typeface="微软雅黑" panose="020B0503020204020204" pitchFamily="34" charset="-122"/>
                <a:ea typeface="微软雅黑" panose="020B0503020204020204" pitchFamily="34" charset="-122"/>
              </a:rPr>
              <a:t>点击此处</a:t>
            </a:r>
            <a:endParaRPr lang="en-US" altLang="zh-CN" sz="1355" dirty="0">
              <a:solidFill>
                <a:srgbClr val="414455"/>
              </a:solidFill>
              <a:latin typeface="微软雅黑" panose="020B0503020204020204" pitchFamily="34" charset="-122"/>
              <a:ea typeface="微软雅黑" panose="020B0503020204020204" pitchFamily="34" charset="-122"/>
            </a:endParaRPr>
          </a:p>
          <a:p>
            <a:r>
              <a:rPr lang="zh-CN" altLang="en-US" sz="1355" dirty="0">
                <a:solidFill>
                  <a:srgbClr val="414455"/>
                </a:solidFill>
                <a:latin typeface="微软雅黑" panose="020B0503020204020204" pitchFamily="34" charset="-122"/>
                <a:ea typeface="微软雅黑" panose="020B0503020204020204" pitchFamily="34" charset="-122"/>
              </a:rPr>
              <a:t>添加内容</a:t>
            </a:r>
            <a:endParaRPr lang="zh-CN" altLang="en-US" sz="1355" dirty="0">
              <a:solidFill>
                <a:srgbClr val="414455"/>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500"/>
                                        <p:tgtEl>
                                          <p:spTgt spid="17"/>
                                        </p:tgtEl>
                                      </p:cBhvr>
                                    </p:animEffect>
                                    <p:anim calcmode="lin" valueType="num">
                                      <p:cBhvr>
                                        <p:cTn id="8" dur="1500" fill="hold"/>
                                        <p:tgtEl>
                                          <p:spTgt spid="17"/>
                                        </p:tgtEl>
                                        <p:attrNameLst>
                                          <p:attrName>ppt_x</p:attrName>
                                        </p:attrNameLst>
                                      </p:cBhvr>
                                      <p:tavLst>
                                        <p:tav tm="0">
                                          <p:val>
                                            <p:strVal val="#ppt_x"/>
                                          </p:val>
                                        </p:tav>
                                        <p:tav tm="100000">
                                          <p:val>
                                            <p:strVal val="#ppt_x"/>
                                          </p:val>
                                        </p:tav>
                                      </p:tavLst>
                                    </p:anim>
                                    <p:anim calcmode="lin" valueType="num">
                                      <p:cBhvr>
                                        <p:cTn id="9" dur="1350" decel="100000" fill="hold"/>
                                        <p:tgtEl>
                                          <p:spTgt spid="17"/>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17"/>
                                        </p:tgtEl>
                                        <p:attrNameLst>
                                          <p:attrName>ppt_y</p:attrName>
                                        </p:attrNameLst>
                                      </p:cBhvr>
                                      <p:tavLst>
                                        <p:tav tm="0">
                                          <p:val>
                                            <p:strVal val="#ppt_y-.03"/>
                                          </p:val>
                                        </p:tav>
                                        <p:tav tm="100000">
                                          <p:val>
                                            <p:strVal val="#ppt_y"/>
                                          </p:val>
                                        </p:tav>
                                      </p:tavLst>
                                    </p:anim>
                                  </p:childTnLst>
                                </p:cTn>
                              </p:par>
                            </p:childTnLst>
                          </p:cTn>
                        </p:par>
                        <p:par>
                          <p:cTn id="11" fill="hold">
                            <p:stCondLst>
                              <p:cond delay="1500"/>
                            </p:stCondLst>
                            <p:childTnLst>
                              <p:par>
                                <p:cTn id="12" presetID="2" presetClass="entr" presetSubtype="8"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1000" fill="hold"/>
                                        <p:tgtEl>
                                          <p:spTgt spid="18"/>
                                        </p:tgtEl>
                                        <p:attrNameLst>
                                          <p:attrName>ppt_x</p:attrName>
                                        </p:attrNameLst>
                                      </p:cBhvr>
                                      <p:tavLst>
                                        <p:tav tm="0">
                                          <p:val>
                                            <p:strVal val="0-#ppt_w/2"/>
                                          </p:val>
                                        </p:tav>
                                        <p:tav tm="100000">
                                          <p:val>
                                            <p:strVal val="#ppt_x"/>
                                          </p:val>
                                        </p:tav>
                                      </p:tavLst>
                                    </p:anim>
                                    <p:anim calcmode="lin" valueType="num">
                                      <p:cBhvr additive="base">
                                        <p:cTn id="15" dur="10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49" presetClass="entr" presetSubtype="0" decel="10000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 calcmode="lin" valueType="num">
                                      <p:cBhvr>
                                        <p:cTn id="21" dur="500" fill="hold"/>
                                        <p:tgtEl>
                                          <p:spTgt spid="41"/>
                                        </p:tgtEl>
                                        <p:attrNameLst>
                                          <p:attrName>style.rotation</p:attrName>
                                        </p:attrNameLst>
                                      </p:cBhvr>
                                      <p:tavLst>
                                        <p:tav tm="0">
                                          <p:val>
                                            <p:fltVal val="360"/>
                                          </p:val>
                                        </p:tav>
                                        <p:tav tm="100000">
                                          <p:val>
                                            <p:fltVal val="0"/>
                                          </p:val>
                                        </p:tav>
                                      </p:tavLst>
                                    </p:anim>
                                    <p:animEffect transition="in" filter="fade">
                                      <p:cBhvr>
                                        <p:cTn id="22" dur="500"/>
                                        <p:tgtEl>
                                          <p:spTgt spid="41"/>
                                        </p:tgtEl>
                                      </p:cBhvr>
                                    </p:animEffect>
                                  </p:childTnLst>
                                </p:cTn>
                              </p:par>
                            </p:childTnLst>
                          </p:cTn>
                        </p:par>
                        <p:par>
                          <p:cTn id="23" fill="hold">
                            <p:stCondLst>
                              <p:cond delay="3000"/>
                            </p:stCondLst>
                            <p:childTnLst>
                              <p:par>
                                <p:cTn id="24" presetID="22" presetClass="entr" presetSubtype="8" fill="hold"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left)">
                                      <p:cBhvr>
                                        <p:cTn id="26" dur="500"/>
                                        <p:tgtEl>
                                          <p:spTgt spid="47"/>
                                        </p:tgtEl>
                                      </p:cBhvr>
                                    </p:animEffect>
                                  </p:childTnLst>
                                </p:cTn>
                              </p:par>
                            </p:childTnLst>
                          </p:cTn>
                        </p:par>
                        <p:par>
                          <p:cTn id="27" fill="hold">
                            <p:stCondLst>
                              <p:cond delay="3500"/>
                            </p:stCondLst>
                            <p:childTnLst>
                              <p:par>
                                <p:cTn id="28" presetID="22" presetClass="entr" presetSubtype="4"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down)">
                                      <p:cBhvr>
                                        <p:cTn id="30" dur="500"/>
                                        <p:tgtEl>
                                          <p:spTgt spid="52"/>
                                        </p:tgtEl>
                                      </p:cBhvr>
                                    </p:animEffect>
                                  </p:childTnLst>
                                </p:cTn>
                              </p:par>
                            </p:childTnLst>
                          </p:cTn>
                        </p:par>
                        <p:par>
                          <p:cTn id="31" fill="hold">
                            <p:stCondLst>
                              <p:cond delay="4000"/>
                            </p:stCondLst>
                            <p:childTnLst>
                              <p:par>
                                <p:cTn id="32" presetID="49" presetClass="entr" presetSubtype="0" decel="100000" fill="hold" grpId="0" nodeType="after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fltVal val="0"/>
                                          </p:val>
                                        </p:tav>
                                        <p:tav tm="100000">
                                          <p:val>
                                            <p:strVal val="#ppt_h"/>
                                          </p:val>
                                        </p:tav>
                                      </p:tavLst>
                                    </p:anim>
                                    <p:anim calcmode="lin" valueType="num">
                                      <p:cBhvr>
                                        <p:cTn id="36" dur="500" fill="hold"/>
                                        <p:tgtEl>
                                          <p:spTgt spid="44"/>
                                        </p:tgtEl>
                                        <p:attrNameLst>
                                          <p:attrName>style.rotation</p:attrName>
                                        </p:attrNameLst>
                                      </p:cBhvr>
                                      <p:tavLst>
                                        <p:tav tm="0">
                                          <p:val>
                                            <p:fltVal val="360"/>
                                          </p:val>
                                        </p:tav>
                                        <p:tav tm="100000">
                                          <p:val>
                                            <p:fltVal val="0"/>
                                          </p:val>
                                        </p:tav>
                                      </p:tavLst>
                                    </p:anim>
                                    <p:animEffect transition="in" filter="fade">
                                      <p:cBhvr>
                                        <p:cTn id="37" dur="500"/>
                                        <p:tgtEl>
                                          <p:spTgt spid="44"/>
                                        </p:tgtEl>
                                      </p:cBhvr>
                                    </p:animEffect>
                                  </p:childTnLst>
                                </p:cTn>
                              </p:par>
                            </p:childTnLst>
                          </p:cTn>
                        </p:par>
                        <p:par>
                          <p:cTn id="38" fill="hold">
                            <p:stCondLst>
                              <p:cond delay="4500"/>
                            </p:stCondLst>
                            <p:childTnLst>
                              <p:par>
                                <p:cTn id="39" presetID="22" presetClass="entr" presetSubtype="2"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right)">
                                      <p:cBhvr>
                                        <p:cTn id="41" dur="500"/>
                                        <p:tgtEl>
                                          <p:spTgt spid="45"/>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left)">
                                      <p:cBhvr>
                                        <p:cTn id="45" dur="500"/>
                                        <p:tgtEl>
                                          <p:spTgt spid="51"/>
                                        </p:tgtEl>
                                      </p:cBhvr>
                                    </p:animEffect>
                                  </p:childTnLst>
                                </p:cTn>
                              </p:par>
                            </p:childTnLst>
                          </p:cTn>
                        </p:par>
                        <p:par>
                          <p:cTn id="46" fill="hold">
                            <p:stCondLst>
                              <p:cond delay="5500"/>
                            </p:stCondLst>
                            <p:childTnLst>
                              <p:par>
                                <p:cTn id="47" presetID="49" presetClass="entr" presetSubtype="0" decel="100000"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500" fill="hold"/>
                                        <p:tgtEl>
                                          <p:spTgt spid="43"/>
                                        </p:tgtEl>
                                        <p:attrNameLst>
                                          <p:attrName>ppt_w</p:attrName>
                                        </p:attrNameLst>
                                      </p:cBhvr>
                                      <p:tavLst>
                                        <p:tav tm="0">
                                          <p:val>
                                            <p:fltVal val="0"/>
                                          </p:val>
                                        </p:tav>
                                        <p:tav tm="100000">
                                          <p:val>
                                            <p:strVal val="#ppt_w"/>
                                          </p:val>
                                        </p:tav>
                                      </p:tavLst>
                                    </p:anim>
                                    <p:anim calcmode="lin" valueType="num">
                                      <p:cBhvr>
                                        <p:cTn id="50" dur="500" fill="hold"/>
                                        <p:tgtEl>
                                          <p:spTgt spid="43"/>
                                        </p:tgtEl>
                                        <p:attrNameLst>
                                          <p:attrName>ppt_h</p:attrName>
                                        </p:attrNameLst>
                                      </p:cBhvr>
                                      <p:tavLst>
                                        <p:tav tm="0">
                                          <p:val>
                                            <p:fltVal val="0"/>
                                          </p:val>
                                        </p:tav>
                                        <p:tav tm="100000">
                                          <p:val>
                                            <p:strVal val="#ppt_h"/>
                                          </p:val>
                                        </p:tav>
                                      </p:tavLst>
                                    </p:anim>
                                    <p:anim calcmode="lin" valueType="num">
                                      <p:cBhvr>
                                        <p:cTn id="51" dur="500" fill="hold"/>
                                        <p:tgtEl>
                                          <p:spTgt spid="43"/>
                                        </p:tgtEl>
                                        <p:attrNameLst>
                                          <p:attrName>style.rotation</p:attrName>
                                        </p:attrNameLst>
                                      </p:cBhvr>
                                      <p:tavLst>
                                        <p:tav tm="0">
                                          <p:val>
                                            <p:fltVal val="360"/>
                                          </p:val>
                                        </p:tav>
                                        <p:tav tm="100000">
                                          <p:val>
                                            <p:fltVal val="0"/>
                                          </p:val>
                                        </p:tav>
                                      </p:tavLst>
                                    </p:anim>
                                    <p:animEffect transition="in" filter="fade">
                                      <p:cBhvr>
                                        <p:cTn id="52" dur="500"/>
                                        <p:tgtEl>
                                          <p:spTgt spid="43"/>
                                        </p:tgtEl>
                                      </p:cBhvr>
                                    </p:animEffect>
                                  </p:childTnLst>
                                </p:cTn>
                              </p:par>
                            </p:childTnLst>
                          </p:cTn>
                        </p:par>
                        <p:par>
                          <p:cTn id="53" fill="hold">
                            <p:stCondLst>
                              <p:cond delay="6000"/>
                            </p:stCondLst>
                            <p:childTnLst>
                              <p:par>
                                <p:cTn id="54" presetID="22" presetClass="entr" presetSubtype="2" fill="hold"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right)">
                                      <p:cBhvr>
                                        <p:cTn id="56" dur="500"/>
                                        <p:tgtEl>
                                          <p:spTgt spid="46"/>
                                        </p:tgtEl>
                                      </p:cBhvr>
                                    </p:animEffect>
                                  </p:childTnLst>
                                </p:cTn>
                              </p:par>
                            </p:childTnLst>
                          </p:cTn>
                        </p:par>
                        <p:par>
                          <p:cTn id="57" fill="hold">
                            <p:stCondLst>
                              <p:cond delay="6500"/>
                            </p:stCondLst>
                            <p:childTnLst>
                              <p:par>
                                <p:cTn id="58" presetID="22" presetClass="entr" presetSubtype="4" fill="hold" grpId="0" nodeType="after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ipe(down)">
                                      <p:cBhvr>
                                        <p:cTn id="60" dur="500"/>
                                        <p:tgtEl>
                                          <p:spTgt spid="53"/>
                                        </p:tgtEl>
                                      </p:cBhvr>
                                    </p:animEffect>
                                  </p:childTnLst>
                                </p:cTn>
                              </p:par>
                            </p:childTnLst>
                          </p:cTn>
                        </p:par>
                        <p:par>
                          <p:cTn id="61" fill="hold">
                            <p:stCondLst>
                              <p:cond delay="7000"/>
                            </p:stCondLst>
                            <p:childTnLst>
                              <p:par>
                                <p:cTn id="62" presetID="49" presetClass="entr" presetSubtype="0" decel="100000"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 calcmode="lin" valueType="num">
                                      <p:cBhvr>
                                        <p:cTn id="66" dur="500" fill="hold"/>
                                        <p:tgtEl>
                                          <p:spTgt spid="42"/>
                                        </p:tgtEl>
                                        <p:attrNameLst>
                                          <p:attrName>style.rotation</p:attrName>
                                        </p:attrNameLst>
                                      </p:cBhvr>
                                      <p:tavLst>
                                        <p:tav tm="0">
                                          <p:val>
                                            <p:fltVal val="360"/>
                                          </p:val>
                                        </p:tav>
                                        <p:tav tm="100000">
                                          <p:val>
                                            <p:fltVal val="0"/>
                                          </p:val>
                                        </p:tav>
                                      </p:tavLst>
                                    </p:anim>
                                    <p:animEffect transition="in" filter="fade">
                                      <p:cBhvr>
                                        <p:cTn id="67" dur="500"/>
                                        <p:tgtEl>
                                          <p:spTgt spid="42"/>
                                        </p:tgtEl>
                                      </p:cBhvr>
                                    </p:animEffect>
                                  </p:childTnLst>
                                </p:cTn>
                              </p:par>
                            </p:childTnLst>
                          </p:cTn>
                        </p:par>
                        <p:par>
                          <p:cTn id="68" fill="hold">
                            <p:stCondLst>
                              <p:cond delay="7500"/>
                            </p:stCondLst>
                            <p:childTnLst>
                              <p:par>
                                <p:cTn id="69" presetID="22" presetClass="entr" presetSubtype="8"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left)">
                                      <p:cBhvr>
                                        <p:cTn id="71" dur="500"/>
                                        <p:tgtEl>
                                          <p:spTgt spid="48"/>
                                        </p:tgtEl>
                                      </p:cBhvr>
                                    </p:animEffect>
                                  </p:childTnLst>
                                </p:cTn>
                              </p:par>
                            </p:childTnLst>
                          </p:cTn>
                        </p:par>
                        <p:par>
                          <p:cTn id="72" fill="hold">
                            <p:stCondLst>
                              <p:cond delay="8000"/>
                            </p:stCondLst>
                            <p:childTnLst>
                              <p:par>
                                <p:cTn id="73" presetID="22" presetClass="entr" presetSubtype="8" fill="hold" grpId="0" nodeType="after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wipe(left)">
                                      <p:cBhvr>
                                        <p:cTn id="75" dur="500"/>
                                        <p:tgtEl>
                                          <p:spTgt spid="54"/>
                                        </p:tgtEl>
                                      </p:cBhvr>
                                    </p:animEffect>
                                  </p:childTnLst>
                                </p:cTn>
                              </p:par>
                            </p:childTnLst>
                          </p:cTn>
                        </p:par>
                        <p:par>
                          <p:cTn id="76" fill="hold">
                            <p:stCondLst>
                              <p:cond delay="8500"/>
                            </p:stCondLst>
                            <p:childTnLst>
                              <p:par>
                                <p:cTn id="77" presetID="22" presetClass="entr" presetSubtype="1" fill="hold" nodeType="after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up)">
                                      <p:cBhvr>
                                        <p:cTn id="79" dur="500"/>
                                        <p:tgtEl>
                                          <p:spTgt spid="50"/>
                                        </p:tgtEl>
                                      </p:cBhvr>
                                    </p:animEffect>
                                  </p:childTnLst>
                                </p:cTn>
                              </p:par>
                            </p:childTnLst>
                          </p:cTn>
                        </p:par>
                        <p:par>
                          <p:cTn id="80" fill="hold">
                            <p:stCondLst>
                              <p:cond delay="9000"/>
                            </p:stCondLst>
                            <p:childTnLst>
                              <p:par>
                                <p:cTn id="81" presetID="22" presetClass="entr" presetSubtype="1" fill="hold" grpId="0" nodeType="after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wipe(up)">
                                      <p:cBhvr>
                                        <p:cTn id="8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41" grpId="0" animBg="1"/>
      <p:bldP spid="42" grpId="0" animBg="1"/>
      <p:bldP spid="43" grpId="0" animBg="1"/>
      <p:bldP spid="44" grpId="0" animBg="1"/>
      <p:bldP spid="49" grpId="0"/>
      <p:bldP spid="51" grpId="0"/>
      <p:bldP spid="52" grpId="0"/>
      <p:bldP spid="53" grpId="0"/>
      <p:bldP spid="54" grpId="0"/>
    </p:bldLst>
  </p:timing>
</p:sld>
</file>

<file path=ppt/theme/theme1.xml><?xml version="1.0" encoding="utf-8"?>
<a:theme xmlns:a="http://schemas.openxmlformats.org/drawingml/2006/main" name="www.freeppt7.com-Best powerpoint templates free download-slideshow">
  <a:themeElements>
    <a:clrScheme name="自定义 2">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20C8F7"/>
      </a:accent5>
      <a:accent6>
        <a:srgbClr val="20C8F7"/>
      </a:accent6>
      <a:hlink>
        <a:srgbClr val="59A9F2"/>
      </a:hlink>
      <a:folHlink>
        <a:srgbClr val="59A9F2"/>
      </a:folHlink>
    </a:clrScheme>
    <a:fontScheme name="Default Design">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4D4D4D"/>
        </a:lt2>
        <a:accent1>
          <a:srgbClr val="3CC2B5"/>
        </a:accent1>
        <a:accent2>
          <a:srgbClr val="81A551"/>
        </a:accent2>
        <a:accent3>
          <a:srgbClr val="FFFFFF"/>
        </a:accent3>
        <a:accent4>
          <a:srgbClr val="000000"/>
        </a:accent4>
        <a:accent5>
          <a:srgbClr val="AFDDD7"/>
        </a:accent5>
        <a:accent6>
          <a:srgbClr val="749549"/>
        </a:accent6>
        <a:hlink>
          <a:srgbClr val="F1B50D"/>
        </a:hlink>
        <a:folHlink>
          <a:srgbClr val="15ACE1"/>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253451"/>
        </a:dk2>
        <a:lt2>
          <a:srgbClr val="4D4D4D"/>
        </a:lt2>
        <a:accent1>
          <a:srgbClr val="88B43A"/>
        </a:accent1>
        <a:accent2>
          <a:srgbClr val="D0C644"/>
        </a:accent2>
        <a:accent3>
          <a:srgbClr val="FFFFFF"/>
        </a:accent3>
        <a:accent4>
          <a:srgbClr val="000000"/>
        </a:accent4>
        <a:accent5>
          <a:srgbClr val="C3D6AE"/>
        </a:accent5>
        <a:accent6>
          <a:srgbClr val="BCB33D"/>
        </a:accent6>
        <a:hlink>
          <a:srgbClr val="DD93B4"/>
        </a:hlink>
        <a:folHlink>
          <a:srgbClr val="87A5A7"/>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333300"/>
        </a:dk2>
        <a:lt2>
          <a:srgbClr val="4D4D4D"/>
        </a:lt2>
        <a:accent1>
          <a:srgbClr val="F5B80B"/>
        </a:accent1>
        <a:accent2>
          <a:srgbClr val="6292C6"/>
        </a:accent2>
        <a:accent3>
          <a:srgbClr val="FFFFFF"/>
        </a:accent3>
        <a:accent4>
          <a:srgbClr val="000000"/>
        </a:accent4>
        <a:accent5>
          <a:srgbClr val="F9D8AA"/>
        </a:accent5>
        <a:accent6>
          <a:srgbClr val="5884B3"/>
        </a:accent6>
        <a:hlink>
          <a:srgbClr val="74BD43"/>
        </a:hlink>
        <a:folHlink>
          <a:srgbClr val="C4B79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5390</Words>
  <Application>WPS 演示</Application>
  <PresentationFormat>自定义</PresentationFormat>
  <Paragraphs>922</Paragraphs>
  <Slides>41</Slides>
  <Notes>27</Notes>
  <HiddenSlides>0</HiddenSlides>
  <MMClips>3</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41</vt:i4>
      </vt:variant>
    </vt:vector>
  </HeadingPairs>
  <TitlesOfParts>
    <vt:vector size="69" baseType="lpstr">
      <vt:lpstr>Arial</vt:lpstr>
      <vt:lpstr>宋体</vt:lpstr>
      <vt:lpstr>Wingdings</vt:lpstr>
      <vt:lpstr>微软雅黑</vt:lpstr>
      <vt:lpstr>方正大标宋简体</vt:lpstr>
      <vt:lpstr>时尚中黑简体</vt:lpstr>
      <vt:lpstr>黑体</vt:lpstr>
      <vt:lpstr>Arial</vt:lpstr>
      <vt:lpstr>Roboto condensed</vt:lpstr>
      <vt:lpstr>Helvetica Neue</vt:lpstr>
      <vt:lpstr>Calibri</vt:lpstr>
      <vt:lpstr>Arial Unicode MS</vt:lpstr>
      <vt:lpstr>Impact</vt:lpstr>
      <vt:lpstr>Calibri</vt:lpstr>
      <vt:lpstr>MS PGothic</vt:lpstr>
      <vt:lpstr>华文黑体</vt:lpstr>
      <vt:lpstr>华文细黑</vt:lpstr>
      <vt:lpstr>Broadway BT</vt:lpstr>
      <vt:lpstr>Malgun Gothic</vt:lpstr>
      <vt:lpstr>굴림</vt:lpstr>
      <vt:lpstr>Segoe</vt:lpstr>
      <vt:lpstr>Segoe</vt:lpstr>
      <vt:lpstr>TeXGyreAdventor</vt:lpstr>
      <vt:lpstr>popo</vt:lpstr>
      <vt:lpstr>Broadway</vt:lpstr>
      <vt:lpstr>Meiryo</vt:lpstr>
      <vt:lpstr>Yu Gothic</vt:lpstr>
      <vt:lpstr>www.freeppt7.com-Best powerpoint templates free download-slideshow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Guild Desing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kwl6163com</cp:lastModifiedBy>
  <cp:revision>472</cp:revision>
  <dcterms:created xsi:type="dcterms:W3CDTF">2007-12-26T02:32:00Z</dcterms:created>
  <dcterms:modified xsi:type="dcterms:W3CDTF">2018-08-05T10:23:24Z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