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3"/>
    <p:sldId id="257" r:id="rId4"/>
    <p:sldId id="297" r:id="rId5"/>
    <p:sldId id="258" r:id="rId6"/>
    <p:sldId id="279" r:id="rId7"/>
    <p:sldId id="277" r:id="rId8"/>
    <p:sldId id="298" r:id="rId9"/>
    <p:sldId id="276" r:id="rId10"/>
    <p:sldId id="275" r:id="rId11"/>
    <p:sldId id="274" r:id="rId12"/>
    <p:sldId id="273" r:id="rId13"/>
    <p:sldId id="259" r:id="rId14"/>
    <p:sldId id="272" r:id="rId15"/>
    <p:sldId id="271" r:id="rId16"/>
    <p:sldId id="270" r:id="rId17"/>
    <p:sldId id="269" r:id="rId18"/>
    <p:sldId id="268" r:id="rId19"/>
    <p:sldId id="266" r:id="rId20"/>
    <p:sldId id="283" r:id="rId21"/>
    <p:sldId id="265" r:id="rId22"/>
    <p:sldId id="264" r:id="rId23"/>
    <p:sldId id="263" r:id="rId24"/>
    <p:sldId id="282" r:id="rId25"/>
    <p:sldId id="262" r:id="rId26"/>
    <p:sldId id="286" r:id="rId27"/>
    <p:sldId id="285" r:id="rId28"/>
    <p:sldId id="278" r:id="rId29"/>
    <p:sldId id="288" r:id="rId30"/>
    <p:sldId id="287" r:id="rId31"/>
    <p:sldId id="290" r:id="rId32"/>
    <p:sldId id="284" r:id="rId33"/>
    <p:sldId id="261" r:id="rId34"/>
    <p:sldId id="281" r:id="rId35"/>
    <p:sldId id="294" r:id="rId36"/>
    <p:sldId id="293" r:id="rId37"/>
    <p:sldId id="292" r:id="rId38"/>
    <p:sldId id="267" r:id="rId39"/>
    <p:sldId id="280" r:id="rId40"/>
    <p:sldId id="296" r:id="rId41"/>
    <p:sldId id="291" r:id="rId42"/>
    <p:sldId id="295" r:id="rId43"/>
    <p:sldId id="260" r:id="rId44"/>
    <p:sldId id="299" r:id="rId45"/>
    <p:sldId id="289" r:id="rId46"/>
    <p:sldId id="300" r:id="rId47"/>
    <p:sldId id="340"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544A"/>
    <a:srgbClr val="CE9E9D"/>
    <a:srgbClr val="AC8A64"/>
    <a:srgbClr val="8D5146"/>
    <a:srgbClr val="BBCE5A"/>
    <a:srgbClr val="C2D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4714" autoAdjust="0"/>
  </p:normalViewPr>
  <p:slideViewPr>
    <p:cSldViewPr>
      <p:cViewPr>
        <p:scale>
          <a:sx n="70" d="100"/>
          <a:sy n="70" d="100"/>
        </p:scale>
        <p:origin x="-1572" y="-804"/>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B3CA59-E96E-4A51-8407-0D042DA131F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98EE382B-8317-4366-A4BB-7600F5F42648}">
      <dgm:prSet phldrT="[文本]" custT="1"/>
      <dgm:spPr>
        <a:solidFill>
          <a:srgbClr val="8E544A"/>
        </a:solidFill>
      </dgm:spPr>
      <dgm:t>
        <a:bodyPr/>
        <a:lstStyle/>
        <a:p>
          <a:endParaRPr lang="zh-CN" altLang="en-US" sz="1600" spc="110" baseline="0" dirty="0">
            <a:solidFill>
              <a:schemeClr val="bg1"/>
            </a:solidFill>
            <a:latin typeface="微软雅黑" panose="020B0503020204020204" pitchFamily="34" charset="-122"/>
            <a:ea typeface="微软雅黑" panose="020B0503020204020204" pitchFamily="34" charset="-122"/>
          </a:endParaRPr>
        </a:p>
      </dgm:t>
    </dgm:pt>
    <dgm:pt modelId="{6BC5BF06-F579-4C1B-9776-5B38DB06CEBB}" cxnId="{86E85F7E-BE98-4BC5-B407-E6ADEA4C0CFF}" type="parTrans">
      <dgm:prSet/>
      <dgm:spPr/>
      <dgm:t>
        <a:bodyPr/>
        <a:lstStyle/>
        <a:p>
          <a:endParaRPr lang="zh-CN" altLang="en-US" sz="1600"/>
        </a:p>
      </dgm:t>
    </dgm:pt>
    <dgm:pt modelId="{AAA36AE5-291E-481F-8411-D6DDAC6E7161}" cxnId="{86E85F7E-BE98-4BC5-B407-E6ADEA4C0CFF}" type="sibTrans">
      <dgm:prSet/>
      <dgm:spPr/>
      <dgm:t>
        <a:bodyPr/>
        <a:lstStyle/>
        <a:p>
          <a:endParaRPr lang="zh-CN" altLang="en-US" sz="1600"/>
        </a:p>
      </dgm:t>
    </dgm:pt>
    <dgm:pt modelId="{29F99EB4-91FB-46FF-A666-03EE11A36587}">
      <dgm:prSet phldrT="[文本]" custT="1"/>
      <dgm:spPr>
        <a:solidFill>
          <a:srgbClr val="8E544A"/>
        </a:solidFill>
      </dgm:spPr>
      <dgm: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latin typeface="微软雅黑" panose="020B0503020204020204" pitchFamily="34" charset="-122"/>
            <a:ea typeface="微软雅黑" panose="020B0503020204020204" pitchFamily="34" charset="-122"/>
          </a:endParaRPr>
        </a:p>
      </dgm:t>
    </dgm:pt>
    <dgm:pt modelId="{0B59B060-AF52-4715-AA95-A1A58440D725}" cxnId="{B28EE93A-DE95-4EDC-9BE5-F86E9F15918C}" type="parTrans">
      <dgm:prSet custT="1"/>
      <dgm:spPr>
        <a:ln>
          <a:solidFill>
            <a:srgbClr val="8E544A"/>
          </a:solidFill>
        </a:ln>
      </dgm:spPr>
      <dgm:t>
        <a:bodyPr/>
        <a:lstStyle/>
        <a:p>
          <a:endParaRPr lang="zh-CN" altLang="en-US" sz="400"/>
        </a:p>
      </dgm:t>
    </dgm:pt>
    <dgm:pt modelId="{784E9937-0D44-42C9-8818-433CF683174F}" cxnId="{B28EE93A-DE95-4EDC-9BE5-F86E9F15918C}" type="sibTrans">
      <dgm:prSet/>
      <dgm:spPr/>
      <dgm:t>
        <a:bodyPr/>
        <a:lstStyle/>
        <a:p>
          <a:endParaRPr lang="zh-CN" altLang="en-US" sz="1600"/>
        </a:p>
      </dgm:t>
    </dgm:pt>
    <dgm:pt modelId="{9C61A653-1F6B-45BF-A3C8-8935D48D20F5}">
      <dgm:prSet phldrT="[文本]" custT="1"/>
      <dgm:spPr>
        <a:solidFill>
          <a:srgbClr val="8E544A"/>
        </a:solidFill>
      </dgm:spPr>
      <dgm: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endParaRPr>
        </a:p>
      </dgm:t>
    </dgm:pt>
    <dgm:pt modelId="{48A78859-7D60-41AA-B02A-01C804CCE7AF}" cxnId="{7B2AB337-AC76-4A49-8B60-6FC5456B67F0}" type="parTrans">
      <dgm:prSet custT="1"/>
      <dgm:spPr>
        <a:ln>
          <a:solidFill>
            <a:srgbClr val="8E544A"/>
          </a:solidFill>
        </a:ln>
      </dgm:spPr>
      <dgm:t>
        <a:bodyPr/>
        <a:lstStyle/>
        <a:p>
          <a:endParaRPr lang="zh-CN" altLang="en-US" sz="400"/>
        </a:p>
      </dgm:t>
    </dgm:pt>
    <dgm:pt modelId="{FBFE4850-4CE5-4BD9-88B5-ACB2C18F9234}" cxnId="{7B2AB337-AC76-4A49-8B60-6FC5456B67F0}" type="sibTrans">
      <dgm:prSet/>
      <dgm:spPr/>
      <dgm:t>
        <a:bodyPr/>
        <a:lstStyle/>
        <a:p>
          <a:endParaRPr lang="zh-CN" altLang="en-US" sz="1600"/>
        </a:p>
      </dgm:t>
    </dgm:pt>
    <dgm:pt modelId="{CF4AB1CC-B8F6-4011-96FD-4F14992F9AC2}">
      <dgm:prSet phldrT="[文本]" custT="1"/>
      <dgm:spPr>
        <a:solidFill>
          <a:srgbClr val="8E544A"/>
        </a:solidFill>
      </dgm:spPr>
      <dgm: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latin typeface="微软雅黑" panose="020B0503020204020204" pitchFamily="34" charset="-122"/>
            <a:ea typeface="微软雅黑" panose="020B0503020204020204" pitchFamily="34" charset="-122"/>
          </a:endParaRPr>
        </a:p>
      </dgm:t>
    </dgm:pt>
    <dgm:pt modelId="{9BAAC82B-3A25-41EC-9D8A-6A3FAC8EDCDF}" cxnId="{4C4AE677-86C1-47A8-A3D3-D6E4C35C32B3}" type="parTrans">
      <dgm:prSet custT="1"/>
      <dgm:spPr>
        <a:ln>
          <a:solidFill>
            <a:srgbClr val="8E544A"/>
          </a:solidFill>
        </a:ln>
      </dgm:spPr>
      <dgm:t>
        <a:bodyPr/>
        <a:lstStyle/>
        <a:p>
          <a:endParaRPr lang="zh-CN" altLang="en-US" sz="400"/>
        </a:p>
      </dgm:t>
    </dgm:pt>
    <dgm:pt modelId="{5A0141A7-B310-4652-8374-580F184DD519}" cxnId="{4C4AE677-86C1-47A8-A3D3-D6E4C35C32B3}" type="sibTrans">
      <dgm:prSet/>
      <dgm:spPr/>
      <dgm:t>
        <a:bodyPr/>
        <a:lstStyle/>
        <a:p>
          <a:endParaRPr lang="zh-CN" altLang="en-US" sz="1600"/>
        </a:p>
      </dgm:t>
    </dgm:pt>
    <dgm:pt modelId="{F90F45FB-24A2-4113-A5E0-063757EF8152}" type="pres">
      <dgm:prSet presAssocID="{9AB3CA59-E96E-4A51-8407-0D042DA131F7}" presName="Name0" presStyleCnt="0">
        <dgm:presLayoutVars>
          <dgm:chPref val="1"/>
          <dgm:dir/>
          <dgm:animOne val="branch"/>
          <dgm:animLvl val="lvl"/>
          <dgm:resizeHandles val="exact"/>
        </dgm:presLayoutVars>
      </dgm:prSet>
      <dgm:spPr/>
      <dgm:t>
        <a:bodyPr/>
        <a:lstStyle/>
        <a:p>
          <a:endParaRPr lang="zh-CN" altLang="en-US"/>
        </a:p>
      </dgm:t>
    </dgm:pt>
    <dgm:pt modelId="{FBAFF942-AF0D-4BA0-914A-98AE9A0B22ED}" type="pres">
      <dgm:prSet presAssocID="{98EE382B-8317-4366-A4BB-7600F5F42648}" presName="root1" presStyleCnt="0"/>
      <dgm:spPr/>
    </dgm:pt>
    <dgm:pt modelId="{FBA1D8E3-B212-40A4-9367-F5B80382E11F}" type="pres">
      <dgm:prSet presAssocID="{98EE382B-8317-4366-A4BB-7600F5F42648}" presName="LevelOneTextNode" presStyleLbl="node0" presStyleIdx="0" presStyleCnt="1">
        <dgm:presLayoutVars>
          <dgm:chPref val="3"/>
        </dgm:presLayoutVars>
      </dgm:prSet>
      <dgm:spPr/>
      <dgm:t>
        <a:bodyPr/>
        <a:lstStyle/>
        <a:p>
          <a:endParaRPr lang="zh-CN" altLang="en-US"/>
        </a:p>
      </dgm:t>
    </dgm:pt>
    <dgm:pt modelId="{4192E778-BDA4-44F2-ADC9-1101F3BB498D}" type="pres">
      <dgm:prSet presAssocID="{98EE382B-8317-4366-A4BB-7600F5F42648}" presName="level2hierChild" presStyleCnt="0"/>
      <dgm:spPr/>
    </dgm:pt>
    <dgm:pt modelId="{EFD6EA81-108C-4404-B3BE-DED838D72A94}" type="pres">
      <dgm:prSet presAssocID="{0B59B060-AF52-4715-AA95-A1A58440D725}" presName="conn2-1" presStyleLbl="parChTrans1D2" presStyleIdx="0" presStyleCnt="3"/>
      <dgm:spPr/>
      <dgm:t>
        <a:bodyPr/>
        <a:lstStyle/>
        <a:p>
          <a:endParaRPr lang="zh-CN" altLang="en-US"/>
        </a:p>
      </dgm:t>
    </dgm:pt>
    <dgm:pt modelId="{C1474064-A0C3-41AD-8B02-78360F534617}" type="pres">
      <dgm:prSet presAssocID="{0B59B060-AF52-4715-AA95-A1A58440D725}" presName="connTx" presStyleLbl="parChTrans1D2" presStyleIdx="0" presStyleCnt="3"/>
      <dgm:spPr/>
      <dgm:t>
        <a:bodyPr/>
        <a:lstStyle/>
        <a:p>
          <a:endParaRPr lang="zh-CN" altLang="en-US"/>
        </a:p>
      </dgm:t>
    </dgm:pt>
    <dgm:pt modelId="{852A1EDB-1D3E-4384-86AD-9BEA2AA673D9}" type="pres">
      <dgm:prSet presAssocID="{29F99EB4-91FB-46FF-A666-03EE11A36587}" presName="root2" presStyleCnt="0"/>
      <dgm:spPr/>
    </dgm:pt>
    <dgm:pt modelId="{DB573871-A674-4273-8830-F03050226792}" type="pres">
      <dgm:prSet presAssocID="{29F99EB4-91FB-46FF-A666-03EE11A36587}" presName="LevelTwoTextNode" presStyleLbl="node2" presStyleIdx="0" presStyleCnt="3">
        <dgm:presLayoutVars>
          <dgm:chPref val="3"/>
        </dgm:presLayoutVars>
      </dgm:prSet>
      <dgm:spPr/>
      <dgm:t>
        <a:bodyPr/>
        <a:lstStyle/>
        <a:p>
          <a:endParaRPr lang="zh-CN" altLang="en-US"/>
        </a:p>
      </dgm:t>
    </dgm:pt>
    <dgm:pt modelId="{A9F4509B-9C4E-4AE5-88F8-CBE322B26861}" type="pres">
      <dgm:prSet presAssocID="{29F99EB4-91FB-46FF-A666-03EE11A36587}" presName="level3hierChild" presStyleCnt="0"/>
      <dgm:spPr/>
    </dgm:pt>
    <dgm:pt modelId="{7A9A4601-A49B-4AC0-B106-F566AA2B3F7F}" type="pres">
      <dgm:prSet presAssocID="{48A78859-7D60-41AA-B02A-01C804CCE7AF}" presName="conn2-1" presStyleLbl="parChTrans1D2" presStyleIdx="1" presStyleCnt="3"/>
      <dgm:spPr/>
      <dgm:t>
        <a:bodyPr/>
        <a:lstStyle/>
        <a:p>
          <a:endParaRPr lang="zh-CN" altLang="en-US"/>
        </a:p>
      </dgm:t>
    </dgm:pt>
    <dgm:pt modelId="{0CA1DF54-A73F-4976-9AE8-34960E66F091}" type="pres">
      <dgm:prSet presAssocID="{48A78859-7D60-41AA-B02A-01C804CCE7AF}" presName="connTx" presStyleLbl="parChTrans1D2" presStyleIdx="1" presStyleCnt="3"/>
      <dgm:spPr/>
      <dgm:t>
        <a:bodyPr/>
        <a:lstStyle/>
        <a:p>
          <a:endParaRPr lang="zh-CN" altLang="en-US"/>
        </a:p>
      </dgm:t>
    </dgm:pt>
    <dgm:pt modelId="{A8D09188-D839-4132-8C5E-BCC87E93EE62}" type="pres">
      <dgm:prSet presAssocID="{9C61A653-1F6B-45BF-A3C8-8935D48D20F5}" presName="root2" presStyleCnt="0"/>
      <dgm:spPr/>
    </dgm:pt>
    <dgm:pt modelId="{8819E659-93F6-4A4C-9A75-2CB74E769F7A}" type="pres">
      <dgm:prSet presAssocID="{9C61A653-1F6B-45BF-A3C8-8935D48D20F5}" presName="LevelTwoTextNode" presStyleLbl="node2" presStyleIdx="1" presStyleCnt="3">
        <dgm:presLayoutVars>
          <dgm:chPref val="3"/>
        </dgm:presLayoutVars>
      </dgm:prSet>
      <dgm:spPr/>
      <dgm:t>
        <a:bodyPr/>
        <a:lstStyle/>
        <a:p>
          <a:endParaRPr lang="zh-CN" altLang="en-US"/>
        </a:p>
      </dgm:t>
    </dgm:pt>
    <dgm:pt modelId="{7F974027-6F88-4284-9A20-15496962C9C1}" type="pres">
      <dgm:prSet presAssocID="{9C61A653-1F6B-45BF-A3C8-8935D48D20F5}" presName="level3hierChild" presStyleCnt="0"/>
      <dgm:spPr/>
    </dgm:pt>
    <dgm:pt modelId="{402788B0-960A-4BD5-89ED-BF08D8DDE226}" type="pres">
      <dgm:prSet presAssocID="{9BAAC82B-3A25-41EC-9D8A-6A3FAC8EDCDF}" presName="conn2-1" presStyleLbl="parChTrans1D2" presStyleIdx="2" presStyleCnt="3"/>
      <dgm:spPr/>
      <dgm:t>
        <a:bodyPr/>
        <a:lstStyle/>
        <a:p>
          <a:endParaRPr lang="zh-CN" altLang="en-US"/>
        </a:p>
      </dgm:t>
    </dgm:pt>
    <dgm:pt modelId="{0F196CDD-0F77-4F1E-9BB2-BE2BE8E3C512}" type="pres">
      <dgm:prSet presAssocID="{9BAAC82B-3A25-41EC-9D8A-6A3FAC8EDCDF}" presName="connTx" presStyleLbl="parChTrans1D2" presStyleIdx="2" presStyleCnt="3"/>
      <dgm:spPr/>
      <dgm:t>
        <a:bodyPr/>
        <a:lstStyle/>
        <a:p>
          <a:endParaRPr lang="zh-CN" altLang="en-US"/>
        </a:p>
      </dgm:t>
    </dgm:pt>
    <dgm:pt modelId="{1D81258F-D55F-4AF3-8585-072C1525A24F}" type="pres">
      <dgm:prSet presAssocID="{CF4AB1CC-B8F6-4011-96FD-4F14992F9AC2}" presName="root2" presStyleCnt="0"/>
      <dgm:spPr/>
    </dgm:pt>
    <dgm:pt modelId="{DABAD4C4-0E3F-4F0D-92DA-1D069C1BE552}" type="pres">
      <dgm:prSet presAssocID="{CF4AB1CC-B8F6-4011-96FD-4F14992F9AC2}" presName="LevelTwoTextNode" presStyleLbl="node2" presStyleIdx="2" presStyleCnt="3">
        <dgm:presLayoutVars>
          <dgm:chPref val="3"/>
        </dgm:presLayoutVars>
      </dgm:prSet>
      <dgm:spPr/>
      <dgm:t>
        <a:bodyPr/>
        <a:lstStyle/>
        <a:p>
          <a:endParaRPr lang="zh-CN" altLang="en-US"/>
        </a:p>
      </dgm:t>
    </dgm:pt>
    <dgm:pt modelId="{756196BE-650E-4A6D-AF9D-FCEC08C71CBF}" type="pres">
      <dgm:prSet presAssocID="{CF4AB1CC-B8F6-4011-96FD-4F14992F9AC2}" presName="level3hierChild" presStyleCnt="0"/>
      <dgm:spPr/>
    </dgm:pt>
  </dgm:ptLst>
  <dgm:cxnLst>
    <dgm:cxn modelId="{6370D62A-8001-415E-AC98-5339784A1C26}" type="presOf" srcId="{48A78859-7D60-41AA-B02A-01C804CCE7AF}" destId="{7A9A4601-A49B-4AC0-B106-F566AA2B3F7F}" srcOrd="0" destOrd="0" presId="urn:microsoft.com/office/officeart/2008/layout/HorizontalMultiLevelHierarchy"/>
    <dgm:cxn modelId="{1E6EF8AB-BB76-4BA0-B4D7-3EA857462EBE}" type="presOf" srcId="{0B59B060-AF52-4715-AA95-A1A58440D725}" destId="{EFD6EA81-108C-4404-B3BE-DED838D72A94}" srcOrd="0" destOrd="0" presId="urn:microsoft.com/office/officeart/2008/layout/HorizontalMultiLevelHierarchy"/>
    <dgm:cxn modelId="{86E85F7E-BE98-4BC5-B407-E6ADEA4C0CFF}" srcId="{9AB3CA59-E96E-4A51-8407-0D042DA131F7}" destId="{98EE382B-8317-4366-A4BB-7600F5F42648}" srcOrd="0" destOrd="0" parTransId="{6BC5BF06-F579-4C1B-9776-5B38DB06CEBB}" sibTransId="{AAA36AE5-291E-481F-8411-D6DDAC6E7161}"/>
    <dgm:cxn modelId="{8742B850-86C4-4129-8D40-095743803A4C}" type="presOf" srcId="{29F99EB4-91FB-46FF-A666-03EE11A36587}" destId="{DB573871-A674-4273-8830-F03050226792}" srcOrd="0" destOrd="0" presId="urn:microsoft.com/office/officeart/2008/layout/HorizontalMultiLevelHierarchy"/>
    <dgm:cxn modelId="{E71080A2-05F1-4B71-8795-31E38F8DF4FD}" type="presOf" srcId="{9C61A653-1F6B-45BF-A3C8-8935D48D20F5}" destId="{8819E659-93F6-4A4C-9A75-2CB74E769F7A}" srcOrd="0" destOrd="0" presId="urn:microsoft.com/office/officeart/2008/layout/HorizontalMultiLevelHierarchy"/>
    <dgm:cxn modelId="{67187FBC-2EA2-4979-8DD7-5440FE9A7316}" type="presOf" srcId="{CF4AB1CC-B8F6-4011-96FD-4F14992F9AC2}" destId="{DABAD4C4-0E3F-4F0D-92DA-1D069C1BE552}" srcOrd="0" destOrd="0" presId="urn:microsoft.com/office/officeart/2008/layout/HorizontalMultiLevelHierarchy"/>
    <dgm:cxn modelId="{B28EE93A-DE95-4EDC-9BE5-F86E9F15918C}" srcId="{98EE382B-8317-4366-A4BB-7600F5F42648}" destId="{29F99EB4-91FB-46FF-A666-03EE11A36587}" srcOrd="0" destOrd="0" parTransId="{0B59B060-AF52-4715-AA95-A1A58440D725}" sibTransId="{784E9937-0D44-42C9-8818-433CF683174F}"/>
    <dgm:cxn modelId="{A961FD4F-7BBD-476C-97DE-DA6480107135}" type="presOf" srcId="{9AB3CA59-E96E-4A51-8407-0D042DA131F7}" destId="{F90F45FB-24A2-4113-A5E0-063757EF8152}" srcOrd="0" destOrd="0" presId="urn:microsoft.com/office/officeart/2008/layout/HorizontalMultiLevelHierarchy"/>
    <dgm:cxn modelId="{E86FEB69-D4A5-4E2F-8EC3-5CEB4D4DBC92}" type="presOf" srcId="{9BAAC82B-3A25-41EC-9D8A-6A3FAC8EDCDF}" destId="{402788B0-960A-4BD5-89ED-BF08D8DDE226}" srcOrd="0" destOrd="0" presId="urn:microsoft.com/office/officeart/2008/layout/HorizontalMultiLevelHierarchy"/>
    <dgm:cxn modelId="{CF0CD8DC-4BE2-4FA1-8BA1-604888F0FE3D}" type="presOf" srcId="{9BAAC82B-3A25-41EC-9D8A-6A3FAC8EDCDF}" destId="{0F196CDD-0F77-4F1E-9BB2-BE2BE8E3C512}" srcOrd="1" destOrd="0" presId="urn:microsoft.com/office/officeart/2008/layout/HorizontalMultiLevelHierarchy"/>
    <dgm:cxn modelId="{5D4C44DE-F2BB-458B-9A75-E8B830AD7F25}" type="presOf" srcId="{98EE382B-8317-4366-A4BB-7600F5F42648}" destId="{FBA1D8E3-B212-40A4-9367-F5B80382E11F}" srcOrd="0" destOrd="0" presId="urn:microsoft.com/office/officeart/2008/layout/HorizontalMultiLevelHierarchy"/>
    <dgm:cxn modelId="{4C4AE677-86C1-47A8-A3D3-D6E4C35C32B3}" srcId="{98EE382B-8317-4366-A4BB-7600F5F42648}" destId="{CF4AB1CC-B8F6-4011-96FD-4F14992F9AC2}" srcOrd="2" destOrd="0" parTransId="{9BAAC82B-3A25-41EC-9D8A-6A3FAC8EDCDF}" sibTransId="{5A0141A7-B310-4652-8374-580F184DD519}"/>
    <dgm:cxn modelId="{17D0E18B-067D-4CEF-BF12-2A0938CAC061}" type="presOf" srcId="{48A78859-7D60-41AA-B02A-01C804CCE7AF}" destId="{0CA1DF54-A73F-4976-9AE8-34960E66F091}" srcOrd="1" destOrd="0" presId="urn:microsoft.com/office/officeart/2008/layout/HorizontalMultiLevelHierarchy"/>
    <dgm:cxn modelId="{FF934E35-BDF9-4810-A567-3314021B1501}" type="presOf" srcId="{0B59B060-AF52-4715-AA95-A1A58440D725}" destId="{C1474064-A0C3-41AD-8B02-78360F534617}" srcOrd="1" destOrd="0" presId="urn:microsoft.com/office/officeart/2008/layout/HorizontalMultiLevelHierarchy"/>
    <dgm:cxn modelId="{7B2AB337-AC76-4A49-8B60-6FC5456B67F0}" srcId="{98EE382B-8317-4366-A4BB-7600F5F42648}" destId="{9C61A653-1F6B-45BF-A3C8-8935D48D20F5}" srcOrd="1" destOrd="0" parTransId="{48A78859-7D60-41AA-B02A-01C804CCE7AF}" sibTransId="{FBFE4850-4CE5-4BD9-88B5-ACB2C18F9234}"/>
    <dgm:cxn modelId="{B8DBFF67-DD1D-4467-8796-1A36945BFDF5}" type="presParOf" srcId="{F90F45FB-24A2-4113-A5E0-063757EF8152}" destId="{FBAFF942-AF0D-4BA0-914A-98AE9A0B22ED}" srcOrd="0" destOrd="0" presId="urn:microsoft.com/office/officeart/2008/layout/HorizontalMultiLevelHierarchy"/>
    <dgm:cxn modelId="{99CB0D4B-F590-414E-86BD-7B9A558DED35}" type="presParOf" srcId="{FBAFF942-AF0D-4BA0-914A-98AE9A0B22ED}" destId="{FBA1D8E3-B212-40A4-9367-F5B80382E11F}" srcOrd="0" destOrd="0" presId="urn:microsoft.com/office/officeart/2008/layout/HorizontalMultiLevelHierarchy"/>
    <dgm:cxn modelId="{44345784-D89C-4696-90A6-CB24F267E447}" type="presParOf" srcId="{FBAFF942-AF0D-4BA0-914A-98AE9A0B22ED}" destId="{4192E778-BDA4-44F2-ADC9-1101F3BB498D}" srcOrd="1" destOrd="0" presId="urn:microsoft.com/office/officeart/2008/layout/HorizontalMultiLevelHierarchy"/>
    <dgm:cxn modelId="{84121D6B-6C03-493C-9F23-7C53E7D78DF0}" type="presParOf" srcId="{4192E778-BDA4-44F2-ADC9-1101F3BB498D}" destId="{EFD6EA81-108C-4404-B3BE-DED838D72A94}" srcOrd="0" destOrd="0" presId="urn:microsoft.com/office/officeart/2008/layout/HorizontalMultiLevelHierarchy"/>
    <dgm:cxn modelId="{0BA9BC0B-3597-432C-A14C-92CA5E28ED2C}" type="presParOf" srcId="{EFD6EA81-108C-4404-B3BE-DED838D72A94}" destId="{C1474064-A0C3-41AD-8B02-78360F534617}" srcOrd="0" destOrd="0" presId="urn:microsoft.com/office/officeart/2008/layout/HorizontalMultiLevelHierarchy"/>
    <dgm:cxn modelId="{F2296080-7FF6-4FD1-81BE-97E2838D4D2E}" type="presParOf" srcId="{4192E778-BDA4-44F2-ADC9-1101F3BB498D}" destId="{852A1EDB-1D3E-4384-86AD-9BEA2AA673D9}" srcOrd="1" destOrd="0" presId="urn:microsoft.com/office/officeart/2008/layout/HorizontalMultiLevelHierarchy"/>
    <dgm:cxn modelId="{5352BBB6-679C-4F0A-9EA7-6F4C62AF2108}" type="presParOf" srcId="{852A1EDB-1D3E-4384-86AD-9BEA2AA673D9}" destId="{DB573871-A674-4273-8830-F03050226792}" srcOrd="0" destOrd="0" presId="urn:microsoft.com/office/officeart/2008/layout/HorizontalMultiLevelHierarchy"/>
    <dgm:cxn modelId="{D03C622D-FFD9-405B-BC32-2FCFA16C93F0}" type="presParOf" srcId="{852A1EDB-1D3E-4384-86AD-9BEA2AA673D9}" destId="{A9F4509B-9C4E-4AE5-88F8-CBE322B26861}" srcOrd="1" destOrd="0" presId="urn:microsoft.com/office/officeart/2008/layout/HorizontalMultiLevelHierarchy"/>
    <dgm:cxn modelId="{1B4AA20A-F4DA-4D0C-9CD4-EC6368E5A054}" type="presParOf" srcId="{4192E778-BDA4-44F2-ADC9-1101F3BB498D}" destId="{7A9A4601-A49B-4AC0-B106-F566AA2B3F7F}" srcOrd="2" destOrd="0" presId="urn:microsoft.com/office/officeart/2008/layout/HorizontalMultiLevelHierarchy"/>
    <dgm:cxn modelId="{2F7ADBB2-93D3-42B3-ADE1-6BB0412842CE}" type="presParOf" srcId="{7A9A4601-A49B-4AC0-B106-F566AA2B3F7F}" destId="{0CA1DF54-A73F-4976-9AE8-34960E66F091}" srcOrd="0" destOrd="0" presId="urn:microsoft.com/office/officeart/2008/layout/HorizontalMultiLevelHierarchy"/>
    <dgm:cxn modelId="{EE26F481-F746-470A-9FF1-256324FE86DF}" type="presParOf" srcId="{4192E778-BDA4-44F2-ADC9-1101F3BB498D}" destId="{A8D09188-D839-4132-8C5E-BCC87E93EE62}" srcOrd="3" destOrd="0" presId="urn:microsoft.com/office/officeart/2008/layout/HorizontalMultiLevelHierarchy"/>
    <dgm:cxn modelId="{D2E4F326-7828-4816-A6E3-E956043318B1}" type="presParOf" srcId="{A8D09188-D839-4132-8C5E-BCC87E93EE62}" destId="{8819E659-93F6-4A4C-9A75-2CB74E769F7A}" srcOrd="0" destOrd="0" presId="urn:microsoft.com/office/officeart/2008/layout/HorizontalMultiLevelHierarchy"/>
    <dgm:cxn modelId="{0E7ABD8F-D221-4254-89A0-349C20348782}" type="presParOf" srcId="{A8D09188-D839-4132-8C5E-BCC87E93EE62}" destId="{7F974027-6F88-4284-9A20-15496962C9C1}" srcOrd="1" destOrd="0" presId="urn:microsoft.com/office/officeart/2008/layout/HorizontalMultiLevelHierarchy"/>
    <dgm:cxn modelId="{92422861-8553-49A9-81FA-BAE71BC6682F}" type="presParOf" srcId="{4192E778-BDA4-44F2-ADC9-1101F3BB498D}" destId="{402788B0-960A-4BD5-89ED-BF08D8DDE226}" srcOrd="4" destOrd="0" presId="urn:microsoft.com/office/officeart/2008/layout/HorizontalMultiLevelHierarchy"/>
    <dgm:cxn modelId="{78D5F43F-4CDA-4019-8A21-AD6F5228DE9E}" type="presParOf" srcId="{402788B0-960A-4BD5-89ED-BF08D8DDE226}" destId="{0F196CDD-0F77-4F1E-9BB2-BE2BE8E3C512}" srcOrd="0" destOrd="0" presId="urn:microsoft.com/office/officeart/2008/layout/HorizontalMultiLevelHierarchy"/>
    <dgm:cxn modelId="{C43EE755-4301-47C8-95AA-78588184D694}" type="presParOf" srcId="{4192E778-BDA4-44F2-ADC9-1101F3BB498D}" destId="{1D81258F-D55F-4AF3-8585-072C1525A24F}" srcOrd="5" destOrd="0" presId="urn:microsoft.com/office/officeart/2008/layout/HorizontalMultiLevelHierarchy"/>
    <dgm:cxn modelId="{80C1098C-568F-4CEE-8F30-74423E101182}" type="presParOf" srcId="{1D81258F-D55F-4AF3-8585-072C1525A24F}" destId="{DABAD4C4-0E3F-4F0D-92DA-1D069C1BE552}" srcOrd="0" destOrd="0" presId="urn:microsoft.com/office/officeart/2008/layout/HorizontalMultiLevelHierarchy"/>
    <dgm:cxn modelId="{1874DAF7-C06F-4986-B450-8EA9449B647F}" type="presParOf" srcId="{1D81258F-D55F-4AF3-8585-072C1525A24F}" destId="{756196BE-650E-4A6D-AF9D-FCEC08C71CBF}"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788B0-960A-4BD5-89ED-BF08D8DDE226}">
      <dsp:nvSpPr>
        <dsp:cNvPr id="0" name=""/>
        <dsp:cNvSpPr/>
      </dsp:nvSpPr>
      <dsp:spPr>
        <a:xfrm>
          <a:off x="1385002" y="1470028"/>
          <a:ext cx="366448" cy="698263"/>
        </a:xfrm>
        <a:custGeom>
          <a:avLst/>
          <a:gdLst/>
          <a:ahLst/>
          <a:cxnLst/>
          <a:rect l="0" t="0" r="0" b="0"/>
          <a:pathLst>
            <a:path>
              <a:moveTo>
                <a:pt x="0" y="0"/>
              </a:moveTo>
              <a:lnTo>
                <a:pt x="183224" y="0"/>
              </a:lnTo>
              <a:lnTo>
                <a:pt x="183224" y="698263"/>
              </a:lnTo>
              <a:lnTo>
                <a:pt x="366448" y="698263"/>
              </a:lnTo>
            </a:path>
          </a:pathLst>
        </a:custGeom>
        <a:noFill/>
        <a:ln w="25400" cap="flat" cmpd="sng" algn="ctr">
          <a:solidFill>
            <a:srgbClr val="8E544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548512" y="1799445"/>
        <a:ext cx="39428" cy="39428"/>
      </dsp:txXfrm>
    </dsp:sp>
    <dsp:sp modelId="{7A9A4601-A49B-4AC0-B106-F566AA2B3F7F}">
      <dsp:nvSpPr>
        <dsp:cNvPr id="0" name=""/>
        <dsp:cNvSpPr/>
      </dsp:nvSpPr>
      <dsp:spPr>
        <a:xfrm>
          <a:off x="1385002" y="1424308"/>
          <a:ext cx="366448" cy="91440"/>
        </a:xfrm>
        <a:custGeom>
          <a:avLst/>
          <a:gdLst/>
          <a:ahLst/>
          <a:cxnLst/>
          <a:rect l="0" t="0" r="0" b="0"/>
          <a:pathLst>
            <a:path>
              <a:moveTo>
                <a:pt x="0" y="45720"/>
              </a:moveTo>
              <a:lnTo>
                <a:pt x="366448" y="45720"/>
              </a:lnTo>
            </a:path>
          </a:pathLst>
        </a:custGeom>
        <a:noFill/>
        <a:ln w="25400" cap="flat" cmpd="sng" algn="ctr">
          <a:solidFill>
            <a:srgbClr val="8E544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559065" y="1460867"/>
        <a:ext cx="18322" cy="18322"/>
      </dsp:txXfrm>
    </dsp:sp>
    <dsp:sp modelId="{EFD6EA81-108C-4404-B3BE-DED838D72A94}">
      <dsp:nvSpPr>
        <dsp:cNvPr id="0" name=""/>
        <dsp:cNvSpPr/>
      </dsp:nvSpPr>
      <dsp:spPr>
        <a:xfrm>
          <a:off x="1385002" y="771764"/>
          <a:ext cx="366448" cy="698263"/>
        </a:xfrm>
        <a:custGeom>
          <a:avLst/>
          <a:gdLst/>
          <a:ahLst/>
          <a:cxnLst/>
          <a:rect l="0" t="0" r="0" b="0"/>
          <a:pathLst>
            <a:path>
              <a:moveTo>
                <a:pt x="0" y="698263"/>
              </a:moveTo>
              <a:lnTo>
                <a:pt x="183224" y="698263"/>
              </a:lnTo>
              <a:lnTo>
                <a:pt x="183224" y="0"/>
              </a:lnTo>
              <a:lnTo>
                <a:pt x="366448" y="0"/>
              </a:lnTo>
            </a:path>
          </a:pathLst>
        </a:custGeom>
        <a:noFill/>
        <a:ln w="25400" cap="flat" cmpd="sng" algn="ctr">
          <a:solidFill>
            <a:srgbClr val="8E544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548512" y="1101182"/>
        <a:ext cx="39428" cy="39428"/>
      </dsp:txXfrm>
    </dsp:sp>
    <dsp:sp modelId="{FBA1D8E3-B212-40A4-9367-F5B80382E11F}">
      <dsp:nvSpPr>
        <dsp:cNvPr id="0" name=""/>
        <dsp:cNvSpPr/>
      </dsp:nvSpPr>
      <dsp:spPr>
        <a:xfrm rot="16200000">
          <a:off x="-364331" y="1190723"/>
          <a:ext cx="2940057" cy="558610"/>
        </a:xfrm>
        <a:prstGeom prst="rect">
          <a:avLst/>
        </a:prstGeom>
        <a:solidFill>
          <a:srgbClr val="8E54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zh-CN" altLang="en-US" sz="1600" kern="1200" spc="110" baseline="0" dirty="0">
            <a:solidFill>
              <a:schemeClr val="bg1"/>
            </a:solidFill>
            <a:latin typeface="微软雅黑" panose="020B0503020204020204" pitchFamily="34" charset="-122"/>
            <a:ea typeface="微软雅黑" panose="020B0503020204020204" pitchFamily="34" charset="-122"/>
          </a:endParaRPr>
        </a:p>
      </dsp:txBody>
      <dsp:txXfrm>
        <a:off x="-364331" y="1190723"/>
        <a:ext cx="2940057" cy="558610"/>
      </dsp:txXfrm>
    </dsp:sp>
    <dsp:sp modelId="{DB573871-A674-4273-8830-F03050226792}">
      <dsp:nvSpPr>
        <dsp:cNvPr id="0" name=""/>
        <dsp:cNvSpPr/>
      </dsp:nvSpPr>
      <dsp:spPr>
        <a:xfrm>
          <a:off x="1751451" y="492459"/>
          <a:ext cx="1832243" cy="558610"/>
        </a:xfrm>
        <a:prstGeom prst="rect">
          <a:avLst/>
        </a:prstGeom>
        <a:solidFill>
          <a:srgbClr val="8E54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latin typeface="微软雅黑" panose="020B0503020204020204" pitchFamily="34" charset="-122"/>
            <a:ea typeface="微软雅黑" panose="020B0503020204020204" pitchFamily="34" charset="-122"/>
          </a:endParaRPr>
        </a:p>
      </dsp:txBody>
      <dsp:txXfrm>
        <a:off x="1751451" y="492459"/>
        <a:ext cx="1832243" cy="558610"/>
      </dsp:txXfrm>
    </dsp:sp>
    <dsp:sp modelId="{8819E659-93F6-4A4C-9A75-2CB74E769F7A}">
      <dsp:nvSpPr>
        <dsp:cNvPr id="0" name=""/>
        <dsp:cNvSpPr/>
      </dsp:nvSpPr>
      <dsp:spPr>
        <a:xfrm>
          <a:off x="1751451" y="1190723"/>
          <a:ext cx="1832243" cy="558610"/>
        </a:xfrm>
        <a:prstGeom prst="rect">
          <a:avLst/>
        </a:prstGeom>
        <a:solidFill>
          <a:srgbClr val="8E54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endParaRPr>
        </a:p>
      </dsp:txBody>
      <dsp:txXfrm>
        <a:off x="1751451" y="1190723"/>
        <a:ext cx="1832243" cy="558610"/>
      </dsp:txXfrm>
    </dsp:sp>
    <dsp:sp modelId="{DABAD4C4-0E3F-4F0D-92DA-1D069C1BE552}">
      <dsp:nvSpPr>
        <dsp:cNvPr id="0" name=""/>
        <dsp:cNvSpPr/>
      </dsp:nvSpPr>
      <dsp:spPr>
        <a:xfrm>
          <a:off x="1751451" y="1888986"/>
          <a:ext cx="1832243" cy="558610"/>
        </a:xfrm>
        <a:prstGeom prst="rect">
          <a:avLst/>
        </a:prstGeom>
        <a:solidFill>
          <a:srgbClr val="8E54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latin typeface="微软雅黑" panose="020B0503020204020204" pitchFamily="34" charset="-122"/>
            <a:ea typeface="微软雅黑" panose="020B0503020204020204" pitchFamily="34" charset="-122"/>
          </a:endParaRPr>
        </a:p>
      </dsp:txBody>
      <dsp:txXfrm>
        <a:off x="1751451" y="1888986"/>
        <a:ext cx="1832243" cy="5586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r>
              <a:rPr lang="zh-CN" altLang="en-US" dirty="0"/>
              <a:t>模板来自于 </a:t>
            </a:r>
            <a:r>
              <a:rPr lang="en-US" altLang="zh-CN"/>
              <a:t>http://www.ypppt.com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37B529E-334E-4CBD-A5CA-758295C0AC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3015B-A93E-4845-8658-BA1D4933D6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7B529E-334E-4CBD-A5CA-758295C0AC8D}"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013015B-A93E-4845-8658-BA1D4933D6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rapidesign.cn/"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www.rapidesign.cn/" TargetMode="Externa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32826" y="-740618"/>
            <a:ext cx="609600" cy="609600"/>
          </a:xfrm>
          <a:prstGeom prst="rect">
            <a:avLst/>
          </a:prstGeom>
        </p:spPr>
      </p:pic>
      <p:sp>
        <p:nvSpPr>
          <p:cNvPr id="7" name="TextBox 6"/>
          <p:cNvSpPr txBox="1"/>
          <p:nvPr/>
        </p:nvSpPr>
        <p:spPr>
          <a:xfrm>
            <a:off x="1835696" y="3204200"/>
            <a:ext cx="4464496" cy="523220"/>
          </a:xfrm>
          <a:prstGeom prst="rect">
            <a:avLst/>
          </a:prstGeom>
          <a:noFill/>
        </p:spPr>
        <p:txBody>
          <a:bodyPr wrap="square" rtlCol="0">
            <a:spAutoFit/>
          </a:bodyPr>
          <a:lstStyle/>
          <a:p>
            <a:pPr algn="ctr"/>
            <a:r>
              <a:rPr lang="zh-CN" altLang="en-US" sz="2800" b="1" dirty="0" smtClean="0">
                <a:solidFill>
                  <a:srgbClr val="8E544A"/>
                </a:solidFill>
                <a:latin typeface="微软雅黑" panose="020B0503020204020204" pitchFamily="34" charset="-122"/>
                <a:ea typeface="微软雅黑" panose="020B0503020204020204" pitchFamily="34" charset="-122"/>
              </a:rPr>
              <a:t>时尚美容美发化妆</a:t>
            </a:r>
            <a:r>
              <a:rPr lang="en-US" altLang="zh-CN" sz="2800" b="1" dirty="0" smtClean="0">
                <a:solidFill>
                  <a:srgbClr val="8E544A"/>
                </a:solidFill>
                <a:latin typeface="微软雅黑" panose="020B0503020204020204" pitchFamily="34" charset="-122"/>
                <a:ea typeface="微软雅黑" panose="020B0503020204020204" pitchFamily="34" charset="-122"/>
              </a:rPr>
              <a:t>PPT</a:t>
            </a:r>
            <a:r>
              <a:rPr lang="zh-CN" altLang="en-US" sz="2800" b="1" dirty="0" smtClean="0">
                <a:solidFill>
                  <a:srgbClr val="8E544A"/>
                </a:solidFill>
                <a:latin typeface="微软雅黑" panose="020B0503020204020204" pitchFamily="34" charset="-122"/>
                <a:ea typeface="微软雅黑" panose="020B0503020204020204" pitchFamily="34" charset="-122"/>
              </a:rPr>
              <a:t>模版</a:t>
            </a:r>
            <a:endParaRPr lang="zh-CN" altLang="en-US" sz="2800" b="1" dirty="0">
              <a:solidFill>
                <a:srgbClr val="8E544A"/>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474243" y="3846482"/>
            <a:ext cx="3168352" cy="369332"/>
          </a:xfrm>
          <a:prstGeom prst="rect">
            <a:avLst/>
          </a:prstGeom>
          <a:noFill/>
        </p:spPr>
        <p:txBody>
          <a:bodyPr wrap="square" rtlCol="0">
            <a:spAutoFit/>
          </a:bodyPr>
          <a:lstStyle/>
          <a:p>
            <a:pPr algn="ctr"/>
            <a:r>
              <a:rPr lang="zh-CN" altLang="en-US" b="1" dirty="0" smtClean="0">
                <a:solidFill>
                  <a:srgbClr val="8E544A"/>
                </a:solidFill>
                <a:latin typeface="微软雅黑" panose="020B0503020204020204" pitchFamily="34" charset="-122"/>
                <a:ea typeface="微软雅黑" panose="020B0503020204020204" pitchFamily="34" charset="-122"/>
              </a:rPr>
              <a:t>单击此处添加您的副标题</a:t>
            </a:r>
            <a:endParaRPr lang="zh-CN" altLang="en-US" b="1" dirty="0">
              <a:solidFill>
                <a:srgbClr val="8E544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1000"/>
                                        <p:tgtEl>
                                          <p:spTgt spid="7"/>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45">
                <p:cTn id="16" repeatCount="indefinite" fill="hold" display="0">
                  <p:stCondLst>
                    <p:cond delay="indefinite"/>
                  </p:stCondLst>
                  <p:endCondLst>
                    <p:cond evt="onStopAudio" delay="0">
                      <p:tgtEl>
                        <p:sldTgt/>
                      </p:tgtEl>
                    </p:cond>
                  </p:endCondLst>
                </p:cTn>
                <p:tgtEl>
                  <p:spTgt spid="6"/>
                </p:tgtEl>
              </p:cMediaNode>
            </p:audi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99592" y="3029076"/>
            <a:ext cx="1943101" cy="242888"/>
            <a:chOff x="865188" y="3173686"/>
            <a:chExt cx="1943101" cy="242888"/>
          </a:xfrm>
          <a:solidFill>
            <a:srgbClr val="8E544A"/>
          </a:solidFill>
        </p:grpSpPr>
        <p:sp>
          <p:nvSpPr>
            <p:cNvPr id="4" name="Freeform 378"/>
            <p:cNvSpPr/>
            <p:nvPr/>
          </p:nvSpPr>
          <p:spPr bwMode="auto">
            <a:xfrm>
              <a:off x="865188" y="3173686"/>
              <a:ext cx="1421408"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5" name="Freeform 379"/>
            <p:cNvSpPr/>
            <p:nvPr/>
          </p:nvSpPr>
          <p:spPr bwMode="auto">
            <a:xfrm>
              <a:off x="1847851" y="317368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6" name="组合 5"/>
          <p:cNvGrpSpPr/>
          <p:nvPr/>
        </p:nvGrpSpPr>
        <p:grpSpPr>
          <a:xfrm>
            <a:off x="2722042" y="3029076"/>
            <a:ext cx="2692401" cy="242888"/>
            <a:chOff x="2687638" y="3173686"/>
            <a:chExt cx="2692401" cy="242888"/>
          </a:xfrm>
          <a:solidFill>
            <a:srgbClr val="CE9E9D"/>
          </a:solidFill>
        </p:grpSpPr>
        <p:sp>
          <p:nvSpPr>
            <p:cNvPr id="7" name="Freeform 380"/>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8" name="Freeform 381"/>
            <p:cNvSpPr/>
            <p:nvPr/>
          </p:nvSpPr>
          <p:spPr bwMode="auto">
            <a:xfrm>
              <a:off x="3832226" y="317368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9" name="Freeform 382"/>
          <p:cNvSpPr/>
          <p:nvPr/>
        </p:nvSpPr>
        <p:spPr bwMode="auto">
          <a:xfrm>
            <a:off x="5268392" y="3029076"/>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8E544A"/>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nvGrpSpPr>
          <p:cNvPr id="10" name="组合 9"/>
          <p:cNvGrpSpPr/>
          <p:nvPr/>
        </p:nvGrpSpPr>
        <p:grpSpPr>
          <a:xfrm>
            <a:off x="6599510" y="2889376"/>
            <a:ext cx="525463" cy="522288"/>
            <a:chOff x="6635751" y="3033986"/>
            <a:chExt cx="525463" cy="522288"/>
          </a:xfrm>
        </p:grpSpPr>
        <p:sp>
          <p:nvSpPr>
            <p:cNvPr id="11" name="Oval 414"/>
            <p:cNvSpPr>
              <a:spLocks noChangeArrowheads="1"/>
            </p:cNvSpPr>
            <p:nvPr/>
          </p:nvSpPr>
          <p:spPr bwMode="auto">
            <a:xfrm>
              <a:off x="6635751" y="3033986"/>
              <a:ext cx="525463" cy="522288"/>
            </a:xfrm>
            <a:prstGeom prst="ellipse">
              <a:avLst/>
            </a:prstGeom>
            <a:solidFill>
              <a:srgbClr val="CE9E9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2" name="Oval 415"/>
            <p:cNvSpPr>
              <a:spLocks noChangeArrowheads="1"/>
            </p:cNvSpPr>
            <p:nvPr/>
          </p:nvSpPr>
          <p:spPr bwMode="auto">
            <a:xfrm>
              <a:off x="6789738" y="3187974"/>
              <a:ext cx="217488" cy="214313"/>
            </a:xfrm>
            <a:prstGeom prst="ellipse">
              <a:avLst/>
            </a:prstGeom>
            <a:solidFill>
              <a:srgbClr val="8E544A"/>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3" name="组合 12"/>
          <p:cNvGrpSpPr/>
          <p:nvPr/>
        </p:nvGrpSpPr>
        <p:grpSpPr>
          <a:xfrm>
            <a:off x="4117455" y="2889376"/>
            <a:ext cx="523875" cy="522288"/>
            <a:chOff x="4083051" y="3033986"/>
            <a:chExt cx="523875" cy="522288"/>
          </a:xfrm>
        </p:grpSpPr>
        <p:sp>
          <p:nvSpPr>
            <p:cNvPr id="14" name="Oval 416"/>
            <p:cNvSpPr>
              <a:spLocks noChangeArrowheads="1"/>
            </p:cNvSpPr>
            <p:nvPr/>
          </p:nvSpPr>
          <p:spPr bwMode="auto">
            <a:xfrm>
              <a:off x="4083051" y="3033986"/>
              <a:ext cx="523875" cy="522288"/>
            </a:xfrm>
            <a:prstGeom prst="ellipse">
              <a:avLst/>
            </a:prstGeom>
            <a:solidFill>
              <a:srgbClr val="8E544A"/>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5" name="Oval 417"/>
            <p:cNvSpPr>
              <a:spLocks noChangeArrowheads="1"/>
            </p:cNvSpPr>
            <p:nvPr/>
          </p:nvSpPr>
          <p:spPr bwMode="auto">
            <a:xfrm>
              <a:off x="4237038" y="3187974"/>
              <a:ext cx="217488" cy="214313"/>
            </a:xfrm>
            <a:prstGeom prst="ellipse">
              <a:avLst/>
            </a:prstGeom>
            <a:solidFill>
              <a:srgbClr val="CE9E9D"/>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6" name="组合 15"/>
          <p:cNvGrpSpPr/>
          <p:nvPr/>
        </p:nvGrpSpPr>
        <p:grpSpPr>
          <a:xfrm>
            <a:off x="1602855" y="2889376"/>
            <a:ext cx="523875" cy="522288"/>
            <a:chOff x="1568451" y="3033986"/>
            <a:chExt cx="523875" cy="522288"/>
          </a:xfrm>
        </p:grpSpPr>
        <p:sp>
          <p:nvSpPr>
            <p:cNvPr id="17" name="Oval 416"/>
            <p:cNvSpPr>
              <a:spLocks noChangeArrowheads="1"/>
            </p:cNvSpPr>
            <p:nvPr/>
          </p:nvSpPr>
          <p:spPr bwMode="auto">
            <a:xfrm>
              <a:off x="1568451" y="3033986"/>
              <a:ext cx="523875" cy="522288"/>
            </a:xfrm>
            <a:prstGeom prst="ellipse">
              <a:avLst/>
            </a:prstGeom>
            <a:solidFill>
              <a:srgbClr val="CE9E9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8" name="Oval 417"/>
            <p:cNvSpPr>
              <a:spLocks noChangeArrowheads="1"/>
            </p:cNvSpPr>
            <p:nvPr/>
          </p:nvSpPr>
          <p:spPr bwMode="auto">
            <a:xfrm>
              <a:off x="1722438" y="3187974"/>
              <a:ext cx="217488" cy="214313"/>
            </a:xfrm>
            <a:prstGeom prst="ellipse">
              <a:avLst/>
            </a:prstGeom>
            <a:solidFill>
              <a:srgbClr val="8E544A"/>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19" name="TextBox 692"/>
          <p:cNvSpPr txBox="1"/>
          <p:nvPr/>
        </p:nvSpPr>
        <p:spPr bwMode="auto">
          <a:xfrm>
            <a:off x="971600" y="3747567"/>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4400" spc="300" dirty="0" smtClean="0">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4400" spc="3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
          <p:cNvSpPr>
            <a:spLocks noChangeArrowheads="1"/>
          </p:cNvSpPr>
          <p:nvPr/>
        </p:nvSpPr>
        <p:spPr bwMode="auto">
          <a:xfrm>
            <a:off x="3472657" y="3795911"/>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smtClean="0">
                <a:latin typeface="微软雅黑" panose="020B0503020204020204" pitchFamily="34" charset="-122"/>
                <a:ea typeface="微软雅黑" panose="020B0503020204020204" pitchFamily="34" charset="-122"/>
              </a:rPr>
              <a:t>点击添加文字</a:t>
            </a:r>
            <a:r>
              <a:rPr lang="zh-CN" altLang="en-US" sz="1050" dirty="0">
                <a:latin typeface="微软雅黑" panose="020B0503020204020204" pitchFamily="34" charset="-122"/>
                <a:ea typeface="微软雅黑" panose="020B0503020204020204" pitchFamily="34" charset="-122"/>
              </a:rPr>
              <a:t>内容信息点击添加文字内容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r>
              <a:rPr lang="zh-CN" altLang="en-US" sz="1050" dirty="0">
                <a:latin typeface="微软雅黑" panose="020B0503020204020204" pitchFamily="34" charset="-122"/>
                <a:ea typeface="微软雅黑" panose="020B0503020204020204" pitchFamily="34" charset="-122"/>
              </a:rPr>
              <a:t>点击添加文字内容</a:t>
            </a:r>
            <a:r>
              <a:rPr lang="zh-CN" altLang="en-US" sz="1050" dirty="0" smtClean="0">
                <a:latin typeface="微软雅黑" panose="020B0503020204020204" pitchFamily="34" charset="-122"/>
                <a:ea typeface="微软雅黑" panose="020B0503020204020204" pitchFamily="34" charset="-122"/>
              </a:rPr>
              <a:t>信息。</a:t>
            </a:r>
            <a:endParaRPr lang="zh-CN" altLang="en-US" sz="105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920355" y="1058988"/>
            <a:ext cx="1761331" cy="1722438"/>
            <a:chOff x="1885951" y="1203598"/>
            <a:chExt cx="1761331" cy="1722438"/>
          </a:xfrm>
        </p:grpSpPr>
        <p:sp>
          <p:nvSpPr>
            <p:cNvPr id="22" name="Freeform 5"/>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8E544A"/>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3" name="TextBox 692"/>
            <p:cNvSpPr txBox="1"/>
            <p:nvPr/>
          </p:nvSpPr>
          <p:spPr bwMode="auto">
            <a:xfrm>
              <a:off x="2049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1"/>
            <p:cNvSpPr>
              <a:spLocks noChangeArrowheads="1"/>
            </p:cNvSpPr>
            <p:nvPr/>
          </p:nvSpPr>
          <p:spPr bwMode="auto">
            <a:xfrm>
              <a:off x="1950173" y="2021133"/>
              <a:ext cx="169710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smtClean="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a:t>
              </a:r>
              <a:r>
                <a:rPr lang="zh-CN" altLang="en-US" sz="1100" dirty="0" smtClean="0">
                  <a:solidFill>
                    <a:schemeClr val="bg1"/>
                  </a:solidFill>
                  <a:latin typeface="微软雅黑" panose="020B0503020204020204" pitchFamily="34" charset="-122"/>
                  <a:ea typeface="微软雅黑" panose="020B0503020204020204" pitchFamily="34" charset="-122"/>
                </a:rPr>
                <a:t>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2034376" y="1965577"/>
              <a:ext cx="1388637" cy="0"/>
            </a:xfrm>
            <a:prstGeom prst="line">
              <a:avLst/>
            </a:prstGeom>
            <a:noFill/>
            <a:ln w="9525" cap="flat" cmpd="sng" algn="ctr">
              <a:solidFill>
                <a:sysClr val="window" lastClr="FFFFFF"/>
              </a:solidFill>
              <a:prstDash val="solid"/>
            </a:ln>
            <a:effectLst/>
          </p:spPr>
        </p:cxnSp>
      </p:grpSp>
      <p:grpSp>
        <p:nvGrpSpPr>
          <p:cNvPr id="26" name="组合 25"/>
          <p:cNvGrpSpPr/>
          <p:nvPr/>
        </p:nvGrpSpPr>
        <p:grpSpPr>
          <a:xfrm>
            <a:off x="4211118" y="1100263"/>
            <a:ext cx="1709738" cy="1722438"/>
            <a:chOff x="4176714" y="1244873"/>
            <a:chExt cx="1709738" cy="1722438"/>
          </a:xfrm>
        </p:grpSpPr>
        <p:sp>
          <p:nvSpPr>
            <p:cNvPr id="27" name="Freeform 6"/>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CE9E9D"/>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8" name="TextBox 692"/>
            <p:cNvSpPr txBox="1"/>
            <p:nvPr/>
          </p:nvSpPr>
          <p:spPr bwMode="auto">
            <a:xfrm>
              <a:off x="4335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1"/>
            <p:cNvSpPr>
              <a:spLocks noChangeArrowheads="1"/>
            </p:cNvSpPr>
            <p:nvPr/>
          </p:nvSpPr>
          <p:spPr bwMode="auto">
            <a:xfrm>
              <a:off x="4236173" y="2021133"/>
              <a:ext cx="16502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4312756" y="1965577"/>
              <a:ext cx="1388637" cy="0"/>
            </a:xfrm>
            <a:prstGeom prst="line">
              <a:avLst/>
            </a:prstGeom>
            <a:noFill/>
            <a:ln w="9525" cap="flat" cmpd="sng" algn="ctr">
              <a:solidFill>
                <a:sysClr val="window" lastClr="FFFFFF"/>
              </a:solidFill>
              <a:prstDash val="solid"/>
            </a:ln>
            <a:effectLst/>
          </p:spPr>
        </p:cxnSp>
      </p:grpSp>
      <p:grpSp>
        <p:nvGrpSpPr>
          <p:cNvPr id="31" name="组合 30"/>
          <p:cNvGrpSpPr/>
          <p:nvPr/>
        </p:nvGrpSpPr>
        <p:grpSpPr>
          <a:xfrm>
            <a:off x="6603480" y="1078038"/>
            <a:ext cx="1781746" cy="1725613"/>
            <a:chOff x="6569076" y="1222648"/>
            <a:chExt cx="1781746" cy="1725613"/>
          </a:xfrm>
        </p:grpSpPr>
        <p:sp>
          <p:nvSpPr>
            <p:cNvPr id="32" name="Freeform 7"/>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8E544A"/>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3" name="TextBox 692"/>
            <p:cNvSpPr txBox="1"/>
            <p:nvPr/>
          </p:nvSpPr>
          <p:spPr bwMode="auto">
            <a:xfrm>
              <a:off x="67359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1"/>
            <p:cNvSpPr>
              <a:spLocks noChangeArrowheads="1"/>
            </p:cNvSpPr>
            <p:nvPr/>
          </p:nvSpPr>
          <p:spPr bwMode="auto">
            <a:xfrm>
              <a:off x="6636473" y="2021133"/>
              <a:ext cx="171434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6697816" y="1965577"/>
              <a:ext cx="1388637" cy="0"/>
            </a:xfrm>
            <a:prstGeom prst="line">
              <a:avLst/>
            </a:prstGeom>
            <a:noFill/>
            <a:ln w="9525" cap="flat" cmpd="sng" algn="ctr">
              <a:solidFill>
                <a:sysClr val="window" lastClr="FFFFFF"/>
              </a:solidFill>
              <a:prstDash val="solid"/>
            </a:ln>
            <a:effectLst/>
          </p:spPr>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00" fill="hold"/>
                                            <p:tgtEl>
                                              <p:spTgt spid="16"/>
                                            </p:tgtEl>
                                            <p:attrNameLst>
                                              <p:attrName>ppt_w</p:attrName>
                                            </p:attrNameLst>
                                          </p:cBhvr>
                                          <p:tavLst>
                                            <p:tav tm="0">
                                              <p:val>
                                                <p:fltVal val="0"/>
                                              </p:val>
                                            </p:tav>
                                            <p:tav tm="100000">
                                              <p:val>
                                                <p:strVal val="#ppt_w"/>
                                              </p:val>
                                            </p:tav>
                                          </p:tavLst>
                                        </p:anim>
                                        <p:anim calcmode="lin" valueType="num">
                                          <p:cBhvr>
                                            <p:cTn id="16" dur="200" fill="hold"/>
                                            <p:tgtEl>
                                              <p:spTgt spid="16"/>
                                            </p:tgtEl>
                                            <p:attrNameLst>
                                              <p:attrName>ppt_h</p:attrName>
                                            </p:attrNameLst>
                                          </p:cBhvr>
                                          <p:tavLst>
                                            <p:tav tm="0">
                                              <p:val>
                                                <p:fltVal val="0"/>
                                              </p:val>
                                            </p:tav>
                                            <p:tav tm="100000">
                                              <p:val>
                                                <p:strVal val="#ppt_h"/>
                                              </p:val>
                                            </p:tav>
                                          </p:tavLst>
                                        </p:anim>
                                        <p:animEffect transition="in" filter="fade">
                                          <p:cBhvr>
                                            <p:cTn id="17" dur="200"/>
                                            <p:tgtEl>
                                              <p:spTgt spid="16"/>
                                            </p:tgtEl>
                                          </p:cBhvr>
                                        </p:animEffect>
                                      </p:childTnLst>
                                    </p:cTn>
                                  </p:par>
                                  <p:par>
                                    <p:cTn id="18" presetID="6" presetClass="emph" presetSubtype="0" autoRev="1" fill="hold" nodeType="withEffect">
                                      <p:stCondLst>
                                        <p:cond delay="200"/>
                                      </p:stCondLst>
                                      <p:childTnLst>
                                        <p:animScale>
                                          <p:cBhvr>
                                            <p:cTn id="19" dur="100" fill="hold"/>
                                            <p:tgtEl>
                                              <p:spTgt spid="16"/>
                                            </p:tgtEl>
                                          </p:cBhvr>
                                          <p:by x="130000" y="130000"/>
                                        </p:animScale>
                                      </p:childTnLst>
                                    </p:cTn>
                                  </p:par>
                                </p:childTnLst>
                              </p:cTn>
                            </p:par>
                            <p:par>
                              <p:cTn id="20" fill="hold">
                                <p:stCondLst>
                                  <p:cond delay="2000"/>
                                </p:stCondLst>
                                <p:childTnLst>
                                  <p:par>
                                    <p:cTn id="21" presetID="2" presetClass="entr" presetSubtype="8" fill="hold" nodeType="afterEffect" p14:presetBounceEnd="63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63000">
                                          <p:cBhvr additive="base">
                                            <p:cTn id="23" dur="300" fill="hold"/>
                                            <p:tgtEl>
                                              <p:spTgt spid="21"/>
                                            </p:tgtEl>
                                            <p:attrNameLst>
                                              <p:attrName>ppt_x</p:attrName>
                                            </p:attrNameLst>
                                          </p:cBhvr>
                                          <p:tavLst>
                                            <p:tav tm="0">
                                              <p:val>
                                                <p:strVal val="0-#ppt_w/2"/>
                                              </p:val>
                                            </p:tav>
                                            <p:tav tm="100000">
                                              <p:val>
                                                <p:strVal val="#ppt_x"/>
                                              </p:val>
                                            </p:tav>
                                          </p:tavLst>
                                        </p:anim>
                                        <p:anim calcmode="lin" valueType="num" p14:bounceEnd="63000">
                                          <p:cBhvr additive="base">
                                            <p:cTn id="24" dur="3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00" fill="hold"/>
                                            <p:tgtEl>
                                              <p:spTgt spid="13"/>
                                            </p:tgtEl>
                                            <p:attrNameLst>
                                              <p:attrName>ppt_w</p:attrName>
                                            </p:attrNameLst>
                                          </p:cBhvr>
                                          <p:tavLst>
                                            <p:tav tm="0">
                                              <p:val>
                                                <p:fltVal val="0"/>
                                              </p:val>
                                            </p:tav>
                                            <p:tav tm="100000">
                                              <p:val>
                                                <p:strVal val="#ppt_w"/>
                                              </p:val>
                                            </p:tav>
                                          </p:tavLst>
                                        </p:anim>
                                        <p:anim calcmode="lin" valueType="num">
                                          <p:cBhvr>
                                            <p:cTn id="33" dur="200" fill="hold"/>
                                            <p:tgtEl>
                                              <p:spTgt spid="13"/>
                                            </p:tgtEl>
                                            <p:attrNameLst>
                                              <p:attrName>ppt_h</p:attrName>
                                            </p:attrNameLst>
                                          </p:cBhvr>
                                          <p:tavLst>
                                            <p:tav tm="0">
                                              <p:val>
                                                <p:fltVal val="0"/>
                                              </p:val>
                                            </p:tav>
                                            <p:tav tm="100000">
                                              <p:val>
                                                <p:strVal val="#ppt_h"/>
                                              </p:val>
                                            </p:tav>
                                          </p:tavLst>
                                        </p:anim>
                                        <p:animEffect transition="in" filter="fade">
                                          <p:cBhvr>
                                            <p:cTn id="34" dur="200"/>
                                            <p:tgtEl>
                                              <p:spTgt spid="13"/>
                                            </p:tgtEl>
                                          </p:cBhvr>
                                        </p:animEffect>
                                      </p:childTnLst>
                                    </p:cTn>
                                  </p:par>
                                  <p:par>
                                    <p:cTn id="35" presetID="6" presetClass="emph" presetSubtype="0" autoRev="1" fill="hold" nodeType="withEffect">
                                      <p:stCondLst>
                                        <p:cond delay="200"/>
                                      </p:stCondLst>
                                      <p:childTnLst>
                                        <p:animScale>
                                          <p:cBhvr>
                                            <p:cTn id="36" dur="100" fill="hold"/>
                                            <p:tgtEl>
                                              <p:spTgt spid="13"/>
                                            </p:tgtEl>
                                          </p:cBhvr>
                                          <p:by x="130000" y="130000"/>
                                        </p:animScale>
                                      </p:childTnLst>
                                    </p:cTn>
                                  </p:par>
                                </p:childTnLst>
                              </p:cTn>
                            </p:par>
                            <p:par>
                              <p:cTn id="37" fill="hold">
                                <p:stCondLst>
                                  <p:cond delay="3500"/>
                                </p:stCondLst>
                                <p:childTnLst>
                                  <p:par>
                                    <p:cTn id="38" presetID="2" presetClass="entr" presetSubtype="8" fill="hold" nodeType="afterEffect" p14:presetBounceEnd="63000">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14:bounceEnd="63000">
                                          <p:cBhvr additive="base">
                                            <p:cTn id="40" dur="300" fill="hold"/>
                                            <p:tgtEl>
                                              <p:spTgt spid="26"/>
                                            </p:tgtEl>
                                            <p:attrNameLst>
                                              <p:attrName>ppt_x</p:attrName>
                                            </p:attrNameLst>
                                          </p:cBhvr>
                                          <p:tavLst>
                                            <p:tav tm="0">
                                              <p:val>
                                                <p:strVal val="0-#ppt_w/2"/>
                                              </p:val>
                                            </p:tav>
                                            <p:tav tm="100000">
                                              <p:val>
                                                <p:strVal val="#ppt_x"/>
                                              </p:val>
                                            </p:tav>
                                          </p:tavLst>
                                        </p:anim>
                                        <p:anim calcmode="lin" valueType="num" p14:bounceEnd="63000">
                                          <p:cBhvr additive="base">
                                            <p:cTn id="41" dur="3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 fill="hold"/>
                                            <p:tgtEl>
                                              <p:spTgt spid="10"/>
                                            </p:tgtEl>
                                            <p:attrNameLst>
                                              <p:attrName>ppt_w</p:attrName>
                                            </p:attrNameLst>
                                          </p:cBhvr>
                                          <p:tavLst>
                                            <p:tav tm="0">
                                              <p:val>
                                                <p:fltVal val="0"/>
                                              </p:val>
                                            </p:tav>
                                            <p:tav tm="100000">
                                              <p:val>
                                                <p:strVal val="#ppt_w"/>
                                              </p:val>
                                            </p:tav>
                                          </p:tavLst>
                                        </p:anim>
                                        <p:anim calcmode="lin" valueType="num">
                                          <p:cBhvr>
                                            <p:cTn id="50" dur="200" fill="hold"/>
                                            <p:tgtEl>
                                              <p:spTgt spid="10"/>
                                            </p:tgtEl>
                                            <p:attrNameLst>
                                              <p:attrName>ppt_h</p:attrName>
                                            </p:attrNameLst>
                                          </p:cBhvr>
                                          <p:tavLst>
                                            <p:tav tm="0">
                                              <p:val>
                                                <p:fltVal val="0"/>
                                              </p:val>
                                            </p:tav>
                                            <p:tav tm="100000">
                                              <p:val>
                                                <p:strVal val="#ppt_h"/>
                                              </p:val>
                                            </p:tav>
                                          </p:tavLst>
                                        </p:anim>
                                        <p:animEffect transition="in" filter="fade">
                                          <p:cBhvr>
                                            <p:cTn id="51" dur="200"/>
                                            <p:tgtEl>
                                              <p:spTgt spid="10"/>
                                            </p:tgtEl>
                                          </p:cBhvr>
                                        </p:animEffect>
                                      </p:childTnLst>
                                    </p:cTn>
                                  </p:par>
                                  <p:par>
                                    <p:cTn id="52" presetID="6" presetClass="emph" presetSubtype="0" autoRev="1" fill="hold" nodeType="withEffect">
                                      <p:stCondLst>
                                        <p:cond delay="200"/>
                                      </p:stCondLst>
                                      <p:childTnLst>
                                        <p:animScale>
                                          <p:cBhvr>
                                            <p:cTn id="53" dur="100" fill="hold"/>
                                            <p:tgtEl>
                                              <p:spTgt spid="10"/>
                                            </p:tgtEl>
                                          </p:cBhvr>
                                          <p:by x="130000" y="130000"/>
                                        </p:animScale>
                                      </p:childTnLst>
                                    </p:cTn>
                                  </p:par>
                                </p:childTnLst>
                              </p:cTn>
                            </p:par>
                            <p:par>
                              <p:cTn id="54" fill="hold">
                                <p:stCondLst>
                                  <p:cond delay="5000"/>
                                </p:stCondLst>
                                <p:childTnLst>
                                  <p:par>
                                    <p:cTn id="55" presetID="2" presetClass="entr" presetSubtype="8" fill="hold" nodeType="afterEffect" p14:presetBounceEnd="63000">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14:bounceEnd="63000">
                                          <p:cBhvr additive="base">
                                            <p:cTn id="57" dur="300" fill="hold"/>
                                            <p:tgtEl>
                                              <p:spTgt spid="31"/>
                                            </p:tgtEl>
                                            <p:attrNameLst>
                                              <p:attrName>ppt_x</p:attrName>
                                            </p:attrNameLst>
                                          </p:cBhvr>
                                          <p:tavLst>
                                            <p:tav tm="0">
                                              <p:val>
                                                <p:strVal val="0-#ppt_w/2"/>
                                              </p:val>
                                            </p:tav>
                                            <p:tav tm="100000">
                                              <p:val>
                                                <p:strVal val="#ppt_x"/>
                                              </p:val>
                                            </p:tav>
                                          </p:tavLst>
                                        </p:anim>
                                        <p:anim calcmode="lin" valueType="num" p14:bounceEnd="63000">
                                          <p:cBhvr additive="base">
                                            <p:cTn id="58" dur="300" fill="hold"/>
                                            <p:tgtEl>
                                              <p:spTgt spid="31"/>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63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63000">
                                          <p:cBhvr additive="base">
                                            <p:cTn id="62" dur="300" fill="hold"/>
                                            <p:tgtEl>
                                              <p:spTgt spid="19"/>
                                            </p:tgtEl>
                                            <p:attrNameLst>
                                              <p:attrName>ppt_x</p:attrName>
                                            </p:attrNameLst>
                                          </p:cBhvr>
                                          <p:tavLst>
                                            <p:tav tm="0">
                                              <p:val>
                                                <p:strVal val="0-#ppt_w/2"/>
                                              </p:val>
                                            </p:tav>
                                            <p:tav tm="100000">
                                              <p:val>
                                                <p:strVal val="#ppt_x"/>
                                              </p:val>
                                            </p:tav>
                                          </p:tavLst>
                                        </p:anim>
                                        <p:anim calcmode="lin" valueType="num" p14:bounceEnd="63000">
                                          <p:cBhvr additive="base">
                                            <p:cTn id="63" dur="300" fill="hold"/>
                                            <p:tgtEl>
                                              <p:spTgt spid="19"/>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14:presetBounceEnd="63000">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14:bounceEnd="63000">
                                          <p:cBhvr additive="base">
                                            <p:cTn id="67" dur="300" fill="hold"/>
                                            <p:tgtEl>
                                              <p:spTgt spid="20"/>
                                            </p:tgtEl>
                                            <p:attrNameLst>
                                              <p:attrName>ppt_x</p:attrName>
                                            </p:attrNameLst>
                                          </p:cBhvr>
                                          <p:tavLst>
                                            <p:tav tm="0">
                                              <p:val>
                                                <p:strVal val="1+#ppt_w/2"/>
                                              </p:val>
                                            </p:tav>
                                            <p:tav tm="100000">
                                              <p:val>
                                                <p:strVal val="#ppt_x"/>
                                              </p:val>
                                            </p:tav>
                                          </p:tavLst>
                                        </p:anim>
                                        <p:anim calcmode="lin" valueType="num" p14:bounceEnd="63000">
                                          <p:cBhvr additive="base">
                                            <p:cTn id="68"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00" fill="hold"/>
                                            <p:tgtEl>
                                              <p:spTgt spid="16"/>
                                            </p:tgtEl>
                                            <p:attrNameLst>
                                              <p:attrName>ppt_w</p:attrName>
                                            </p:attrNameLst>
                                          </p:cBhvr>
                                          <p:tavLst>
                                            <p:tav tm="0">
                                              <p:val>
                                                <p:fltVal val="0"/>
                                              </p:val>
                                            </p:tav>
                                            <p:tav tm="100000">
                                              <p:val>
                                                <p:strVal val="#ppt_w"/>
                                              </p:val>
                                            </p:tav>
                                          </p:tavLst>
                                        </p:anim>
                                        <p:anim calcmode="lin" valueType="num">
                                          <p:cBhvr>
                                            <p:cTn id="16" dur="200" fill="hold"/>
                                            <p:tgtEl>
                                              <p:spTgt spid="16"/>
                                            </p:tgtEl>
                                            <p:attrNameLst>
                                              <p:attrName>ppt_h</p:attrName>
                                            </p:attrNameLst>
                                          </p:cBhvr>
                                          <p:tavLst>
                                            <p:tav tm="0">
                                              <p:val>
                                                <p:fltVal val="0"/>
                                              </p:val>
                                            </p:tav>
                                            <p:tav tm="100000">
                                              <p:val>
                                                <p:strVal val="#ppt_h"/>
                                              </p:val>
                                            </p:tav>
                                          </p:tavLst>
                                        </p:anim>
                                        <p:animEffect transition="in" filter="fade">
                                          <p:cBhvr>
                                            <p:cTn id="17" dur="200"/>
                                            <p:tgtEl>
                                              <p:spTgt spid="16"/>
                                            </p:tgtEl>
                                          </p:cBhvr>
                                        </p:animEffect>
                                      </p:childTnLst>
                                    </p:cTn>
                                  </p:par>
                                  <p:par>
                                    <p:cTn id="18" presetID="6" presetClass="emph" presetSubtype="0" autoRev="1" fill="hold" nodeType="withEffect">
                                      <p:stCondLst>
                                        <p:cond delay="200"/>
                                      </p:stCondLst>
                                      <p:childTnLst>
                                        <p:animScale>
                                          <p:cBhvr>
                                            <p:cTn id="19" dur="100" fill="hold"/>
                                            <p:tgtEl>
                                              <p:spTgt spid="16"/>
                                            </p:tgtEl>
                                          </p:cBhvr>
                                          <p:by x="130000" y="130000"/>
                                        </p:animScale>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00" fill="hold"/>
                                            <p:tgtEl>
                                              <p:spTgt spid="21"/>
                                            </p:tgtEl>
                                            <p:attrNameLst>
                                              <p:attrName>ppt_x</p:attrName>
                                            </p:attrNameLst>
                                          </p:cBhvr>
                                          <p:tavLst>
                                            <p:tav tm="0">
                                              <p:val>
                                                <p:strVal val="0-#ppt_w/2"/>
                                              </p:val>
                                            </p:tav>
                                            <p:tav tm="100000">
                                              <p:val>
                                                <p:strVal val="#ppt_x"/>
                                              </p:val>
                                            </p:tav>
                                          </p:tavLst>
                                        </p:anim>
                                        <p:anim calcmode="lin" valueType="num">
                                          <p:cBhvr additive="base">
                                            <p:cTn id="24" dur="3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00" fill="hold"/>
                                            <p:tgtEl>
                                              <p:spTgt spid="13"/>
                                            </p:tgtEl>
                                            <p:attrNameLst>
                                              <p:attrName>ppt_w</p:attrName>
                                            </p:attrNameLst>
                                          </p:cBhvr>
                                          <p:tavLst>
                                            <p:tav tm="0">
                                              <p:val>
                                                <p:fltVal val="0"/>
                                              </p:val>
                                            </p:tav>
                                            <p:tav tm="100000">
                                              <p:val>
                                                <p:strVal val="#ppt_w"/>
                                              </p:val>
                                            </p:tav>
                                          </p:tavLst>
                                        </p:anim>
                                        <p:anim calcmode="lin" valueType="num">
                                          <p:cBhvr>
                                            <p:cTn id="33" dur="200" fill="hold"/>
                                            <p:tgtEl>
                                              <p:spTgt spid="13"/>
                                            </p:tgtEl>
                                            <p:attrNameLst>
                                              <p:attrName>ppt_h</p:attrName>
                                            </p:attrNameLst>
                                          </p:cBhvr>
                                          <p:tavLst>
                                            <p:tav tm="0">
                                              <p:val>
                                                <p:fltVal val="0"/>
                                              </p:val>
                                            </p:tav>
                                            <p:tav tm="100000">
                                              <p:val>
                                                <p:strVal val="#ppt_h"/>
                                              </p:val>
                                            </p:tav>
                                          </p:tavLst>
                                        </p:anim>
                                        <p:animEffect transition="in" filter="fade">
                                          <p:cBhvr>
                                            <p:cTn id="34" dur="200"/>
                                            <p:tgtEl>
                                              <p:spTgt spid="13"/>
                                            </p:tgtEl>
                                          </p:cBhvr>
                                        </p:animEffect>
                                      </p:childTnLst>
                                    </p:cTn>
                                  </p:par>
                                  <p:par>
                                    <p:cTn id="35" presetID="6" presetClass="emph" presetSubtype="0" autoRev="1" fill="hold" nodeType="withEffect">
                                      <p:stCondLst>
                                        <p:cond delay="200"/>
                                      </p:stCondLst>
                                      <p:childTnLst>
                                        <p:animScale>
                                          <p:cBhvr>
                                            <p:cTn id="36" dur="100" fill="hold"/>
                                            <p:tgtEl>
                                              <p:spTgt spid="13"/>
                                            </p:tgtEl>
                                          </p:cBhvr>
                                          <p:by x="130000" y="130000"/>
                                        </p:animScale>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300" fill="hold"/>
                                            <p:tgtEl>
                                              <p:spTgt spid="26"/>
                                            </p:tgtEl>
                                            <p:attrNameLst>
                                              <p:attrName>ppt_x</p:attrName>
                                            </p:attrNameLst>
                                          </p:cBhvr>
                                          <p:tavLst>
                                            <p:tav tm="0">
                                              <p:val>
                                                <p:strVal val="0-#ppt_w/2"/>
                                              </p:val>
                                            </p:tav>
                                            <p:tav tm="100000">
                                              <p:val>
                                                <p:strVal val="#ppt_x"/>
                                              </p:val>
                                            </p:tav>
                                          </p:tavLst>
                                        </p:anim>
                                        <p:anim calcmode="lin" valueType="num">
                                          <p:cBhvr additive="base">
                                            <p:cTn id="41" dur="3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 fill="hold"/>
                                            <p:tgtEl>
                                              <p:spTgt spid="10"/>
                                            </p:tgtEl>
                                            <p:attrNameLst>
                                              <p:attrName>ppt_w</p:attrName>
                                            </p:attrNameLst>
                                          </p:cBhvr>
                                          <p:tavLst>
                                            <p:tav tm="0">
                                              <p:val>
                                                <p:fltVal val="0"/>
                                              </p:val>
                                            </p:tav>
                                            <p:tav tm="100000">
                                              <p:val>
                                                <p:strVal val="#ppt_w"/>
                                              </p:val>
                                            </p:tav>
                                          </p:tavLst>
                                        </p:anim>
                                        <p:anim calcmode="lin" valueType="num">
                                          <p:cBhvr>
                                            <p:cTn id="50" dur="200" fill="hold"/>
                                            <p:tgtEl>
                                              <p:spTgt spid="10"/>
                                            </p:tgtEl>
                                            <p:attrNameLst>
                                              <p:attrName>ppt_h</p:attrName>
                                            </p:attrNameLst>
                                          </p:cBhvr>
                                          <p:tavLst>
                                            <p:tav tm="0">
                                              <p:val>
                                                <p:fltVal val="0"/>
                                              </p:val>
                                            </p:tav>
                                            <p:tav tm="100000">
                                              <p:val>
                                                <p:strVal val="#ppt_h"/>
                                              </p:val>
                                            </p:tav>
                                          </p:tavLst>
                                        </p:anim>
                                        <p:animEffect transition="in" filter="fade">
                                          <p:cBhvr>
                                            <p:cTn id="51" dur="200"/>
                                            <p:tgtEl>
                                              <p:spTgt spid="10"/>
                                            </p:tgtEl>
                                          </p:cBhvr>
                                        </p:animEffect>
                                      </p:childTnLst>
                                    </p:cTn>
                                  </p:par>
                                  <p:par>
                                    <p:cTn id="52" presetID="6" presetClass="emph" presetSubtype="0" autoRev="1" fill="hold" nodeType="withEffect">
                                      <p:stCondLst>
                                        <p:cond delay="200"/>
                                      </p:stCondLst>
                                      <p:childTnLst>
                                        <p:animScale>
                                          <p:cBhvr>
                                            <p:cTn id="53" dur="100" fill="hold"/>
                                            <p:tgtEl>
                                              <p:spTgt spid="10"/>
                                            </p:tgtEl>
                                          </p:cBhvr>
                                          <p:by x="130000" y="130000"/>
                                        </p:animScale>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300" fill="hold"/>
                                            <p:tgtEl>
                                              <p:spTgt spid="31"/>
                                            </p:tgtEl>
                                            <p:attrNameLst>
                                              <p:attrName>ppt_x</p:attrName>
                                            </p:attrNameLst>
                                          </p:cBhvr>
                                          <p:tavLst>
                                            <p:tav tm="0">
                                              <p:val>
                                                <p:strVal val="0-#ppt_w/2"/>
                                              </p:val>
                                            </p:tav>
                                            <p:tav tm="100000">
                                              <p:val>
                                                <p:strVal val="#ppt_x"/>
                                              </p:val>
                                            </p:tav>
                                          </p:tavLst>
                                        </p:anim>
                                        <p:anim calcmode="lin" valueType="num">
                                          <p:cBhvr additive="base">
                                            <p:cTn id="58" dur="300" fill="hold"/>
                                            <p:tgtEl>
                                              <p:spTgt spid="31"/>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300" fill="hold"/>
                                            <p:tgtEl>
                                              <p:spTgt spid="19"/>
                                            </p:tgtEl>
                                            <p:attrNameLst>
                                              <p:attrName>ppt_x</p:attrName>
                                            </p:attrNameLst>
                                          </p:cBhvr>
                                          <p:tavLst>
                                            <p:tav tm="0">
                                              <p:val>
                                                <p:strVal val="0-#ppt_w/2"/>
                                              </p:val>
                                            </p:tav>
                                            <p:tav tm="100000">
                                              <p:val>
                                                <p:strVal val="#ppt_x"/>
                                              </p:val>
                                            </p:tav>
                                          </p:tavLst>
                                        </p:anim>
                                        <p:anim calcmode="lin" valueType="num">
                                          <p:cBhvr additive="base">
                                            <p:cTn id="63" dur="300" fill="hold"/>
                                            <p:tgtEl>
                                              <p:spTgt spid="19"/>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300" fill="hold"/>
                                            <p:tgtEl>
                                              <p:spTgt spid="20"/>
                                            </p:tgtEl>
                                            <p:attrNameLst>
                                              <p:attrName>ppt_x</p:attrName>
                                            </p:attrNameLst>
                                          </p:cBhvr>
                                          <p:tavLst>
                                            <p:tav tm="0">
                                              <p:val>
                                                <p:strVal val="1+#ppt_w/2"/>
                                              </p:val>
                                            </p:tav>
                                            <p:tav tm="100000">
                                              <p:val>
                                                <p:strVal val="#ppt_x"/>
                                              </p:val>
                                            </p:tav>
                                          </p:tavLst>
                                        </p:anim>
                                        <p:anim calcmode="lin" valueType="num">
                                          <p:cBhvr additive="base">
                                            <p:cTn id="68"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9"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33"/>
          <p:cNvGrpSpPr/>
          <p:nvPr/>
        </p:nvGrpSpPr>
        <p:grpSpPr bwMode="auto">
          <a:xfrm>
            <a:off x="7048500" y="2151608"/>
            <a:ext cx="1485900" cy="1217612"/>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5" name="Oval 19"/>
            <p:cNvSpPr>
              <a:spLocks noChangeArrowheads="1"/>
            </p:cNvSpPr>
            <p:nvPr/>
          </p:nvSpPr>
          <p:spPr bwMode="auto">
            <a:xfrm>
              <a:off x="8011516" y="2699415"/>
              <a:ext cx="1931237" cy="1931674"/>
            </a:xfrm>
            <a:prstGeom prst="ellipse">
              <a:avLst/>
            </a:prstGeom>
            <a:solidFill>
              <a:srgbClr val="8E544A"/>
            </a:solidFill>
            <a:ln>
              <a:noFill/>
            </a:ln>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6" name="未知"/>
            <p:cNvSpPr/>
            <p:nvPr/>
          </p:nvSpPr>
          <p:spPr bwMode="auto">
            <a:xfrm>
              <a:off x="8234376" y="2744165"/>
              <a:ext cx="1487977" cy="7271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latin typeface="+mn-lt"/>
              </a:endParaRPr>
            </a:p>
          </p:txBody>
        </p:sp>
      </p:grpSp>
      <p:sp>
        <p:nvSpPr>
          <p:cNvPr id="7" name="AutoShape 7"/>
          <p:cNvSpPr>
            <a:spLocks noChangeArrowheads="1"/>
          </p:cNvSpPr>
          <p:nvPr/>
        </p:nvSpPr>
        <p:spPr bwMode="auto">
          <a:xfrm>
            <a:off x="836613" y="2330995"/>
            <a:ext cx="5916612" cy="809625"/>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latin typeface="Arial" panose="020B0604020202020204" pitchFamily="34" charset="0"/>
            </a:endParaRPr>
          </a:p>
        </p:txBody>
      </p:sp>
      <p:sp>
        <p:nvSpPr>
          <p:cNvPr id="8" name="AutoShape 8"/>
          <p:cNvSpPr>
            <a:spLocks noChangeArrowheads="1"/>
          </p:cNvSpPr>
          <p:nvPr/>
        </p:nvSpPr>
        <p:spPr bwMode="auto">
          <a:xfrm>
            <a:off x="4840288" y="2319883"/>
            <a:ext cx="503237" cy="828675"/>
          </a:xfrm>
          <a:prstGeom prst="chevron">
            <a:avLst>
              <a:gd name="adj" fmla="val 55472"/>
            </a:avLst>
          </a:prstGeom>
          <a:solidFill>
            <a:srgbClr val="8E544A"/>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9" name="AutoShape 8"/>
          <p:cNvSpPr>
            <a:spLocks noChangeArrowheads="1"/>
          </p:cNvSpPr>
          <p:nvPr/>
        </p:nvSpPr>
        <p:spPr bwMode="auto">
          <a:xfrm>
            <a:off x="3260725" y="2319883"/>
            <a:ext cx="501650" cy="828675"/>
          </a:xfrm>
          <a:prstGeom prst="chevron">
            <a:avLst>
              <a:gd name="adj" fmla="val 55472"/>
            </a:avLst>
          </a:prstGeom>
          <a:solidFill>
            <a:srgbClr val="8E544A"/>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10" name="AutoShape 8"/>
          <p:cNvSpPr>
            <a:spLocks noChangeArrowheads="1"/>
          </p:cNvSpPr>
          <p:nvPr/>
        </p:nvSpPr>
        <p:spPr bwMode="auto">
          <a:xfrm>
            <a:off x="1679575" y="2319883"/>
            <a:ext cx="503238" cy="828675"/>
          </a:xfrm>
          <a:prstGeom prst="chevron">
            <a:avLst>
              <a:gd name="adj" fmla="val 55472"/>
            </a:avLst>
          </a:prstGeom>
          <a:solidFill>
            <a:srgbClr val="8E544A"/>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11" name="AutoShape 8"/>
          <p:cNvSpPr>
            <a:spLocks noChangeArrowheads="1"/>
          </p:cNvSpPr>
          <p:nvPr/>
        </p:nvSpPr>
        <p:spPr bwMode="auto">
          <a:xfrm>
            <a:off x="6421438" y="2319883"/>
            <a:ext cx="501650" cy="828675"/>
          </a:xfrm>
          <a:prstGeom prst="chevron">
            <a:avLst>
              <a:gd name="adj" fmla="val 55472"/>
            </a:avLst>
          </a:prstGeom>
          <a:solidFill>
            <a:srgbClr val="8E544A"/>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12" name="TextBox 11"/>
          <p:cNvSpPr txBox="1"/>
          <p:nvPr/>
        </p:nvSpPr>
        <p:spPr>
          <a:xfrm>
            <a:off x="852488" y="2572295"/>
            <a:ext cx="641350" cy="368300"/>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a:t>
            </a:r>
            <a:r>
              <a:rPr lang="en-US" sz="1800" i="1" dirty="0" smtClean="0">
                <a:latin typeface="Impact" panose="020B0806030902050204" pitchFamily="34" charset="0"/>
              </a:rPr>
              <a:t>XX</a:t>
            </a:r>
            <a:endParaRPr lang="en-US" sz="1800" i="1" dirty="0">
              <a:latin typeface="Impact" panose="020B0806030902050204" pitchFamily="34" charset="0"/>
            </a:endParaRPr>
          </a:p>
        </p:txBody>
      </p:sp>
      <p:sp>
        <p:nvSpPr>
          <p:cNvPr id="13" name="TextBox 12"/>
          <p:cNvSpPr txBox="1"/>
          <p:nvPr/>
        </p:nvSpPr>
        <p:spPr>
          <a:xfrm>
            <a:off x="2433638" y="2572295"/>
            <a:ext cx="641350" cy="368300"/>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20XX</a:t>
            </a:r>
            <a:endParaRPr lang="zh-CN" altLang="en-US" sz="1800" i="1" dirty="0">
              <a:latin typeface="Impact" panose="020B0806030902050204" pitchFamily="34" charset="0"/>
            </a:endParaRPr>
          </a:p>
        </p:txBody>
      </p:sp>
      <p:sp>
        <p:nvSpPr>
          <p:cNvPr id="14" name="TextBox 13"/>
          <p:cNvSpPr txBox="1"/>
          <p:nvPr/>
        </p:nvSpPr>
        <p:spPr>
          <a:xfrm>
            <a:off x="4013200" y="2572295"/>
            <a:ext cx="641350" cy="368300"/>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20XX</a:t>
            </a:r>
            <a:endParaRPr lang="zh-CN" altLang="en-US" sz="1800" i="1" dirty="0">
              <a:latin typeface="Impact" panose="020B0806030902050204" pitchFamily="34" charset="0"/>
            </a:endParaRPr>
          </a:p>
        </p:txBody>
      </p:sp>
      <p:sp>
        <p:nvSpPr>
          <p:cNvPr id="15" name="TextBox 14"/>
          <p:cNvSpPr txBox="1"/>
          <p:nvPr/>
        </p:nvSpPr>
        <p:spPr>
          <a:xfrm>
            <a:off x="5592763" y="2572295"/>
            <a:ext cx="641350" cy="368300"/>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20XX</a:t>
            </a:r>
            <a:endParaRPr lang="zh-CN" altLang="en-US" sz="1800" i="1" dirty="0">
              <a:latin typeface="Impact" panose="020B0806030902050204" pitchFamily="34" charset="0"/>
            </a:endParaRPr>
          </a:p>
        </p:txBody>
      </p:sp>
      <p:grpSp>
        <p:nvGrpSpPr>
          <p:cNvPr id="16" name="组合 13"/>
          <p:cNvGrpSpPr/>
          <p:nvPr/>
        </p:nvGrpSpPr>
        <p:grpSpPr bwMode="auto">
          <a:xfrm>
            <a:off x="1085850" y="3005683"/>
            <a:ext cx="2419350" cy="1417637"/>
            <a:chOff x="941884" y="3983470"/>
            <a:chExt cx="1925931" cy="1602874"/>
          </a:xfrm>
        </p:grpSpPr>
        <p:cxnSp>
          <p:nvCxnSpPr>
            <p:cNvPr id="17" name="直接连接符 23"/>
            <p:cNvCxnSpPr>
              <a:cxnSpLocks noChangeShapeType="1"/>
            </p:cNvCxnSpPr>
            <p:nvPr/>
          </p:nvCxnSpPr>
          <p:spPr bwMode="auto">
            <a:xfrm>
              <a:off x="941884" y="3983470"/>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18" name="TextBox 17"/>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19" name="组合 14"/>
          <p:cNvGrpSpPr/>
          <p:nvPr/>
        </p:nvGrpSpPr>
        <p:grpSpPr bwMode="auto">
          <a:xfrm>
            <a:off x="2667000" y="1176883"/>
            <a:ext cx="2286000" cy="1330325"/>
            <a:chOff x="2293144" y="1916832"/>
            <a:chExt cx="1925931" cy="1502549"/>
          </a:xfrm>
        </p:grpSpPr>
        <p:cxnSp>
          <p:nvCxnSpPr>
            <p:cNvPr id="20" name="直接连接符 21"/>
            <p:cNvCxnSpPr>
              <a:cxnSpLocks noChangeShapeType="1"/>
            </p:cNvCxnSpPr>
            <p:nvPr/>
          </p:nvCxnSpPr>
          <p:spPr bwMode="auto">
            <a:xfrm>
              <a:off x="2293144"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22" name="组合 15"/>
          <p:cNvGrpSpPr/>
          <p:nvPr/>
        </p:nvGrpSpPr>
        <p:grpSpPr bwMode="auto">
          <a:xfrm>
            <a:off x="4214813" y="3024733"/>
            <a:ext cx="2109787" cy="1419225"/>
            <a:chOff x="3641104" y="3980384"/>
            <a:chExt cx="1925931" cy="1603059"/>
          </a:xfrm>
        </p:grpSpPr>
        <p:cxnSp>
          <p:nvCxnSpPr>
            <p:cNvPr id="23" name="直接连接符 19"/>
            <p:cNvCxnSpPr>
              <a:cxnSpLocks noChangeShapeType="1"/>
            </p:cNvCxnSpPr>
            <p:nvPr/>
          </p:nvCxnSpPr>
          <p:spPr bwMode="auto">
            <a:xfrm>
              <a:off x="3648596" y="3980384"/>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4" name="TextBox 23"/>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25" name="组合 16"/>
          <p:cNvGrpSpPr/>
          <p:nvPr/>
        </p:nvGrpSpPr>
        <p:grpSpPr bwMode="auto">
          <a:xfrm>
            <a:off x="5822950" y="1176883"/>
            <a:ext cx="2178050" cy="1330325"/>
            <a:chOff x="5044092" y="1916832"/>
            <a:chExt cx="1925931" cy="1502549"/>
          </a:xfrm>
        </p:grpSpPr>
        <p:cxnSp>
          <p:nvCxnSpPr>
            <p:cNvPr id="26" name="直接连接符 17"/>
            <p:cNvCxnSpPr>
              <a:cxnSpLocks noChangeShapeType="1"/>
            </p:cNvCxnSpPr>
            <p:nvPr/>
          </p:nvCxnSpPr>
          <p:spPr bwMode="auto">
            <a:xfrm>
              <a:off x="5044092"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7" name="TextBox 26"/>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28" name="Group 13"/>
          <p:cNvGrpSpPr/>
          <p:nvPr/>
        </p:nvGrpSpPr>
        <p:grpSpPr bwMode="auto">
          <a:xfrm rot="-1693754" flipH="1" flipV="1">
            <a:off x="7513638" y="3019970"/>
            <a:ext cx="904875" cy="195263"/>
            <a:chOff x="1565" y="2568"/>
            <a:chExt cx="1118" cy="279"/>
          </a:xfrm>
        </p:grpSpPr>
        <p:sp>
          <p:nvSpPr>
            <p:cNvPr id="29"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0"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1"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2"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grpSp>
      <p:grpSp>
        <p:nvGrpSpPr>
          <p:cNvPr id="33" name="Group 18"/>
          <p:cNvGrpSpPr/>
          <p:nvPr/>
        </p:nvGrpSpPr>
        <p:grpSpPr bwMode="auto">
          <a:xfrm rot="-340214" flipH="1" flipV="1">
            <a:off x="7321550" y="3050133"/>
            <a:ext cx="903288" cy="196850"/>
            <a:chOff x="1565" y="2568"/>
            <a:chExt cx="1118" cy="279"/>
          </a:xfrm>
        </p:grpSpPr>
        <p:sp>
          <p:nvSpPr>
            <p:cNvPr id="34"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5"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6"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7"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grpSp>
      <p:sp>
        <p:nvSpPr>
          <p:cNvPr id="38" name="Rectangle 162"/>
          <p:cNvSpPr>
            <a:spLocks noChangeArrowheads="1"/>
          </p:cNvSpPr>
          <p:nvPr/>
        </p:nvSpPr>
        <p:spPr bwMode="auto">
          <a:xfrm>
            <a:off x="7283450" y="2391320"/>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rPr>
              <a:t>添加标题</a:t>
            </a:r>
            <a:endParaRPr lang="en-US" altLang="zh-CN" sz="16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 calcmode="lin" valueType="num">
                                      <p:cBhvr>
                                        <p:cTn id="53" dur="500" fill="hold"/>
                                        <p:tgtEl>
                                          <p:spTgt spid="15"/>
                                        </p:tgtEl>
                                        <p:attrNameLst>
                                          <p:attrName>style.rotation</p:attrName>
                                        </p:attrNameLst>
                                      </p:cBhvr>
                                      <p:tavLst>
                                        <p:tav tm="0">
                                          <p:val>
                                            <p:fltVal val="360"/>
                                          </p:val>
                                        </p:tav>
                                        <p:tav tm="100000">
                                          <p:val>
                                            <p:fltVal val="0"/>
                                          </p:val>
                                        </p:tav>
                                      </p:tavLst>
                                    </p:anim>
                                    <p:animEffect transition="in" filter="fade">
                                      <p:cBhvr>
                                        <p:cTn id="54" dur="500"/>
                                        <p:tgtEl>
                                          <p:spTgt spid="15"/>
                                        </p:tgtEl>
                                      </p:cBhvr>
                                    </p:animEffect>
                                  </p:childTnLst>
                                </p:cTn>
                              </p:par>
                            </p:childTnLst>
                          </p:cTn>
                        </p:par>
                        <p:par>
                          <p:cTn id="55" fill="hold">
                            <p:stCondLst>
                              <p:cond delay="2500"/>
                            </p:stCondLst>
                            <p:childTnLst>
                              <p:par>
                                <p:cTn id="56" presetID="47"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p:bldP spid="13" grpId="0"/>
      <p:bldP spid="14" grpId="0"/>
      <p:bldP spid="1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601788" y="1101824"/>
            <a:ext cx="1190625" cy="1190625"/>
            <a:chOff x="1601788" y="1101824"/>
            <a:chExt cx="1190625" cy="1190625"/>
          </a:xfrm>
        </p:grpSpPr>
        <p:sp>
          <p:nvSpPr>
            <p:cNvPr id="12" name="椭圆 11"/>
            <p:cNvSpPr/>
            <p:nvPr/>
          </p:nvSpPr>
          <p:spPr>
            <a:xfrm>
              <a:off x="1601788" y="1101824"/>
              <a:ext cx="1190625" cy="1190625"/>
            </a:xfrm>
            <a:prstGeom prst="ellipse">
              <a:avLst/>
            </a:prstGeom>
            <a:solidFill>
              <a:srgbClr val="8E544A"/>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3" name="十六角星 12"/>
            <p:cNvSpPr/>
            <p:nvPr/>
          </p:nvSpPr>
          <p:spPr>
            <a:xfrm>
              <a:off x="1649412" y="1149346"/>
              <a:ext cx="1095376" cy="1095376"/>
            </a:xfrm>
            <a:prstGeom prst="star16">
              <a:avLst>
                <a:gd name="adj" fmla="val 41827"/>
              </a:avLst>
            </a:prstGeom>
            <a:solidFill>
              <a:schemeClr val="bg1"/>
            </a:solidFill>
            <a:ln>
              <a:noFill/>
            </a:ln>
            <a:effectLst>
              <a:innerShdw blurRad="114300">
                <a:srgbClr val="EDBC41"/>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dirty="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14" name="矩形 33"/>
          <p:cNvSpPr>
            <a:spLocks noChangeArrowheads="1"/>
          </p:cNvSpPr>
          <p:nvPr/>
        </p:nvSpPr>
        <p:spPr bwMode="auto">
          <a:xfrm>
            <a:off x="1538288" y="2414687"/>
            <a:ext cx="1328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pPr>
            <a:r>
              <a:rPr lang="zh-CN" altLang="en-US" sz="1600" dirty="0">
                <a:latin typeface="微软雅黑" panose="020B0503020204020204" pitchFamily="34" charset="-122"/>
              </a:rPr>
              <a:t>输入小标题</a:t>
            </a:r>
            <a:endParaRPr lang="zh-CN" altLang="en-US" sz="1600" dirty="0">
              <a:latin typeface="微软雅黑" panose="020B0503020204020204" pitchFamily="34" charset="-122"/>
            </a:endParaRPr>
          </a:p>
        </p:txBody>
      </p:sp>
      <p:sp>
        <p:nvSpPr>
          <p:cNvPr id="15" name="矩形 14"/>
          <p:cNvSpPr/>
          <p:nvPr/>
        </p:nvSpPr>
        <p:spPr>
          <a:xfrm>
            <a:off x="1538288" y="2757587"/>
            <a:ext cx="1328737" cy="965200"/>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211513" y="1373287"/>
            <a:ext cx="1190625" cy="1190625"/>
            <a:chOff x="3211513" y="1373287"/>
            <a:chExt cx="1190625" cy="1190625"/>
          </a:xfrm>
        </p:grpSpPr>
        <p:sp>
          <p:nvSpPr>
            <p:cNvPr id="16" name="椭圆 15"/>
            <p:cNvSpPr/>
            <p:nvPr/>
          </p:nvSpPr>
          <p:spPr>
            <a:xfrm>
              <a:off x="3211513" y="1373287"/>
              <a:ext cx="1190625" cy="1190625"/>
            </a:xfrm>
            <a:prstGeom prst="ellipse">
              <a:avLst/>
            </a:prstGeom>
            <a:solidFill>
              <a:srgbClr val="CE9E9D"/>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7" name="十六角星 16"/>
            <p:cNvSpPr/>
            <p:nvPr/>
          </p:nvSpPr>
          <p:spPr>
            <a:xfrm>
              <a:off x="3259137" y="1421217"/>
              <a:ext cx="1095376" cy="1095376"/>
            </a:xfrm>
            <a:prstGeom prst="star16">
              <a:avLst>
                <a:gd name="adj" fmla="val 41827"/>
              </a:avLst>
            </a:prstGeom>
            <a:solidFill>
              <a:schemeClr val="bg1"/>
            </a:solidFill>
            <a:ln>
              <a:noFill/>
            </a:ln>
            <a:effectLst>
              <a:innerShdw blurRad="114300">
                <a:srgbClr val="CE9E9D"/>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18" name="矩形 35"/>
          <p:cNvSpPr>
            <a:spLocks noChangeArrowheads="1"/>
          </p:cNvSpPr>
          <p:nvPr/>
        </p:nvSpPr>
        <p:spPr bwMode="auto">
          <a:xfrm>
            <a:off x="3140075" y="2700437"/>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pPr>
            <a:r>
              <a:rPr lang="zh-CN" altLang="en-US" sz="1600">
                <a:latin typeface="微软雅黑" panose="020B0503020204020204" pitchFamily="34" charset="-122"/>
              </a:rPr>
              <a:t>输入小标题</a:t>
            </a:r>
            <a:endParaRPr lang="zh-CN" altLang="en-US" sz="1600">
              <a:latin typeface="微软雅黑" panose="020B0503020204020204" pitchFamily="34" charset="-122"/>
            </a:endParaRPr>
          </a:p>
        </p:txBody>
      </p:sp>
      <p:sp>
        <p:nvSpPr>
          <p:cNvPr id="19" name="矩形 18"/>
          <p:cNvSpPr/>
          <p:nvPr/>
        </p:nvSpPr>
        <p:spPr>
          <a:xfrm>
            <a:off x="3140075" y="3043337"/>
            <a:ext cx="1330325" cy="966787"/>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795838" y="1660624"/>
            <a:ext cx="1190625" cy="1190625"/>
            <a:chOff x="4795838" y="1660624"/>
            <a:chExt cx="1190625" cy="1190625"/>
          </a:xfrm>
        </p:grpSpPr>
        <p:sp>
          <p:nvSpPr>
            <p:cNvPr id="20" name="椭圆 19"/>
            <p:cNvSpPr/>
            <p:nvPr/>
          </p:nvSpPr>
          <p:spPr>
            <a:xfrm>
              <a:off x="4795838" y="1660624"/>
              <a:ext cx="1190625" cy="1190625"/>
            </a:xfrm>
            <a:prstGeom prst="ellipse">
              <a:avLst/>
            </a:prstGeom>
            <a:solidFill>
              <a:srgbClr val="8E544A"/>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1" name="十六角星 20"/>
            <p:cNvSpPr/>
            <p:nvPr/>
          </p:nvSpPr>
          <p:spPr>
            <a:xfrm>
              <a:off x="4843462" y="1707521"/>
              <a:ext cx="1095376" cy="1095376"/>
            </a:xfrm>
            <a:prstGeom prst="star16">
              <a:avLst>
                <a:gd name="adj" fmla="val 41827"/>
              </a:avLst>
            </a:prstGeom>
            <a:solidFill>
              <a:schemeClr val="bg1"/>
            </a:solidFill>
            <a:ln>
              <a:noFill/>
            </a:ln>
            <a:effectLst>
              <a:innerShdw blurRad="114300">
                <a:srgbClr val="F77D4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22" name="矩形 37"/>
          <p:cNvSpPr>
            <a:spLocks noChangeArrowheads="1"/>
          </p:cNvSpPr>
          <p:nvPr/>
        </p:nvSpPr>
        <p:spPr bwMode="auto">
          <a:xfrm>
            <a:off x="4743450" y="2987774"/>
            <a:ext cx="1328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pPr>
            <a:r>
              <a:rPr lang="zh-CN" altLang="en-US" sz="1600">
                <a:latin typeface="微软雅黑" panose="020B0503020204020204" pitchFamily="34" charset="-122"/>
              </a:rPr>
              <a:t>输入小标题</a:t>
            </a:r>
            <a:endParaRPr lang="zh-CN" altLang="en-US" sz="1600">
              <a:latin typeface="微软雅黑" panose="020B0503020204020204" pitchFamily="34" charset="-122"/>
            </a:endParaRPr>
          </a:p>
        </p:txBody>
      </p:sp>
      <p:sp>
        <p:nvSpPr>
          <p:cNvPr id="23" name="矩形 22"/>
          <p:cNvSpPr/>
          <p:nvPr/>
        </p:nvSpPr>
        <p:spPr>
          <a:xfrm>
            <a:off x="4743450" y="3332262"/>
            <a:ext cx="1328738" cy="965200"/>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380163" y="1947962"/>
            <a:ext cx="1190625" cy="1190625"/>
            <a:chOff x="6380163" y="1947962"/>
            <a:chExt cx="1190625" cy="1190625"/>
          </a:xfrm>
        </p:grpSpPr>
        <p:sp>
          <p:nvSpPr>
            <p:cNvPr id="24" name="椭圆 23"/>
            <p:cNvSpPr/>
            <p:nvPr/>
          </p:nvSpPr>
          <p:spPr>
            <a:xfrm>
              <a:off x="6380163" y="1947962"/>
              <a:ext cx="1190625" cy="1190625"/>
            </a:xfrm>
            <a:prstGeom prst="ellipse">
              <a:avLst/>
            </a:prstGeom>
            <a:solidFill>
              <a:srgbClr val="CE9E9D"/>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5" name="十六角星 24"/>
            <p:cNvSpPr/>
            <p:nvPr/>
          </p:nvSpPr>
          <p:spPr>
            <a:xfrm>
              <a:off x="6427786" y="1995559"/>
              <a:ext cx="1095376" cy="1095376"/>
            </a:xfrm>
            <a:prstGeom prst="star16">
              <a:avLst>
                <a:gd name="adj" fmla="val 41827"/>
              </a:avLst>
            </a:prstGeom>
            <a:solidFill>
              <a:schemeClr val="bg1"/>
            </a:solidFill>
            <a:ln>
              <a:noFill/>
            </a:ln>
            <a:effectLst>
              <a:innerShdw blurRad="114300">
                <a:srgbClr val="CE9E9D"/>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26" name="矩形 39"/>
          <p:cNvSpPr>
            <a:spLocks noChangeArrowheads="1"/>
          </p:cNvSpPr>
          <p:nvPr/>
        </p:nvSpPr>
        <p:spPr bwMode="auto">
          <a:xfrm>
            <a:off x="6345238" y="3278287"/>
            <a:ext cx="1328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pPr>
            <a:r>
              <a:rPr lang="zh-CN" altLang="en-US" sz="1600">
                <a:latin typeface="微软雅黑" panose="020B0503020204020204" pitchFamily="34" charset="-122"/>
              </a:rPr>
              <a:t>输入小标题</a:t>
            </a:r>
            <a:endParaRPr lang="zh-CN" altLang="en-US" sz="1600">
              <a:latin typeface="微软雅黑" panose="020B0503020204020204" pitchFamily="34" charset="-122"/>
            </a:endParaRPr>
          </a:p>
        </p:txBody>
      </p:sp>
      <p:sp>
        <p:nvSpPr>
          <p:cNvPr id="27" name="矩形 26"/>
          <p:cNvSpPr/>
          <p:nvPr/>
        </p:nvSpPr>
        <p:spPr>
          <a:xfrm>
            <a:off x="6345238" y="3621187"/>
            <a:ext cx="1328737" cy="966787"/>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900" decel="100000" fill="hold"/>
                                        <p:tgtEl>
                                          <p:spTgt spid="2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900" decel="100000" fill="hold"/>
                                        <p:tgtEl>
                                          <p:spTgt spid="2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8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900" decel="100000" fill="hold"/>
                                        <p:tgtEl>
                                          <p:spTgt spid="3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2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900" decel="100000" fill="hold"/>
                                        <p:tgtEl>
                                          <p:spTgt spid="3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8" grpId="0"/>
      <p:bldP spid="19" grpId="0"/>
      <p:bldP spid="22" grpId="0"/>
      <p:bldP spid="23"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87577" y="1358759"/>
            <a:ext cx="2509135" cy="2509135"/>
            <a:chOff x="675976" y="1235930"/>
            <a:chExt cx="2509135" cy="2509135"/>
          </a:xfrm>
        </p:grpSpPr>
        <p:sp>
          <p:nvSpPr>
            <p:cNvPr id="4" name="等腰三角形 3"/>
            <p:cNvSpPr/>
            <p:nvPr/>
          </p:nvSpPr>
          <p:spPr>
            <a:xfrm>
              <a:off x="675976" y="1235930"/>
              <a:ext cx="2509135" cy="2509135"/>
            </a:xfrm>
            <a:prstGeom prst="triangle">
              <a:avLst/>
            </a:prstGeom>
            <a:solidFill>
              <a:srgbClr val="8E544A"/>
            </a:solidFill>
            <a:ln w="127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37"/>
            <p:cNvSpPr/>
            <p:nvPr/>
          </p:nvSpPr>
          <p:spPr bwMode="auto">
            <a:xfrm rot="20458948">
              <a:off x="1329943" y="2344872"/>
              <a:ext cx="934171" cy="547860"/>
            </a:xfrm>
            <a:custGeom>
              <a:avLst/>
              <a:gdLst>
                <a:gd name="T0" fmla="*/ 399 w 399"/>
                <a:gd name="T1" fmla="*/ 0 h 234"/>
                <a:gd name="T2" fmla="*/ 286 w 399"/>
                <a:gd name="T3" fmla="*/ 0 h 234"/>
                <a:gd name="T4" fmla="*/ 334 w 399"/>
                <a:gd name="T5" fmla="*/ 46 h 234"/>
                <a:gd name="T6" fmla="*/ 212 w 399"/>
                <a:gd name="T7" fmla="*/ 152 h 234"/>
                <a:gd name="T8" fmla="*/ 130 w 399"/>
                <a:gd name="T9" fmla="*/ 82 h 234"/>
                <a:gd name="T10" fmla="*/ 0 w 399"/>
                <a:gd name="T11" fmla="*/ 188 h 234"/>
                <a:gd name="T12" fmla="*/ 0 w 399"/>
                <a:gd name="T13" fmla="*/ 234 h 234"/>
                <a:gd name="T14" fmla="*/ 130 w 399"/>
                <a:gd name="T15" fmla="*/ 128 h 234"/>
                <a:gd name="T16" fmla="*/ 212 w 399"/>
                <a:gd name="T17" fmla="*/ 198 h 234"/>
                <a:gd name="T18" fmla="*/ 358 w 399"/>
                <a:gd name="T19" fmla="*/ 73 h 234"/>
                <a:gd name="T20" fmla="*/ 399 w 399"/>
                <a:gd name="T21" fmla="*/ 111 h 234"/>
                <a:gd name="T22" fmla="*/ 399 w 399"/>
                <a:gd name="T2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34">
                  <a:moveTo>
                    <a:pt x="399" y="0"/>
                  </a:moveTo>
                  <a:lnTo>
                    <a:pt x="286" y="0"/>
                  </a:lnTo>
                  <a:lnTo>
                    <a:pt x="334" y="46"/>
                  </a:lnTo>
                  <a:lnTo>
                    <a:pt x="212" y="152"/>
                  </a:lnTo>
                  <a:lnTo>
                    <a:pt x="130" y="82"/>
                  </a:lnTo>
                  <a:lnTo>
                    <a:pt x="0" y="188"/>
                  </a:lnTo>
                  <a:lnTo>
                    <a:pt x="0" y="234"/>
                  </a:lnTo>
                  <a:lnTo>
                    <a:pt x="130" y="128"/>
                  </a:lnTo>
                  <a:lnTo>
                    <a:pt x="212" y="198"/>
                  </a:lnTo>
                  <a:lnTo>
                    <a:pt x="358" y="73"/>
                  </a:lnTo>
                  <a:lnTo>
                    <a:pt x="399" y="111"/>
                  </a:lnTo>
                  <a:lnTo>
                    <a:pt x="399" y="0"/>
                  </a:lnTo>
                  <a:close/>
                </a:path>
              </a:pathLst>
            </a:custGeom>
            <a:solidFill>
              <a:schemeClr val="bg1"/>
            </a:solidFill>
            <a:ln w="9525">
              <a:noFill/>
              <a:round/>
            </a:ln>
          </p:spPr>
          <p:txBody>
            <a:bodyPr vert="horz" wrap="square" lIns="91440" tIns="45720" rIns="91440" bIns="45720" numCol="1" anchor="t" anchorCtr="0" compatLnSpc="1"/>
            <a:lstStyle/>
            <a:p>
              <a:endParaRPr lang="zh-CN" altLang="en-US" sz="1200">
                <a:solidFill>
                  <a:schemeClr val="bg1"/>
                </a:solidFill>
              </a:endParaRPr>
            </a:p>
          </p:txBody>
        </p:sp>
        <p:sp>
          <p:nvSpPr>
            <p:cNvPr id="6" name="文本框 10"/>
            <p:cNvSpPr txBox="1"/>
            <p:nvPr/>
          </p:nvSpPr>
          <p:spPr>
            <a:xfrm>
              <a:off x="1668273" y="2776576"/>
              <a:ext cx="412292" cy="584775"/>
            </a:xfrm>
            <a:prstGeom prst="rect">
              <a:avLst/>
            </a:prstGeom>
            <a:noFill/>
            <a:ln>
              <a:noFill/>
            </a:ln>
          </p:spPr>
          <p:txBody>
            <a:bodyPr wrap="none" rtlCol="0">
              <a:spAutoFit/>
            </a:bodyPr>
            <a:lstStyle/>
            <a:p>
              <a:r>
                <a:rPr lang="en-US" altLang="zh-CN" sz="3200" dirty="0" smtClean="0">
                  <a:solidFill>
                    <a:schemeClr val="bg1"/>
                  </a:solidFill>
                  <a:latin typeface="Arial" panose="020B0604020202020204" pitchFamily="34" charset="0"/>
                  <a:cs typeface="Arial" panose="020B0604020202020204" pitchFamily="34" charset="0"/>
                </a:rPr>
                <a:t>?</a:t>
              </a:r>
              <a:endParaRPr lang="zh-CN" altLang="en-US" sz="3200" dirty="0">
                <a:solidFill>
                  <a:schemeClr val="bg1"/>
                </a:solidFill>
                <a:latin typeface="Arial" panose="020B0604020202020204" pitchFamily="34" charset="0"/>
                <a:cs typeface="Arial" panose="020B0604020202020204" pitchFamily="34" charset="0"/>
              </a:endParaRPr>
            </a:p>
          </p:txBody>
        </p:sp>
      </p:grpSp>
      <p:sp>
        <p:nvSpPr>
          <p:cNvPr id="7" name="任意多边形 6"/>
          <p:cNvSpPr/>
          <p:nvPr/>
        </p:nvSpPr>
        <p:spPr>
          <a:xfrm>
            <a:off x="2279817" y="1611020"/>
            <a:ext cx="1630937" cy="593959"/>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8E544A"/>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955" tIns="89955" rIns="89955" bIns="89955" numCol="1" spcCol="1270" anchor="ctr" anchorCtr="0">
            <a:noAutofit/>
          </a:bodyPr>
          <a:lstStyle/>
          <a:p>
            <a:pPr lvl="0" algn="ctr" defTabSz="711200">
              <a:lnSpc>
                <a:spcPct val="90000"/>
              </a:lnSpc>
              <a:spcBef>
                <a:spcPct val="0"/>
              </a:spcBef>
              <a:spcAft>
                <a:spcPct val="35000"/>
              </a:spcAft>
            </a:pPr>
            <a:r>
              <a:rPr lang="zh-CN" altLang="en-US" sz="1200" dirty="0" smtClean="0">
                <a:solidFill>
                  <a:srgbClr val="8E544A"/>
                </a:solidFill>
                <a:latin typeface="微软雅黑" panose="020B0503020204020204" pitchFamily="34" charset="-122"/>
                <a:ea typeface="微软雅黑" panose="020B0503020204020204" pitchFamily="34" charset="-122"/>
              </a:rPr>
              <a:t>点击添加</a:t>
            </a:r>
            <a:r>
              <a:rPr lang="zh-CN" altLang="en-US" sz="1200" dirty="0">
                <a:solidFill>
                  <a:srgbClr val="8E544A"/>
                </a:solidFill>
                <a:latin typeface="微软雅黑" panose="020B0503020204020204" pitchFamily="34" charset="-122"/>
                <a:ea typeface="微软雅黑" panose="020B0503020204020204" pitchFamily="34" charset="-122"/>
              </a:rPr>
              <a:t>内容</a:t>
            </a:r>
            <a:endParaRPr lang="zh-CN" altLang="en-US" sz="1200" kern="1200" dirty="0">
              <a:solidFill>
                <a:srgbClr val="8E544A"/>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279817" y="2279224"/>
            <a:ext cx="1630937" cy="593959"/>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8E544A"/>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955" tIns="89955" rIns="89955" bIns="89955" numCol="1" spcCol="1270" anchor="ctr" anchorCtr="0">
            <a:noAutofit/>
          </a:bodyPr>
          <a:lstStyle/>
          <a:p>
            <a:pPr lvl="0" algn="ctr" defTabSz="711200">
              <a:lnSpc>
                <a:spcPct val="90000"/>
              </a:lnSpc>
              <a:spcBef>
                <a:spcPct val="0"/>
              </a:spcBef>
              <a:spcAft>
                <a:spcPct val="35000"/>
              </a:spcAft>
            </a:pPr>
            <a:r>
              <a:rPr lang="zh-CN" altLang="en-US" sz="1200" dirty="0">
                <a:solidFill>
                  <a:srgbClr val="8E544A"/>
                </a:solidFill>
                <a:latin typeface="微软雅黑" panose="020B0503020204020204" pitchFamily="34" charset="-122"/>
                <a:ea typeface="微软雅黑" panose="020B0503020204020204" pitchFamily="34" charset="-122"/>
              </a:rPr>
              <a:t>点击添加内容</a:t>
            </a:r>
            <a:endParaRPr lang="zh-CN" altLang="en-US" sz="1200" dirty="0">
              <a:solidFill>
                <a:srgbClr val="8E544A"/>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279817" y="2947428"/>
            <a:ext cx="1630937" cy="593959"/>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8E544A"/>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955" tIns="89955" rIns="89955" bIns="89955" numCol="1" spcCol="1270" anchor="ctr" anchorCtr="0">
            <a:noAutofit/>
          </a:bodyPr>
          <a:lstStyle/>
          <a:p>
            <a:pPr lvl="0" algn="ctr" defTabSz="711200">
              <a:lnSpc>
                <a:spcPct val="90000"/>
              </a:lnSpc>
              <a:spcBef>
                <a:spcPct val="0"/>
              </a:spcBef>
              <a:spcAft>
                <a:spcPct val="35000"/>
              </a:spcAft>
            </a:pPr>
            <a:r>
              <a:rPr lang="zh-CN" altLang="en-US" sz="1200" dirty="0">
                <a:solidFill>
                  <a:srgbClr val="8E544A"/>
                </a:solidFill>
                <a:latin typeface="微软雅黑" panose="020B0503020204020204" pitchFamily="34" charset="-122"/>
                <a:ea typeface="微软雅黑" panose="020B0503020204020204" pitchFamily="34" charset="-122"/>
              </a:rPr>
              <a:t>点击添加内容</a:t>
            </a:r>
            <a:endParaRPr lang="zh-CN" altLang="en-US" sz="1200" dirty="0">
              <a:solidFill>
                <a:srgbClr val="8E544A"/>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116168" y="2097681"/>
            <a:ext cx="4611702" cy="1338828"/>
            <a:chOff x="4241896" y="1447197"/>
            <a:chExt cx="4631760" cy="1338828"/>
          </a:xfrm>
        </p:grpSpPr>
        <p:sp>
          <p:nvSpPr>
            <p:cNvPr id="11" name="矩形 10"/>
            <p:cNvSpPr>
              <a:spLocks noChangeArrowheads="1"/>
            </p:cNvSpPr>
            <p:nvPr/>
          </p:nvSpPr>
          <p:spPr bwMode="auto">
            <a:xfrm>
              <a:off x="4241897" y="1447197"/>
              <a:ext cx="463175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900" spc="5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spc="50" dirty="0">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4241896" y="2116611"/>
              <a:ext cx="463176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lnSpc>
                  <a:spcPts val="1500"/>
                </a:lnSpc>
                <a:spcBef>
                  <a:spcPts val="0"/>
                </a:spcBef>
                <a:spcAft>
                  <a:spcPts val="0"/>
                </a:spcAft>
                <a:buClr>
                  <a:srgbClr val="0070C0"/>
                </a:buClr>
                <a:defRPr/>
              </a:pPr>
              <a:r>
                <a:rPr lang="zh-CN" altLang="en-US" sz="9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116168" y="1628602"/>
            <a:ext cx="2191565" cy="392415"/>
            <a:chOff x="4024549" y="1733700"/>
            <a:chExt cx="2191565" cy="392415"/>
          </a:xfrm>
        </p:grpSpPr>
        <p:sp>
          <p:nvSpPr>
            <p:cNvPr id="14" name="文本框 18"/>
            <p:cNvSpPr txBox="1"/>
            <p:nvPr/>
          </p:nvSpPr>
          <p:spPr>
            <a:xfrm>
              <a:off x="4024549" y="1733700"/>
              <a:ext cx="1240744" cy="392415"/>
            </a:xfrm>
            <a:prstGeom prst="rect">
              <a:avLst/>
            </a:prstGeom>
            <a:noFill/>
          </p:spPr>
          <p:txBody>
            <a:bodyPr wrap="square" rtlCol="0">
              <a:spAutoFit/>
            </a:bodyPr>
            <a:lstStyle/>
            <a:p>
              <a:pPr algn="dist" defTabSz="914400">
                <a:lnSpc>
                  <a:spcPct val="150000"/>
                </a:lnSpc>
              </a:pPr>
              <a:r>
                <a:rPr lang="zh-CN" altLang="en-US" sz="1300" dirty="0">
                  <a:latin typeface="微软雅黑" panose="020B0503020204020204" pitchFamily="34" charset="-122"/>
                  <a:ea typeface="微软雅黑" panose="020B0503020204020204" pitchFamily="34" charset="-122"/>
                </a:rPr>
                <a:t>点击添加标题</a:t>
              </a:r>
              <a:endParaRPr lang="zh-CN" altLang="en-US" sz="1300" dirty="0">
                <a:latin typeface="微软雅黑" panose="020B0503020204020204" pitchFamily="34" charset="-122"/>
                <a:ea typeface="微软雅黑" panose="020B0503020204020204" pitchFamily="34" charset="-122"/>
              </a:endParaRPr>
            </a:p>
          </p:txBody>
        </p:sp>
        <p:sp>
          <p:nvSpPr>
            <p:cNvPr id="15" name="文本框 19">
              <a:hlinkClick r:id="rId1"/>
            </p:cNvPr>
            <p:cNvSpPr txBox="1"/>
            <p:nvPr/>
          </p:nvSpPr>
          <p:spPr>
            <a:xfrm>
              <a:off x="5136206" y="1749219"/>
              <a:ext cx="1079908" cy="357021"/>
            </a:xfrm>
            <a:prstGeom prst="rect">
              <a:avLst/>
            </a:prstGeom>
            <a:noFill/>
          </p:spPr>
          <p:txBody>
            <a:bodyPr wrap="square" rtlCol="0">
              <a:spAutoFit/>
            </a:bodyPr>
            <a:lstStyle/>
            <a:p>
              <a:pPr algn="dist" defTabSz="914400">
                <a:lnSpc>
                  <a:spcPct val="150000"/>
                </a:lnSpc>
              </a:pPr>
              <a:endParaRPr lang="zh-CN" altLang="en-US" sz="13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50" presetClass="entr" presetSubtype="0" decel="10000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 calcmode="lin" valueType="num">
                                      <p:cBhvr>
                                        <p:cTn id="14" dur="900" fill="hold"/>
                                        <p:tgtEl>
                                          <p:spTgt spid="7"/>
                                        </p:tgtEl>
                                        <p:attrNameLst>
                                          <p:attrName>ppt_w</p:attrName>
                                        </p:attrNameLst>
                                      </p:cBhvr>
                                      <p:tavLst>
                                        <p:tav tm="0">
                                          <p:val>
                                            <p:strVal val="#ppt_w+.3"/>
                                          </p:val>
                                        </p:tav>
                                        <p:tav tm="100000">
                                          <p:val>
                                            <p:strVal val="#ppt_w"/>
                                          </p:val>
                                        </p:tav>
                                      </p:tavLst>
                                    </p:anim>
                                    <p:anim calcmode="lin" valueType="num">
                                      <p:cBhvr>
                                        <p:cTn id="15" dur="900" fill="hold"/>
                                        <p:tgtEl>
                                          <p:spTgt spid="7"/>
                                        </p:tgtEl>
                                        <p:attrNameLst>
                                          <p:attrName>ppt_h</p:attrName>
                                        </p:attrNameLst>
                                      </p:cBhvr>
                                      <p:tavLst>
                                        <p:tav tm="0">
                                          <p:val>
                                            <p:strVal val="#ppt_h"/>
                                          </p:val>
                                        </p:tav>
                                        <p:tav tm="100000">
                                          <p:val>
                                            <p:strVal val="#ppt_h"/>
                                          </p:val>
                                        </p:tav>
                                      </p:tavLst>
                                    </p:anim>
                                    <p:animEffect transition="in" filter="fade">
                                      <p:cBhvr>
                                        <p:cTn id="16" dur="900"/>
                                        <p:tgtEl>
                                          <p:spTgt spid="7"/>
                                        </p:tgtEl>
                                      </p:cBhvr>
                                    </p:animEffect>
                                  </p:childTnLst>
                                </p:cTn>
                              </p:par>
                              <p:par>
                                <p:cTn id="17" presetID="50" presetClass="entr" presetSubtype="0" decel="100000"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900" fill="hold"/>
                                        <p:tgtEl>
                                          <p:spTgt spid="8"/>
                                        </p:tgtEl>
                                        <p:attrNameLst>
                                          <p:attrName>ppt_w</p:attrName>
                                        </p:attrNameLst>
                                      </p:cBhvr>
                                      <p:tavLst>
                                        <p:tav tm="0">
                                          <p:val>
                                            <p:strVal val="#ppt_w+.3"/>
                                          </p:val>
                                        </p:tav>
                                        <p:tav tm="100000">
                                          <p:val>
                                            <p:strVal val="#ppt_w"/>
                                          </p:val>
                                        </p:tav>
                                      </p:tavLst>
                                    </p:anim>
                                    <p:anim calcmode="lin" valueType="num">
                                      <p:cBhvr>
                                        <p:cTn id="20" dur="900" fill="hold"/>
                                        <p:tgtEl>
                                          <p:spTgt spid="8"/>
                                        </p:tgtEl>
                                        <p:attrNameLst>
                                          <p:attrName>ppt_h</p:attrName>
                                        </p:attrNameLst>
                                      </p:cBhvr>
                                      <p:tavLst>
                                        <p:tav tm="0">
                                          <p:val>
                                            <p:strVal val="#ppt_h"/>
                                          </p:val>
                                        </p:tav>
                                        <p:tav tm="100000">
                                          <p:val>
                                            <p:strVal val="#ppt_h"/>
                                          </p:val>
                                        </p:tav>
                                      </p:tavLst>
                                    </p:anim>
                                    <p:animEffect transition="in" filter="fade">
                                      <p:cBhvr>
                                        <p:cTn id="21" dur="900"/>
                                        <p:tgtEl>
                                          <p:spTgt spid="8"/>
                                        </p:tgtEl>
                                      </p:cBhvr>
                                    </p:animEffect>
                                  </p:childTnLst>
                                </p:cTn>
                              </p:par>
                              <p:par>
                                <p:cTn id="22" presetID="50" presetClass="entr" presetSubtype="0" decel="100000" fill="hold" grpId="0" nodeType="with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p:cTn id="24" dur="900" fill="hold"/>
                                        <p:tgtEl>
                                          <p:spTgt spid="9"/>
                                        </p:tgtEl>
                                        <p:attrNameLst>
                                          <p:attrName>ppt_w</p:attrName>
                                        </p:attrNameLst>
                                      </p:cBhvr>
                                      <p:tavLst>
                                        <p:tav tm="0">
                                          <p:val>
                                            <p:strVal val="#ppt_w+.3"/>
                                          </p:val>
                                        </p:tav>
                                        <p:tav tm="100000">
                                          <p:val>
                                            <p:strVal val="#ppt_w"/>
                                          </p:val>
                                        </p:tav>
                                      </p:tavLst>
                                    </p:anim>
                                    <p:anim calcmode="lin" valueType="num">
                                      <p:cBhvr>
                                        <p:cTn id="25" dur="900" fill="hold"/>
                                        <p:tgtEl>
                                          <p:spTgt spid="9"/>
                                        </p:tgtEl>
                                        <p:attrNameLst>
                                          <p:attrName>ppt_h</p:attrName>
                                        </p:attrNameLst>
                                      </p:cBhvr>
                                      <p:tavLst>
                                        <p:tav tm="0">
                                          <p:val>
                                            <p:strVal val="#ppt_h"/>
                                          </p:val>
                                        </p:tav>
                                        <p:tav tm="100000">
                                          <p:val>
                                            <p:strVal val="#ppt_h"/>
                                          </p:val>
                                        </p:tav>
                                      </p:tavLst>
                                    </p:anim>
                                    <p:animEffect transition="in" filter="fade">
                                      <p:cBhvr>
                                        <p:cTn id="26" dur="900"/>
                                        <p:tgtEl>
                                          <p:spTgt spid="9"/>
                                        </p:tgtEl>
                                      </p:cBhvr>
                                    </p:animEffect>
                                  </p:childTnLst>
                                </p:cTn>
                              </p:par>
                              <p:par>
                                <p:cTn id="27" presetID="14" presetClass="entr" presetSubtype="10" fill="hold" nodeType="withEffect">
                                  <p:stCondLst>
                                    <p:cond delay="150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Line 3"/>
          <p:cNvSpPr>
            <a:spLocks noChangeShapeType="1"/>
          </p:cNvSpPr>
          <p:nvPr/>
        </p:nvSpPr>
        <p:spPr bwMode="auto">
          <a:xfrm rot="10800000">
            <a:off x="1713185" y="3805926"/>
            <a:ext cx="2381250"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1717948" y="3037576"/>
            <a:ext cx="355758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1698898" y="2427976"/>
            <a:ext cx="4805362"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rot="10800000">
            <a:off x="1710010" y="1770751"/>
            <a:ext cx="5994400"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Rectangle 9"/>
          <p:cNvSpPr>
            <a:spLocks noChangeArrowheads="1"/>
          </p:cNvSpPr>
          <p:nvPr/>
        </p:nvSpPr>
        <p:spPr bwMode="auto">
          <a:xfrm>
            <a:off x="6520658" y="1773926"/>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5299348" y="2421626"/>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auto">
          <a:xfrm>
            <a:off x="4113485" y="3042572"/>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2"/>
          <p:cNvSpPr>
            <a:spLocks noChangeArrowheads="1"/>
          </p:cNvSpPr>
          <p:nvPr/>
        </p:nvSpPr>
        <p:spPr bwMode="auto">
          <a:xfrm>
            <a:off x="2646635" y="3802751"/>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Line 13"/>
          <p:cNvSpPr>
            <a:spLocks noChangeShapeType="1"/>
          </p:cNvSpPr>
          <p:nvPr/>
        </p:nvSpPr>
        <p:spPr bwMode="auto">
          <a:xfrm>
            <a:off x="1705248" y="4313926"/>
            <a:ext cx="6103937"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Line 14"/>
          <p:cNvSpPr>
            <a:spLocks noChangeShapeType="1"/>
          </p:cNvSpPr>
          <p:nvPr/>
        </p:nvSpPr>
        <p:spPr bwMode="auto">
          <a:xfrm rot="16200000">
            <a:off x="51073" y="2661339"/>
            <a:ext cx="3308350"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5"/>
          <p:cNvSpPr>
            <a:spLocks noChangeShapeType="1"/>
          </p:cNvSpPr>
          <p:nvPr/>
        </p:nvSpPr>
        <p:spPr bwMode="auto">
          <a:xfrm flipV="1">
            <a:off x="1708423" y="1057964"/>
            <a:ext cx="6103937" cy="3248025"/>
          </a:xfrm>
          <a:prstGeom prst="line">
            <a:avLst/>
          </a:prstGeom>
          <a:noFill/>
          <a:ln w="381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6"/>
          <p:cNvSpPr>
            <a:spLocks noChangeShapeType="1"/>
          </p:cNvSpPr>
          <p:nvPr/>
        </p:nvSpPr>
        <p:spPr bwMode="auto">
          <a:xfrm rot="16200000">
            <a:off x="996429" y="2662133"/>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2456929" y="2662133"/>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3644379" y="2662133"/>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863579" y="2662133"/>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8" name="Group 20"/>
          <p:cNvGrpSpPr/>
          <p:nvPr/>
        </p:nvGrpSpPr>
        <p:grpSpPr bwMode="auto">
          <a:xfrm>
            <a:off x="2416448" y="3594789"/>
            <a:ext cx="479425" cy="466725"/>
            <a:chOff x="0" y="0"/>
            <a:chExt cx="784" cy="765"/>
          </a:xfrm>
        </p:grpSpPr>
        <p:grpSp>
          <p:nvGrpSpPr>
            <p:cNvPr id="19" name="Group 22"/>
            <p:cNvGrpSpPr/>
            <p:nvPr/>
          </p:nvGrpSpPr>
          <p:grpSpPr bwMode="auto">
            <a:xfrm>
              <a:off x="0" y="0"/>
              <a:ext cx="784" cy="765"/>
              <a:chOff x="0" y="0"/>
              <a:chExt cx="1042" cy="1019"/>
            </a:xfrm>
          </p:grpSpPr>
          <p:pic>
            <p:nvPicPr>
              <p:cNvPr id="21"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4"/>
              <p:cNvSpPr>
                <a:spLocks noChangeArrowheads="1"/>
              </p:cNvSpPr>
              <p:nvPr/>
            </p:nvSpPr>
            <p:spPr bwMode="auto">
              <a:xfrm>
                <a:off x="0" y="0"/>
                <a:ext cx="1035" cy="1019"/>
              </a:xfrm>
              <a:prstGeom prst="ellipse">
                <a:avLst/>
              </a:prstGeom>
              <a:solidFill>
                <a:srgbClr val="8E544A"/>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3" name="Group 27"/>
          <p:cNvGrpSpPr/>
          <p:nvPr/>
        </p:nvGrpSpPr>
        <p:grpSpPr bwMode="auto">
          <a:xfrm>
            <a:off x="3865835" y="2753414"/>
            <a:ext cx="479425" cy="466725"/>
            <a:chOff x="0" y="0"/>
            <a:chExt cx="302" cy="294"/>
          </a:xfrm>
        </p:grpSpPr>
        <p:grpSp>
          <p:nvGrpSpPr>
            <p:cNvPr id="24" name="Group 29"/>
            <p:cNvGrpSpPr/>
            <p:nvPr/>
          </p:nvGrpSpPr>
          <p:grpSpPr bwMode="auto">
            <a:xfrm>
              <a:off x="0" y="0"/>
              <a:ext cx="302" cy="294"/>
              <a:chOff x="0" y="0"/>
              <a:chExt cx="1042" cy="1019"/>
            </a:xfrm>
          </p:grpSpPr>
          <p:pic>
            <p:nvPicPr>
              <p:cNvPr id="26"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31"/>
              <p:cNvSpPr>
                <a:spLocks noChangeArrowheads="1"/>
              </p:cNvSpPr>
              <p:nvPr/>
            </p:nvSpPr>
            <p:spPr bwMode="auto">
              <a:xfrm>
                <a:off x="0" y="0"/>
                <a:ext cx="1035" cy="1019"/>
              </a:xfrm>
              <a:prstGeom prst="ellipse">
                <a:avLst/>
              </a:prstGeom>
              <a:solidFill>
                <a:srgbClr val="8E544A"/>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25"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8" name="Group 34"/>
          <p:cNvGrpSpPr/>
          <p:nvPr/>
        </p:nvGrpSpPr>
        <p:grpSpPr bwMode="auto">
          <a:xfrm>
            <a:off x="4996135" y="2110476"/>
            <a:ext cx="605563" cy="593725"/>
            <a:chOff x="0" y="0"/>
            <a:chExt cx="300" cy="294"/>
          </a:xfrm>
        </p:grpSpPr>
        <p:sp>
          <p:nvSpPr>
            <p:cNvPr id="29" name="Oval 38"/>
            <p:cNvSpPr>
              <a:spLocks noChangeArrowheads="1"/>
            </p:cNvSpPr>
            <p:nvPr/>
          </p:nvSpPr>
          <p:spPr bwMode="auto">
            <a:xfrm>
              <a:off x="0" y="0"/>
              <a:ext cx="300" cy="294"/>
            </a:xfrm>
            <a:prstGeom prst="ellipse">
              <a:avLst/>
            </a:prstGeom>
            <a:solidFill>
              <a:srgbClr val="CE9E9D"/>
            </a:solidFill>
            <a:ln w="9525">
              <a:solidFill>
                <a:schemeClr val="bg1">
                  <a:lumMod val="95000"/>
                </a:schemeClr>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1" name="Group 41"/>
          <p:cNvGrpSpPr/>
          <p:nvPr/>
        </p:nvGrpSpPr>
        <p:grpSpPr bwMode="auto">
          <a:xfrm>
            <a:off x="6288360" y="1518339"/>
            <a:ext cx="479425" cy="466725"/>
            <a:chOff x="0" y="0"/>
            <a:chExt cx="302" cy="294"/>
          </a:xfrm>
        </p:grpSpPr>
        <p:grpSp>
          <p:nvGrpSpPr>
            <p:cNvPr id="32" name="Group 43"/>
            <p:cNvGrpSpPr/>
            <p:nvPr/>
          </p:nvGrpSpPr>
          <p:grpSpPr bwMode="auto">
            <a:xfrm>
              <a:off x="0" y="0"/>
              <a:ext cx="302" cy="294"/>
              <a:chOff x="0" y="0"/>
              <a:chExt cx="1042" cy="1019"/>
            </a:xfrm>
          </p:grpSpPr>
          <p:pic>
            <p:nvPicPr>
              <p:cNvPr id="34"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45"/>
              <p:cNvSpPr>
                <a:spLocks noChangeArrowheads="1"/>
              </p:cNvSpPr>
              <p:nvPr/>
            </p:nvSpPr>
            <p:spPr bwMode="auto">
              <a:xfrm>
                <a:off x="0" y="0"/>
                <a:ext cx="1035" cy="1019"/>
              </a:xfrm>
              <a:prstGeom prst="ellipse">
                <a:avLst/>
              </a:prstGeom>
              <a:solidFill>
                <a:srgbClr val="8E544A"/>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33"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36" name="Rectangle 48"/>
          <p:cNvSpPr>
            <a:spLocks noChangeArrowheads="1"/>
          </p:cNvSpPr>
          <p:nvPr/>
        </p:nvSpPr>
        <p:spPr bwMode="auto">
          <a:xfrm>
            <a:off x="2652985" y="3811060"/>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37" name="Rectangle 49"/>
          <p:cNvSpPr>
            <a:spLocks noChangeArrowheads="1"/>
          </p:cNvSpPr>
          <p:nvPr/>
        </p:nvSpPr>
        <p:spPr bwMode="auto">
          <a:xfrm>
            <a:off x="4108723" y="303757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38" name="Rectangle 50"/>
          <p:cNvSpPr>
            <a:spLocks noChangeArrowheads="1"/>
          </p:cNvSpPr>
          <p:nvPr/>
        </p:nvSpPr>
        <p:spPr bwMode="auto">
          <a:xfrm>
            <a:off x="5416226" y="2427977"/>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39" name="Rectangle 51"/>
          <p:cNvSpPr>
            <a:spLocks noChangeArrowheads="1"/>
          </p:cNvSpPr>
          <p:nvPr/>
        </p:nvSpPr>
        <p:spPr bwMode="auto">
          <a:xfrm>
            <a:off x="6528596" y="1766782"/>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40" name="Text Box 52"/>
          <p:cNvSpPr txBox="1">
            <a:spLocks noChangeArrowheads="1"/>
          </p:cNvSpPr>
          <p:nvPr/>
        </p:nvSpPr>
        <p:spPr bwMode="auto">
          <a:xfrm>
            <a:off x="1197545" y="987574"/>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41" name="Text Box 53"/>
          <p:cNvSpPr txBox="1">
            <a:spLocks noChangeArrowheads="1"/>
          </p:cNvSpPr>
          <p:nvPr/>
        </p:nvSpPr>
        <p:spPr bwMode="auto">
          <a:xfrm>
            <a:off x="2275160"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smtClean="0">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
        <p:nvSpPr>
          <p:cNvPr id="42" name="Text Box 54"/>
          <p:cNvSpPr txBox="1">
            <a:spLocks noChangeArrowheads="1"/>
          </p:cNvSpPr>
          <p:nvPr/>
        </p:nvSpPr>
        <p:spPr bwMode="auto">
          <a:xfrm>
            <a:off x="3732485"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rPr>
              <a:t>文</a:t>
            </a:r>
            <a:r>
              <a:rPr lang="zh-CN" altLang="en-US" i="0" kern="0" dirty="0">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
        <p:nvSpPr>
          <p:cNvPr id="43" name="Text Box 55"/>
          <p:cNvSpPr txBox="1">
            <a:spLocks noChangeArrowheads="1"/>
          </p:cNvSpPr>
          <p:nvPr/>
        </p:nvSpPr>
        <p:spPr bwMode="auto">
          <a:xfrm>
            <a:off x="4923110" y="4328214"/>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
        <p:nvSpPr>
          <p:cNvPr id="44" name="Text Box 56"/>
          <p:cNvSpPr txBox="1">
            <a:spLocks noChangeArrowheads="1"/>
          </p:cNvSpPr>
          <p:nvPr/>
        </p:nvSpPr>
        <p:spPr bwMode="auto">
          <a:xfrm>
            <a:off x="6137548"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rPr>
              <a:t>文</a:t>
            </a:r>
            <a:r>
              <a:rPr lang="zh-CN" altLang="en-US" i="0" kern="0" dirty="0">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p:stCondLst>
                              <p:cond delay="3000"/>
                            </p:stCondLst>
                            <p:childTnLst>
                              <p:par>
                                <p:cTn id="46" presetID="5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Scale>
                                      <p:cBhvr>
                                        <p:cTn id="48" dur="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50" decel="50000" fill="hold">
                                          <p:stCondLst>
                                            <p:cond delay="0"/>
                                          </p:stCondLst>
                                        </p:cTn>
                                        <p:tgtEl>
                                          <p:spTgt spid="18"/>
                                        </p:tgtEl>
                                        <p:attrNameLst>
                                          <p:attrName>ppt_x</p:attrName>
                                          <p:attrName>ppt_y</p:attrName>
                                        </p:attrNameLst>
                                      </p:cBhvr>
                                    </p:animMotion>
                                    <p:animEffect transition="in" filter="fade">
                                      <p:cBhvr>
                                        <p:cTn id="50" dur="250"/>
                                        <p:tgtEl>
                                          <p:spTgt spid="18"/>
                                        </p:tgtEl>
                                      </p:cBhvr>
                                    </p:animEffect>
                                  </p:childTnLst>
                                </p:cTn>
                              </p:par>
                              <p:par>
                                <p:cTn id="51" presetID="52" presetClass="entr" presetSubtype="0" fill="hold" nodeType="withEffect">
                                  <p:stCondLst>
                                    <p:cond delay="250"/>
                                  </p:stCondLst>
                                  <p:childTnLst>
                                    <p:set>
                                      <p:cBhvr>
                                        <p:cTn id="52" dur="1" fill="hold">
                                          <p:stCondLst>
                                            <p:cond delay="0"/>
                                          </p:stCondLst>
                                        </p:cTn>
                                        <p:tgtEl>
                                          <p:spTgt spid="23"/>
                                        </p:tgtEl>
                                        <p:attrNameLst>
                                          <p:attrName>style.visibility</p:attrName>
                                        </p:attrNameLst>
                                      </p:cBhvr>
                                      <p:to>
                                        <p:strVal val="visible"/>
                                      </p:to>
                                    </p:set>
                                    <p:animScale>
                                      <p:cBhvr>
                                        <p:cTn id="53"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50" decel="50000" fill="hold">
                                          <p:stCondLst>
                                            <p:cond delay="0"/>
                                          </p:stCondLst>
                                        </p:cTn>
                                        <p:tgtEl>
                                          <p:spTgt spid="23"/>
                                        </p:tgtEl>
                                        <p:attrNameLst>
                                          <p:attrName>ppt_x</p:attrName>
                                          <p:attrName>ppt_y</p:attrName>
                                        </p:attrNameLst>
                                      </p:cBhvr>
                                    </p:animMotion>
                                    <p:animEffect transition="in" filter="fade">
                                      <p:cBhvr>
                                        <p:cTn id="55" dur="250"/>
                                        <p:tgtEl>
                                          <p:spTgt spid="23"/>
                                        </p:tgtEl>
                                      </p:cBhvr>
                                    </p:animEffect>
                                  </p:childTnLst>
                                </p:cTn>
                              </p:par>
                              <p:par>
                                <p:cTn id="56" presetID="52" presetClass="entr" presetSubtype="0" fill="hold" nodeType="withEffect">
                                  <p:stCondLst>
                                    <p:cond delay="500"/>
                                  </p:stCondLst>
                                  <p:childTnLst>
                                    <p:set>
                                      <p:cBhvr>
                                        <p:cTn id="57" dur="1" fill="hold">
                                          <p:stCondLst>
                                            <p:cond delay="0"/>
                                          </p:stCondLst>
                                        </p:cTn>
                                        <p:tgtEl>
                                          <p:spTgt spid="28"/>
                                        </p:tgtEl>
                                        <p:attrNameLst>
                                          <p:attrName>style.visibility</p:attrName>
                                        </p:attrNameLst>
                                      </p:cBhvr>
                                      <p:to>
                                        <p:strVal val="visible"/>
                                      </p:to>
                                    </p:set>
                                    <p:animScale>
                                      <p:cBhvr>
                                        <p:cTn id="58"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28"/>
                                        </p:tgtEl>
                                        <p:attrNameLst>
                                          <p:attrName>ppt_x</p:attrName>
                                          <p:attrName>ppt_y</p:attrName>
                                        </p:attrNameLst>
                                      </p:cBhvr>
                                    </p:animMotion>
                                    <p:animEffect transition="in" filter="fade">
                                      <p:cBhvr>
                                        <p:cTn id="60" dur="250"/>
                                        <p:tgtEl>
                                          <p:spTgt spid="28"/>
                                        </p:tgtEl>
                                      </p:cBhvr>
                                    </p:animEffect>
                                  </p:childTnLst>
                                </p:cTn>
                              </p:par>
                              <p:par>
                                <p:cTn id="61" presetID="52" presetClass="entr" presetSubtype="0" fill="hold" nodeType="withEffect">
                                  <p:stCondLst>
                                    <p:cond delay="750"/>
                                  </p:stCondLst>
                                  <p:childTnLst>
                                    <p:set>
                                      <p:cBhvr>
                                        <p:cTn id="62" dur="1" fill="hold">
                                          <p:stCondLst>
                                            <p:cond delay="0"/>
                                          </p:stCondLst>
                                        </p:cTn>
                                        <p:tgtEl>
                                          <p:spTgt spid="31"/>
                                        </p:tgtEl>
                                        <p:attrNameLst>
                                          <p:attrName>style.visibility</p:attrName>
                                        </p:attrNameLst>
                                      </p:cBhvr>
                                      <p:to>
                                        <p:strVal val="visible"/>
                                      </p:to>
                                    </p:set>
                                    <p:animScale>
                                      <p:cBhvr>
                                        <p:cTn id="63" dur="25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31"/>
                                        </p:tgtEl>
                                        <p:attrNameLst>
                                          <p:attrName>ppt_x</p:attrName>
                                          <p:attrName>ppt_y</p:attrName>
                                        </p:attrNameLst>
                                      </p:cBhvr>
                                    </p:animMotion>
                                    <p:animEffect transition="in" filter="fade">
                                      <p:cBhvr>
                                        <p:cTn id="65" dur="250"/>
                                        <p:tgtEl>
                                          <p:spTgt spid="31"/>
                                        </p:tgtEl>
                                      </p:cBhvr>
                                    </p:animEffect>
                                  </p:childTnLst>
                                </p:cTn>
                              </p:par>
                            </p:childTnLst>
                          </p:cTn>
                        </p:par>
                        <p:par>
                          <p:cTn id="66" fill="hold">
                            <p:stCondLst>
                              <p:cond delay="3500"/>
                            </p:stCondLst>
                            <p:childTnLst>
                              <p:par>
                                <p:cTn id="67" presetID="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250" fill="hold"/>
                                        <p:tgtEl>
                                          <p:spTgt spid="40"/>
                                        </p:tgtEl>
                                        <p:attrNameLst>
                                          <p:attrName>ppt_x</p:attrName>
                                        </p:attrNameLst>
                                      </p:cBhvr>
                                      <p:tavLst>
                                        <p:tav tm="0">
                                          <p:val>
                                            <p:strVal val="0-#ppt_w/2"/>
                                          </p:val>
                                        </p:tav>
                                        <p:tav tm="100000">
                                          <p:val>
                                            <p:strVal val="#ppt_x"/>
                                          </p:val>
                                        </p:tav>
                                      </p:tavLst>
                                    </p:anim>
                                    <p:anim calcmode="lin" valueType="num">
                                      <p:cBhvr additive="base">
                                        <p:cTn id="70" dur="250" fill="hold"/>
                                        <p:tgtEl>
                                          <p:spTgt spid="40"/>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4"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ppt_x"/>
                                          </p:val>
                                        </p:tav>
                                        <p:tav tm="100000">
                                          <p:val>
                                            <p:strVal val="#ppt_x"/>
                                          </p:val>
                                        </p:tav>
                                      </p:tavLst>
                                    </p:anim>
                                    <p:anim calcmode="lin" valueType="num">
                                      <p:cBhvr additive="base">
                                        <p:cTn id="79" dur="500" fill="hold"/>
                                        <p:tgtEl>
                                          <p:spTgt spid="4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ppt_x"/>
                                          </p:val>
                                        </p:tav>
                                        <p:tav tm="100000">
                                          <p:val>
                                            <p:strVal val="#ppt_x"/>
                                          </p:val>
                                        </p:tav>
                                      </p:tavLst>
                                    </p:anim>
                                    <p:anim calcmode="lin" valueType="num">
                                      <p:cBhvr additive="base">
                                        <p:cTn id="83" dur="500" fill="hold"/>
                                        <p:tgtEl>
                                          <p:spTgt spid="4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ppt_x"/>
                                          </p:val>
                                        </p:tav>
                                        <p:tav tm="100000">
                                          <p:val>
                                            <p:strVal val="#ppt_x"/>
                                          </p:val>
                                        </p:tav>
                                      </p:tavLst>
                                    </p:anim>
                                    <p:anim calcmode="lin" valueType="num">
                                      <p:cBhvr additive="base">
                                        <p:cTn id="87" dur="500" fill="hold"/>
                                        <p:tgtEl>
                                          <p:spTgt spid="44"/>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2"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1+#ppt_w/2"/>
                                          </p:val>
                                        </p:tav>
                                        <p:tav tm="100000">
                                          <p:val>
                                            <p:strVal val="#ppt_x"/>
                                          </p:val>
                                        </p:tav>
                                      </p:tavLst>
                                    </p:anim>
                                    <p:anim calcmode="lin" valueType="num">
                                      <p:cBhvr additive="base">
                                        <p:cTn id="92" dur="500" fill="hold"/>
                                        <p:tgtEl>
                                          <p:spTgt spid="10"/>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1+#ppt_w/2"/>
                                          </p:val>
                                        </p:tav>
                                        <p:tav tm="100000">
                                          <p:val>
                                            <p:strVal val="#ppt_x"/>
                                          </p:val>
                                        </p:tav>
                                      </p:tavLst>
                                    </p:anim>
                                    <p:anim calcmode="lin" valueType="num">
                                      <p:cBhvr additive="base">
                                        <p:cTn id="96" dur="500" fill="hold"/>
                                        <p:tgtEl>
                                          <p:spTgt spid="3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additive="base">
                                        <p:cTn id="99" dur="500" fill="hold"/>
                                        <p:tgtEl>
                                          <p:spTgt spid="9"/>
                                        </p:tgtEl>
                                        <p:attrNameLst>
                                          <p:attrName>ppt_x</p:attrName>
                                        </p:attrNameLst>
                                      </p:cBhvr>
                                      <p:tavLst>
                                        <p:tav tm="0">
                                          <p:val>
                                            <p:strVal val="1+#ppt_w/2"/>
                                          </p:val>
                                        </p:tav>
                                        <p:tav tm="100000">
                                          <p:val>
                                            <p:strVal val="#ppt_x"/>
                                          </p:val>
                                        </p:tav>
                                      </p:tavLst>
                                    </p:anim>
                                    <p:anim calcmode="lin" valueType="num">
                                      <p:cBhvr additive="base">
                                        <p:cTn id="100" dur="500" fill="hold"/>
                                        <p:tgtEl>
                                          <p:spTgt spid="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1+#ppt_w/2"/>
                                          </p:val>
                                        </p:tav>
                                        <p:tav tm="100000">
                                          <p:val>
                                            <p:strVal val="#ppt_x"/>
                                          </p:val>
                                        </p:tav>
                                      </p:tavLst>
                                    </p:anim>
                                    <p:anim calcmode="lin" valueType="num">
                                      <p:cBhvr additive="base">
                                        <p:cTn id="104" dur="500" fill="hold"/>
                                        <p:tgtEl>
                                          <p:spTgt spid="37"/>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additive="base">
                                        <p:cTn id="107" dur="500" fill="hold"/>
                                        <p:tgtEl>
                                          <p:spTgt spid="8"/>
                                        </p:tgtEl>
                                        <p:attrNameLst>
                                          <p:attrName>ppt_x</p:attrName>
                                        </p:attrNameLst>
                                      </p:cBhvr>
                                      <p:tavLst>
                                        <p:tav tm="0">
                                          <p:val>
                                            <p:strVal val="1+#ppt_w/2"/>
                                          </p:val>
                                        </p:tav>
                                        <p:tav tm="100000">
                                          <p:val>
                                            <p:strVal val="#ppt_x"/>
                                          </p:val>
                                        </p:tav>
                                      </p:tavLst>
                                    </p:anim>
                                    <p:anim calcmode="lin" valueType="num">
                                      <p:cBhvr additive="base">
                                        <p:cTn id="108" dur="500" fill="hold"/>
                                        <p:tgtEl>
                                          <p:spTgt spid="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1+#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fill="hold"/>
                                        <p:tgtEl>
                                          <p:spTgt spid="39"/>
                                        </p:tgtEl>
                                        <p:attrNameLst>
                                          <p:attrName>ppt_x</p:attrName>
                                        </p:attrNameLst>
                                      </p:cBhvr>
                                      <p:tavLst>
                                        <p:tav tm="0">
                                          <p:val>
                                            <p:strVal val="1+#ppt_w/2"/>
                                          </p:val>
                                        </p:tav>
                                        <p:tav tm="100000">
                                          <p:val>
                                            <p:strVal val="#ppt_x"/>
                                          </p:val>
                                        </p:tav>
                                      </p:tavLst>
                                    </p:anim>
                                    <p:anim calcmode="lin" valueType="num">
                                      <p:cBhvr additive="base">
                                        <p:cTn id="1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758527" y="1352577"/>
            <a:ext cx="1610179" cy="1564176"/>
            <a:chOff x="3758527" y="2442062"/>
            <a:chExt cx="1610179" cy="1564176"/>
          </a:xfrm>
        </p:grpSpPr>
        <p:sp>
          <p:nvSpPr>
            <p:cNvPr id="4" name="心形 3"/>
            <p:cNvSpPr/>
            <p:nvPr/>
          </p:nvSpPr>
          <p:spPr>
            <a:xfrm>
              <a:off x="3758527" y="2442062"/>
              <a:ext cx="1610179" cy="1564174"/>
            </a:xfrm>
            <a:prstGeom prst="hear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572371" y="1959264"/>
            <a:ext cx="1610179" cy="2100342"/>
            <a:chOff x="4572371" y="3048749"/>
            <a:chExt cx="1610179" cy="2100342"/>
          </a:xfrm>
        </p:grpSpPr>
        <p:sp>
          <p:nvSpPr>
            <p:cNvPr id="8" name="心形 7"/>
            <p:cNvSpPr/>
            <p:nvPr/>
          </p:nvSpPr>
          <p:spPr>
            <a:xfrm>
              <a:off x="4572371" y="3316159"/>
              <a:ext cx="1610179" cy="1564174"/>
            </a:xfrm>
            <a:prstGeom prst="heart">
              <a:avLst/>
            </a:prstGeom>
            <a:solidFill>
              <a:schemeClr val="bg1">
                <a:lumMod val="85000"/>
                <a:alpha val="80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CE9E9D"/>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CE9E9D"/>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44279" y="3100771"/>
            <a:ext cx="1610179" cy="1564174"/>
            <a:chOff x="3744279" y="4190256"/>
            <a:chExt cx="1610179" cy="1564174"/>
          </a:xfrm>
        </p:grpSpPr>
        <p:sp>
          <p:nvSpPr>
            <p:cNvPr id="12" name="心形 11"/>
            <p:cNvSpPr/>
            <p:nvPr/>
          </p:nvSpPr>
          <p:spPr>
            <a:xfrm>
              <a:off x="3744279" y="4190256"/>
              <a:ext cx="1610179" cy="1564174"/>
            </a:xfrm>
            <a:prstGeom prst="heart">
              <a:avLst/>
            </a:prstGeom>
            <a:solidFill>
              <a:schemeClr val="bg1">
                <a:lumMod val="85000"/>
                <a:alpha val="80000"/>
              </a:schemeClr>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8E544A"/>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8E544A"/>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46283" y="915566"/>
            <a:ext cx="3268037" cy="880268"/>
            <a:chOff x="846283" y="2005051"/>
            <a:chExt cx="3268037" cy="880268"/>
          </a:xfrm>
        </p:grpSpPr>
        <p:grpSp>
          <p:nvGrpSpPr>
            <p:cNvPr id="16" name="组合 44"/>
            <p:cNvGrpSpPr/>
            <p:nvPr/>
          </p:nvGrpSpPr>
          <p:grpSpPr bwMode="auto">
            <a:xfrm flipH="1">
              <a:off x="846283" y="2421769"/>
              <a:ext cx="2184400" cy="463550"/>
              <a:chOff x="-362770" y="3102960"/>
              <a:chExt cx="2183514" cy="463550"/>
            </a:xfrm>
          </p:grpSpPr>
          <p:sp>
            <p:nvSpPr>
              <p:cNvPr id="19" name="TextBox 18"/>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17" name="TextBox 11"/>
            <p:cNvSpPr txBox="1">
              <a:spLocks noChangeArrowheads="1"/>
            </p:cNvSpPr>
            <p:nvPr/>
          </p:nvSpPr>
          <p:spPr bwMode="auto">
            <a:xfrm flipH="1">
              <a:off x="868638" y="200505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770504" y="1635646"/>
            <a:ext cx="2548069" cy="880268"/>
            <a:chOff x="5770504" y="2725131"/>
            <a:chExt cx="2548069" cy="880268"/>
          </a:xfrm>
        </p:grpSpPr>
        <p:grpSp>
          <p:nvGrpSpPr>
            <p:cNvPr id="22" name="组合 44"/>
            <p:cNvGrpSpPr/>
            <p:nvPr/>
          </p:nvGrpSpPr>
          <p:grpSpPr bwMode="auto">
            <a:xfrm flipH="1">
              <a:off x="6042252" y="3141849"/>
              <a:ext cx="2184400" cy="463550"/>
              <a:chOff x="-362770" y="3102960"/>
              <a:chExt cx="2183514" cy="463550"/>
            </a:xfrm>
          </p:grpSpPr>
          <p:sp>
            <p:nvSpPr>
              <p:cNvPr id="25"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23"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050424" y="3380010"/>
            <a:ext cx="3302903" cy="887442"/>
            <a:chOff x="5050424" y="4469495"/>
            <a:chExt cx="3302903" cy="887442"/>
          </a:xfrm>
        </p:grpSpPr>
        <p:grpSp>
          <p:nvGrpSpPr>
            <p:cNvPr id="28" name="组合 44"/>
            <p:cNvGrpSpPr/>
            <p:nvPr/>
          </p:nvGrpSpPr>
          <p:grpSpPr bwMode="auto">
            <a:xfrm flipH="1">
              <a:off x="6168927" y="4886213"/>
              <a:ext cx="2184400" cy="463550"/>
              <a:chOff x="-362770" y="3102960"/>
              <a:chExt cx="2183514" cy="463550"/>
            </a:xfrm>
          </p:grpSpPr>
          <p:sp>
            <p:nvSpPr>
              <p:cNvPr id="31"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2"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29" name="TextBox 11"/>
            <p:cNvSpPr txBox="1">
              <a:spLocks noChangeArrowheads="1"/>
            </p:cNvSpPr>
            <p:nvPr/>
          </p:nvSpPr>
          <p:spPr bwMode="auto">
            <a:xfrm flipH="1">
              <a:off x="6191282" y="446949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962192" y="1956549"/>
            <a:ext cx="1610179" cy="2105445"/>
            <a:chOff x="2962192" y="3046034"/>
            <a:chExt cx="1610179" cy="2105445"/>
          </a:xfrm>
        </p:grpSpPr>
        <p:sp>
          <p:nvSpPr>
            <p:cNvPr id="34" name="心形 33"/>
            <p:cNvSpPr/>
            <p:nvPr/>
          </p:nvSpPr>
          <p:spPr>
            <a:xfrm>
              <a:off x="2962192" y="3316159"/>
              <a:ext cx="1610179" cy="1564174"/>
            </a:xfrm>
            <a:prstGeom prst="heart">
              <a:avLst/>
            </a:prstGeom>
            <a:solidFill>
              <a:schemeClr val="bg1">
                <a:lumMod val="85000"/>
                <a:alpha val="80000"/>
              </a:scheme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CE9E9D"/>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CE9E9D"/>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21899" y="2627049"/>
            <a:ext cx="2639983" cy="880268"/>
            <a:chOff x="821899" y="3716534"/>
            <a:chExt cx="2639983" cy="880268"/>
          </a:xfrm>
        </p:grpSpPr>
        <p:grpSp>
          <p:nvGrpSpPr>
            <p:cNvPr id="38" name="组合 44"/>
            <p:cNvGrpSpPr/>
            <p:nvPr/>
          </p:nvGrpSpPr>
          <p:grpSpPr bwMode="auto">
            <a:xfrm flipH="1">
              <a:off x="821899" y="4133252"/>
              <a:ext cx="2184400" cy="463550"/>
              <a:chOff x="-362770" y="3102960"/>
              <a:chExt cx="2183514" cy="463550"/>
            </a:xfrm>
          </p:grpSpPr>
          <p:sp>
            <p:nvSpPr>
              <p:cNvPr id="41"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2"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39"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lide(fromLeft)">
                                      <p:cBhvr>
                                        <p:cTn id="15" dur="500"/>
                                        <p:tgtEl>
                                          <p:spTgt spid="33"/>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500"/>
                            </p:stCondLst>
                            <p:childTnLst>
                              <p:par>
                                <p:cTn id="21" presetID="1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500"/>
                                        <p:tgtEl>
                                          <p:spTgt spid="7"/>
                                        </p:tgtEl>
                                      </p:cBhvr>
                                    </p:animEffect>
                                  </p:childTnLst>
                                </p:cTn>
                              </p:par>
                            </p:childTnLst>
                          </p:cTn>
                        </p:par>
                        <p:par>
                          <p:cTn id="24" fill="hold">
                            <p:stCondLst>
                              <p:cond delay="3000"/>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Left)">
                                      <p:cBhvr>
                                        <p:cTn id="27" dur="500"/>
                                        <p:tgtEl>
                                          <p:spTgt spid="15"/>
                                        </p:tgtEl>
                                      </p:cBhvr>
                                    </p:animEffect>
                                  </p:childTnLst>
                                </p:cTn>
                              </p:par>
                            </p:childTnLst>
                          </p:cTn>
                        </p:par>
                        <p:par>
                          <p:cTn id="28" fill="hold">
                            <p:stCondLst>
                              <p:cond delay="3500"/>
                            </p:stCondLst>
                            <p:childTnLst>
                              <p:par>
                                <p:cTn id="29" presetID="12" presetClass="entr" presetSubtype="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lide(fromRight)">
                                      <p:cBhvr>
                                        <p:cTn id="31" dur="500"/>
                                        <p:tgtEl>
                                          <p:spTgt spid="21"/>
                                        </p:tgtEl>
                                      </p:cBhvr>
                                    </p:animEffect>
                                  </p:childTnLst>
                                </p:cTn>
                              </p:par>
                            </p:childTnLst>
                          </p:cTn>
                        </p:par>
                        <p:par>
                          <p:cTn id="32" fill="hold">
                            <p:stCondLst>
                              <p:cond delay="4000"/>
                            </p:stCondLst>
                            <p:childTnLst>
                              <p:par>
                                <p:cTn id="33" presetID="1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Left)">
                                      <p:cBhvr>
                                        <p:cTn id="35" dur="500"/>
                                        <p:tgtEl>
                                          <p:spTgt spid="37"/>
                                        </p:tgtEl>
                                      </p:cBhvr>
                                    </p:animEffect>
                                  </p:childTnLst>
                                </p:cTn>
                              </p:par>
                            </p:childTnLst>
                          </p:cTn>
                        </p:par>
                        <p:par>
                          <p:cTn id="36" fill="hold">
                            <p:stCondLst>
                              <p:cond delay="4500"/>
                            </p:stCondLst>
                            <p:childTnLst>
                              <p:par>
                                <p:cTn id="37" presetID="1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lide(from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3818268" y="3675503"/>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182532" y="4291231"/>
            <a:ext cx="2172390" cy="5847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点击此处输入文字</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点击此处输入文字</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137220" y="2820598"/>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67806" y="1960012"/>
            <a:ext cx="1944688" cy="2681281"/>
            <a:chOff x="681032" y="1902140"/>
            <a:chExt cx="1944688" cy="2681281"/>
          </a:xfrm>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8E544A"/>
            </a:solidFill>
            <a:ln>
              <a:noFill/>
            </a:ln>
          </p:spPr>
          <p:txBody>
            <a:bodyPr wrap="none" anchor="ctr"/>
            <a:lstStyle/>
            <a:p>
              <a:pPr fontAlgn="base">
                <a:spcBef>
                  <a:spcPct val="0"/>
                </a:spcBef>
                <a:spcAft>
                  <a:spcPct val="0"/>
                </a:spcAft>
              </a:pP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矩形​​ 16"/>
            <p:cNvSpPr>
              <a:spLocks noChangeArrowheads="1"/>
            </p:cNvSpPr>
            <p:nvPr/>
          </p:nvSpPr>
          <p:spPr bwMode="auto">
            <a:xfrm>
              <a:off x="1164706" y="2412848"/>
              <a:ext cx="954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rPr>
                <a:t>点击录</a:t>
              </a:r>
              <a:endParaRPr kumimoji="0" lang="en-US" altLang="zh-CN"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rPr>
                <a:t>入内容</a:t>
              </a:r>
              <a:endPar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10" name="组合 9"/>
          <p:cNvGrpSpPr/>
          <p:nvPr/>
        </p:nvGrpSpPr>
        <p:grpSpPr>
          <a:xfrm>
            <a:off x="3133194" y="1586950"/>
            <a:ext cx="1439862" cy="1946260"/>
            <a:chOff x="3146420" y="1529078"/>
            <a:chExt cx="1439862" cy="1946260"/>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E9E9D"/>
            </a:solidFill>
            <a:ln>
              <a:noFill/>
            </a:ln>
          </p:spPr>
          <p:txBody>
            <a:bodyPr wrap="none" anchor="ctr"/>
            <a:lstStyle/>
            <a:p>
              <a:pPr fontAlgn="base">
                <a:spcBef>
                  <a:spcPct val="0"/>
                </a:spcBef>
                <a:spcAft>
                  <a:spcPct val="0"/>
                </a:spcAft>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7"/>
            <p:cNvSpPr>
              <a:spLocks noChangeArrowheads="1"/>
            </p:cNvSpPr>
            <p:nvPr/>
          </p:nvSpPr>
          <p:spPr bwMode="auto">
            <a:xfrm>
              <a:off x="3437256" y="1855757"/>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入内容</a:t>
              </a:r>
              <a:endPar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14" name="组合 13"/>
          <p:cNvGrpSpPr/>
          <p:nvPr/>
        </p:nvGrpSpPr>
        <p:grpSpPr>
          <a:xfrm>
            <a:off x="5190336" y="1075786"/>
            <a:ext cx="1012825" cy="1357676"/>
            <a:chOff x="5073645" y="1252853"/>
            <a:chExt cx="1012825" cy="1357676"/>
          </a:xfrm>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E9E9D"/>
            </a:solidFill>
            <a:ln>
              <a:noFill/>
            </a:ln>
          </p:spPr>
          <p:txBody>
            <a:bodyPr wrap="none" anchor="ctr"/>
            <a:lstStyle/>
            <a:p>
              <a:pPr fontAlgn="base">
                <a:spcBef>
                  <a:spcPct val="0"/>
                </a:spcBef>
                <a:spcAft>
                  <a:spcPct val="0"/>
                </a:spcAft>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 name="矩形​​ 18"/>
            <p:cNvSpPr>
              <a:spLocks noChangeArrowheads="1"/>
            </p:cNvSpPr>
            <p:nvPr/>
          </p:nvSpPr>
          <p:spPr bwMode="auto">
            <a:xfrm>
              <a:off x="5217626" y="146348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点击录</a:t>
              </a:r>
              <a:endParaRPr lang="en-US" altLang="zh-CN" sz="14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spcBef>
                  <a:spcPct val="0"/>
                </a:spcBef>
                <a:spcAft>
                  <a:spcPct val="0"/>
                </a:spcAft>
              </a:pPr>
              <a:r>
                <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入内容</a:t>
              </a:r>
              <a:endPar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sp>
        <p:nvSpPr>
          <p:cNvPr id="18" name="TextBox 17"/>
          <p:cNvSpPr txBox="1"/>
          <p:nvPr/>
        </p:nvSpPr>
        <p:spPr>
          <a:xfrm>
            <a:off x="6781551" y="2144526"/>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870746" y="687210"/>
            <a:ext cx="844765" cy="1132395"/>
            <a:chOff x="5073645" y="1252853"/>
            <a:chExt cx="1012825" cy="1357676"/>
          </a:xfrm>
        </p:grpSpPr>
        <p:sp>
          <p:nvSpPr>
            <p:cNvPr id="20"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E9E9D"/>
            </a:solidFill>
            <a:ln>
              <a:noFill/>
            </a:ln>
          </p:spPr>
          <p:txBody>
            <a:bodyPr wrap="none" anchor="ctr"/>
            <a:lstStyle/>
            <a:p>
              <a:pPr fontAlgn="base">
                <a:spcBef>
                  <a:spcPct val="0"/>
                </a:spcBef>
                <a:spcAft>
                  <a:spcPct val="0"/>
                </a:spcAft>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1"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18"/>
            <p:cNvSpPr>
              <a:spLocks noChangeArrowheads="1"/>
            </p:cNvSpPr>
            <p:nvPr/>
          </p:nvSpPr>
          <p:spPr bwMode="auto">
            <a:xfrm>
              <a:off x="5191807" y="1463486"/>
              <a:ext cx="774914" cy="55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2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点击录</a:t>
              </a:r>
              <a:endParaRPr lang="en-US" altLang="zh-CN" sz="12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spcBef>
                  <a:spcPct val="0"/>
                </a:spcBef>
                <a:spcAft>
                  <a:spcPct val="0"/>
                </a:spcAft>
              </a:pPr>
              <a:r>
                <a:rPr lang="zh-CN" altLang="en-US" sz="12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入内容</a:t>
              </a:r>
              <a:endParaRPr lang="zh-CN" altLang="en-US" sz="12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par>
                                <p:cTn id="57" presetID="26" presetClass="entr" presetSubtype="0" fill="hold" nodeType="withEffect">
                                  <p:stCondLst>
                                    <p:cond delay="95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376">
                                          <p:stCondLst>
                                            <p:cond delay="0"/>
                                          </p:stCondLst>
                                        </p:cTn>
                                        <p:tgtEl>
                                          <p:spTgt spid="19"/>
                                        </p:tgtEl>
                                      </p:cBhvr>
                                    </p:animEffect>
                                    <p:anim calcmode="lin" valueType="num">
                                      <p:cBhvr>
                                        <p:cTn id="60" dur="1185"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4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432" tmFilter="0, 0; 0.125,0.2665; 0.25,0.4; 0.375,0.465; 0.5,0.5;  0.625,0.535; 0.75,0.6; 0.875,0.7335; 1,1">
                                          <p:stCondLst>
                                            <p:cond delay="432"/>
                                          </p:stCondLst>
                                        </p:cTn>
                                        <p:tgtEl>
                                          <p:spTgt spid="19"/>
                                        </p:tgtEl>
                                        <p:attrNameLst>
                                          <p:attrName>ppt_y</p:attrName>
                                        </p:attrNameLst>
                                      </p:cBhvr>
                                      <p:tavLst>
                                        <p:tav tm="0" fmla="#ppt_y-sin(pi*$)/9">
                                          <p:val>
                                            <p:fltVal val="0"/>
                                          </p:val>
                                        </p:tav>
                                        <p:tav tm="100000">
                                          <p:val>
                                            <p:fltVal val="1"/>
                                          </p:val>
                                        </p:tav>
                                      </p:tavLst>
                                    </p:anim>
                                    <p:anim calcmode="lin" valueType="num">
                                      <p:cBhvr>
                                        <p:cTn id="63" dur="215" tmFilter="0, 0; 0.125,0.2665; 0.25,0.4; 0.375,0.465; 0.5,0.5;  0.625,0.535; 0.75,0.6; 0.875,0.7335; 1,1">
                                          <p:stCondLst>
                                            <p:cond delay="861"/>
                                          </p:stCondLst>
                                        </p:cTn>
                                        <p:tgtEl>
                                          <p:spTgt spid="19"/>
                                        </p:tgtEl>
                                        <p:attrNameLst>
                                          <p:attrName>ppt_y</p:attrName>
                                        </p:attrNameLst>
                                      </p:cBhvr>
                                      <p:tavLst>
                                        <p:tav tm="0" fmla="#ppt_y-sin(pi*$)/27">
                                          <p:val>
                                            <p:fltVal val="0"/>
                                          </p:val>
                                        </p:tav>
                                        <p:tav tm="100000">
                                          <p:val>
                                            <p:fltVal val="1"/>
                                          </p:val>
                                        </p:tav>
                                      </p:tavLst>
                                    </p:anim>
                                    <p:anim calcmode="lin" valueType="num">
                                      <p:cBhvr>
                                        <p:cTn id="64" dur="107" tmFilter="0, 0; 0.125,0.2665; 0.25,0.4; 0.375,0.465; 0.5,0.5;  0.625,0.535; 0.75,0.6; 0.875,0.7335; 1,1">
                                          <p:stCondLst>
                                            <p:cond delay="1076"/>
                                          </p:stCondLst>
                                        </p:cTn>
                                        <p:tgtEl>
                                          <p:spTgt spid="19"/>
                                        </p:tgtEl>
                                        <p:attrNameLst>
                                          <p:attrName>ppt_y</p:attrName>
                                        </p:attrNameLst>
                                      </p:cBhvr>
                                      <p:tavLst>
                                        <p:tav tm="0" fmla="#ppt_y-sin(pi*$)/81">
                                          <p:val>
                                            <p:fltVal val="0"/>
                                          </p:val>
                                        </p:tav>
                                        <p:tav tm="100000">
                                          <p:val>
                                            <p:fltVal val="1"/>
                                          </p:val>
                                        </p:tav>
                                      </p:tavLst>
                                    </p:anim>
                                    <p:animScale>
                                      <p:cBhvr>
                                        <p:cTn id="65" dur="17">
                                          <p:stCondLst>
                                            <p:cond delay="422"/>
                                          </p:stCondLst>
                                        </p:cTn>
                                        <p:tgtEl>
                                          <p:spTgt spid="19"/>
                                        </p:tgtEl>
                                      </p:cBhvr>
                                      <p:to x="100000" y="60000"/>
                                    </p:animScale>
                                    <p:animScale>
                                      <p:cBhvr>
                                        <p:cTn id="66" dur="108" decel="50000">
                                          <p:stCondLst>
                                            <p:cond delay="440"/>
                                          </p:stCondLst>
                                        </p:cTn>
                                        <p:tgtEl>
                                          <p:spTgt spid="19"/>
                                        </p:tgtEl>
                                      </p:cBhvr>
                                      <p:to x="100000" y="100000"/>
                                    </p:animScale>
                                    <p:animScale>
                                      <p:cBhvr>
                                        <p:cTn id="67" dur="17">
                                          <p:stCondLst>
                                            <p:cond delay="853"/>
                                          </p:stCondLst>
                                        </p:cTn>
                                        <p:tgtEl>
                                          <p:spTgt spid="19"/>
                                        </p:tgtEl>
                                      </p:cBhvr>
                                      <p:to x="100000" y="80000"/>
                                    </p:animScale>
                                    <p:animScale>
                                      <p:cBhvr>
                                        <p:cTn id="68" dur="108" decel="50000">
                                          <p:stCondLst>
                                            <p:cond delay="869"/>
                                          </p:stCondLst>
                                        </p:cTn>
                                        <p:tgtEl>
                                          <p:spTgt spid="19"/>
                                        </p:tgtEl>
                                      </p:cBhvr>
                                      <p:to x="100000" y="100000"/>
                                    </p:animScale>
                                    <p:animScale>
                                      <p:cBhvr>
                                        <p:cTn id="69" dur="17">
                                          <p:stCondLst>
                                            <p:cond delay="1067"/>
                                          </p:stCondLst>
                                        </p:cTn>
                                        <p:tgtEl>
                                          <p:spTgt spid="19"/>
                                        </p:tgtEl>
                                      </p:cBhvr>
                                      <p:to x="100000" y="90000"/>
                                    </p:animScale>
                                    <p:animScale>
                                      <p:cBhvr>
                                        <p:cTn id="70" dur="108" decel="50000">
                                          <p:stCondLst>
                                            <p:cond delay="1084"/>
                                          </p:stCondLst>
                                        </p:cTn>
                                        <p:tgtEl>
                                          <p:spTgt spid="19"/>
                                        </p:tgtEl>
                                      </p:cBhvr>
                                      <p:to x="100000" y="100000"/>
                                    </p:animScale>
                                    <p:animScale>
                                      <p:cBhvr>
                                        <p:cTn id="71" dur="17">
                                          <p:stCondLst>
                                            <p:cond delay="1175"/>
                                          </p:stCondLst>
                                        </p:cTn>
                                        <p:tgtEl>
                                          <p:spTgt spid="19"/>
                                        </p:tgtEl>
                                      </p:cBhvr>
                                      <p:to x="100000" y="95000"/>
                                    </p:animScale>
                                    <p:animScale>
                                      <p:cBhvr>
                                        <p:cTn id="72" dur="108" decel="50000">
                                          <p:stCondLst>
                                            <p:cond delay="1192"/>
                                          </p:stCondLst>
                                        </p:cTn>
                                        <p:tgtEl>
                                          <p:spTgt spid="19"/>
                                        </p:tgtEl>
                                      </p:cBhvr>
                                      <p:to x="100000" y="100000"/>
                                    </p:animScale>
                                  </p:childTnLst>
                                </p:cTn>
                              </p:par>
                            </p:childTnLst>
                          </p:cTn>
                        </p:par>
                        <p:par>
                          <p:cTn id="73" fill="hold">
                            <p:stCondLst>
                              <p:cond delay="2500"/>
                            </p:stCondLst>
                            <p:childTnLst>
                              <p:par>
                                <p:cTn id="74" presetID="22" presetClass="entr" presetSubtype="2"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right)">
                                      <p:cBhvr>
                                        <p:cTn id="76" dur="250"/>
                                        <p:tgtEl>
                                          <p:spTgt spid="18"/>
                                        </p:tgtEl>
                                      </p:cBhvr>
                                    </p:animEffect>
                                  </p:childTnLst>
                                </p:cTn>
                              </p:par>
                            </p:childTnLst>
                          </p:cTn>
                        </p:par>
                        <p:par>
                          <p:cTn id="77" fill="hold">
                            <p:stCondLst>
                              <p:cond delay="3000"/>
                            </p:stCondLst>
                            <p:childTnLst>
                              <p:par>
                                <p:cTn id="78" presetID="22" presetClass="entr" presetSubtype="2"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right)">
                                      <p:cBhvr>
                                        <p:cTn id="80" dur="250"/>
                                        <p:tgtEl>
                                          <p:spTgt spid="5"/>
                                        </p:tgtEl>
                                      </p:cBhvr>
                                    </p:animEffect>
                                  </p:childTnLst>
                                </p:cTn>
                              </p:par>
                              <p:par>
                                <p:cTn id="81" presetID="22" presetClass="entr" presetSubtype="2" fill="hold" grpId="0" nodeType="withEffect">
                                  <p:stCondLst>
                                    <p:cond delay="250"/>
                                  </p:stCondLst>
                                  <p:childTnLst>
                                    <p:set>
                                      <p:cBhvr>
                                        <p:cTn id="82" dur="1" fill="hold">
                                          <p:stCondLst>
                                            <p:cond delay="0"/>
                                          </p:stCondLst>
                                        </p:cTn>
                                        <p:tgtEl>
                                          <p:spTgt spid="3"/>
                                        </p:tgtEl>
                                        <p:attrNameLst>
                                          <p:attrName>style.visibility</p:attrName>
                                        </p:attrNameLst>
                                      </p:cBhvr>
                                      <p:to>
                                        <p:strVal val="visible"/>
                                      </p:to>
                                    </p:set>
                                    <p:animEffect transition="in" filter="wipe(right)">
                                      <p:cBhvr>
                                        <p:cTn id="83" dur="250"/>
                                        <p:tgtEl>
                                          <p:spTgt spid="3"/>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24" name="任意多边形 23"/>
          <p:cNvSpPr/>
          <p:nvPr/>
        </p:nvSpPr>
        <p:spPr>
          <a:xfrm rot="1723431">
            <a:off x="2792162" y="2378615"/>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CE9E9D"/>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latin typeface="微软雅黑" panose="020B0503020204020204" pitchFamily="34" charset="-122"/>
              <a:ea typeface="微软雅黑" panose="020B0503020204020204" pitchFamily="34" charset="-122"/>
            </a:endParaRPr>
          </a:p>
        </p:txBody>
      </p:sp>
      <p:sp>
        <p:nvSpPr>
          <p:cNvPr id="25" name="任意多边形 24"/>
          <p:cNvSpPr/>
          <p:nvPr/>
        </p:nvSpPr>
        <p:spPr>
          <a:xfrm rot="1723431">
            <a:off x="940644" y="1022879"/>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8E544A"/>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6" name="任意多边形 25"/>
          <p:cNvSpPr/>
          <p:nvPr/>
        </p:nvSpPr>
        <p:spPr>
          <a:xfrm rot="1723431">
            <a:off x="940644" y="1022879"/>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CE9E9D"/>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7" name="任意多边形 26"/>
          <p:cNvSpPr/>
          <p:nvPr/>
        </p:nvSpPr>
        <p:spPr>
          <a:xfrm rot="1723431">
            <a:off x="940644" y="1022879"/>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8E544A"/>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8" name="任意多边形 27"/>
          <p:cNvSpPr/>
          <p:nvPr/>
        </p:nvSpPr>
        <p:spPr>
          <a:xfrm rot="1723431">
            <a:off x="940644" y="1022879"/>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CE9E9D"/>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29" name="任意多边形 28"/>
          <p:cNvSpPr/>
          <p:nvPr/>
        </p:nvSpPr>
        <p:spPr>
          <a:xfrm rot="1723431">
            <a:off x="940644" y="1022879"/>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8E544A"/>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0" name="椭圆 29"/>
          <p:cNvSpPr/>
          <p:nvPr/>
        </p:nvSpPr>
        <p:spPr>
          <a:xfrm>
            <a:off x="2518505" y="2609300"/>
            <a:ext cx="507037" cy="507037"/>
          </a:xfrm>
          <a:prstGeom prst="ellipse">
            <a:avLst/>
          </a:prstGeom>
          <a:solidFill>
            <a:srgbClr val="8E544A"/>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582154" y="2241920"/>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2208278" y="2383584"/>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32"/>
          <p:cNvSpPr txBox="1"/>
          <p:nvPr/>
        </p:nvSpPr>
        <p:spPr>
          <a:xfrm>
            <a:off x="2131853" y="2753192"/>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3"/>
          <p:cNvSpPr txBox="1"/>
          <p:nvPr/>
        </p:nvSpPr>
        <p:spPr>
          <a:xfrm>
            <a:off x="2349166" y="3057334"/>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TextBox 34"/>
          <p:cNvSpPr txBox="1"/>
          <p:nvPr/>
        </p:nvSpPr>
        <p:spPr>
          <a:xfrm>
            <a:off x="2729706" y="3090872"/>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35"/>
          <p:cNvSpPr txBox="1"/>
          <p:nvPr/>
        </p:nvSpPr>
        <p:spPr>
          <a:xfrm>
            <a:off x="3014752" y="2787726"/>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36"/>
          <p:cNvSpPr txBox="1"/>
          <p:nvPr/>
        </p:nvSpPr>
        <p:spPr>
          <a:xfrm>
            <a:off x="2367303" y="1126714"/>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36751" y="2617281"/>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735087" y="3551799"/>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392733" y="1628383"/>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806312" y="3614902"/>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479889" y="2716665"/>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52618" y="949069"/>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rgbClr val="8E544A"/>
                </a:solidFill>
                <a:latin typeface="微软雅黑" panose="020B0503020204020204" pitchFamily="34" charset="-122"/>
                <a:ea typeface="微软雅黑" panose="020B0503020204020204" pitchFamily="34" charset="-122"/>
              </a:rPr>
              <a:t>您的标题打在这里</a:t>
            </a:r>
            <a:endParaRPr lang="zh-CN" altLang="en-US" sz="2800" b="1" dirty="0">
              <a:solidFill>
                <a:srgbClr val="8E544A"/>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829381" y="1517838"/>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您的</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副</a:t>
            </a: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4043694" y="1538055"/>
            <a:ext cx="3730566" cy="0"/>
          </a:xfrm>
          <a:prstGeom prst="line">
            <a:avLst/>
          </a:prstGeom>
          <a:noFill/>
          <a:ln w="19050" cap="flat" cmpd="sng" algn="ctr">
            <a:solidFill>
              <a:srgbClr val="8E544A"/>
            </a:solidFill>
            <a:prstDash val="solid"/>
          </a:ln>
          <a:effectLst/>
        </p:spPr>
      </p:cxnSp>
      <p:sp>
        <p:nvSpPr>
          <p:cNvPr id="46" name="六边形 45"/>
          <p:cNvSpPr/>
          <p:nvPr/>
        </p:nvSpPr>
        <p:spPr>
          <a:xfrm>
            <a:off x="5580667" y="2257805"/>
            <a:ext cx="1497221" cy="1290708"/>
          </a:xfrm>
          <a:prstGeom prst="hexagon">
            <a:avLst/>
          </a:prstGeom>
          <a:blipFill>
            <a:blip r:embed="rId1"/>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六边形 46"/>
          <p:cNvSpPr/>
          <p:nvPr/>
        </p:nvSpPr>
        <p:spPr>
          <a:xfrm>
            <a:off x="6805473" y="3091851"/>
            <a:ext cx="1106131" cy="953562"/>
          </a:xfrm>
          <a:prstGeom prst="hexagon">
            <a:avLst/>
          </a:prstGeom>
          <a:blipFill dpi="0" rotWithShape="1">
            <a:blip r:embed="rId2"/>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六边形 47"/>
          <p:cNvSpPr/>
          <p:nvPr/>
        </p:nvSpPr>
        <p:spPr>
          <a:xfrm>
            <a:off x="5043298" y="3210533"/>
            <a:ext cx="808660" cy="697121"/>
          </a:xfrm>
          <a:prstGeom prst="hexagon">
            <a:avLst/>
          </a:prstGeom>
          <a:blipFill dpi="0" rotWithShape="1">
            <a:blip r:embed="rId3"/>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六边形 48"/>
          <p:cNvSpPr/>
          <p:nvPr/>
        </p:nvSpPr>
        <p:spPr>
          <a:xfrm>
            <a:off x="6989903" y="2376570"/>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1500"/>
                            </p:stCondLst>
                            <p:childTnLst>
                              <p:par>
                                <p:cTn id="49" presetID="31"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1000" fill="hold"/>
                                        <p:tgtEl>
                                          <p:spTgt spid="37"/>
                                        </p:tgtEl>
                                        <p:attrNameLst>
                                          <p:attrName>ppt_w</p:attrName>
                                        </p:attrNameLst>
                                      </p:cBhvr>
                                      <p:tavLst>
                                        <p:tav tm="0">
                                          <p:val>
                                            <p:fltVal val="0"/>
                                          </p:val>
                                        </p:tav>
                                        <p:tav tm="100000">
                                          <p:val>
                                            <p:strVal val="#ppt_w"/>
                                          </p:val>
                                        </p:tav>
                                      </p:tavLst>
                                    </p:anim>
                                    <p:anim calcmode="lin" valueType="num">
                                      <p:cBhvr>
                                        <p:cTn id="52" dur="1000" fill="hold"/>
                                        <p:tgtEl>
                                          <p:spTgt spid="37"/>
                                        </p:tgtEl>
                                        <p:attrNameLst>
                                          <p:attrName>ppt_h</p:attrName>
                                        </p:attrNameLst>
                                      </p:cBhvr>
                                      <p:tavLst>
                                        <p:tav tm="0">
                                          <p:val>
                                            <p:fltVal val="0"/>
                                          </p:val>
                                        </p:tav>
                                        <p:tav tm="100000">
                                          <p:val>
                                            <p:strVal val="#ppt_h"/>
                                          </p:val>
                                        </p:tav>
                                      </p:tavLst>
                                    </p:anim>
                                    <p:anim calcmode="lin" valueType="num">
                                      <p:cBhvr>
                                        <p:cTn id="53" dur="1000" fill="hold"/>
                                        <p:tgtEl>
                                          <p:spTgt spid="37"/>
                                        </p:tgtEl>
                                        <p:attrNameLst>
                                          <p:attrName>style.rotation</p:attrName>
                                        </p:attrNameLst>
                                      </p:cBhvr>
                                      <p:tavLst>
                                        <p:tav tm="0">
                                          <p:val>
                                            <p:fltVal val="90"/>
                                          </p:val>
                                        </p:tav>
                                        <p:tav tm="100000">
                                          <p:val>
                                            <p:fltVal val="0"/>
                                          </p:val>
                                        </p:tav>
                                      </p:tavLst>
                                    </p:anim>
                                    <p:animEffect transition="in" filter="fade">
                                      <p:cBhvr>
                                        <p:cTn id="54" dur="1000"/>
                                        <p:tgtEl>
                                          <p:spTgt spid="37"/>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 calcmode="lin" valueType="num">
                                      <p:cBhvr>
                                        <p:cTn id="59" dur="500" fill="hold"/>
                                        <p:tgtEl>
                                          <p:spTgt spid="40"/>
                                        </p:tgtEl>
                                        <p:attrNameLst>
                                          <p:attrName>style.rotation</p:attrName>
                                        </p:attrNameLst>
                                      </p:cBhvr>
                                      <p:tavLst>
                                        <p:tav tm="0">
                                          <p:val>
                                            <p:fltVal val="90"/>
                                          </p:val>
                                        </p:tav>
                                        <p:tav tm="100000">
                                          <p:val>
                                            <p:fltVal val="0"/>
                                          </p:val>
                                        </p:tav>
                                      </p:tavLst>
                                    </p:anim>
                                    <p:animEffect transition="in" filter="fade">
                                      <p:cBhvr>
                                        <p:cTn id="60" dur="500"/>
                                        <p:tgtEl>
                                          <p:spTgt spid="40"/>
                                        </p:tgtEl>
                                      </p:cBhvr>
                                    </p:animEffect>
                                  </p:childTnLst>
                                </p:cTn>
                              </p:par>
                              <p:par>
                                <p:cTn id="61" presetID="31" presetClass="entr" presetSubtype="0"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 calcmode="lin" valueType="num">
                                      <p:cBhvr>
                                        <p:cTn id="65" dur="500" fill="hold"/>
                                        <p:tgtEl>
                                          <p:spTgt spid="38"/>
                                        </p:tgtEl>
                                        <p:attrNameLst>
                                          <p:attrName>style.rotation</p:attrName>
                                        </p:attrNameLst>
                                      </p:cBhvr>
                                      <p:tavLst>
                                        <p:tav tm="0">
                                          <p:val>
                                            <p:fltVal val="90"/>
                                          </p:val>
                                        </p:tav>
                                        <p:tav tm="100000">
                                          <p:val>
                                            <p:fltVal val="0"/>
                                          </p:val>
                                        </p:tav>
                                      </p:tavLst>
                                    </p:anim>
                                    <p:animEffect transition="in" filter="fade">
                                      <p:cBhvr>
                                        <p:cTn id="66" dur="500"/>
                                        <p:tgtEl>
                                          <p:spTgt spid="38"/>
                                        </p:tgtEl>
                                      </p:cBhvr>
                                    </p:animEffect>
                                  </p:childTnLst>
                                </p:cTn>
                              </p:par>
                              <p:par>
                                <p:cTn id="67" presetID="31"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 calcmode="lin" valueType="num">
                                      <p:cBhvr>
                                        <p:cTn id="71" dur="500" fill="hold"/>
                                        <p:tgtEl>
                                          <p:spTgt spid="39"/>
                                        </p:tgtEl>
                                        <p:attrNameLst>
                                          <p:attrName>style.rotation</p:attrName>
                                        </p:attrNameLst>
                                      </p:cBhvr>
                                      <p:tavLst>
                                        <p:tav tm="0">
                                          <p:val>
                                            <p:fltVal val="90"/>
                                          </p:val>
                                        </p:tav>
                                        <p:tav tm="100000">
                                          <p:val>
                                            <p:fltVal val="0"/>
                                          </p:val>
                                        </p:tav>
                                      </p:tavLst>
                                    </p:anim>
                                    <p:animEffect transition="in" filter="fade">
                                      <p:cBhvr>
                                        <p:cTn id="72" dur="500"/>
                                        <p:tgtEl>
                                          <p:spTgt spid="39"/>
                                        </p:tgtEl>
                                      </p:cBhvr>
                                    </p:animEffect>
                                  </p:childTnLst>
                                </p:cTn>
                              </p:par>
                              <p:par>
                                <p:cTn id="73" presetID="31" presetClass="entr" presetSubtype="0"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 calcmode="lin" valueType="num">
                                      <p:cBhvr>
                                        <p:cTn id="77" dur="500" fill="hold"/>
                                        <p:tgtEl>
                                          <p:spTgt spid="41"/>
                                        </p:tgtEl>
                                        <p:attrNameLst>
                                          <p:attrName>style.rotation</p:attrName>
                                        </p:attrNameLst>
                                      </p:cBhvr>
                                      <p:tavLst>
                                        <p:tav tm="0">
                                          <p:val>
                                            <p:fltVal val="90"/>
                                          </p:val>
                                        </p:tav>
                                        <p:tav tm="100000">
                                          <p:val>
                                            <p:fltVal val="0"/>
                                          </p:val>
                                        </p:tav>
                                      </p:tavLst>
                                    </p:anim>
                                    <p:animEffect transition="in" filter="fade">
                                      <p:cBhvr>
                                        <p:cTn id="78" dur="500"/>
                                        <p:tgtEl>
                                          <p:spTgt spid="41"/>
                                        </p:tgtEl>
                                      </p:cBhvr>
                                    </p:animEffect>
                                  </p:childTnLst>
                                </p:cTn>
                              </p:par>
                              <p:par>
                                <p:cTn id="79" presetID="31" presetClass="entr" presetSubtype="0" fill="hold" grpId="0" nodeType="withEffect">
                                  <p:stCondLst>
                                    <p:cond delay="100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 calcmode="lin" valueType="num">
                                      <p:cBhvr>
                                        <p:cTn id="83" dur="500" fill="hold"/>
                                        <p:tgtEl>
                                          <p:spTgt spid="42"/>
                                        </p:tgtEl>
                                        <p:attrNameLst>
                                          <p:attrName>style.rotation</p:attrName>
                                        </p:attrNameLst>
                                      </p:cBhvr>
                                      <p:tavLst>
                                        <p:tav tm="0">
                                          <p:val>
                                            <p:fltVal val="90"/>
                                          </p:val>
                                        </p:tav>
                                        <p:tav tm="100000">
                                          <p:val>
                                            <p:fltVal val="0"/>
                                          </p:val>
                                        </p:tav>
                                      </p:tavLst>
                                    </p:anim>
                                    <p:animEffect transition="in" filter="fade">
                                      <p:cBhvr>
                                        <p:cTn id="84" dur="500"/>
                                        <p:tgtEl>
                                          <p:spTgt spid="42"/>
                                        </p:tgtEl>
                                      </p:cBhvr>
                                    </p:animEffect>
                                  </p:childTnLst>
                                </p:cTn>
                              </p:par>
                            </p:childTnLst>
                          </p:cTn>
                        </p:par>
                        <p:par>
                          <p:cTn id="85" fill="hold">
                            <p:stCondLst>
                              <p:cond delay="25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3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1000"/>
                                        <p:tgtEl>
                                          <p:spTgt spid="44"/>
                                        </p:tgtEl>
                                      </p:cBhvr>
                                    </p:animEffect>
                                    <p:anim calcmode="lin" valueType="num">
                                      <p:cBhvr>
                                        <p:cTn id="98" dur="1000" fill="hold"/>
                                        <p:tgtEl>
                                          <p:spTgt spid="44"/>
                                        </p:tgtEl>
                                        <p:attrNameLst>
                                          <p:attrName>ppt_x</p:attrName>
                                        </p:attrNameLst>
                                      </p:cBhvr>
                                      <p:tavLst>
                                        <p:tav tm="0">
                                          <p:val>
                                            <p:strVal val="#ppt_x"/>
                                          </p:val>
                                        </p:tav>
                                        <p:tav tm="100000">
                                          <p:val>
                                            <p:strVal val="#ppt_x"/>
                                          </p:val>
                                        </p:tav>
                                      </p:tavLst>
                                    </p:anim>
                                    <p:anim calcmode="lin" valueType="num">
                                      <p:cBhvr>
                                        <p:cTn id="99" dur="1000" fill="hold"/>
                                        <p:tgtEl>
                                          <p:spTgt spid="44"/>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2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20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ppt_w</p:attrName>
                                        </p:attrNameLst>
                                      </p:cBhvr>
                                      <p:tavLst>
                                        <p:tav tm="0">
                                          <p:val>
                                            <p:fltVal val="0"/>
                                          </p:val>
                                        </p:tav>
                                        <p:tav tm="100000">
                                          <p:val>
                                            <p:strVal val="#ppt_w"/>
                                          </p:val>
                                        </p:tav>
                                      </p:tavLst>
                                    </p:anim>
                                    <p:anim calcmode="lin" valueType="num">
                                      <p:cBhvr>
                                        <p:cTn id="108" dur="500" fill="hold"/>
                                        <p:tgtEl>
                                          <p:spTgt spid="48"/>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30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500"/>
                                  </p:stCondLst>
                                  <p:childTnLst>
                                    <p:set>
                                      <p:cBhvr>
                                        <p:cTn id="114" dur="1" fill="hold">
                                          <p:stCondLst>
                                            <p:cond delay="0"/>
                                          </p:stCondLst>
                                        </p:cTn>
                                        <p:tgtEl>
                                          <p:spTgt spid="49"/>
                                        </p:tgtEl>
                                        <p:attrNameLst>
                                          <p:attrName>style.visibility</p:attrName>
                                        </p:attrNameLst>
                                      </p:cBhvr>
                                      <p:to>
                                        <p:strVal val="visible"/>
                                      </p:to>
                                    </p:set>
                                    <p:anim calcmode="lin" valueType="num">
                                      <p:cBhvr>
                                        <p:cTn id="115" dur="500" fill="hold"/>
                                        <p:tgtEl>
                                          <p:spTgt spid="49"/>
                                        </p:tgtEl>
                                        <p:attrNameLst>
                                          <p:attrName>ppt_w</p:attrName>
                                        </p:attrNameLst>
                                      </p:cBhvr>
                                      <p:tavLst>
                                        <p:tav tm="0">
                                          <p:val>
                                            <p:fltVal val="0"/>
                                          </p:val>
                                        </p:tav>
                                        <p:tav tm="100000">
                                          <p:val>
                                            <p:strVal val="#ppt_w"/>
                                          </p:val>
                                        </p:tav>
                                      </p:tavLst>
                                    </p:anim>
                                    <p:anim calcmode="lin" valueType="num">
                                      <p:cBhvr>
                                        <p:cTn id="116"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AutoShape 10"/>
          <p:cNvSpPr>
            <a:spLocks noChangeArrowheads="1"/>
          </p:cNvSpPr>
          <p:nvPr/>
        </p:nvSpPr>
        <p:spPr bwMode="auto">
          <a:xfrm rot="16200000">
            <a:off x="3936867" y="-1011120"/>
            <a:ext cx="1398833" cy="7676197"/>
          </a:xfrm>
          <a:prstGeom prst="downArrow">
            <a:avLst>
              <a:gd name="adj1" fmla="val 49065"/>
              <a:gd name="adj2" fmla="val 44827"/>
            </a:avLst>
          </a:prstGeom>
          <a:solidFill>
            <a:srgbClr val="8E544A"/>
          </a:solidFill>
          <a:ln>
            <a:noFill/>
          </a:ln>
        </p:spPr>
        <p:txBody>
          <a:bodyPr vert="eaVert"/>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632409" y="2092731"/>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rgbClr val="CE9E9D"/>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46"/>
          <p:cNvGrpSpPr/>
          <p:nvPr/>
        </p:nvGrpSpPr>
        <p:grpSpPr bwMode="auto">
          <a:xfrm>
            <a:off x="4334022" y="2092731"/>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rgbClr val="CE9E9D"/>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51"/>
          <p:cNvGrpSpPr/>
          <p:nvPr/>
        </p:nvGrpSpPr>
        <p:grpSpPr bwMode="auto">
          <a:xfrm>
            <a:off x="6052385" y="2092731"/>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rgbClr val="CE9E9D"/>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40"/>
          <p:cNvGrpSpPr/>
          <p:nvPr/>
        </p:nvGrpSpPr>
        <p:grpSpPr bwMode="auto">
          <a:xfrm>
            <a:off x="968574" y="2092731"/>
            <a:ext cx="1701613" cy="1539687"/>
            <a:chOff x="1214414"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rgbClr val="CE9E9D"/>
              </a:solidFill>
              <a:ln w="38100">
                <a:solidFill>
                  <a:srgbClr val="FFFFFF"/>
                </a:solidFill>
                <a:round/>
              </a:ln>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4" name="矩形标注 23"/>
          <p:cNvSpPr/>
          <p:nvPr/>
        </p:nvSpPr>
        <p:spPr>
          <a:xfrm>
            <a:off x="2964076" y="3910515"/>
            <a:ext cx="1477858" cy="45719"/>
          </a:xfrm>
          <a:prstGeom prst="wedgeRectCallout">
            <a:avLst>
              <a:gd name="adj1" fmla="val -17526"/>
              <a:gd name="adj2" fmla="val -509465"/>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标注 24"/>
          <p:cNvSpPr/>
          <p:nvPr/>
        </p:nvSpPr>
        <p:spPr>
          <a:xfrm>
            <a:off x="1272918" y="1746111"/>
            <a:ext cx="1584840" cy="64140"/>
          </a:xfrm>
          <a:prstGeom prst="wedgeRectCallout">
            <a:avLst>
              <a:gd name="adj1" fmla="val -23398"/>
              <a:gd name="adj2" fmla="val 403291"/>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943727"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Rectangle 28"/>
          <p:cNvSpPr>
            <a:spLocks noChangeArrowheads="1"/>
          </p:cNvSpPr>
          <p:nvPr/>
        </p:nvSpPr>
        <p:spPr bwMode="auto">
          <a:xfrm>
            <a:off x="1339990"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标注 27"/>
          <p:cNvSpPr/>
          <p:nvPr/>
        </p:nvSpPr>
        <p:spPr>
          <a:xfrm>
            <a:off x="4585286" y="1746111"/>
            <a:ext cx="1584840" cy="64140"/>
          </a:xfrm>
          <a:prstGeom prst="wedgeRectCallout">
            <a:avLst>
              <a:gd name="adj1" fmla="val -23398"/>
              <a:gd name="adj2" fmla="val 403291"/>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652358"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标注 29"/>
          <p:cNvSpPr/>
          <p:nvPr/>
        </p:nvSpPr>
        <p:spPr>
          <a:xfrm>
            <a:off x="6420460" y="3910515"/>
            <a:ext cx="1477858" cy="45719"/>
          </a:xfrm>
          <a:prstGeom prst="wedgeRectCallout">
            <a:avLst>
              <a:gd name="adj1" fmla="val -17526"/>
              <a:gd name="adj2" fmla="val -509465"/>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Rectangle 28"/>
          <p:cNvSpPr>
            <a:spLocks noChangeArrowheads="1"/>
          </p:cNvSpPr>
          <p:nvPr/>
        </p:nvSpPr>
        <p:spPr bwMode="auto">
          <a:xfrm>
            <a:off x="6400111"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2" presetClass="emph" presetSubtype="0" fill="hold" grpId="1" nodeType="afterEffect">
                                  <p:stCondLst>
                                    <p:cond delay="0"/>
                                  </p:stCondLst>
                                  <p:childTnLst>
                                    <p:animRot by="120000">
                                      <p:cBhvr>
                                        <p:cTn id="43" dur="50" fill="hold">
                                          <p:stCondLst>
                                            <p:cond delay="0"/>
                                          </p:stCondLst>
                                        </p:cTn>
                                        <p:tgtEl>
                                          <p:spTgt spid="25"/>
                                        </p:tgtEl>
                                        <p:attrNameLst>
                                          <p:attrName>r</p:attrName>
                                        </p:attrNameLst>
                                      </p:cBhvr>
                                    </p:animRot>
                                    <p:animRot by="-240000">
                                      <p:cBhvr>
                                        <p:cTn id="44" dur="100" fill="hold">
                                          <p:stCondLst>
                                            <p:cond delay="100"/>
                                          </p:stCondLst>
                                        </p:cTn>
                                        <p:tgtEl>
                                          <p:spTgt spid="25"/>
                                        </p:tgtEl>
                                        <p:attrNameLst>
                                          <p:attrName>r</p:attrName>
                                        </p:attrNameLst>
                                      </p:cBhvr>
                                    </p:animRot>
                                    <p:animRot by="240000">
                                      <p:cBhvr>
                                        <p:cTn id="45" dur="100" fill="hold">
                                          <p:stCondLst>
                                            <p:cond delay="200"/>
                                          </p:stCondLst>
                                        </p:cTn>
                                        <p:tgtEl>
                                          <p:spTgt spid="25"/>
                                        </p:tgtEl>
                                        <p:attrNameLst>
                                          <p:attrName>r</p:attrName>
                                        </p:attrNameLst>
                                      </p:cBhvr>
                                    </p:animRot>
                                    <p:animRot by="-240000">
                                      <p:cBhvr>
                                        <p:cTn id="46" dur="100" fill="hold">
                                          <p:stCondLst>
                                            <p:cond delay="300"/>
                                          </p:stCondLst>
                                        </p:cTn>
                                        <p:tgtEl>
                                          <p:spTgt spid="25"/>
                                        </p:tgtEl>
                                        <p:attrNameLst>
                                          <p:attrName>r</p:attrName>
                                        </p:attrNameLst>
                                      </p:cBhvr>
                                    </p:animRot>
                                    <p:animRot by="120000">
                                      <p:cBhvr>
                                        <p:cTn id="47" dur="100" fill="hold">
                                          <p:stCondLst>
                                            <p:cond delay="400"/>
                                          </p:stCondLst>
                                        </p:cTn>
                                        <p:tgtEl>
                                          <p:spTgt spid="25"/>
                                        </p:tgtEl>
                                        <p:attrNameLst>
                                          <p:attrName>r</p:attrName>
                                        </p:attrNameLst>
                                      </p:cBhvr>
                                    </p:animRot>
                                  </p:childTnLst>
                                </p:cTn>
                              </p:par>
                            </p:childTnLst>
                          </p:cTn>
                        </p:par>
                        <p:par>
                          <p:cTn id="48" fill="hold">
                            <p:stCondLst>
                              <p:cond delay="3000"/>
                            </p:stCondLst>
                            <p:childTnLst>
                              <p:par>
                                <p:cTn id="49" presetID="18" presetClass="entr" presetSubtype="9"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strips(upLeft)">
                                      <p:cBhvr>
                                        <p:cTn id="51" dur="500"/>
                                        <p:tgtEl>
                                          <p:spTgt spid="27"/>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32" presetClass="emph" presetSubtype="0" fill="hold" grpId="1" nodeType="afterEffect">
                                  <p:stCondLst>
                                    <p:cond delay="0"/>
                                  </p:stCondLst>
                                  <p:childTnLst>
                                    <p:animRot by="120000">
                                      <p:cBhvr>
                                        <p:cTn id="59" dur="50" fill="hold">
                                          <p:stCondLst>
                                            <p:cond delay="0"/>
                                          </p:stCondLst>
                                        </p:cTn>
                                        <p:tgtEl>
                                          <p:spTgt spid="24"/>
                                        </p:tgtEl>
                                        <p:attrNameLst>
                                          <p:attrName>r</p:attrName>
                                        </p:attrNameLst>
                                      </p:cBhvr>
                                    </p:animRot>
                                    <p:animRot by="-240000">
                                      <p:cBhvr>
                                        <p:cTn id="60" dur="100" fill="hold">
                                          <p:stCondLst>
                                            <p:cond delay="100"/>
                                          </p:stCondLst>
                                        </p:cTn>
                                        <p:tgtEl>
                                          <p:spTgt spid="24"/>
                                        </p:tgtEl>
                                        <p:attrNameLst>
                                          <p:attrName>r</p:attrName>
                                        </p:attrNameLst>
                                      </p:cBhvr>
                                    </p:animRot>
                                    <p:animRot by="240000">
                                      <p:cBhvr>
                                        <p:cTn id="61" dur="100" fill="hold">
                                          <p:stCondLst>
                                            <p:cond delay="200"/>
                                          </p:stCondLst>
                                        </p:cTn>
                                        <p:tgtEl>
                                          <p:spTgt spid="24"/>
                                        </p:tgtEl>
                                        <p:attrNameLst>
                                          <p:attrName>r</p:attrName>
                                        </p:attrNameLst>
                                      </p:cBhvr>
                                    </p:animRot>
                                    <p:animRot by="-240000">
                                      <p:cBhvr>
                                        <p:cTn id="62" dur="100" fill="hold">
                                          <p:stCondLst>
                                            <p:cond delay="300"/>
                                          </p:stCondLst>
                                        </p:cTn>
                                        <p:tgtEl>
                                          <p:spTgt spid="24"/>
                                        </p:tgtEl>
                                        <p:attrNameLst>
                                          <p:attrName>r</p:attrName>
                                        </p:attrNameLst>
                                      </p:cBhvr>
                                    </p:animRot>
                                    <p:animRot by="120000">
                                      <p:cBhvr>
                                        <p:cTn id="63" dur="100" fill="hold">
                                          <p:stCondLst>
                                            <p:cond delay="400"/>
                                          </p:stCondLst>
                                        </p:cTn>
                                        <p:tgtEl>
                                          <p:spTgt spid="24"/>
                                        </p:tgtEl>
                                        <p:attrNameLst>
                                          <p:attrName>r</p:attrName>
                                        </p:attrNameLst>
                                      </p:cBhvr>
                                    </p:animRot>
                                  </p:childTnLst>
                                </p:cTn>
                              </p:par>
                            </p:childTnLst>
                          </p:cTn>
                        </p:par>
                        <p:par>
                          <p:cTn id="64" fill="hold">
                            <p:stCondLst>
                              <p:cond delay="4500"/>
                            </p:stCondLst>
                            <p:childTnLst>
                              <p:par>
                                <p:cTn id="65" presetID="18" presetClass="entr" presetSubtype="9"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trips(upLeft)">
                                      <p:cBhvr>
                                        <p:cTn id="67" dur="500"/>
                                        <p:tgtEl>
                                          <p:spTgt spid="26"/>
                                        </p:tgtEl>
                                      </p:cBhvr>
                                    </p:animEffect>
                                  </p:childTnLst>
                                </p:cTn>
                              </p:par>
                            </p:childTnLst>
                          </p:cTn>
                        </p:par>
                        <p:par>
                          <p:cTn id="68" fill="hold">
                            <p:stCondLst>
                              <p:cond delay="5000"/>
                            </p:stCondLst>
                            <p:childTnLst>
                              <p:par>
                                <p:cTn id="69" presetID="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0-#ppt_h/2"/>
                                          </p:val>
                                        </p:tav>
                                        <p:tav tm="100000">
                                          <p:val>
                                            <p:strVal val="#ppt_y"/>
                                          </p:val>
                                        </p:tav>
                                      </p:tavLst>
                                    </p:anim>
                                  </p:childTnLst>
                                </p:cTn>
                              </p:par>
                            </p:childTnLst>
                          </p:cTn>
                        </p:par>
                        <p:par>
                          <p:cTn id="73" fill="hold">
                            <p:stCondLst>
                              <p:cond delay="5500"/>
                            </p:stCondLst>
                            <p:childTnLst>
                              <p:par>
                                <p:cTn id="74" presetID="32" presetClass="emph" presetSubtype="0" fill="hold" grpId="1" nodeType="afterEffect">
                                  <p:stCondLst>
                                    <p:cond delay="0"/>
                                  </p:stCondLst>
                                  <p:childTnLst>
                                    <p:animRot by="120000">
                                      <p:cBhvr>
                                        <p:cTn id="75" dur="50" fill="hold">
                                          <p:stCondLst>
                                            <p:cond delay="0"/>
                                          </p:stCondLst>
                                        </p:cTn>
                                        <p:tgtEl>
                                          <p:spTgt spid="28"/>
                                        </p:tgtEl>
                                        <p:attrNameLst>
                                          <p:attrName>r</p:attrName>
                                        </p:attrNameLst>
                                      </p:cBhvr>
                                    </p:animRot>
                                    <p:animRot by="-240000">
                                      <p:cBhvr>
                                        <p:cTn id="76" dur="100" fill="hold">
                                          <p:stCondLst>
                                            <p:cond delay="100"/>
                                          </p:stCondLst>
                                        </p:cTn>
                                        <p:tgtEl>
                                          <p:spTgt spid="28"/>
                                        </p:tgtEl>
                                        <p:attrNameLst>
                                          <p:attrName>r</p:attrName>
                                        </p:attrNameLst>
                                      </p:cBhvr>
                                    </p:animRot>
                                    <p:animRot by="240000">
                                      <p:cBhvr>
                                        <p:cTn id="77" dur="100" fill="hold">
                                          <p:stCondLst>
                                            <p:cond delay="200"/>
                                          </p:stCondLst>
                                        </p:cTn>
                                        <p:tgtEl>
                                          <p:spTgt spid="28"/>
                                        </p:tgtEl>
                                        <p:attrNameLst>
                                          <p:attrName>r</p:attrName>
                                        </p:attrNameLst>
                                      </p:cBhvr>
                                    </p:animRot>
                                    <p:animRot by="-240000">
                                      <p:cBhvr>
                                        <p:cTn id="78" dur="100" fill="hold">
                                          <p:stCondLst>
                                            <p:cond delay="300"/>
                                          </p:stCondLst>
                                        </p:cTn>
                                        <p:tgtEl>
                                          <p:spTgt spid="28"/>
                                        </p:tgtEl>
                                        <p:attrNameLst>
                                          <p:attrName>r</p:attrName>
                                        </p:attrNameLst>
                                      </p:cBhvr>
                                    </p:animRot>
                                    <p:animRot by="120000">
                                      <p:cBhvr>
                                        <p:cTn id="79" dur="100" fill="hold">
                                          <p:stCondLst>
                                            <p:cond delay="400"/>
                                          </p:stCondLst>
                                        </p:cTn>
                                        <p:tgtEl>
                                          <p:spTgt spid="28"/>
                                        </p:tgtEl>
                                        <p:attrNameLst>
                                          <p:attrName>r</p:attrName>
                                        </p:attrNameLst>
                                      </p:cBhvr>
                                    </p:animRot>
                                  </p:childTnLst>
                                </p:cTn>
                              </p:par>
                            </p:childTnLst>
                          </p:cTn>
                        </p:par>
                        <p:par>
                          <p:cTn id="80" fill="hold">
                            <p:stCondLst>
                              <p:cond delay="6000"/>
                            </p:stCondLst>
                            <p:childTnLst>
                              <p:par>
                                <p:cTn id="81" presetID="18" presetClass="entr" presetSubtype="9"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Left)">
                                      <p:cBhvr>
                                        <p:cTn id="83" dur="500"/>
                                        <p:tgtEl>
                                          <p:spTgt spid="29"/>
                                        </p:tgtEl>
                                      </p:cBhvr>
                                    </p:animEffect>
                                  </p:childTnLst>
                                </p:cTn>
                              </p:par>
                            </p:childTnLst>
                          </p:cTn>
                        </p:par>
                        <p:par>
                          <p:cTn id="84" fill="hold">
                            <p:stCondLst>
                              <p:cond delay="6500"/>
                            </p:stCondLst>
                            <p:childTnLst>
                              <p:par>
                                <p:cTn id="85" presetID="2" presetClass="entr" presetSubtype="4"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32" presetClass="emph" presetSubtype="0" fill="hold" grpId="1" nodeType="afterEffect">
                                  <p:stCondLst>
                                    <p:cond delay="0"/>
                                  </p:stCondLst>
                                  <p:childTnLst>
                                    <p:animRot by="120000">
                                      <p:cBhvr>
                                        <p:cTn id="91" dur="50" fill="hold">
                                          <p:stCondLst>
                                            <p:cond delay="0"/>
                                          </p:stCondLst>
                                        </p:cTn>
                                        <p:tgtEl>
                                          <p:spTgt spid="30"/>
                                        </p:tgtEl>
                                        <p:attrNameLst>
                                          <p:attrName>r</p:attrName>
                                        </p:attrNameLst>
                                      </p:cBhvr>
                                    </p:animRot>
                                    <p:animRot by="-240000">
                                      <p:cBhvr>
                                        <p:cTn id="92" dur="100" fill="hold">
                                          <p:stCondLst>
                                            <p:cond delay="100"/>
                                          </p:stCondLst>
                                        </p:cTn>
                                        <p:tgtEl>
                                          <p:spTgt spid="30"/>
                                        </p:tgtEl>
                                        <p:attrNameLst>
                                          <p:attrName>r</p:attrName>
                                        </p:attrNameLst>
                                      </p:cBhvr>
                                    </p:animRot>
                                    <p:animRot by="240000">
                                      <p:cBhvr>
                                        <p:cTn id="93" dur="100" fill="hold">
                                          <p:stCondLst>
                                            <p:cond delay="200"/>
                                          </p:stCondLst>
                                        </p:cTn>
                                        <p:tgtEl>
                                          <p:spTgt spid="30"/>
                                        </p:tgtEl>
                                        <p:attrNameLst>
                                          <p:attrName>r</p:attrName>
                                        </p:attrNameLst>
                                      </p:cBhvr>
                                    </p:animRot>
                                    <p:animRot by="-240000">
                                      <p:cBhvr>
                                        <p:cTn id="94" dur="100" fill="hold">
                                          <p:stCondLst>
                                            <p:cond delay="300"/>
                                          </p:stCondLst>
                                        </p:cTn>
                                        <p:tgtEl>
                                          <p:spTgt spid="30"/>
                                        </p:tgtEl>
                                        <p:attrNameLst>
                                          <p:attrName>r</p:attrName>
                                        </p:attrNameLst>
                                      </p:cBhvr>
                                    </p:animRot>
                                    <p:animRot by="120000">
                                      <p:cBhvr>
                                        <p:cTn id="95" dur="100" fill="hold">
                                          <p:stCondLst>
                                            <p:cond delay="400"/>
                                          </p:stCondLst>
                                        </p:cTn>
                                        <p:tgtEl>
                                          <p:spTgt spid="30"/>
                                        </p:tgtEl>
                                        <p:attrNameLst>
                                          <p:attrName>r</p:attrName>
                                        </p:attrNameLst>
                                      </p:cBhvr>
                                    </p:animRot>
                                  </p:childTnLst>
                                </p:cTn>
                              </p:par>
                            </p:childTnLst>
                          </p:cTn>
                        </p:par>
                        <p:par>
                          <p:cTn id="96" fill="hold">
                            <p:stCondLst>
                              <p:cond delay="7500"/>
                            </p:stCondLst>
                            <p:childTnLst>
                              <p:par>
                                <p:cTn id="97" presetID="18" presetClass="entr" presetSubtype="9"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500"/>
                                        <p:tgtEl>
                                          <p:spTgt spid="31"/>
                                        </p:tgtEl>
                                      </p:cBhvr>
                                    </p:animEffect>
                                  </p:childTnLst>
                                </p:cTn>
                              </p:par>
                            </p:childTnLst>
                          </p:cTn>
                        </p:par>
                        <p:par>
                          <p:cTn id="100" fill="hold">
                            <p:stCondLst>
                              <p:cond delay="8000"/>
                            </p:stCondLst>
                            <p:childTnLst>
                              <p:par>
                                <p:cTn id="101" presetID="2" presetClass="exit" presetSubtype="2" fill="hold" grpId="1" nodeType="afterEffect">
                                  <p:stCondLst>
                                    <p:cond delay="0"/>
                                  </p:stCondLst>
                                  <p:childTnLst>
                                    <p:anim calcmode="lin" valueType="num">
                                      <p:cBhvr additive="base">
                                        <p:cTn id="102" dur="500"/>
                                        <p:tgtEl>
                                          <p:spTgt spid="3"/>
                                        </p:tgtEl>
                                        <p:attrNameLst>
                                          <p:attrName>ppt_x</p:attrName>
                                        </p:attrNameLst>
                                      </p:cBhvr>
                                      <p:tavLst>
                                        <p:tav tm="0">
                                          <p:val>
                                            <p:strVal val="ppt_x"/>
                                          </p:val>
                                        </p:tav>
                                        <p:tav tm="100000">
                                          <p:val>
                                            <p:strVal val="1+ppt_w/2"/>
                                          </p:val>
                                        </p:tav>
                                      </p:tavLst>
                                    </p:anim>
                                    <p:anim calcmode="lin" valueType="num">
                                      <p:cBhvr additive="base">
                                        <p:cTn id="103" dur="500"/>
                                        <p:tgtEl>
                                          <p:spTgt spid="3"/>
                                        </p:tgtEl>
                                        <p:attrNameLst>
                                          <p:attrName>ppt_y</p:attrName>
                                        </p:attrNameLst>
                                      </p:cBhvr>
                                      <p:tavLst>
                                        <p:tav tm="0">
                                          <p:val>
                                            <p:strVal val="ppt_y"/>
                                          </p:val>
                                        </p:tav>
                                        <p:tav tm="100000">
                                          <p:val>
                                            <p:strVal val="ppt_y"/>
                                          </p:val>
                                        </p:tav>
                                      </p:tavLst>
                                    </p:anim>
                                    <p:set>
                                      <p:cBhvr>
                                        <p:cTn id="104" dur="1" fill="hold">
                                          <p:stCondLst>
                                            <p:cond delay="499"/>
                                          </p:stCondLst>
                                        </p:cTn>
                                        <p:tgtEl>
                                          <p:spTgt spid="3"/>
                                        </p:tgtEl>
                                        <p:attrNameLst>
                                          <p:attrName>style.visibility</p:attrName>
                                        </p:attrNameLst>
                                      </p:cBhvr>
                                      <p:to>
                                        <p:strVal val="hidden"/>
                                      </p:to>
                                    </p:set>
                                  </p:childTnLst>
                                </p:cTn>
                              </p:par>
                            </p:childTnLst>
                          </p:cTn>
                        </p:par>
                        <p:par>
                          <p:cTn id="105" fill="hold">
                            <p:stCondLst>
                              <p:cond delay="8500"/>
                            </p:stCondLst>
                            <p:childTnLst>
                              <p:par>
                                <p:cTn id="106" presetID="52" presetClass="exit" presetSubtype="0" fill="hold" nodeType="afterEffect">
                                  <p:stCondLst>
                                    <p:cond delay="0"/>
                                  </p:stCondLst>
                                  <p:childTnLst>
                                    <p:animScale>
                                      <p:cBhvr>
                                        <p:cTn id="107"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19"/>
                                        </p:tgtEl>
                                        <p:attrNameLst>
                                          <p:attrName>ppt_x</p:attrName>
                                          <p:attrName>ppt_y</p:attrName>
                                        </p:attrNameLst>
                                      </p:cBhvr>
                                    </p:animMotion>
                                    <p:animEffect transition="out" filter="fade">
                                      <p:cBhvr>
                                        <p:cTn id="109" dur="1000"/>
                                        <p:tgtEl>
                                          <p:spTgt spid="19"/>
                                        </p:tgtEl>
                                      </p:cBhvr>
                                    </p:animEffect>
                                    <p:set>
                                      <p:cBhvr>
                                        <p:cTn id="110" dur="1" fill="hold">
                                          <p:stCondLst>
                                            <p:cond delay="999"/>
                                          </p:stCondLst>
                                        </p:cTn>
                                        <p:tgtEl>
                                          <p:spTgt spid="19"/>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4"/>
                                        </p:tgtEl>
                                        <p:attrNameLst>
                                          <p:attrName>ppt_x</p:attrName>
                                          <p:attrName>ppt_y</p:attrName>
                                        </p:attrNameLst>
                                      </p:cBhvr>
                                    </p:animMotion>
                                    <p:animEffect transition="out" filter="fade">
                                      <p:cBhvr>
                                        <p:cTn id="114" dur="1000"/>
                                        <p:tgtEl>
                                          <p:spTgt spid="4"/>
                                        </p:tgtEl>
                                      </p:cBhvr>
                                    </p:animEffect>
                                    <p:set>
                                      <p:cBhvr>
                                        <p:cTn id="115" dur="1" fill="hold">
                                          <p:stCondLst>
                                            <p:cond delay="999"/>
                                          </p:stCondLst>
                                        </p:cTn>
                                        <p:tgtEl>
                                          <p:spTgt spid="4"/>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9"/>
                                        </p:tgtEl>
                                        <p:attrNameLst>
                                          <p:attrName>ppt_x</p:attrName>
                                          <p:attrName>ppt_y</p:attrName>
                                        </p:attrNameLst>
                                      </p:cBhvr>
                                    </p:animMotion>
                                    <p:animEffect transition="out" filter="fade">
                                      <p:cBhvr>
                                        <p:cTn id="119" dur="1000"/>
                                        <p:tgtEl>
                                          <p:spTgt spid="9"/>
                                        </p:tgtEl>
                                      </p:cBhvr>
                                    </p:animEffect>
                                    <p:set>
                                      <p:cBhvr>
                                        <p:cTn id="120" dur="1" fill="hold">
                                          <p:stCondLst>
                                            <p:cond delay="999"/>
                                          </p:stCondLst>
                                        </p:cTn>
                                        <p:tgtEl>
                                          <p:spTgt spid="9"/>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4"/>
                                        </p:tgtEl>
                                        <p:attrNameLst>
                                          <p:attrName>ppt_x</p:attrName>
                                          <p:attrName>ppt_y</p:attrName>
                                        </p:attrNameLst>
                                      </p:cBhvr>
                                    </p:animMotion>
                                    <p:animEffect transition="out" filter="fade">
                                      <p:cBhvr>
                                        <p:cTn id="124" dur="1000"/>
                                        <p:tgtEl>
                                          <p:spTgt spid="14"/>
                                        </p:tgtEl>
                                      </p:cBhvr>
                                    </p:animEffect>
                                    <p:set>
                                      <p:cBhvr>
                                        <p:cTn id="125" dur="1" fill="hold">
                                          <p:stCondLst>
                                            <p:cond delay="999"/>
                                          </p:stCondLst>
                                        </p:cTn>
                                        <p:tgtEl>
                                          <p:spTgt spid="14"/>
                                        </p:tgtEl>
                                        <p:attrNameLst>
                                          <p:attrName>style.visibility</p:attrName>
                                        </p:attrNameLst>
                                      </p:cBhvr>
                                      <p:to>
                                        <p:strVal val="hidden"/>
                                      </p:to>
                                    </p:set>
                                  </p:childTnLst>
                                </p:cTn>
                              </p:par>
                            </p:childTnLst>
                          </p:cTn>
                        </p:par>
                        <p:par>
                          <p:cTn id="126" fill="hold">
                            <p:stCondLst>
                              <p:cond delay="9500"/>
                            </p:stCondLst>
                            <p:childTnLst>
                              <p:par>
                                <p:cTn id="127" presetID="2" presetClass="exit" presetSubtype="4" fill="hold" grpId="2" nodeType="afterEffect">
                                  <p:stCondLst>
                                    <p:cond delay="0"/>
                                  </p:stCondLst>
                                  <p:childTnLst>
                                    <p:anim calcmode="lin" valueType="num">
                                      <p:cBhvr additive="base">
                                        <p:cTn id="128" dur="500"/>
                                        <p:tgtEl>
                                          <p:spTgt spid="25"/>
                                        </p:tgtEl>
                                        <p:attrNameLst>
                                          <p:attrName>ppt_x</p:attrName>
                                        </p:attrNameLst>
                                      </p:cBhvr>
                                      <p:tavLst>
                                        <p:tav tm="0">
                                          <p:val>
                                            <p:strVal val="ppt_x"/>
                                          </p:val>
                                        </p:tav>
                                        <p:tav tm="100000">
                                          <p:val>
                                            <p:strVal val="ppt_x"/>
                                          </p:val>
                                        </p:tav>
                                      </p:tavLst>
                                    </p:anim>
                                    <p:anim calcmode="lin" valueType="num">
                                      <p:cBhvr additive="base">
                                        <p:cTn id="129" dur="500"/>
                                        <p:tgtEl>
                                          <p:spTgt spid="25"/>
                                        </p:tgtEl>
                                        <p:attrNameLst>
                                          <p:attrName>ppt_y</p:attrName>
                                        </p:attrNameLst>
                                      </p:cBhvr>
                                      <p:tavLst>
                                        <p:tav tm="0">
                                          <p:val>
                                            <p:strVal val="ppt_y"/>
                                          </p:val>
                                        </p:tav>
                                        <p:tav tm="100000">
                                          <p:val>
                                            <p:strVal val="1+ppt_h/2"/>
                                          </p:val>
                                        </p:tav>
                                      </p:tavLst>
                                    </p:anim>
                                    <p:set>
                                      <p:cBhvr>
                                        <p:cTn id="130" dur="1" fill="hold">
                                          <p:stCondLst>
                                            <p:cond delay="499"/>
                                          </p:stCondLst>
                                        </p:cTn>
                                        <p:tgtEl>
                                          <p:spTgt spid="25"/>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27"/>
                                        </p:tgtEl>
                                        <p:attrNameLst>
                                          <p:attrName>ppt_x</p:attrName>
                                        </p:attrNameLst>
                                      </p:cBhvr>
                                      <p:tavLst>
                                        <p:tav tm="0">
                                          <p:val>
                                            <p:strVal val="ppt_x"/>
                                          </p:val>
                                        </p:tav>
                                        <p:tav tm="100000">
                                          <p:val>
                                            <p:strVal val="ppt_x"/>
                                          </p:val>
                                        </p:tav>
                                      </p:tavLst>
                                    </p:anim>
                                    <p:anim calcmode="lin" valueType="num">
                                      <p:cBhvr additive="base">
                                        <p:cTn id="133" dur="500"/>
                                        <p:tgtEl>
                                          <p:spTgt spid="27"/>
                                        </p:tgtEl>
                                        <p:attrNameLst>
                                          <p:attrName>ppt_y</p:attrName>
                                        </p:attrNameLst>
                                      </p:cBhvr>
                                      <p:tavLst>
                                        <p:tav tm="0">
                                          <p:val>
                                            <p:strVal val="ppt_y"/>
                                          </p:val>
                                        </p:tav>
                                        <p:tav tm="100000">
                                          <p:val>
                                            <p:strVal val="1+ppt_h/2"/>
                                          </p:val>
                                        </p:tav>
                                      </p:tavLst>
                                    </p:anim>
                                    <p:set>
                                      <p:cBhvr>
                                        <p:cTn id="134" dur="1" fill="hold">
                                          <p:stCondLst>
                                            <p:cond delay="499"/>
                                          </p:stCondLst>
                                        </p:cTn>
                                        <p:tgtEl>
                                          <p:spTgt spid="27"/>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28"/>
                                        </p:tgtEl>
                                        <p:attrNameLst>
                                          <p:attrName>ppt_x</p:attrName>
                                        </p:attrNameLst>
                                      </p:cBhvr>
                                      <p:tavLst>
                                        <p:tav tm="0">
                                          <p:val>
                                            <p:strVal val="ppt_x"/>
                                          </p:val>
                                        </p:tav>
                                        <p:tav tm="100000">
                                          <p:val>
                                            <p:strVal val="ppt_x"/>
                                          </p:val>
                                        </p:tav>
                                      </p:tavLst>
                                    </p:anim>
                                    <p:anim calcmode="lin" valueType="num">
                                      <p:cBhvr additive="base">
                                        <p:cTn id="137" dur="500"/>
                                        <p:tgtEl>
                                          <p:spTgt spid="28"/>
                                        </p:tgtEl>
                                        <p:attrNameLst>
                                          <p:attrName>ppt_y</p:attrName>
                                        </p:attrNameLst>
                                      </p:cBhvr>
                                      <p:tavLst>
                                        <p:tav tm="0">
                                          <p:val>
                                            <p:strVal val="ppt_y"/>
                                          </p:val>
                                        </p:tav>
                                        <p:tav tm="100000">
                                          <p:val>
                                            <p:strVal val="1+ppt_h/2"/>
                                          </p:val>
                                        </p:tav>
                                      </p:tavLst>
                                    </p:anim>
                                    <p:set>
                                      <p:cBhvr>
                                        <p:cTn id="138" dur="1" fill="hold">
                                          <p:stCondLst>
                                            <p:cond delay="499"/>
                                          </p:stCondLst>
                                        </p:cTn>
                                        <p:tgtEl>
                                          <p:spTgt spid="28"/>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29"/>
                                        </p:tgtEl>
                                        <p:attrNameLst>
                                          <p:attrName>ppt_x</p:attrName>
                                        </p:attrNameLst>
                                      </p:cBhvr>
                                      <p:tavLst>
                                        <p:tav tm="0">
                                          <p:val>
                                            <p:strVal val="ppt_x"/>
                                          </p:val>
                                        </p:tav>
                                        <p:tav tm="100000">
                                          <p:val>
                                            <p:strVal val="ppt_x"/>
                                          </p:val>
                                        </p:tav>
                                      </p:tavLst>
                                    </p:anim>
                                    <p:anim calcmode="lin" valueType="num">
                                      <p:cBhvr additive="base">
                                        <p:cTn id="141" dur="500"/>
                                        <p:tgtEl>
                                          <p:spTgt spid="29"/>
                                        </p:tgtEl>
                                        <p:attrNameLst>
                                          <p:attrName>ppt_y</p:attrName>
                                        </p:attrNameLst>
                                      </p:cBhvr>
                                      <p:tavLst>
                                        <p:tav tm="0">
                                          <p:val>
                                            <p:strVal val="ppt_y"/>
                                          </p:val>
                                        </p:tav>
                                        <p:tav tm="100000">
                                          <p:val>
                                            <p:strVal val="1+ppt_h/2"/>
                                          </p:val>
                                        </p:tav>
                                      </p:tavLst>
                                    </p:anim>
                                    <p:set>
                                      <p:cBhvr>
                                        <p:cTn id="142" dur="1" fill="hold">
                                          <p:stCondLst>
                                            <p:cond delay="499"/>
                                          </p:stCondLst>
                                        </p:cTn>
                                        <p:tgtEl>
                                          <p:spTgt spid="29"/>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24"/>
                                        </p:tgtEl>
                                        <p:attrNameLst>
                                          <p:attrName>ppt_x</p:attrName>
                                        </p:attrNameLst>
                                      </p:cBhvr>
                                      <p:tavLst>
                                        <p:tav tm="0">
                                          <p:val>
                                            <p:strVal val="ppt_x"/>
                                          </p:val>
                                        </p:tav>
                                        <p:tav tm="100000">
                                          <p:val>
                                            <p:strVal val="ppt_x"/>
                                          </p:val>
                                        </p:tav>
                                      </p:tavLst>
                                    </p:anim>
                                    <p:anim calcmode="lin" valueType="num">
                                      <p:cBhvr additive="base">
                                        <p:cTn id="145" dur="500"/>
                                        <p:tgtEl>
                                          <p:spTgt spid="24"/>
                                        </p:tgtEl>
                                        <p:attrNameLst>
                                          <p:attrName>ppt_y</p:attrName>
                                        </p:attrNameLst>
                                      </p:cBhvr>
                                      <p:tavLst>
                                        <p:tav tm="0">
                                          <p:val>
                                            <p:strVal val="ppt_y"/>
                                          </p:val>
                                        </p:tav>
                                        <p:tav tm="100000">
                                          <p:val>
                                            <p:strVal val="0-ppt_h/2"/>
                                          </p:val>
                                        </p:tav>
                                      </p:tavLst>
                                    </p:anim>
                                    <p:set>
                                      <p:cBhvr>
                                        <p:cTn id="146" dur="1" fill="hold">
                                          <p:stCondLst>
                                            <p:cond delay="499"/>
                                          </p:stCondLst>
                                        </p:cTn>
                                        <p:tgtEl>
                                          <p:spTgt spid="24"/>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26"/>
                                        </p:tgtEl>
                                        <p:attrNameLst>
                                          <p:attrName>ppt_x</p:attrName>
                                        </p:attrNameLst>
                                      </p:cBhvr>
                                      <p:tavLst>
                                        <p:tav tm="0">
                                          <p:val>
                                            <p:strVal val="ppt_x"/>
                                          </p:val>
                                        </p:tav>
                                        <p:tav tm="100000">
                                          <p:val>
                                            <p:strVal val="ppt_x"/>
                                          </p:val>
                                        </p:tav>
                                      </p:tavLst>
                                    </p:anim>
                                    <p:anim calcmode="lin" valueType="num">
                                      <p:cBhvr additive="base">
                                        <p:cTn id="149" dur="500"/>
                                        <p:tgtEl>
                                          <p:spTgt spid="26"/>
                                        </p:tgtEl>
                                        <p:attrNameLst>
                                          <p:attrName>ppt_y</p:attrName>
                                        </p:attrNameLst>
                                      </p:cBhvr>
                                      <p:tavLst>
                                        <p:tav tm="0">
                                          <p:val>
                                            <p:strVal val="ppt_y"/>
                                          </p:val>
                                        </p:tav>
                                        <p:tav tm="100000">
                                          <p:val>
                                            <p:strVal val="0-ppt_h/2"/>
                                          </p:val>
                                        </p:tav>
                                      </p:tavLst>
                                    </p:anim>
                                    <p:set>
                                      <p:cBhvr>
                                        <p:cTn id="150" dur="1" fill="hold">
                                          <p:stCondLst>
                                            <p:cond delay="499"/>
                                          </p:stCondLst>
                                        </p:cTn>
                                        <p:tgtEl>
                                          <p:spTgt spid="26"/>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30"/>
                                        </p:tgtEl>
                                        <p:attrNameLst>
                                          <p:attrName>ppt_x</p:attrName>
                                        </p:attrNameLst>
                                      </p:cBhvr>
                                      <p:tavLst>
                                        <p:tav tm="0">
                                          <p:val>
                                            <p:strVal val="ppt_x"/>
                                          </p:val>
                                        </p:tav>
                                        <p:tav tm="100000">
                                          <p:val>
                                            <p:strVal val="ppt_x"/>
                                          </p:val>
                                        </p:tav>
                                      </p:tavLst>
                                    </p:anim>
                                    <p:anim calcmode="lin" valueType="num">
                                      <p:cBhvr additive="base">
                                        <p:cTn id="153" dur="500"/>
                                        <p:tgtEl>
                                          <p:spTgt spid="30"/>
                                        </p:tgtEl>
                                        <p:attrNameLst>
                                          <p:attrName>ppt_y</p:attrName>
                                        </p:attrNameLst>
                                      </p:cBhvr>
                                      <p:tavLst>
                                        <p:tav tm="0">
                                          <p:val>
                                            <p:strVal val="ppt_y"/>
                                          </p:val>
                                        </p:tav>
                                        <p:tav tm="100000">
                                          <p:val>
                                            <p:strVal val="0-ppt_h/2"/>
                                          </p:val>
                                        </p:tav>
                                      </p:tavLst>
                                    </p:anim>
                                    <p:set>
                                      <p:cBhvr>
                                        <p:cTn id="154" dur="1" fill="hold">
                                          <p:stCondLst>
                                            <p:cond delay="499"/>
                                          </p:stCondLst>
                                        </p:cTn>
                                        <p:tgtEl>
                                          <p:spTgt spid="30"/>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31"/>
                                        </p:tgtEl>
                                        <p:attrNameLst>
                                          <p:attrName>ppt_x</p:attrName>
                                        </p:attrNameLst>
                                      </p:cBhvr>
                                      <p:tavLst>
                                        <p:tav tm="0">
                                          <p:val>
                                            <p:strVal val="ppt_x"/>
                                          </p:val>
                                        </p:tav>
                                        <p:tav tm="100000">
                                          <p:val>
                                            <p:strVal val="ppt_x"/>
                                          </p:val>
                                        </p:tav>
                                      </p:tavLst>
                                    </p:anim>
                                    <p:anim calcmode="lin" valueType="num">
                                      <p:cBhvr additive="base">
                                        <p:cTn id="157" dur="500"/>
                                        <p:tgtEl>
                                          <p:spTgt spid="31"/>
                                        </p:tgtEl>
                                        <p:attrNameLst>
                                          <p:attrName>ppt_y</p:attrName>
                                        </p:attrNameLst>
                                      </p:cBhvr>
                                      <p:tavLst>
                                        <p:tav tm="0">
                                          <p:val>
                                            <p:strVal val="ppt_y"/>
                                          </p:val>
                                        </p:tav>
                                        <p:tav tm="100000">
                                          <p:val>
                                            <p:strVal val="0-ppt_h/2"/>
                                          </p:val>
                                        </p:tav>
                                      </p:tavLst>
                                    </p:anim>
                                    <p:set>
                                      <p:cBhvr>
                                        <p:cTn id="15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24" grpId="0" animBg="1"/>
      <p:bldP spid="24" grpId="1" animBg="1"/>
      <p:bldP spid="24" grpId="2" animBg="1"/>
      <p:bldP spid="25" grpId="0" animBg="1"/>
      <p:bldP spid="25" grpId="1" animBg="1"/>
      <p:bldP spid="25" grpId="2" animBg="1"/>
      <p:bldP spid="26" grpId="0"/>
      <p:bldP spid="26" grpId="1"/>
      <p:bldP spid="27" grpId="0"/>
      <p:bldP spid="27" grpId="1"/>
      <p:bldP spid="28" grpId="0" animBg="1"/>
      <p:bldP spid="28" grpId="1" animBg="1"/>
      <p:bldP spid="28" grpId="2" animBg="1"/>
      <p:bldP spid="29" grpId="0"/>
      <p:bldP spid="29" grpId="1"/>
      <p:bldP spid="30" grpId="0" animBg="1"/>
      <p:bldP spid="30" grpId="1" animBg="1"/>
      <p:bldP spid="30" grpId="2" animBg="1"/>
      <p:bldP spid="31" grpId="0"/>
      <p:bldP spid="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387725" y="1707654"/>
            <a:ext cx="1177925" cy="1106487"/>
            <a:chOff x="3387725" y="1707654"/>
            <a:chExt cx="1177925" cy="1106487"/>
          </a:xfrm>
        </p:grpSpPr>
        <p:sp>
          <p:nvSpPr>
            <p:cNvPr id="3" name="对角圆角矩形 2"/>
            <p:cNvSpPr/>
            <p:nvPr/>
          </p:nvSpPr>
          <p:spPr>
            <a:xfrm flipH="1">
              <a:off x="3387725" y="1707654"/>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 name="对角圆角矩形 3"/>
            <p:cNvSpPr/>
            <p:nvPr/>
          </p:nvSpPr>
          <p:spPr>
            <a:xfrm flipH="1">
              <a:off x="3517900" y="1766391"/>
              <a:ext cx="1047750" cy="1047750"/>
            </a:xfrm>
            <a:prstGeom prst="round2DiagRect">
              <a:avLst>
                <a:gd name="adj1" fmla="val 31271"/>
                <a:gd name="adj2" fmla="val 0"/>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grpSp>
        <p:nvGrpSpPr>
          <p:cNvPr id="16" name="组合 15"/>
          <p:cNvGrpSpPr/>
          <p:nvPr/>
        </p:nvGrpSpPr>
        <p:grpSpPr>
          <a:xfrm>
            <a:off x="4638675" y="1707654"/>
            <a:ext cx="1176338" cy="1106487"/>
            <a:chOff x="4638675" y="1707654"/>
            <a:chExt cx="1176338" cy="1106487"/>
          </a:xfrm>
        </p:grpSpPr>
        <p:sp>
          <p:nvSpPr>
            <p:cNvPr id="5" name="对角圆角矩形 4"/>
            <p:cNvSpPr/>
            <p:nvPr/>
          </p:nvSpPr>
          <p:spPr>
            <a:xfrm>
              <a:off x="4767263" y="1707654"/>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对角圆角矩形 5"/>
            <p:cNvSpPr/>
            <p:nvPr/>
          </p:nvSpPr>
          <p:spPr>
            <a:xfrm>
              <a:off x="4638675" y="1766391"/>
              <a:ext cx="1047750" cy="1047750"/>
            </a:xfrm>
            <a:prstGeom prst="round2DiagRect">
              <a:avLst>
                <a:gd name="adj1" fmla="val 31271"/>
                <a:gd name="adj2" fmla="val 0"/>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grpSp>
        <p:nvGrpSpPr>
          <p:cNvPr id="18" name="组合 17"/>
          <p:cNvGrpSpPr/>
          <p:nvPr/>
        </p:nvGrpSpPr>
        <p:grpSpPr>
          <a:xfrm>
            <a:off x="4638675" y="2888754"/>
            <a:ext cx="1176338" cy="1106487"/>
            <a:chOff x="4638675" y="2888754"/>
            <a:chExt cx="1176338" cy="1106487"/>
          </a:xfrm>
        </p:grpSpPr>
        <p:sp>
          <p:nvSpPr>
            <p:cNvPr id="8" name="对角圆角矩形 7"/>
            <p:cNvSpPr/>
            <p:nvPr/>
          </p:nvSpPr>
          <p:spPr>
            <a:xfrm flipV="1">
              <a:off x="4767263" y="294749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9" name="任意多边形 8"/>
            <p:cNvSpPr/>
            <p:nvPr/>
          </p:nvSpPr>
          <p:spPr>
            <a:xfrm>
              <a:off x="4638675" y="2888754"/>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grpSp>
        <p:nvGrpSpPr>
          <p:cNvPr id="17" name="组合 16"/>
          <p:cNvGrpSpPr/>
          <p:nvPr/>
        </p:nvGrpSpPr>
        <p:grpSpPr>
          <a:xfrm>
            <a:off x="3387725" y="2888754"/>
            <a:ext cx="1177925" cy="1106487"/>
            <a:chOff x="3387725" y="2888754"/>
            <a:chExt cx="1177925" cy="1106487"/>
          </a:xfrm>
        </p:grpSpPr>
        <p:sp>
          <p:nvSpPr>
            <p:cNvPr id="7" name="对角圆角矩形 6"/>
            <p:cNvSpPr/>
            <p:nvPr/>
          </p:nvSpPr>
          <p:spPr>
            <a:xfrm flipH="1" flipV="1">
              <a:off x="3387725" y="294749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0" name="任意多边形 9"/>
            <p:cNvSpPr/>
            <p:nvPr/>
          </p:nvSpPr>
          <p:spPr>
            <a:xfrm>
              <a:off x="3517900" y="2888754"/>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11" name="文本框 112"/>
          <p:cNvSpPr txBox="1"/>
          <p:nvPr/>
        </p:nvSpPr>
        <p:spPr>
          <a:xfrm>
            <a:off x="5815013" y="1707654"/>
            <a:ext cx="2011362" cy="931862"/>
          </a:xfrm>
          <a:prstGeom prst="rect">
            <a:avLst/>
          </a:prstGeom>
          <a:noFill/>
        </p:spPr>
        <p:txBody>
          <a:bodyPr>
            <a:spAutoFit/>
          </a:bodyPr>
          <a:lstStyle/>
          <a:p>
            <a:pPr algn="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12" name="文本框 113"/>
          <p:cNvSpPr txBox="1"/>
          <p:nvPr/>
        </p:nvSpPr>
        <p:spPr>
          <a:xfrm>
            <a:off x="5815013" y="3003054"/>
            <a:ext cx="2011362" cy="933450"/>
          </a:xfrm>
          <a:prstGeom prst="rect">
            <a:avLst/>
          </a:prstGeom>
          <a:noFill/>
        </p:spPr>
        <p:txBody>
          <a:bodyPr>
            <a:spAutoFit/>
          </a:bodyPr>
          <a:lstStyle/>
          <a:p>
            <a:pPr algn="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13" name="文本框 114"/>
          <p:cNvSpPr txBox="1"/>
          <p:nvPr/>
        </p:nvSpPr>
        <p:spPr>
          <a:xfrm>
            <a:off x="1366838" y="1707654"/>
            <a:ext cx="2009775" cy="931862"/>
          </a:xfrm>
          <a:prstGeom prst="rect">
            <a:avLst/>
          </a:prstGeom>
          <a:noFill/>
        </p:spPr>
        <p:txBody>
          <a:bodyPr>
            <a:spAutoFit/>
          </a:bodyPr>
          <a:lstStyle/>
          <a:p>
            <a:pP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14" name="文本框 115"/>
          <p:cNvSpPr txBox="1"/>
          <p:nvPr/>
        </p:nvSpPr>
        <p:spPr>
          <a:xfrm>
            <a:off x="1366838" y="3003054"/>
            <a:ext cx="2009775" cy="933450"/>
          </a:xfrm>
          <a:prstGeom prst="rect">
            <a:avLst/>
          </a:prstGeom>
          <a:noFill/>
        </p:spPr>
        <p:txBody>
          <a:bodyPr>
            <a:spAutoFit/>
          </a:bodyPr>
          <a:lstStyle/>
          <a:p>
            <a:pP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3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7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387073" y="1381307"/>
            <a:ext cx="158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r>
              <a:rPr lang="zh-CN" altLang="en-US" sz="2800" b="1" dirty="0" smtClean="0">
                <a:solidFill>
                  <a:srgbClr val="8E544A"/>
                </a:solidFill>
                <a:latin typeface="微软雅黑" panose="020B0503020204020204" pitchFamily="34" charset="-122"/>
                <a:ea typeface="微软雅黑" panose="020B0503020204020204" pitchFamily="34" charset="-122"/>
              </a:rPr>
              <a:t>目   录</a:t>
            </a:r>
            <a:endParaRPr lang="zh-CN" altLang="en-US" sz="2800" b="1" dirty="0">
              <a:solidFill>
                <a:srgbClr val="8E544A"/>
              </a:solidFill>
              <a:latin typeface="微软雅黑" panose="020B0503020204020204" pitchFamily="34" charset="-122"/>
              <a:ea typeface="微软雅黑" panose="020B0503020204020204" pitchFamily="34" charset="-122"/>
            </a:endParaRPr>
          </a:p>
        </p:txBody>
      </p:sp>
      <p:sp>
        <p:nvSpPr>
          <p:cNvPr id="3" name="TextBox 6"/>
          <p:cNvSpPr txBox="1">
            <a:spLocks noChangeArrowheads="1"/>
          </p:cNvSpPr>
          <p:nvPr/>
        </p:nvSpPr>
        <p:spPr bwMode="auto">
          <a:xfrm>
            <a:off x="3546198" y="762000"/>
            <a:ext cx="395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spcBef>
                <a:spcPct val="0"/>
              </a:spcBef>
              <a:buFontTx/>
              <a:buNone/>
            </a:pPr>
            <a:r>
              <a:rPr lang="zh-CN" altLang="en-US" sz="1200" dirty="0">
                <a:latin typeface="幼圆" panose="02010509060101010101" pitchFamily="49" charset="-122"/>
                <a:ea typeface="幼圆" panose="02010509060101010101" pitchFamily="49" charset="-122"/>
              </a:rPr>
              <a:t>请在此处输入您的文本请在此处输入您的文本请在此处输入您的文本</a:t>
            </a:r>
            <a:endParaRPr lang="zh-CN" altLang="en-US" sz="1200" dirty="0">
              <a:latin typeface="幼圆" panose="02010509060101010101" pitchFamily="49" charset="-122"/>
              <a:ea typeface="幼圆" panose="02010509060101010101" pitchFamily="49" charset="-122"/>
            </a:endParaRPr>
          </a:p>
        </p:txBody>
      </p:sp>
      <p:sp>
        <p:nvSpPr>
          <p:cNvPr id="8" name="TextBox 6"/>
          <p:cNvSpPr txBox="1">
            <a:spLocks noChangeArrowheads="1"/>
          </p:cNvSpPr>
          <p:nvPr/>
        </p:nvSpPr>
        <p:spPr bwMode="auto">
          <a:xfrm>
            <a:off x="3546198" y="1944687"/>
            <a:ext cx="395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spcBef>
                <a:spcPct val="0"/>
              </a:spcBef>
              <a:buFontTx/>
              <a:buNone/>
            </a:pPr>
            <a:r>
              <a:rPr lang="zh-CN" altLang="en-US" sz="1200">
                <a:latin typeface="幼圆" panose="02010509060101010101" pitchFamily="49" charset="-122"/>
                <a:ea typeface="幼圆" panose="02010509060101010101" pitchFamily="49" charset="-122"/>
              </a:rPr>
              <a:t>请在此处输入您的文本请在此处输入您的文本请在此处输入您的文本</a:t>
            </a:r>
            <a:endParaRPr lang="zh-CN" altLang="en-US" sz="1200">
              <a:latin typeface="幼圆" panose="02010509060101010101" pitchFamily="49" charset="-122"/>
              <a:ea typeface="幼圆" panose="02010509060101010101" pitchFamily="49" charset="-122"/>
            </a:endParaRPr>
          </a:p>
        </p:txBody>
      </p:sp>
      <p:sp>
        <p:nvSpPr>
          <p:cNvPr id="11" name="TextBox 6"/>
          <p:cNvSpPr txBox="1">
            <a:spLocks noChangeArrowheads="1"/>
          </p:cNvSpPr>
          <p:nvPr/>
        </p:nvSpPr>
        <p:spPr bwMode="auto">
          <a:xfrm>
            <a:off x="3546198" y="3100387"/>
            <a:ext cx="395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spcBef>
                <a:spcPct val="0"/>
              </a:spcBef>
              <a:buFontTx/>
              <a:buNone/>
            </a:pPr>
            <a:r>
              <a:rPr lang="zh-CN" altLang="en-US" sz="1200">
                <a:latin typeface="幼圆" panose="02010509060101010101" pitchFamily="49" charset="-122"/>
                <a:ea typeface="幼圆" panose="02010509060101010101" pitchFamily="49" charset="-122"/>
              </a:rPr>
              <a:t>请在此处输入您的文本请在此处输入您的文本请在此处输入您的文本</a:t>
            </a:r>
            <a:endParaRPr lang="zh-CN" altLang="en-US" sz="1200">
              <a:latin typeface="幼圆" panose="02010509060101010101" pitchFamily="49" charset="-122"/>
              <a:ea typeface="幼圆" panose="02010509060101010101" pitchFamily="49" charset="-122"/>
            </a:endParaRPr>
          </a:p>
        </p:txBody>
      </p:sp>
      <p:sp>
        <p:nvSpPr>
          <p:cNvPr id="14" name="TextBox 6"/>
          <p:cNvSpPr txBox="1">
            <a:spLocks noChangeArrowheads="1"/>
          </p:cNvSpPr>
          <p:nvPr/>
        </p:nvSpPr>
        <p:spPr bwMode="auto">
          <a:xfrm>
            <a:off x="3546198" y="4283075"/>
            <a:ext cx="395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spcBef>
                <a:spcPct val="0"/>
              </a:spcBef>
              <a:buFontTx/>
              <a:buNone/>
            </a:pPr>
            <a:r>
              <a:rPr lang="zh-CN" altLang="en-US" sz="1200">
                <a:latin typeface="幼圆" panose="02010509060101010101" pitchFamily="49" charset="-122"/>
                <a:ea typeface="幼圆" panose="02010509060101010101" pitchFamily="49" charset="-122"/>
              </a:rPr>
              <a:t>请在此处输入您的文本请在此处输入您的文本请在此处输入您的文本</a:t>
            </a:r>
            <a:endParaRPr lang="zh-CN" altLang="en-US" sz="1200">
              <a:latin typeface="幼圆" panose="02010509060101010101" pitchFamily="49" charset="-122"/>
              <a:ea typeface="幼圆" panose="02010509060101010101" pitchFamily="49" charset="-122"/>
            </a:endParaRPr>
          </a:p>
        </p:txBody>
      </p:sp>
      <p:grpSp>
        <p:nvGrpSpPr>
          <p:cNvPr id="19" name="组合 18"/>
          <p:cNvGrpSpPr/>
          <p:nvPr/>
        </p:nvGrpSpPr>
        <p:grpSpPr>
          <a:xfrm>
            <a:off x="1970247" y="393451"/>
            <a:ext cx="2129560" cy="990849"/>
            <a:chOff x="1970247" y="393451"/>
            <a:chExt cx="2129560" cy="990849"/>
          </a:xfrm>
        </p:grpSpPr>
        <p:sp>
          <p:nvSpPr>
            <p:cNvPr id="4" name="椭圆 4"/>
            <p:cNvSpPr/>
            <p:nvPr/>
          </p:nvSpPr>
          <p:spPr>
            <a:xfrm>
              <a:off x="2679423" y="411162"/>
              <a:ext cx="728662" cy="973138"/>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solidFill>
              <a:srgbClr val="CE9E9D"/>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sp>
          <p:nvSpPr>
            <p:cNvPr id="5" name="椭圆 4"/>
            <p:cNvSpPr/>
            <p:nvPr/>
          </p:nvSpPr>
          <p:spPr>
            <a:xfrm>
              <a:off x="2769910" y="747712"/>
              <a:ext cx="546100" cy="546100"/>
            </a:xfrm>
            <a:prstGeom prst="ellipse">
              <a:avLst/>
            </a:prstGeom>
            <a:solidFill>
              <a:sysClr val="window" lastClr="FFFFFF"/>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r>
                <a:rPr lang="en-US" altLang="zh-CN" sz="2400" b="1" kern="0" dirty="0" smtClean="0">
                  <a:latin typeface="微软雅黑" panose="020B0503020204020204" pitchFamily="34" charset="-122"/>
                  <a:ea typeface="微软雅黑" panose="020B0503020204020204" pitchFamily="34" charset="-122"/>
                </a:rPr>
                <a:t>1</a:t>
              </a:r>
              <a:endParaRPr lang="zh-CN" altLang="en-US" sz="2400" b="1" kern="0" dirty="0">
                <a:latin typeface="微软雅黑" panose="020B0503020204020204" pitchFamily="34" charset="-122"/>
                <a:ea typeface="微软雅黑" panose="020B0503020204020204" pitchFamily="34" charset="-122"/>
              </a:endParaRPr>
            </a:p>
          </p:txBody>
        </p:sp>
        <p:sp>
          <p:nvSpPr>
            <p:cNvPr id="15" name="矩形 14"/>
            <p:cNvSpPr/>
            <p:nvPr/>
          </p:nvSpPr>
          <p:spPr>
            <a:xfrm flipV="1">
              <a:off x="1970247" y="393451"/>
              <a:ext cx="2129560" cy="34669"/>
            </a:xfrm>
            <a:prstGeom prst="rect">
              <a:avLst/>
            </a:prstGeom>
            <a:gradFill>
              <a:gsLst>
                <a:gs pos="49628">
                  <a:srgbClr val="CE9E9D"/>
                </a:gs>
                <a:gs pos="2000">
                  <a:sysClr val="window" lastClr="FFFFFF">
                    <a:alpha val="0"/>
                  </a:sysClr>
                </a:gs>
                <a:gs pos="100000">
                  <a:sysClr val="window" lastClr="FFFFFF">
                    <a:alpha val="0"/>
                  </a:sysClr>
                </a:gs>
              </a:gsLst>
              <a:lin ang="108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dirty="0">
                <a:latin typeface="+mn-lt"/>
                <a:ea typeface="+mn-ea"/>
              </a:endParaRPr>
            </a:p>
          </p:txBody>
        </p:sp>
      </p:grpSp>
      <p:grpSp>
        <p:nvGrpSpPr>
          <p:cNvPr id="20" name="组合 19"/>
          <p:cNvGrpSpPr/>
          <p:nvPr/>
        </p:nvGrpSpPr>
        <p:grpSpPr>
          <a:xfrm>
            <a:off x="1970248" y="1562811"/>
            <a:ext cx="2329443" cy="989889"/>
            <a:chOff x="1970248" y="1562811"/>
            <a:chExt cx="2329443" cy="989889"/>
          </a:xfrm>
        </p:grpSpPr>
        <p:sp>
          <p:nvSpPr>
            <p:cNvPr id="6" name="椭圆 4"/>
            <p:cNvSpPr/>
            <p:nvPr/>
          </p:nvSpPr>
          <p:spPr>
            <a:xfrm>
              <a:off x="2679423" y="1579562"/>
              <a:ext cx="728662" cy="973138"/>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solidFill>
              <a:srgbClr val="8D5146"/>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sp>
          <p:nvSpPr>
            <p:cNvPr id="7" name="椭圆 6"/>
            <p:cNvSpPr/>
            <p:nvPr/>
          </p:nvSpPr>
          <p:spPr>
            <a:xfrm>
              <a:off x="2769910" y="1916112"/>
              <a:ext cx="546100" cy="546100"/>
            </a:xfrm>
            <a:prstGeom prst="ellipse">
              <a:avLst/>
            </a:prstGeom>
            <a:solidFill>
              <a:sysClr val="window" lastClr="FFFFFF"/>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r>
                <a:rPr lang="en-US" altLang="zh-CN" sz="2400" b="1" kern="0" dirty="0" smtClean="0">
                  <a:latin typeface="微软雅黑" panose="020B0503020204020204" pitchFamily="34" charset="-122"/>
                  <a:ea typeface="微软雅黑" panose="020B0503020204020204" pitchFamily="34" charset="-122"/>
                </a:rPr>
                <a:t>2</a:t>
              </a:r>
              <a:endParaRPr lang="zh-CN" altLang="en-US" sz="2400" b="1" kern="0" dirty="0">
                <a:latin typeface="微软雅黑" panose="020B0503020204020204" pitchFamily="34" charset="-122"/>
                <a:ea typeface="微软雅黑" panose="020B0503020204020204" pitchFamily="34" charset="-122"/>
              </a:endParaRPr>
            </a:p>
          </p:txBody>
        </p:sp>
        <p:sp>
          <p:nvSpPr>
            <p:cNvPr id="16" name="矩形 15"/>
            <p:cNvSpPr/>
            <p:nvPr/>
          </p:nvSpPr>
          <p:spPr>
            <a:xfrm flipV="1">
              <a:off x="1970248" y="1562811"/>
              <a:ext cx="2329443" cy="34669"/>
            </a:xfrm>
            <a:prstGeom prst="rect">
              <a:avLst/>
            </a:prstGeom>
            <a:gradFill>
              <a:gsLst>
                <a:gs pos="49628">
                  <a:srgbClr val="8D5146"/>
                </a:gs>
                <a:gs pos="2000">
                  <a:sysClr val="window" lastClr="FFFFFF">
                    <a:alpha val="0"/>
                  </a:sysClr>
                </a:gs>
                <a:gs pos="100000">
                  <a:sysClr val="window" lastClr="FFFFFF">
                    <a:alpha val="0"/>
                  </a:sysClr>
                </a:gs>
              </a:gsLst>
              <a:lin ang="108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grpSp>
      <p:grpSp>
        <p:nvGrpSpPr>
          <p:cNvPr id="21" name="组合 20"/>
          <p:cNvGrpSpPr/>
          <p:nvPr/>
        </p:nvGrpSpPr>
        <p:grpSpPr>
          <a:xfrm>
            <a:off x="1970248" y="2732170"/>
            <a:ext cx="2201702" cy="990517"/>
            <a:chOff x="1970248" y="2732170"/>
            <a:chExt cx="2201702" cy="990517"/>
          </a:xfrm>
        </p:grpSpPr>
        <p:sp>
          <p:nvSpPr>
            <p:cNvPr id="9" name="椭圆 4"/>
            <p:cNvSpPr/>
            <p:nvPr/>
          </p:nvSpPr>
          <p:spPr>
            <a:xfrm>
              <a:off x="2679423" y="2749550"/>
              <a:ext cx="728662" cy="973137"/>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solidFill>
              <a:srgbClr val="CE9E9D"/>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sp>
          <p:nvSpPr>
            <p:cNvPr id="10" name="椭圆 9"/>
            <p:cNvSpPr/>
            <p:nvPr/>
          </p:nvSpPr>
          <p:spPr>
            <a:xfrm>
              <a:off x="2769910" y="3086100"/>
              <a:ext cx="546100" cy="546100"/>
            </a:xfrm>
            <a:prstGeom prst="ellipse">
              <a:avLst/>
            </a:prstGeom>
            <a:solidFill>
              <a:sysClr val="window" lastClr="FFFFFF"/>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r>
                <a:rPr lang="en-US" altLang="zh-CN" sz="2400" b="1" kern="0" dirty="0" smtClean="0">
                  <a:latin typeface="微软雅黑" panose="020B0503020204020204" pitchFamily="34" charset="-122"/>
                  <a:ea typeface="微软雅黑" panose="020B0503020204020204" pitchFamily="34" charset="-122"/>
                </a:rPr>
                <a:t>3</a:t>
              </a:r>
              <a:endParaRPr lang="zh-CN" altLang="en-US" sz="2400" b="1" kern="0" dirty="0">
                <a:latin typeface="微软雅黑" panose="020B0503020204020204" pitchFamily="34" charset="-122"/>
                <a:ea typeface="微软雅黑" panose="020B0503020204020204" pitchFamily="34" charset="-122"/>
              </a:endParaRPr>
            </a:p>
          </p:txBody>
        </p:sp>
        <p:sp>
          <p:nvSpPr>
            <p:cNvPr id="17" name="矩形 16"/>
            <p:cNvSpPr/>
            <p:nvPr/>
          </p:nvSpPr>
          <p:spPr>
            <a:xfrm flipV="1">
              <a:off x="1970248" y="2732170"/>
              <a:ext cx="2201702" cy="34669"/>
            </a:xfrm>
            <a:prstGeom prst="rect">
              <a:avLst/>
            </a:prstGeom>
            <a:gradFill>
              <a:gsLst>
                <a:gs pos="49628">
                  <a:srgbClr val="CE9E9D"/>
                </a:gs>
                <a:gs pos="2000">
                  <a:sysClr val="window" lastClr="FFFFFF">
                    <a:alpha val="0"/>
                  </a:sysClr>
                </a:gs>
                <a:gs pos="100000">
                  <a:sysClr val="window" lastClr="FFFFFF">
                    <a:alpha val="0"/>
                  </a:sysClr>
                </a:gs>
              </a:gsLst>
              <a:lin ang="108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grpSp>
      <p:grpSp>
        <p:nvGrpSpPr>
          <p:cNvPr id="22" name="组合 21"/>
          <p:cNvGrpSpPr/>
          <p:nvPr/>
        </p:nvGrpSpPr>
        <p:grpSpPr>
          <a:xfrm>
            <a:off x="1970248" y="3901528"/>
            <a:ext cx="2329443" cy="991147"/>
            <a:chOff x="1970248" y="3901528"/>
            <a:chExt cx="2329443" cy="991147"/>
          </a:xfrm>
        </p:grpSpPr>
        <p:sp>
          <p:nvSpPr>
            <p:cNvPr id="12" name="椭圆 4"/>
            <p:cNvSpPr/>
            <p:nvPr/>
          </p:nvSpPr>
          <p:spPr>
            <a:xfrm>
              <a:off x="2679423" y="3919537"/>
              <a:ext cx="728662" cy="973138"/>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solidFill>
              <a:srgbClr val="8D5146"/>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sp>
          <p:nvSpPr>
            <p:cNvPr id="13" name="椭圆 12"/>
            <p:cNvSpPr/>
            <p:nvPr/>
          </p:nvSpPr>
          <p:spPr>
            <a:xfrm>
              <a:off x="2769910" y="4254500"/>
              <a:ext cx="546100" cy="546100"/>
            </a:xfrm>
            <a:prstGeom prst="ellipse">
              <a:avLst/>
            </a:prstGeom>
            <a:solidFill>
              <a:sysClr val="window" lastClr="FFFFFF"/>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r>
                <a:rPr lang="en-US" altLang="zh-CN" sz="2400" b="1" kern="0" dirty="0" smtClean="0">
                  <a:latin typeface="微软雅黑" panose="020B0503020204020204" pitchFamily="34" charset="-122"/>
                  <a:ea typeface="微软雅黑" panose="020B0503020204020204" pitchFamily="34" charset="-122"/>
                </a:rPr>
                <a:t>4</a:t>
              </a:r>
              <a:endParaRPr lang="zh-CN" altLang="en-US" sz="2400" b="1" kern="0" dirty="0">
                <a:latin typeface="微软雅黑" panose="020B0503020204020204" pitchFamily="34" charset="-122"/>
                <a:ea typeface="微软雅黑" panose="020B0503020204020204" pitchFamily="34" charset="-122"/>
              </a:endParaRPr>
            </a:p>
          </p:txBody>
        </p:sp>
        <p:sp>
          <p:nvSpPr>
            <p:cNvPr id="18" name="矩形 17"/>
            <p:cNvSpPr/>
            <p:nvPr/>
          </p:nvSpPr>
          <p:spPr>
            <a:xfrm flipV="1">
              <a:off x="1970248" y="3901528"/>
              <a:ext cx="2329443" cy="34669"/>
            </a:xfrm>
            <a:prstGeom prst="rect">
              <a:avLst/>
            </a:prstGeom>
            <a:gradFill>
              <a:gsLst>
                <a:gs pos="49628">
                  <a:srgbClr val="8D5146"/>
                </a:gs>
                <a:gs pos="2000">
                  <a:sysClr val="window" lastClr="FFFFFF">
                    <a:alpha val="0"/>
                  </a:sysClr>
                </a:gs>
                <a:gs pos="100000">
                  <a:sysClr val="window" lastClr="FFFFFF">
                    <a:alpha val="0"/>
                  </a:sysClr>
                </a:gs>
              </a:gsLst>
              <a:lin ang="108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345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44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par>
                          <p:cTn id="38" fill="hold">
                            <p:stCondLst>
                              <p:cond delay="6400"/>
                            </p:stCondLst>
                            <p:childTnLst>
                              <p:par>
                                <p:cTn id="39" presetID="42"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7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anim calcmode="lin" valueType="num">
                                      <p:cBhvr>
                                        <p:cTn id="4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gtEl>
                                      </p:cBhvr>
                                    </p:animEffect>
                                  </p:childTnLst>
                                </p:cTn>
                              </p:par>
                            </p:childTnLst>
                          </p:cTn>
                        </p:par>
                        <p:par>
                          <p:cTn id="52" fill="hold">
                            <p:stCondLst>
                              <p:cond delay="935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1035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4"/>
                                        </p:tgtEl>
                                        <p:attrNameLst>
                                          <p:attrName>ppt_y</p:attrName>
                                        </p:attrNameLst>
                                      </p:cBhvr>
                                      <p:tavLst>
                                        <p:tav tm="0">
                                          <p:val>
                                            <p:strVal val="#ppt_y"/>
                                          </p:val>
                                        </p:tav>
                                        <p:tav tm="100000">
                                          <p:val>
                                            <p:strVal val="#ppt_y"/>
                                          </p:val>
                                        </p:tav>
                                      </p:tavLst>
                                    </p:anim>
                                    <p:anim calcmode="lin" valueType="num">
                                      <p:cBhvr>
                                        <p:cTn id="6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pic>
        <p:nvPicPr>
          <p:cNvPr id="3" name="Picture 36" descr="中国地图副本"/>
          <p:cNvPicPr>
            <a:picLocks noChangeAspect="1" noChangeArrowheads="1"/>
          </p:cNvPicPr>
          <p:nvPr/>
        </p:nvPicPr>
        <p:blipFill>
          <a:blip r:embed="rId1" cstate="print">
            <a:duotone>
              <a:prstClr val="black"/>
              <a:schemeClr val="accent6">
                <a:tint val="45000"/>
                <a:satMod val="400000"/>
              </a:schemeClr>
            </a:duotone>
            <a:extLst>
              <a:ext uri="{28A0092B-C50C-407E-A947-70E740481C1C}">
                <a14:useLocalDpi xmlns:a14="http://schemas.microsoft.com/office/drawing/2010/main" val="0"/>
              </a:ext>
            </a:extLst>
          </a:blip>
          <a:srcRect b="17883"/>
          <a:stretch>
            <a:fillRect/>
          </a:stretch>
        </p:blipFill>
        <p:spPr bwMode="auto">
          <a:xfrm>
            <a:off x="1390094" y="1059582"/>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4605818" y="2360012"/>
            <a:ext cx="241356" cy="241356"/>
          </a:xfrm>
          <a:prstGeom prst="ellipse">
            <a:avLst/>
          </a:prstGeom>
          <a:solidFill>
            <a:srgbClr val="8E544A"/>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5" name="Line 56"/>
          <p:cNvSpPr>
            <a:spLocks noChangeShapeType="1"/>
          </p:cNvSpPr>
          <p:nvPr/>
        </p:nvSpPr>
        <p:spPr bwMode="auto">
          <a:xfrm flipH="1">
            <a:off x="4726494" y="2480690"/>
            <a:ext cx="3405821" cy="0"/>
          </a:xfrm>
          <a:prstGeom prst="line">
            <a:avLst/>
          </a:prstGeom>
          <a:noFill/>
          <a:ln w="12700">
            <a:solidFill>
              <a:srgbClr val="8E544A"/>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6" name="TextBox 52"/>
          <p:cNvSpPr txBox="1">
            <a:spLocks noChangeArrowheads="1"/>
          </p:cNvSpPr>
          <p:nvPr/>
        </p:nvSpPr>
        <p:spPr bwMode="auto">
          <a:xfrm>
            <a:off x="5004660" y="2504419"/>
            <a:ext cx="2519363" cy="369332"/>
          </a:xfrm>
          <a:prstGeom prst="rect">
            <a:avLst/>
          </a:prstGeom>
          <a:noFill/>
          <a:ln w="9525">
            <a:noFill/>
            <a:miter lim="800000"/>
          </a:ln>
        </p:spPr>
        <p:txBody>
          <a:bodyPr>
            <a:spAutoFit/>
          </a:bodyPr>
          <a:lstStyle/>
          <a:p>
            <a:pPr fontAlgn="base">
              <a:spcBef>
                <a:spcPct val="0"/>
              </a:spcBef>
              <a:spcAft>
                <a:spcPct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单击添加文本</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3381371" y="3112487"/>
            <a:ext cx="230890" cy="230890"/>
          </a:xfrm>
          <a:prstGeom prst="ellipse">
            <a:avLst/>
          </a:prstGeom>
          <a:solidFill>
            <a:srgbClr val="CE9E9D"/>
          </a:solidFill>
          <a:ln w="12700" cap="flat" cmpd="sng" algn="ctr">
            <a:solidFill>
              <a:schemeClr val="bg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8" name="Rectangle 55"/>
          <p:cNvSpPr>
            <a:spLocks noChangeArrowheads="1"/>
          </p:cNvSpPr>
          <p:nvPr/>
        </p:nvSpPr>
        <p:spPr bwMode="auto">
          <a:xfrm>
            <a:off x="611560" y="3654152"/>
            <a:ext cx="3384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600" b="1" dirty="0">
                <a:solidFill>
                  <a:srgbClr val="CE9E9D"/>
                </a:solidFill>
                <a:latin typeface="微软雅黑" panose="020B0503020204020204" pitchFamily="34" charset="-122"/>
                <a:ea typeface="微软雅黑" panose="020B0503020204020204" pitchFamily="34" charset="-122"/>
              </a:rPr>
              <a:t>单击此处添加段落文字内容</a:t>
            </a:r>
            <a:endParaRPr lang="zh-CN" altLang="en-US" sz="1200" b="1" dirty="0">
              <a:solidFill>
                <a:srgbClr val="CE9E9D"/>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15516" y="3218407"/>
            <a:ext cx="2771774" cy="485359"/>
            <a:chOff x="381000" y="3096770"/>
            <a:chExt cx="2771774" cy="485359"/>
          </a:xfrm>
        </p:grpSpPr>
        <p:sp>
          <p:nvSpPr>
            <p:cNvPr id="10" name="Line 54"/>
            <p:cNvSpPr>
              <a:spLocks noChangeShapeType="1"/>
            </p:cNvSpPr>
            <p:nvPr/>
          </p:nvSpPr>
          <p:spPr bwMode="auto">
            <a:xfrm flipV="1">
              <a:off x="2643186" y="3096770"/>
              <a:ext cx="509588" cy="483092"/>
            </a:xfrm>
            <a:prstGeom prst="line">
              <a:avLst/>
            </a:prstGeom>
            <a:noFill/>
            <a:ln w="12700">
              <a:solidFill>
                <a:srgbClr val="CE9E9D"/>
              </a:solidFill>
              <a:roun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1" name="Line 54"/>
            <p:cNvSpPr>
              <a:spLocks noChangeShapeType="1"/>
            </p:cNvSpPr>
            <p:nvPr/>
          </p:nvSpPr>
          <p:spPr bwMode="auto">
            <a:xfrm>
              <a:off x="381000" y="3582129"/>
              <a:ext cx="2270125" cy="0"/>
            </a:xfrm>
            <a:prstGeom prst="line">
              <a:avLst/>
            </a:prstGeom>
            <a:noFill/>
            <a:ln w="12700">
              <a:solidFill>
                <a:srgbClr val="CE9E9D"/>
              </a:solidFill>
              <a:round/>
              <a:tailEnd type="non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12" name="Text Box 5"/>
          <p:cNvSpPr txBox="1">
            <a:spLocks noChangeArrowheads="1"/>
          </p:cNvSpPr>
          <p:nvPr/>
        </p:nvSpPr>
        <p:spPr bwMode="auto">
          <a:xfrm>
            <a:off x="4992205" y="2042584"/>
            <a:ext cx="3262432" cy="43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solidFill>
                  <a:srgbClr val="8E544A"/>
                </a:solidFill>
                <a:latin typeface="微软雅黑" panose="020B0503020204020204" pitchFamily="34" charset="-122"/>
                <a:ea typeface="微软雅黑" panose="020B0503020204020204" pitchFamily="34" charset="-122"/>
              </a:rPr>
              <a:t>单击此处添加段落文字内容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13" name="矩形 12"/>
          <p:cNvSpPr/>
          <p:nvPr/>
        </p:nvSpPr>
        <p:spPr>
          <a:xfrm>
            <a:off x="5209081" y="3651870"/>
            <a:ext cx="1525863" cy="677108"/>
          </a:xfrm>
          <a:prstGeom prst="rect">
            <a:avLst/>
          </a:prstGeom>
        </p:spPr>
        <p:txBody>
          <a:bodyPr wrap="square">
            <a:spAutoFit/>
          </a:bodyPr>
          <a:lstStyle/>
          <a:p>
            <a:pPr>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    补充说明</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在此录入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在此录入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870400" y="3651870"/>
            <a:ext cx="1482006" cy="677108"/>
          </a:xfrm>
          <a:prstGeom prst="rect">
            <a:avLst/>
          </a:prstGeom>
        </p:spPr>
        <p:txBody>
          <a:bodyPr wrap="square">
            <a:spAutoFit/>
          </a:bodyPr>
          <a:lstStyle/>
          <a:p>
            <a:pPr>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    补充说明</a:t>
            </a:r>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在此录入文字</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在此</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录入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6914263" y="3742297"/>
            <a:ext cx="147754" cy="147754"/>
          </a:xfrm>
          <a:prstGeom prst="ellipse">
            <a:avLst/>
          </a:prstGeom>
          <a:solidFill>
            <a:srgbClr val="8E544A"/>
          </a:solidFill>
          <a:ln w="158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5264441" y="3736649"/>
            <a:ext cx="145572" cy="145572"/>
          </a:xfrm>
          <a:prstGeom prst="ellipse">
            <a:avLst/>
          </a:prstGeom>
          <a:solidFill>
            <a:srgbClr val="CE9E9D"/>
          </a:soli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圆角矩形 16"/>
          <p:cNvSpPr/>
          <p:nvPr/>
        </p:nvSpPr>
        <p:spPr>
          <a:xfrm>
            <a:off x="6810445" y="1098229"/>
            <a:ext cx="1259074" cy="913073"/>
          </a:xfrm>
          <a:prstGeom prst="roundRect">
            <a:avLst/>
          </a:prstGeom>
          <a:blipFill dpi="0" rotWithShape="1">
            <a:blip r:embed="rId2"/>
            <a:srcRect/>
            <a:stretch>
              <a:fillRect l="-1000" b="-14000"/>
            </a:stretch>
          </a:blipFill>
          <a:ln w="19050" cap="flat" cmpd="sng" algn="ctr">
            <a:solidFill>
              <a:srgbClr val="8E544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cs typeface="+mn-cs"/>
            </a:endParaRPr>
          </a:p>
        </p:txBody>
      </p:sp>
      <p:sp>
        <p:nvSpPr>
          <p:cNvPr id="18" name="圆角矩形 17"/>
          <p:cNvSpPr/>
          <p:nvPr/>
        </p:nvSpPr>
        <p:spPr>
          <a:xfrm>
            <a:off x="683484" y="2924598"/>
            <a:ext cx="934315" cy="677560"/>
          </a:xfrm>
          <a:prstGeom prst="roundRect">
            <a:avLst/>
          </a:prstGeom>
          <a:blipFill dpi="0" rotWithShape="1">
            <a:blip r:embed="rId3"/>
            <a:srcRect/>
            <a:stretch>
              <a:fillRect l="-13000"/>
            </a:stretch>
          </a:blipFill>
          <a:ln w="15875" cap="flat" cmpd="sng" algn="ctr">
            <a:solidFill>
              <a:srgbClr val="CE9E9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6*min(max(#ppt_w*#ppt_h,.3),1)-7.4)/-.7*#ppt_w"/>
                                          </p:val>
                                        </p:tav>
                                        <p:tav tm="100000">
                                          <p:val>
                                            <p:strVal val="#ppt_w"/>
                                          </p:val>
                                        </p:tav>
                                      </p:tavLst>
                                    </p:anim>
                                    <p:anim calcmode="lin" valueType="num">
                                      <p:cBhvr>
                                        <p:cTn id="18" dur="500" fill="hold"/>
                                        <p:tgtEl>
                                          <p:spTgt spid="4"/>
                                        </p:tgtEl>
                                        <p:attrNameLst>
                                          <p:attrName>ppt_h</p:attrName>
                                        </p:attrNameLst>
                                      </p:cBhvr>
                                      <p:tavLst>
                                        <p:tav tm="0">
                                          <p:val>
                                            <p:strVal val="(6*min(max(#ppt_w*#ppt_h,.3),1)-7.4)/-.7*#ppt_h"/>
                                          </p:val>
                                        </p:tav>
                                        <p:tav tm="100000">
                                          <p:val>
                                            <p:strVal val="#ppt_h"/>
                                          </p:val>
                                        </p:tav>
                                      </p:tavLst>
                                    </p:anim>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strVal val="1+(6*min(max(#ppt_w*#ppt_h,.3),1)-7.4)/-.7*#ppt_h/2"/>
                                          </p:val>
                                        </p:tav>
                                        <p:tav tm="100000">
                                          <p:val>
                                            <p:strVal val="#ppt_y"/>
                                          </p:val>
                                        </p:tav>
                                      </p:tavLst>
                                    </p:anim>
                                  </p:childTnLst>
                                </p:cTn>
                              </p:par>
                              <p:par>
                                <p:cTn id="21" presetID="49" presetClass="entr" presetSubtype="0" decel="10000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p:tgtEl>
                                          <p:spTgt spid="6"/>
                                        </p:tgtEl>
                                        <p:attrNameLst>
                                          <p:attrName>ppt_x</p:attrName>
                                        </p:attrNameLst>
                                      </p:cBhvr>
                                      <p:tavLst>
                                        <p:tav tm="0">
                                          <p:val>
                                            <p:strVal val="#ppt_x+#ppt_w*1.125000"/>
                                          </p:val>
                                        </p:tav>
                                        <p:tav tm="100000">
                                          <p:val>
                                            <p:strVal val="#ppt_x"/>
                                          </p:val>
                                        </p:tav>
                                      </p:tavLst>
                                    </p:anim>
                                    <p:animEffect transition="in" filter="wipe(left)">
                                      <p:cBhvr>
                                        <p:cTn id="35" dur="500"/>
                                        <p:tgtEl>
                                          <p:spTgt spid="6"/>
                                        </p:tgtEl>
                                      </p:cBhvr>
                                    </p:animEffect>
                                  </p:childTnLst>
                                </p:cTn>
                              </p:par>
                            </p:childTnLst>
                          </p:cTn>
                        </p:par>
                        <p:par>
                          <p:cTn id="36" fill="hold">
                            <p:stCondLst>
                              <p:cond delay="3000"/>
                            </p:stCondLst>
                            <p:childTnLst>
                              <p:par>
                                <p:cTn id="37" presetID="23" presetClass="entr" presetSubtype="3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6*min(max(#ppt_w*#ppt_h,.3),1)-7.4)/-.7*#ppt_w"/>
                                          </p:val>
                                        </p:tav>
                                        <p:tav tm="100000">
                                          <p:val>
                                            <p:strVal val="#ppt_w"/>
                                          </p:val>
                                        </p:tav>
                                      </p:tavLst>
                                    </p:anim>
                                    <p:anim calcmode="lin" valueType="num">
                                      <p:cBhvr>
                                        <p:cTn id="40" dur="500" fill="hold"/>
                                        <p:tgtEl>
                                          <p:spTgt spid="7"/>
                                        </p:tgtEl>
                                        <p:attrNameLst>
                                          <p:attrName>ppt_h</p:attrName>
                                        </p:attrNameLst>
                                      </p:cBhvr>
                                      <p:tavLst>
                                        <p:tav tm="0">
                                          <p:val>
                                            <p:strVal val="(6*min(max(#ppt_w*#ppt_h,.3),1)-7.4)/-.7*#ppt_h"/>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right)">
                                      <p:cBhvr>
                                        <p:cTn id="46" dur="500"/>
                                        <p:tgtEl>
                                          <p:spTgt spid="9"/>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5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23" presetClass="entr" presetSubtype="3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strVal val="(6*min(max(#ppt_w*#ppt_h,.3),1)-7.4)/-.7*#ppt_w"/>
                                          </p:val>
                                        </p:tav>
                                        <p:tav tm="100000">
                                          <p:val>
                                            <p:strVal val="#ppt_w"/>
                                          </p:val>
                                        </p:tav>
                                      </p:tavLst>
                                    </p:anim>
                                    <p:anim calcmode="lin" valueType="num">
                                      <p:cBhvr>
                                        <p:cTn id="66" dur="500" fill="hold"/>
                                        <p:tgtEl>
                                          <p:spTgt spid="15"/>
                                        </p:tgtEl>
                                        <p:attrNameLst>
                                          <p:attrName>ppt_h</p:attrName>
                                        </p:attrNameLst>
                                      </p:cBhvr>
                                      <p:tavLst>
                                        <p:tav tm="0">
                                          <p:val>
                                            <p:strVal val="(6*min(max(#ppt_w*#ppt_h,.3),1)-7.4)/-.7*#ppt_h"/>
                                          </p:val>
                                        </p:tav>
                                        <p:tav tm="100000">
                                          <p:val>
                                            <p:strVal val="#ppt_h"/>
                                          </p:val>
                                        </p:tav>
                                      </p:tavLst>
                                    </p:anim>
                                    <p:anim calcmode="lin" valueType="num">
                                      <p:cBhvr>
                                        <p:cTn id="67" dur="500" fill="hold"/>
                                        <p:tgtEl>
                                          <p:spTgt spid="15"/>
                                        </p:tgtEl>
                                        <p:attrNameLst>
                                          <p:attrName>ppt_x</p:attrName>
                                        </p:attrNameLst>
                                      </p:cBhvr>
                                      <p:tavLst>
                                        <p:tav tm="0">
                                          <p:val>
                                            <p:fltVal val="0.5"/>
                                          </p:val>
                                        </p:tav>
                                        <p:tav tm="100000">
                                          <p:val>
                                            <p:strVal val="#ppt_x"/>
                                          </p:val>
                                        </p:tav>
                                      </p:tavLst>
                                    </p:anim>
                                    <p:anim calcmode="lin" valueType="num">
                                      <p:cBhvr>
                                        <p:cTn id="68"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000"/>
                            </p:stCondLst>
                            <p:childTnLst>
                              <p:par>
                                <p:cTn id="70" presetID="23" presetClass="entr" presetSubtype="3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strVal val="(6*min(max(#ppt_w*#ppt_h,.3),1)-7.4)/-.7*#ppt_w"/>
                                          </p:val>
                                        </p:tav>
                                        <p:tav tm="100000">
                                          <p:val>
                                            <p:strVal val="#ppt_w"/>
                                          </p:val>
                                        </p:tav>
                                      </p:tavLst>
                                    </p:anim>
                                    <p:anim calcmode="lin" valueType="num">
                                      <p:cBhvr>
                                        <p:cTn id="73" dur="500" fill="hold"/>
                                        <p:tgtEl>
                                          <p:spTgt spid="16"/>
                                        </p:tgtEl>
                                        <p:attrNameLst>
                                          <p:attrName>ppt_h</p:attrName>
                                        </p:attrNameLst>
                                      </p:cBhvr>
                                      <p:tavLst>
                                        <p:tav tm="0">
                                          <p:val>
                                            <p:strVal val="(6*min(max(#ppt_w*#ppt_h,.3),1)-7.4)/-.7*#ppt_h"/>
                                          </p:val>
                                        </p:tav>
                                        <p:tav tm="100000">
                                          <p:val>
                                            <p:strVal val="#ppt_h"/>
                                          </p:val>
                                        </p:tav>
                                      </p:tavLst>
                                    </p:anim>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5500"/>
                            </p:stCondLst>
                            <p:childTnLst>
                              <p:par>
                                <p:cTn id="77" presetID="2" presetClass="entr" presetSubtype="4"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250" fill="hold"/>
                                        <p:tgtEl>
                                          <p:spTgt spid="13"/>
                                        </p:tgtEl>
                                        <p:attrNameLst>
                                          <p:attrName>ppt_x</p:attrName>
                                        </p:attrNameLst>
                                      </p:cBhvr>
                                      <p:tavLst>
                                        <p:tav tm="0">
                                          <p:val>
                                            <p:strVal val="#ppt_x"/>
                                          </p:val>
                                        </p:tav>
                                        <p:tav tm="100000">
                                          <p:val>
                                            <p:strVal val="#ppt_x"/>
                                          </p:val>
                                        </p:tav>
                                      </p:tavLst>
                                    </p:anim>
                                    <p:anim calcmode="lin" valueType="num">
                                      <p:cBhvr additive="base">
                                        <p:cTn id="80" dur="250" fill="hold"/>
                                        <p:tgtEl>
                                          <p:spTgt spid="1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250" fill="hold"/>
                                        <p:tgtEl>
                                          <p:spTgt spid="14"/>
                                        </p:tgtEl>
                                        <p:attrNameLst>
                                          <p:attrName>ppt_x</p:attrName>
                                        </p:attrNameLst>
                                      </p:cBhvr>
                                      <p:tavLst>
                                        <p:tav tm="0">
                                          <p:val>
                                            <p:strVal val="#ppt_x"/>
                                          </p:val>
                                        </p:tav>
                                        <p:tav tm="100000">
                                          <p:val>
                                            <p:strVal val="#ppt_x"/>
                                          </p:val>
                                        </p:tav>
                                      </p:tavLst>
                                    </p:anim>
                                    <p:anim calcmode="lin" valueType="num">
                                      <p:cBhvr additive="base">
                                        <p:cTn id="84"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animBg="1"/>
      <p:bldP spid="8" grpId="0"/>
      <p:bldP spid="12" grpId="0"/>
      <p:bldP spid="13" grpId="0"/>
      <p:bldP spid="14" grpId="0"/>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深色箭头3"/>
          <p:cNvGrpSpPr/>
          <p:nvPr/>
        </p:nvGrpSpPr>
        <p:grpSpPr>
          <a:xfrm>
            <a:off x="2993896" y="1732689"/>
            <a:ext cx="2491645" cy="2495245"/>
            <a:chOff x="5084154" y="3291992"/>
            <a:chExt cx="3323059" cy="3326993"/>
          </a:xfrm>
        </p:grpSpPr>
        <p:sp>
          <p:nvSpPr>
            <p:cNvPr id="4" name="箭头3"/>
            <p:cNvSpPr/>
            <p:nvPr/>
          </p:nvSpPr>
          <p:spPr bwMode="auto">
            <a:xfrm>
              <a:off x="5084154" y="4471203"/>
              <a:ext cx="1948668" cy="2147782"/>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8E544A"/>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5" name="文本3"/>
            <p:cNvSpPr/>
            <p:nvPr/>
          </p:nvSpPr>
          <p:spPr>
            <a:xfrm rot="14003510">
              <a:off x="5656813" y="3291991"/>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FFFFF"/>
                  </a:solidFill>
                  <a:latin typeface="微软雅黑" panose="020B0503020204020204" pitchFamily="34" charset="-122"/>
                  <a:ea typeface="微软雅黑" panose="020B0503020204020204" pitchFamily="34" charset="-122"/>
                </a:rPr>
                <a:t>点击添加文本</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6" name="深色箭头2"/>
          <p:cNvGrpSpPr/>
          <p:nvPr/>
        </p:nvGrpSpPr>
        <p:grpSpPr>
          <a:xfrm>
            <a:off x="3423278" y="1732689"/>
            <a:ext cx="2496503" cy="2489171"/>
            <a:chOff x="5656813" y="3291992"/>
            <a:chExt cx="3329538" cy="3318895"/>
          </a:xfrm>
        </p:grpSpPr>
        <p:sp>
          <p:nvSpPr>
            <p:cNvPr id="7" name="箭头2"/>
            <p:cNvSpPr/>
            <p:nvPr/>
          </p:nvSpPr>
          <p:spPr bwMode="auto">
            <a:xfrm>
              <a:off x="6838443" y="4662333"/>
              <a:ext cx="2147908" cy="1948554"/>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CE9E9D"/>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8" name="文本2"/>
            <p:cNvSpPr/>
            <p:nvPr/>
          </p:nvSpPr>
          <p:spPr>
            <a:xfrm rot="8603510">
              <a:off x="5656813" y="3291992"/>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FFFFF"/>
                  </a:solidFill>
                  <a:latin typeface="微软雅黑" panose="020B0503020204020204" pitchFamily="34" charset="-122"/>
                  <a:ea typeface="微软雅黑" panose="020B0503020204020204" pitchFamily="34" charset="-122"/>
                </a:rPr>
                <a:t>点击添加文本</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9" name="深色箭头1"/>
          <p:cNvGrpSpPr/>
          <p:nvPr/>
        </p:nvGrpSpPr>
        <p:grpSpPr>
          <a:xfrm>
            <a:off x="3423279" y="1295385"/>
            <a:ext cx="2489215" cy="2500103"/>
            <a:chOff x="5656814" y="2708920"/>
            <a:chExt cx="3319818" cy="3333471"/>
          </a:xfrm>
        </p:grpSpPr>
        <p:sp>
          <p:nvSpPr>
            <p:cNvPr id="10" name="箭头1"/>
            <p:cNvSpPr/>
            <p:nvPr/>
          </p:nvSpPr>
          <p:spPr bwMode="auto">
            <a:xfrm>
              <a:off x="7029584" y="2708920"/>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8E544A"/>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11" name="文本1"/>
            <p:cNvSpPr/>
            <p:nvPr/>
          </p:nvSpPr>
          <p:spPr>
            <a:xfrm rot="3203510">
              <a:off x="5656813" y="3291991"/>
              <a:ext cx="2750401" cy="2750400"/>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9F9F9"/>
                  </a:solidFill>
                  <a:latin typeface="微软雅黑" panose="020B0503020204020204" pitchFamily="34" charset="-122"/>
                  <a:ea typeface="微软雅黑" panose="020B0503020204020204" pitchFamily="34" charset="-122"/>
                </a:rPr>
                <a:t>点击添加文本</a:t>
              </a:r>
              <a:endParaRPr lang="zh-CN" altLang="en-US" sz="1300" kern="0" dirty="0">
                <a:solidFill>
                  <a:srgbClr val="F9F9F9"/>
                </a:solidFill>
                <a:latin typeface="微软雅黑" panose="020B0503020204020204" pitchFamily="34" charset="-122"/>
                <a:ea typeface="微软雅黑" panose="020B0503020204020204" pitchFamily="34" charset="-122"/>
              </a:endParaRPr>
            </a:p>
          </p:txBody>
        </p:sp>
      </p:grpSp>
      <p:grpSp>
        <p:nvGrpSpPr>
          <p:cNvPr id="12" name="深色箭头4"/>
          <p:cNvGrpSpPr/>
          <p:nvPr/>
        </p:nvGrpSpPr>
        <p:grpSpPr>
          <a:xfrm>
            <a:off x="2987824" y="1301460"/>
            <a:ext cx="2497717" cy="2494030"/>
            <a:chOff x="5076056" y="2717020"/>
            <a:chExt cx="3331157" cy="3325373"/>
          </a:xfrm>
        </p:grpSpPr>
        <p:sp>
          <p:nvSpPr>
            <p:cNvPr id="13" name="箭头4"/>
            <p:cNvSpPr/>
            <p:nvPr/>
          </p:nvSpPr>
          <p:spPr bwMode="auto">
            <a:xfrm>
              <a:off x="5076056" y="2717020"/>
              <a:ext cx="2151148" cy="1948554"/>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CE9E9D"/>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14" name="文本4"/>
            <p:cNvSpPr/>
            <p:nvPr/>
          </p:nvSpPr>
          <p:spPr>
            <a:xfrm rot="19403510">
              <a:off x="5656813" y="3291992"/>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FFFFF"/>
                  </a:solidFill>
                  <a:latin typeface="微软雅黑" panose="020B0503020204020204" pitchFamily="34" charset="-122"/>
                  <a:ea typeface="微软雅黑" panose="020B0503020204020204" pitchFamily="34" charset="-122"/>
                </a:rPr>
                <a:t>点击添加文本</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711501" y="1571378"/>
            <a:ext cx="2403475" cy="947672"/>
            <a:chOff x="5919788" y="2047896"/>
            <a:chExt cx="2403475" cy="947672"/>
          </a:xfrm>
        </p:grpSpPr>
        <p:sp>
          <p:nvSpPr>
            <p:cNvPr id="16" name="Line 19"/>
            <p:cNvSpPr>
              <a:spLocks noChangeShapeType="1"/>
            </p:cNvSpPr>
            <p:nvPr/>
          </p:nvSpPr>
          <p:spPr bwMode="auto">
            <a:xfrm flipH="1">
              <a:off x="5919788" y="2395372"/>
              <a:ext cx="2403475"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20"/>
            <p:cNvSpPr txBox="1"/>
            <p:nvPr/>
          </p:nvSpPr>
          <p:spPr bwMode="auto">
            <a:xfrm>
              <a:off x="6558476" y="2418487"/>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99592" y="1549391"/>
            <a:ext cx="2420666" cy="969659"/>
            <a:chOff x="898797" y="2047896"/>
            <a:chExt cx="2420666" cy="969659"/>
          </a:xfrm>
        </p:grpSpPr>
        <p:sp>
          <p:nvSpPr>
            <p:cNvPr id="20" name="Line 17"/>
            <p:cNvSpPr>
              <a:spLocks noChangeShapeType="1"/>
            </p:cNvSpPr>
            <p:nvPr/>
          </p:nvSpPr>
          <p:spPr bwMode="auto">
            <a:xfrm>
              <a:off x="914401" y="2395372"/>
              <a:ext cx="2405062"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21"/>
            <p:cNvSpPr txBox="1"/>
            <p:nvPr/>
          </p:nvSpPr>
          <p:spPr bwMode="auto">
            <a:xfrm>
              <a:off x="898797" y="2440474"/>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751166" y="3147814"/>
            <a:ext cx="2403475" cy="947672"/>
            <a:chOff x="5919788" y="2047896"/>
            <a:chExt cx="2403475" cy="947672"/>
          </a:xfrm>
        </p:grpSpPr>
        <p:sp>
          <p:nvSpPr>
            <p:cNvPr id="24" name="Line 19"/>
            <p:cNvSpPr>
              <a:spLocks noChangeShapeType="1"/>
            </p:cNvSpPr>
            <p:nvPr/>
          </p:nvSpPr>
          <p:spPr bwMode="auto">
            <a:xfrm flipH="1">
              <a:off x="5919788" y="2395372"/>
              <a:ext cx="2403475"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20"/>
            <p:cNvSpPr txBox="1"/>
            <p:nvPr/>
          </p:nvSpPr>
          <p:spPr bwMode="auto">
            <a:xfrm>
              <a:off x="6558476" y="2418487"/>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55190" y="3205575"/>
            <a:ext cx="2420666" cy="969659"/>
            <a:chOff x="898797" y="2047896"/>
            <a:chExt cx="2420666" cy="969659"/>
          </a:xfrm>
        </p:grpSpPr>
        <p:sp>
          <p:nvSpPr>
            <p:cNvPr id="28" name="Line 17"/>
            <p:cNvSpPr>
              <a:spLocks noChangeShapeType="1"/>
            </p:cNvSpPr>
            <p:nvPr/>
          </p:nvSpPr>
          <p:spPr bwMode="auto">
            <a:xfrm>
              <a:off x="914401" y="2395372"/>
              <a:ext cx="2405062"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TextBox 29"/>
            <p:cNvSpPr txBox="1"/>
            <p:nvPr/>
          </p:nvSpPr>
          <p:spPr bwMode="auto">
            <a:xfrm>
              <a:off x="898797" y="2440474"/>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3000"/>
                            </p:stCondLst>
                            <p:childTnLst>
                              <p:par>
                                <p:cTn id="25" presetID="8" presetClass="emph" presetSubtype="0" fill="hold" nodeType="afterEffect">
                                  <p:stCondLst>
                                    <p:cond delay="0"/>
                                  </p:stCondLst>
                                  <p:childTnLst>
                                    <p:animRot by="21600000">
                                      <p:cBhvr>
                                        <p:cTn id="26" dur="2000" fill="hold"/>
                                        <p:tgtEl>
                                          <p:spTgt spid="9"/>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6"/>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2"/>
                                        </p:tgtEl>
                                        <p:attrNameLst>
                                          <p:attrName>r</p:attrName>
                                        </p:attrNameLst>
                                      </p:cBhvr>
                                    </p:animRo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6000"/>
                            </p:stCondLst>
                            <p:childTnLst>
                              <p:par>
                                <p:cTn id="42" presetID="22" presetClass="entr" presetSubtype="2"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500"/>
                                        <p:tgtEl>
                                          <p:spTgt spid="23"/>
                                        </p:tgtEl>
                                      </p:cBhvr>
                                    </p:animEffect>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矩形 2"/>
          <p:cNvSpPr/>
          <p:nvPr/>
        </p:nvSpPr>
        <p:spPr>
          <a:xfrm>
            <a:off x="426091" y="1203598"/>
            <a:ext cx="1512168" cy="151216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2093397" y="1203598"/>
            <a:ext cx="1512168" cy="15121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3779912" y="1203598"/>
            <a:ext cx="1512168" cy="1512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426091" y="2880813"/>
            <a:ext cx="1512168" cy="151216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2093397" y="2880813"/>
            <a:ext cx="1512168" cy="15121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3779912" y="2880813"/>
            <a:ext cx="1512168" cy="1512168"/>
          </a:xfrm>
          <a:prstGeom prst="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3995936" y="3209511"/>
            <a:ext cx="1107996" cy="923330"/>
          </a:xfrm>
          <a:prstGeom prst="rect">
            <a:avLst/>
          </a:prstGeom>
          <a:noFill/>
        </p:spPr>
        <p:txBody>
          <a:bodyPr wrap="none" rtlCol="0">
            <a:spAutoFit/>
          </a:bodyPr>
          <a:lstStyle/>
          <a:p>
            <a:pPr algn="ct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部分案例</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展示</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0" name="肘形连接符 9"/>
          <p:cNvCxnSpPr/>
          <p:nvPr/>
        </p:nvCxnSpPr>
        <p:spPr>
          <a:xfrm rot="16200000" flipH="1">
            <a:off x="5724128" y="1275606"/>
            <a:ext cx="2880320" cy="2880320"/>
          </a:xfrm>
          <a:prstGeom prst="bentConnector3">
            <a:avLst/>
          </a:prstGeom>
          <a:ln w="57150">
            <a:solidFill>
              <a:srgbClr val="8E544A"/>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5851823" y="1635646"/>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5868144" y="1275606"/>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5724128" y="3304604"/>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4" name="矩形 13"/>
          <p:cNvSpPr/>
          <p:nvPr/>
        </p:nvSpPr>
        <p:spPr bwMode="auto">
          <a:xfrm>
            <a:off x="5740449" y="2944564"/>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813050" y="1727597"/>
            <a:ext cx="808038" cy="647700"/>
          </a:xfrm>
          <a:custGeom>
            <a:avLst/>
            <a:gdLst>
              <a:gd name="connsiteX0" fmla="*/ 807522 w 807522"/>
              <a:gd name="connsiteY0" fmla="*/ 950026 h 950026"/>
              <a:gd name="connsiteX1" fmla="*/ 391886 w 807522"/>
              <a:gd name="connsiteY1" fmla="*/ 0 h 950026"/>
              <a:gd name="connsiteX2" fmla="*/ 0 w 807522"/>
              <a:gd name="connsiteY2" fmla="*/ 0 h 950026"/>
            </a:gdLst>
            <a:ah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noFill/>
          <a:ln w="19050" cap="flat" cmpd="sng" algn="ctr">
            <a:solidFill>
              <a:srgbClr val="CE9E9D"/>
            </a:solidFill>
            <a:prstDash val="sysDot"/>
            <a:miter lim="800000"/>
            <a:headEnd type="oval"/>
            <a:tailEnd type="triangle" w="lg" len="med"/>
          </a:ln>
          <a:effectLst/>
        </p:spPr>
        <p:txBody>
          <a:bodyPr anchor="ctr"/>
          <a:lstStyle/>
          <a:p>
            <a:pPr algn="ctr" eaLnBrk="1" fontAlgn="auto" hangingPunct="1">
              <a:spcBef>
                <a:spcPts val="0"/>
              </a:spcBef>
              <a:spcAft>
                <a:spcPts val="0"/>
              </a:spcAft>
              <a:defRPr/>
            </a:pPr>
            <a:endParaRPr lang="zh-CN" altLang="en-US" kern="0">
              <a:latin typeface="Calibri" panose="020F0502020204030204"/>
            </a:endParaRPr>
          </a:p>
        </p:txBody>
      </p:sp>
      <p:sp>
        <p:nvSpPr>
          <p:cNvPr id="4" name="任意多边形 3"/>
          <p:cNvSpPr/>
          <p:nvPr/>
        </p:nvSpPr>
        <p:spPr>
          <a:xfrm flipH="1" flipV="1">
            <a:off x="5500688" y="3464322"/>
            <a:ext cx="915987" cy="647700"/>
          </a:xfrm>
          <a:custGeom>
            <a:avLst/>
            <a:gdLst>
              <a:gd name="connsiteX0" fmla="*/ 807522 w 807522"/>
              <a:gd name="connsiteY0" fmla="*/ 950026 h 950026"/>
              <a:gd name="connsiteX1" fmla="*/ 391886 w 807522"/>
              <a:gd name="connsiteY1" fmla="*/ 0 h 950026"/>
              <a:gd name="connsiteX2" fmla="*/ 0 w 807522"/>
              <a:gd name="connsiteY2" fmla="*/ 0 h 950026"/>
            </a:gdLst>
            <a:ah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noFill/>
          <a:ln w="19050" cap="flat" cmpd="sng" algn="ctr">
            <a:solidFill>
              <a:srgbClr val="8E544A"/>
            </a:solidFill>
            <a:prstDash val="sysDot"/>
            <a:miter lim="800000"/>
            <a:headEnd type="oval"/>
            <a:tailEnd type="triangle" w="lg" len="med"/>
          </a:ln>
          <a:effectLst/>
        </p:spPr>
        <p:txBody>
          <a:bodyPr anchor="ctr"/>
          <a:lstStyle/>
          <a:p>
            <a:pPr algn="ctr" eaLnBrk="1" fontAlgn="auto" hangingPunct="1">
              <a:spcBef>
                <a:spcPts val="0"/>
              </a:spcBef>
              <a:spcAft>
                <a:spcPts val="0"/>
              </a:spcAft>
              <a:defRPr/>
            </a:pPr>
            <a:endParaRPr lang="zh-CN" altLang="en-US" kern="0">
              <a:latin typeface="Calibri" panose="020F0502020204030204"/>
            </a:endParaRPr>
          </a:p>
        </p:txBody>
      </p:sp>
      <p:grpSp>
        <p:nvGrpSpPr>
          <p:cNvPr id="11" name="组合 10"/>
          <p:cNvGrpSpPr/>
          <p:nvPr/>
        </p:nvGrpSpPr>
        <p:grpSpPr>
          <a:xfrm>
            <a:off x="3422650" y="1854597"/>
            <a:ext cx="3417888" cy="1500187"/>
            <a:chOff x="3422650" y="1854597"/>
            <a:chExt cx="3417888" cy="1500187"/>
          </a:xfrm>
        </p:grpSpPr>
        <p:sp>
          <p:nvSpPr>
            <p:cNvPr id="6" name="矩形 2"/>
            <p:cNvSpPr/>
            <p:nvPr/>
          </p:nvSpPr>
          <p:spPr>
            <a:xfrm rot="10800000">
              <a:off x="3422650" y="1854597"/>
              <a:ext cx="3417888" cy="1500187"/>
            </a:xfrm>
            <a:custGeom>
              <a:avLst/>
              <a:gdLst/>
              <a:ahLst/>
              <a:cxnLst/>
              <a:rect l="l" t="t"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close/>
                </a:path>
              </a:pathLst>
            </a:custGeom>
            <a:solidFill>
              <a:srgbClr val="CE9E9D"/>
            </a:solidFill>
            <a:ln w="31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kern="0">
                <a:latin typeface="Calibri" panose="020F0502020204030204"/>
              </a:endParaRPr>
            </a:p>
          </p:txBody>
        </p:sp>
        <p:sp>
          <p:nvSpPr>
            <p:cNvPr id="7" name="TextBox 11"/>
            <p:cNvSpPr txBox="1">
              <a:spLocks noChangeArrowheads="1"/>
            </p:cNvSpPr>
            <p:nvPr/>
          </p:nvSpPr>
          <p:spPr bwMode="auto">
            <a:xfrm flipH="1">
              <a:off x="3422650" y="2100659"/>
              <a:ext cx="3028950" cy="33972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600" kern="0" dirty="0">
                  <a:latin typeface="微软雅黑" panose="020B0503020204020204" pitchFamily="34" charset="-122"/>
                  <a:ea typeface="微软雅黑" panose="020B0503020204020204" pitchFamily="34" charset="-122"/>
                </a:rPr>
                <a:t>此处输入标题</a:t>
              </a:r>
              <a:endParaRPr lang="en-US" altLang="zh-CN" sz="1600" kern="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303463" y="2473722"/>
            <a:ext cx="3417887" cy="1501775"/>
            <a:chOff x="2303463" y="2473722"/>
            <a:chExt cx="3417887" cy="1501775"/>
          </a:xfrm>
        </p:grpSpPr>
        <p:sp>
          <p:nvSpPr>
            <p:cNvPr id="5" name="矩形 2"/>
            <p:cNvSpPr/>
            <p:nvPr/>
          </p:nvSpPr>
          <p:spPr>
            <a:xfrm>
              <a:off x="2303463" y="2473722"/>
              <a:ext cx="3417887" cy="1501775"/>
            </a:xfrm>
            <a:custGeom>
              <a:avLst/>
              <a:gdLst/>
              <a:ahLst/>
              <a:cxnLst/>
              <a:rect l="l" t="t"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close/>
                </a:path>
              </a:pathLst>
            </a:custGeom>
            <a:solidFill>
              <a:srgbClr val="8E544A"/>
            </a:solidFill>
            <a:ln w="31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kern="0" dirty="0">
                <a:latin typeface="Calibri" panose="020F0502020204030204"/>
              </a:endParaRPr>
            </a:p>
          </p:txBody>
        </p:sp>
        <p:sp>
          <p:nvSpPr>
            <p:cNvPr id="8" name="TextBox 7"/>
            <p:cNvSpPr txBox="1">
              <a:spLocks noChangeArrowheads="1"/>
            </p:cNvSpPr>
            <p:nvPr/>
          </p:nvSpPr>
          <p:spPr bwMode="auto">
            <a:xfrm flipH="1">
              <a:off x="2711450" y="3410347"/>
              <a:ext cx="3009900" cy="33972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600" kern="0" dirty="0" smtClean="0">
                  <a:latin typeface="微软雅黑" panose="020B0503020204020204" pitchFamily="34" charset="-122"/>
                  <a:ea typeface="微软雅黑" panose="020B0503020204020204" pitchFamily="34" charset="-122"/>
                </a:rPr>
                <a:t>此处输入标题</a:t>
              </a:r>
              <a:endParaRPr lang="en-US" altLang="zh-CN" sz="1600" kern="0" dirty="0" smtClean="0">
                <a:latin typeface="微软雅黑" panose="020B0503020204020204" pitchFamily="34" charset="-122"/>
                <a:ea typeface="微软雅黑" panose="020B0503020204020204" pitchFamily="34" charset="-122"/>
              </a:endParaRPr>
            </a:p>
          </p:txBody>
        </p:sp>
      </p:grpSp>
      <p:sp>
        <p:nvSpPr>
          <p:cNvPr id="9" name="TextBox 11"/>
          <p:cNvSpPr txBox="1">
            <a:spLocks noChangeArrowheads="1"/>
          </p:cNvSpPr>
          <p:nvPr/>
        </p:nvSpPr>
        <p:spPr bwMode="auto">
          <a:xfrm flipH="1">
            <a:off x="6421438" y="3797697"/>
            <a:ext cx="1258887" cy="6524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30000"/>
              </a:lnSpc>
              <a:spcBef>
                <a:spcPts val="0"/>
              </a:spcBef>
              <a:spcAft>
                <a:spcPts val="0"/>
              </a:spcAft>
              <a:defRPr/>
            </a:pPr>
            <a:r>
              <a:rPr lang="zh-CN" altLang="en-US" sz="1400" kern="0" dirty="0" smtClean="0">
                <a:latin typeface="幼圆" panose="02010509060101010101" pitchFamily="49" charset="-122"/>
                <a:ea typeface="幼圆" panose="02010509060101010101" pitchFamily="49" charset="-122"/>
              </a:rPr>
              <a:t>此处输入文本    </a:t>
            </a:r>
            <a:endParaRPr lang="en-US" altLang="zh-CN" sz="1400" kern="0" dirty="0" smtClean="0">
              <a:latin typeface="幼圆" panose="02010509060101010101" pitchFamily="49" charset="-122"/>
              <a:ea typeface="幼圆" panose="02010509060101010101" pitchFamily="49" charset="-122"/>
            </a:endParaRPr>
          </a:p>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rPr>
              <a:t>此处输入文本    </a:t>
            </a:r>
            <a:endParaRPr lang="en-US" altLang="zh-CN" sz="1400" kern="0" dirty="0">
              <a:latin typeface="幼圆" panose="02010509060101010101" pitchFamily="49" charset="-122"/>
              <a:ea typeface="幼圆" panose="02010509060101010101" pitchFamily="49" charset="-122"/>
            </a:endParaRPr>
          </a:p>
        </p:txBody>
      </p:sp>
      <p:sp>
        <p:nvSpPr>
          <p:cNvPr id="10" name="TextBox 11"/>
          <p:cNvSpPr txBox="1">
            <a:spLocks noChangeArrowheads="1"/>
          </p:cNvSpPr>
          <p:nvPr/>
        </p:nvSpPr>
        <p:spPr bwMode="auto">
          <a:xfrm flipH="1">
            <a:off x="1531938" y="1419622"/>
            <a:ext cx="1258887" cy="6524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30000"/>
              </a:lnSpc>
              <a:spcBef>
                <a:spcPts val="0"/>
              </a:spcBef>
              <a:spcAft>
                <a:spcPts val="0"/>
              </a:spcAft>
              <a:defRPr/>
            </a:pPr>
            <a:r>
              <a:rPr lang="zh-CN" altLang="en-US" sz="1400" kern="0" dirty="0" smtClean="0">
                <a:latin typeface="幼圆" panose="02010509060101010101" pitchFamily="49" charset="-122"/>
                <a:ea typeface="幼圆" panose="02010509060101010101" pitchFamily="49" charset="-122"/>
              </a:rPr>
              <a:t>此处输入文本    </a:t>
            </a:r>
            <a:endParaRPr lang="en-US" altLang="zh-CN" sz="1400" kern="0" dirty="0" smtClean="0">
              <a:latin typeface="幼圆" panose="02010509060101010101" pitchFamily="49" charset="-122"/>
              <a:ea typeface="幼圆" panose="02010509060101010101" pitchFamily="49" charset="-122"/>
            </a:endParaRPr>
          </a:p>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rPr>
              <a:t>此处输入文本    </a:t>
            </a:r>
            <a:endParaRPr lang="en-US" altLang="zh-CN" sz="1400" kern="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Group 149"/>
          <p:cNvGrpSpPr/>
          <p:nvPr/>
        </p:nvGrpSpPr>
        <p:grpSpPr bwMode="auto">
          <a:xfrm>
            <a:off x="5607329" y="771550"/>
            <a:ext cx="661688" cy="662963"/>
            <a:chOff x="4216906" y="4857744"/>
            <a:chExt cx="713232" cy="713231"/>
          </a:xfrm>
          <a:solidFill>
            <a:srgbClr val="CE9E9D"/>
          </a:solidFill>
        </p:grpSpPr>
        <p:sp>
          <p:nvSpPr>
            <p:cNvPr id="4"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5" name="Gruppe 67"/>
            <p:cNvGrpSpPr/>
            <p:nvPr/>
          </p:nvGrpSpPr>
          <p:grpSpPr bwMode="auto">
            <a:xfrm>
              <a:off x="4370796" y="5028441"/>
              <a:ext cx="405456" cy="371850"/>
              <a:chOff x="355442" y="4350695"/>
              <a:chExt cx="900893" cy="825896"/>
            </a:xfrm>
            <a:grpFill/>
          </p:grpSpPr>
          <p:sp>
            <p:nvSpPr>
              <p:cNvPr id="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8" name="Group 144"/>
          <p:cNvGrpSpPr/>
          <p:nvPr/>
        </p:nvGrpSpPr>
        <p:grpSpPr bwMode="auto">
          <a:xfrm>
            <a:off x="6435173" y="3868782"/>
            <a:ext cx="660217" cy="662962"/>
            <a:chOff x="5109976" y="4636766"/>
            <a:chExt cx="713233" cy="713231"/>
          </a:xfrm>
          <a:solidFill>
            <a:srgbClr val="CE9E9D"/>
          </a:solidFill>
        </p:grpSpPr>
        <p:sp>
          <p:nvSpPr>
            <p:cNvPr id="9"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0" name="Gruppe 66"/>
            <p:cNvGrpSpPr/>
            <p:nvPr/>
          </p:nvGrpSpPr>
          <p:grpSpPr bwMode="auto">
            <a:xfrm>
              <a:off x="5308125" y="4834464"/>
              <a:ext cx="316926" cy="317844"/>
              <a:chOff x="4167326" y="4389120"/>
              <a:chExt cx="785174" cy="787473"/>
            </a:xfrm>
            <a:grpFill/>
          </p:grpSpPr>
          <p:sp>
            <p:nvSpPr>
              <p:cNvPr id="11"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4" name="Group 35"/>
          <p:cNvGrpSpPr/>
          <p:nvPr/>
        </p:nvGrpSpPr>
        <p:grpSpPr bwMode="auto">
          <a:xfrm>
            <a:off x="7042458" y="3278169"/>
            <a:ext cx="660217" cy="664439"/>
            <a:chOff x="6093795" y="4270789"/>
            <a:chExt cx="967236" cy="969390"/>
          </a:xfrm>
          <a:solidFill>
            <a:srgbClr val="CE9E9D"/>
          </a:solidFill>
        </p:grpSpPr>
        <p:sp>
          <p:nvSpPr>
            <p:cNvPr id="15"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6" name="Gruppe 344"/>
            <p:cNvGrpSpPr/>
            <p:nvPr/>
          </p:nvGrpSpPr>
          <p:grpSpPr bwMode="auto">
            <a:xfrm>
              <a:off x="6431797" y="4509479"/>
              <a:ext cx="291210" cy="492007"/>
              <a:chOff x="2114233" y="1516380"/>
              <a:chExt cx="263525" cy="444500"/>
            </a:xfrm>
            <a:grpFill/>
          </p:grpSpPr>
          <p:sp>
            <p:nvSpPr>
              <p:cNvPr id="17"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0" name="Group 131"/>
          <p:cNvGrpSpPr/>
          <p:nvPr/>
        </p:nvGrpSpPr>
        <p:grpSpPr bwMode="auto">
          <a:xfrm>
            <a:off x="6435175" y="958539"/>
            <a:ext cx="660217" cy="662963"/>
            <a:chOff x="5109971" y="1507999"/>
            <a:chExt cx="713232" cy="713232"/>
          </a:xfrm>
          <a:solidFill>
            <a:srgbClr val="CE9E9D"/>
          </a:solidFill>
        </p:grpSpPr>
        <p:sp>
          <p:nvSpPr>
            <p:cNvPr id="21"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2"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3" name="Group 132"/>
          <p:cNvGrpSpPr/>
          <p:nvPr/>
        </p:nvGrpSpPr>
        <p:grpSpPr bwMode="auto">
          <a:xfrm>
            <a:off x="7042456" y="1547675"/>
            <a:ext cx="660217" cy="664439"/>
            <a:chOff x="5765300" y="2141983"/>
            <a:chExt cx="713233" cy="713232"/>
          </a:xfrm>
          <a:solidFill>
            <a:srgbClr val="CE9E9D"/>
          </a:solidFill>
        </p:grpSpPr>
        <p:sp>
          <p:nvSpPr>
            <p:cNvPr id="24"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5"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6" name="Group 133"/>
          <p:cNvGrpSpPr/>
          <p:nvPr/>
        </p:nvGrpSpPr>
        <p:grpSpPr bwMode="auto">
          <a:xfrm>
            <a:off x="7254199" y="2407014"/>
            <a:ext cx="660217" cy="662962"/>
            <a:chOff x="5993893" y="3065525"/>
            <a:chExt cx="713232" cy="713232"/>
          </a:xfrm>
          <a:solidFill>
            <a:srgbClr val="CE9E9D"/>
          </a:solidFill>
        </p:grpSpPr>
        <p:sp>
          <p:nvSpPr>
            <p:cNvPr id="27"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8"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Group 130"/>
          <p:cNvGrpSpPr/>
          <p:nvPr/>
        </p:nvGrpSpPr>
        <p:grpSpPr bwMode="auto">
          <a:xfrm>
            <a:off x="5607329" y="4071386"/>
            <a:ext cx="661688" cy="662962"/>
            <a:chOff x="4216908" y="1306354"/>
            <a:chExt cx="713232" cy="713232"/>
          </a:xfrm>
          <a:solidFill>
            <a:srgbClr val="CE9E9D"/>
          </a:solidFill>
        </p:grpSpPr>
        <p:sp>
          <p:nvSpPr>
            <p:cNvPr id="30"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1"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2" name="TextBox 31"/>
          <p:cNvSpPr txBox="1"/>
          <p:nvPr/>
        </p:nvSpPr>
        <p:spPr bwMode="auto">
          <a:xfrm>
            <a:off x="1310656" y="1537829"/>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3" name="矩形 32"/>
          <p:cNvSpPr/>
          <p:nvPr/>
        </p:nvSpPr>
        <p:spPr bwMode="auto">
          <a:xfrm>
            <a:off x="1326977" y="1177789"/>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922117" y="1732327"/>
            <a:ext cx="2032076" cy="2040156"/>
            <a:chOff x="4922117" y="1686128"/>
            <a:chExt cx="2032076" cy="2040156"/>
          </a:xfrm>
        </p:grpSpPr>
        <p:sp>
          <p:nvSpPr>
            <p:cNvPr id="35"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8E544A"/>
            </a:solid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5433834" y="2397566"/>
              <a:ext cx="1008642" cy="646331"/>
            </a:xfrm>
            <a:prstGeom prst="rect">
              <a:avLst/>
            </a:prstGeom>
          </p:spPr>
          <p:txBody>
            <a:bodyPr wrap="square">
              <a:spAutoFit/>
            </a:bodyPr>
            <a:lstStyle/>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a:t>
              </a:r>
              <a:endParaRPr lang="en-US" altLang="zh-CN"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关标题</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fltVal val="0.5"/>
                                          </p:val>
                                        </p:tav>
                                        <p:tav tm="100000">
                                          <p:val>
                                            <p:strVal val="#ppt_x"/>
                                          </p:val>
                                        </p:tav>
                                      </p:tavLst>
                                    </p:anim>
                                    <p:anim calcmode="lin" valueType="num">
                                      <p:cBhvr>
                                        <p:cTn id="28" dur="500" fill="hold"/>
                                        <p:tgtEl>
                                          <p:spTgt spid="20"/>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fltVal val="0.5"/>
                                          </p:val>
                                        </p:tav>
                                        <p:tav tm="100000">
                                          <p:val>
                                            <p:strVal val="#ppt_x"/>
                                          </p:val>
                                        </p:tav>
                                      </p:tavLst>
                                    </p:anim>
                                    <p:anim calcmode="lin" valueType="num">
                                      <p:cBhvr>
                                        <p:cTn id="35" dur="500" fill="hold"/>
                                        <p:tgtEl>
                                          <p:spTgt spid="2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fltVal val="0.5"/>
                                          </p:val>
                                        </p:tav>
                                        <p:tav tm="100000">
                                          <p:val>
                                            <p:strVal val="#ppt_x"/>
                                          </p:val>
                                        </p:tav>
                                      </p:tavLst>
                                    </p:anim>
                                    <p:anim calcmode="lin" valueType="num">
                                      <p:cBhvr>
                                        <p:cTn id="42" dur="500" fill="hold"/>
                                        <p:tgtEl>
                                          <p:spTgt spid="2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fltVal val="0.5"/>
                                          </p:val>
                                        </p:tav>
                                        <p:tav tm="100000">
                                          <p:val>
                                            <p:strVal val="#ppt_x"/>
                                          </p:val>
                                        </p:tav>
                                      </p:tavLst>
                                    </p:anim>
                                    <p:anim calcmode="lin" valueType="num">
                                      <p:cBhvr>
                                        <p:cTn id="49" dur="500" fill="hold"/>
                                        <p:tgtEl>
                                          <p:spTgt spid="14"/>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anim calcmode="lin" valueType="num">
                                      <p:cBhvr>
                                        <p:cTn id="55" dur="500" fill="hold"/>
                                        <p:tgtEl>
                                          <p:spTgt spid="8"/>
                                        </p:tgtEl>
                                        <p:attrNameLst>
                                          <p:attrName>ppt_x</p:attrName>
                                        </p:attrNameLst>
                                      </p:cBhvr>
                                      <p:tavLst>
                                        <p:tav tm="0">
                                          <p:val>
                                            <p:fltVal val="0.5"/>
                                          </p:val>
                                        </p:tav>
                                        <p:tav tm="100000">
                                          <p:val>
                                            <p:strVal val="#ppt_x"/>
                                          </p:val>
                                        </p:tav>
                                      </p:tavLst>
                                    </p:anim>
                                    <p:anim calcmode="lin" valueType="num">
                                      <p:cBhvr>
                                        <p:cTn id="56" dur="500" fill="hold"/>
                                        <p:tgtEl>
                                          <p:spTgt spid="8"/>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anim calcmode="lin" valueType="num">
                                      <p:cBhvr>
                                        <p:cTn id="62" dur="500" fill="hold"/>
                                        <p:tgtEl>
                                          <p:spTgt spid="29"/>
                                        </p:tgtEl>
                                        <p:attrNameLst>
                                          <p:attrName>ppt_x</p:attrName>
                                        </p:attrNameLst>
                                      </p:cBhvr>
                                      <p:tavLst>
                                        <p:tav tm="0">
                                          <p:val>
                                            <p:fltVal val="0.5"/>
                                          </p:val>
                                        </p:tav>
                                        <p:tav tm="100000">
                                          <p:val>
                                            <p:strVal val="#ppt_x"/>
                                          </p:val>
                                        </p:tav>
                                      </p:tavLst>
                                    </p:anim>
                                    <p:anim calcmode="lin" valueType="num">
                                      <p:cBhvr>
                                        <p:cTn id="63" dur="500" fill="hold"/>
                                        <p:tgtEl>
                                          <p:spTgt spid="29"/>
                                        </p:tgtEl>
                                        <p:attrNameLst>
                                          <p:attrName>ppt_y</p:attrName>
                                        </p:attrNameLst>
                                      </p:cBhvr>
                                      <p:tavLst>
                                        <p:tav tm="0">
                                          <p:val>
                                            <p:fltVal val="0.5"/>
                                          </p:val>
                                        </p:tav>
                                        <p:tav tm="100000">
                                          <p:val>
                                            <p:strVal val="#ppt_y"/>
                                          </p:val>
                                        </p:tav>
                                      </p:tavLst>
                                    </p:anim>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泪滴形 2"/>
          <p:cNvSpPr/>
          <p:nvPr/>
        </p:nvSpPr>
        <p:spPr>
          <a:xfrm rot="8035252">
            <a:off x="586956" y="1323010"/>
            <a:ext cx="2664296" cy="2664296"/>
          </a:xfrm>
          <a:prstGeom prst="teardrop">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泪滴形 3"/>
          <p:cNvSpPr/>
          <p:nvPr/>
        </p:nvSpPr>
        <p:spPr>
          <a:xfrm rot="8035252">
            <a:off x="2912999" y="2359709"/>
            <a:ext cx="1779427" cy="1779427"/>
          </a:xfrm>
          <a:prstGeom prst="teardrop">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2544690" y="1347614"/>
            <a:ext cx="864096" cy="864096"/>
          </a:xfrm>
          <a:prstGeom prst="ellips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4043984" y="2368641"/>
            <a:ext cx="672032" cy="672032"/>
          </a:xfrm>
          <a:prstGeom prst="ellipse">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TextBox 6"/>
          <p:cNvSpPr txBox="1"/>
          <p:nvPr/>
        </p:nvSpPr>
        <p:spPr>
          <a:xfrm>
            <a:off x="2660786" y="1563638"/>
            <a:ext cx="713657"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80%</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084112" y="2504602"/>
            <a:ext cx="659155"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35%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flipH="1">
            <a:off x="1032522"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概述</a:t>
            </a:r>
            <a:r>
              <a:rPr lang="zh-CN" altLang="en-US" sz="1200" dirty="0">
                <a:solidFill>
                  <a:schemeClr val="bg1"/>
                </a:solidFill>
                <a:latin typeface="微软雅黑" panose="020B0503020204020204" pitchFamily="34" charset="-122"/>
                <a:ea typeface="微软雅黑" panose="020B0503020204020204" pitchFamily="34" charset="-122"/>
              </a:rPr>
              <a:t>这里输入简单</a:t>
            </a:r>
            <a:r>
              <a:rPr lang="zh-CN" altLang="en-US" sz="1200" dirty="0" smtClean="0">
                <a:solidFill>
                  <a:schemeClr val="bg1"/>
                </a:solidFill>
                <a:latin typeface="微软雅黑" panose="020B0503020204020204" pitchFamily="34" charset="-122"/>
                <a:ea typeface="微软雅黑" panose="020B0503020204020204" pitchFamily="34" charset="-122"/>
              </a:rPr>
              <a:t>文</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字概述简单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104529" y="204034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flipH="1">
            <a:off x="3002386"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概述</a:t>
            </a:r>
            <a:r>
              <a:rPr lang="zh-CN" altLang="en-US" sz="1200" dirty="0">
                <a:solidFill>
                  <a:schemeClr val="bg1"/>
                </a:solidFill>
                <a:latin typeface="微软雅黑" panose="020B0503020204020204" pitchFamily="34" charset="-122"/>
                <a:ea typeface="微软雅黑" panose="020B0503020204020204" pitchFamily="34" charset="-122"/>
              </a:rPr>
              <a:t>这里输入简单</a:t>
            </a:r>
            <a:r>
              <a:rPr lang="zh-CN" altLang="en-US" sz="1200" dirty="0" smtClean="0">
                <a:solidFill>
                  <a:schemeClr val="bg1"/>
                </a:solidFill>
                <a:latin typeface="微软雅黑" panose="020B0503020204020204" pitchFamily="34" charset="-122"/>
                <a:ea typeface="微软雅黑" panose="020B0503020204020204" pitchFamily="34" charset="-122"/>
              </a:rPr>
              <a:t>文</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074393" y="28377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smtClean="0">
                <a:solidFill>
                  <a:schemeClr val="bg1"/>
                </a:solidFill>
                <a:latin typeface="微软雅黑" panose="020B0503020204020204" pitchFamily="34" charset="-122"/>
                <a:ea typeface="微软雅黑" panose="020B0503020204020204" pitchFamily="34" charset="-122"/>
              </a:rPr>
              <a:t>填写</a:t>
            </a:r>
            <a:r>
              <a:rPr lang="zh-CN" altLang="en-US" sz="1300" b="1" dirty="0">
                <a:solidFill>
                  <a:schemeClr val="bg1"/>
                </a:solidFill>
                <a:latin typeface="微软雅黑" panose="020B0503020204020204" pitchFamily="34" charset="-122"/>
                <a:ea typeface="微软雅黑" panose="020B0503020204020204" pitchFamily="34" charset="-122"/>
              </a:rPr>
              <a:t>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4043983"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a:t>
            </a:r>
            <a:r>
              <a:rPr lang="zh-CN" altLang="en-US" sz="1200" dirty="0" smtClean="0">
                <a:latin typeface="微软雅黑" panose="020B0503020204020204" pitchFamily="34" charset="-122"/>
                <a:ea typeface="微软雅黑" panose="020B0503020204020204" pitchFamily="34" charset="-122"/>
              </a:rPr>
              <a:t>输入简单文字概述简单</a:t>
            </a:r>
            <a:r>
              <a:rPr lang="zh-CN" altLang="en-US" sz="1200" dirty="0">
                <a:latin typeface="微软雅黑" panose="020B0503020204020204" pitchFamily="34" charset="-122"/>
                <a:ea typeface="微软雅黑" panose="020B0503020204020204" pitchFamily="34" charset="-122"/>
              </a:rPr>
              <a:t>的文字</a:t>
            </a:r>
            <a:r>
              <a:rPr lang="zh-CN" altLang="en-US" sz="1200" dirty="0" smtClean="0">
                <a:latin typeface="微软雅黑" panose="020B0503020204020204" pitchFamily="34" charset="-122"/>
                <a:ea typeface="微软雅黑" panose="020B0503020204020204" pitchFamily="34" charset="-122"/>
              </a:rPr>
              <a:t>概述。</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latin typeface="微软雅黑" panose="020B0503020204020204" pitchFamily="34" charset="-122"/>
              <a:ea typeface="微软雅黑" panose="020B0503020204020204" pitchFamily="34" charset="-122"/>
            </a:endParaRPr>
          </a:p>
        </p:txBody>
      </p:sp>
      <p:sp>
        <p:nvSpPr>
          <p:cNvPr id="14" name="矩形 13"/>
          <p:cNvSpPr/>
          <p:nvPr/>
        </p:nvSpPr>
        <p:spPr>
          <a:xfrm flipH="1">
            <a:off x="5652120"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a:t>
            </a:r>
            <a:r>
              <a:rPr lang="zh-CN" altLang="en-US" sz="1200" dirty="0" smtClean="0">
                <a:latin typeface="微软雅黑" panose="020B0503020204020204" pitchFamily="34" charset="-122"/>
                <a:ea typeface="微软雅黑" panose="020B0503020204020204" pitchFamily="34" charset="-122"/>
              </a:rPr>
              <a:t>输入简单文字概述简单</a:t>
            </a:r>
            <a:r>
              <a:rPr lang="zh-CN" altLang="en-US" sz="1200" dirty="0">
                <a:latin typeface="微软雅黑" panose="020B0503020204020204" pitchFamily="34" charset="-122"/>
                <a:ea typeface="微软雅黑" panose="020B0503020204020204" pitchFamily="34" charset="-122"/>
              </a:rPr>
              <a:t>的文字</a:t>
            </a:r>
            <a:r>
              <a:rPr lang="zh-CN" altLang="en-US" sz="1200" dirty="0" smtClean="0">
                <a:latin typeface="微软雅黑" panose="020B0503020204020204" pitchFamily="34" charset="-122"/>
                <a:ea typeface="微软雅黑" panose="020B0503020204020204" pitchFamily="34" charset="-122"/>
              </a:rPr>
              <a:t>概述。</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Scale>
                                      <p:cBhvr>
                                        <p:cTn id="4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
                                        </p:tgtEl>
                                        <p:attrNameLst>
                                          <p:attrName>ppt_x</p:attrName>
                                          <p:attrName>ppt_y</p:attrName>
                                        </p:attrNameLst>
                                      </p:cBhvr>
                                    </p:animMotion>
                                    <p:animEffect transition="in" filter="fade">
                                      <p:cBhvr>
                                        <p:cTn id="46" dur="1000"/>
                                        <p:tgtEl>
                                          <p:spTgt spid="5"/>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Scale>
                                      <p:cBhvr>
                                        <p:cTn id="4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gtEl>
                                        <p:attrNameLst>
                                          <p:attrName>ppt_x</p:attrName>
                                          <p:attrName>ppt_y</p:attrName>
                                        </p:attrNameLst>
                                      </p:cBhvr>
                                    </p:animMotion>
                                    <p:animEffect transition="in" filter="fade">
                                      <p:cBhvr>
                                        <p:cTn id="51" dur="1000"/>
                                        <p:tgtEl>
                                          <p:spTgt spid="7"/>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350"/>
                                        <p:tgtEl>
                                          <p:spTgt spid="10"/>
                                        </p:tgtEl>
                                      </p:cBhvr>
                                    </p:animEffect>
                                  </p:childTnLst>
                                </p:cTn>
                              </p:par>
                              <p:par>
                                <p:cTn id="56" presetID="26" presetClass="emph" presetSubtype="0" fill="hold" grpId="1" nodeType="withEffect">
                                  <p:stCondLst>
                                    <p:cond delay="0"/>
                                  </p:stCondLst>
                                  <p:childTnLst>
                                    <p:animEffect transition="out" filter="fade">
                                      <p:cBhvr>
                                        <p:cTn id="57" dur="400" tmFilter="0, 0; .2, .5; .8, .5; 1, 0"/>
                                        <p:tgtEl>
                                          <p:spTgt spid="10"/>
                                        </p:tgtEl>
                                      </p:cBhvr>
                                    </p:animEffect>
                                    <p:animScale>
                                      <p:cBhvr>
                                        <p:cTn id="58" dur="200" autoRev="1" fill="hold"/>
                                        <p:tgtEl>
                                          <p:spTgt spid="10"/>
                                        </p:tgtEl>
                                      </p:cBhvr>
                                      <p:by x="105000" y="105000"/>
                                    </p:animScale>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5500"/>
                            </p:stCondLst>
                            <p:childTnLst>
                              <p:par>
                                <p:cTn id="68" presetID="52"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Scale>
                                      <p:cBhvr>
                                        <p:cTn id="7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6"/>
                                        </p:tgtEl>
                                        <p:attrNameLst>
                                          <p:attrName>ppt_x</p:attrName>
                                          <p:attrName>ppt_y</p:attrName>
                                        </p:attrNameLst>
                                      </p:cBhvr>
                                    </p:animMotion>
                                    <p:animEffect transition="in" filter="fade">
                                      <p:cBhvr>
                                        <p:cTn id="72" dur="1000"/>
                                        <p:tgtEl>
                                          <p:spTgt spid="6"/>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Scale>
                                      <p:cBhvr>
                                        <p:cTn id="7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8"/>
                                        </p:tgtEl>
                                        <p:attrNameLst>
                                          <p:attrName>ppt_x</p:attrName>
                                          <p:attrName>ppt_y</p:attrName>
                                        </p:attrNameLst>
                                      </p:cBhvr>
                                    </p:animMotion>
                                    <p:animEffect transition="in" filter="fade">
                                      <p:cBhvr>
                                        <p:cTn id="77" dur="1000"/>
                                        <p:tgtEl>
                                          <p:spTgt spid="8"/>
                                        </p:tgtEl>
                                      </p:cBhvr>
                                    </p:animEffect>
                                  </p:childTnLst>
                                </p:cTn>
                              </p:par>
                            </p:childTnLst>
                          </p:cTn>
                        </p:par>
                        <p:par>
                          <p:cTn id="78" fill="hold">
                            <p:stCondLst>
                              <p:cond delay="6500"/>
                            </p:stCondLst>
                            <p:childTnLst>
                              <p:par>
                                <p:cTn id="79" presetID="10"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350"/>
                                        <p:tgtEl>
                                          <p:spTgt spid="12"/>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12"/>
                                        </p:tgtEl>
                                      </p:cBhvr>
                                    </p:animEffect>
                                    <p:animScale>
                                      <p:cBhvr>
                                        <p:cTn id="84" dur="200" autoRev="1" fill="hold"/>
                                        <p:tgtEl>
                                          <p:spTgt spid="12"/>
                                        </p:tgtEl>
                                      </p:cBhvr>
                                      <p:by x="105000" y="105000"/>
                                    </p:animScale>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0" grpId="1"/>
      <p:bldP spid="11" grpId="0"/>
      <p:bldP spid="12" grpId="0"/>
      <p:bldP spid="12" grpId="1"/>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8E544A"/>
          </a:solidFill>
          <a:ln>
            <a:noFill/>
          </a:ln>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CE9E9D"/>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CE9E9D"/>
          </a:solidFill>
          <a:ln>
            <a:noFill/>
          </a:ln>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CE9E9D"/>
          </a:solidFill>
          <a:ln>
            <a:noFill/>
          </a:ln>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8E544A"/>
          </a:solidFill>
          <a:ln>
            <a:noFill/>
          </a:ln>
        </p:spPr>
        <p:txBody>
          <a:bodyPr anchor="ctr"/>
          <a:lstStyle/>
          <a:p>
            <a:pPr algn="ctr"/>
            <a:endParaRPr lang="zh-CN" altLang="zh-CN">
              <a:solidFill>
                <a:srgbClr val="C00000"/>
              </a:solidFill>
              <a:latin typeface="宋体" panose="02010600030101010101" pitchFamily="2" charset="-122"/>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CE9E9D"/>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8E544A"/>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8E544A"/>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a:solidFill>
                <a:schemeClr val="bg1"/>
              </a:solidFill>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3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6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点击</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添加图表</a:t>
            </a: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798494" y="2974838"/>
            <a:ext cx="1247125" cy="1422468"/>
          </a:xfrm>
          <a:custGeom>
            <a:avLst/>
            <a:gdLst>
              <a:gd name="T0" fmla="*/ 1039340 w 2201"/>
              <a:gd name="T1" fmla="*/ 258690 h 2508"/>
              <a:gd name="T2" fmla="*/ 1663700 w 2201"/>
              <a:gd name="T3" fmla="*/ 1065018 h 2508"/>
              <a:gd name="T4" fmla="*/ 831472 w 2201"/>
              <a:gd name="T5" fmla="*/ 1897063 h 2508"/>
              <a:gd name="T6" fmla="*/ 0 w 2201"/>
              <a:gd name="T7" fmla="*/ 1065018 h 2508"/>
              <a:gd name="T8" fmla="*/ 624360 w 2201"/>
              <a:gd name="T9" fmla="*/ 258690 h 2508"/>
              <a:gd name="T10" fmla="*/ 721113 w 2201"/>
              <a:gd name="T11" fmla="*/ 138422 h 2508"/>
              <a:gd name="T12" fmla="*/ 831472 w 2201"/>
              <a:gd name="T13" fmla="*/ 0 h 2508"/>
              <a:gd name="T14" fmla="*/ 942587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CE9E9D"/>
          </a:solidFill>
          <a:ln>
            <a:noFill/>
          </a:ln>
        </p:spPr>
        <p:txBody>
          <a:bodyPr lIns="68543" tIns="34272" rIns="68543" bIns="34272"/>
          <a:lstStyle/>
          <a:p>
            <a:endParaRPr lang="zh-CN" altLang="en-US"/>
          </a:p>
        </p:txBody>
      </p:sp>
      <p:sp>
        <p:nvSpPr>
          <p:cNvPr id="39" name="Freeform 8"/>
          <p:cNvSpPr/>
          <p:nvPr/>
        </p:nvSpPr>
        <p:spPr bwMode="auto">
          <a:xfrm>
            <a:off x="2346690" y="1203598"/>
            <a:ext cx="1248316" cy="1422468"/>
          </a:xfrm>
          <a:custGeom>
            <a:avLst/>
            <a:gdLst>
              <a:gd name="T0" fmla="*/ 1039576 w 2201"/>
              <a:gd name="T1" fmla="*/ 1639129 h 2508"/>
              <a:gd name="T2" fmla="*/ 1665288 w 2201"/>
              <a:gd name="T3" fmla="*/ 832045 h 2508"/>
              <a:gd name="T4" fmla="*/ 832266 w 2201"/>
              <a:gd name="T5" fmla="*/ 0 h 2508"/>
              <a:gd name="T6" fmla="*/ 0 w 2201"/>
              <a:gd name="T7" fmla="*/ 832045 h 2508"/>
              <a:gd name="T8" fmla="*/ 624956 w 2201"/>
              <a:gd name="T9" fmla="*/ 1639129 h 2508"/>
              <a:gd name="T10" fmla="*/ 721801 w 2201"/>
              <a:gd name="T11" fmla="*/ 1758641 h 2508"/>
              <a:gd name="T12" fmla="*/ 832266 w 2201"/>
              <a:gd name="T13" fmla="*/ 1897063 h 2508"/>
              <a:gd name="T14" fmla="*/ 943487 w 2201"/>
              <a:gd name="T15" fmla="*/ 1758641 h 2508"/>
              <a:gd name="T16" fmla="*/ 1039576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8E544A"/>
          </a:solidFill>
          <a:ln w="10" cap="flat" cmpd="sng">
            <a:solidFill>
              <a:schemeClr val="bg2"/>
            </a:solidFill>
            <a:round/>
          </a:ln>
        </p:spPr>
        <p:txBody>
          <a:bodyPr lIns="68543" tIns="34272" rIns="68543" bIns="34272"/>
          <a:lstStyle/>
          <a:p>
            <a:endParaRPr lang="zh-CN" altLang="en-US"/>
          </a:p>
        </p:txBody>
      </p:sp>
      <p:sp>
        <p:nvSpPr>
          <p:cNvPr id="40" name="Oval 9"/>
          <p:cNvSpPr>
            <a:spLocks noChangeArrowheads="1"/>
          </p:cNvSpPr>
          <p:nvPr/>
        </p:nvSpPr>
        <p:spPr bwMode="auto">
          <a:xfrm>
            <a:off x="2420471" y="1277399"/>
            <a:ext cx="1100755" cy="1099883"/>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1" name="Freeform 10"/>
          <p:cNvSpPr/>
          <p:nvPr/>
        </p:nvSpPr>
        <p:spPr bwMode="auto">
          <a:xfrm>
            <a:off x="3894888" y="2974838"/>
            <a:ext cx="1247125" cy="1422468"/>
          </a:xfrm>
          <a:custGeom>
            <a:avLst/>
            <a:gdLst>
              <a:gd name="T0" fmla="*/ 1039340 w 2201"/>
              <a:gd name="T1" fmla="*/ 258690 h 2508"/>
              <a:gd name="T2" fmla="*/ 1663700 w 2201"/>
              <a:gd name="T3" fmla="*/ 1065018 h 2508"/>
              <a:gd name="T4" fmla="*/ 832228 w 2201"/>
              <a:gd name="T5" fmla="*/ 1897063 h 2508"/>
              <a:gd name="T6" fmla="*/ 0 w 2201"/>
              <a:gd name="T7" fmla="*/ 1065018 h 2508"/>
              <a:gd name="T8" fmla="*/ 625116 w 2201"/>
              <a:gd name="T9" fmla="*/ 258690 h 2508"/>
              <a:gd name="T10" fmla="*/ 721113 w 2201"/>
              <a:gd name="T11" fmla="*/ 138422 h 2508"/>
              <a:gd name="T12" fmla="*/ 832228 w 2201"/>
              <a:gd name="T13" fmla="*/ 0 h 2508"/>
              <a:gd name="T14" fmla="*/ 943343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CE9E9D"/>
          </a:solidFill>
          <a:ln w="10" cap="flat" cmpd="sng">
            <a:solidFill>
              <a:schemeClr val="bg2"/>
            </a:solidFill>
            <a:round/>
          </a:ln>
        </p:spPr>
        <p:txBody>
          <a:bodyPr lIns="68543" tIns="34272" rIns="68543" bIns="34272"/>
          <a:lstStyle/>
          <a:p>
            <a:endParaRPr lang="zh-CN" altLang="en-US"/>
          </a:p>
        </p:txBody>
      </p:sp>
      <p:sp>
        <p:nvSpPr>
          <p:cNvPr id="42" name="Oval 11"/>
          <p:cNvSpPr>
            <a:spLocks noChangeArrowheads="1"/>
          </p:cNvSpPr>
          <p:nvPr/>
        </p:nvSpPr>
        <p:spPr bwMode="auto">
          <a:xfrm>
            <a:off x="3968668" y="3223621"/>
            <a:ext cx="1099565" cy="1099883"/>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3" name="Freeform 12"/>
          <p:cNvSpPr/>
          <p:nvPr/>
        </p:nvSpPr>
        <p:spPr bwMode="auto">
          <a:xfrm>
            <a:off x="6972241" y="2974838"/>
            <a:ext cx="1248315" cy="1422468"/>
          </a:xfrm>
          <a:custGeom>
            <a:avLst/>
            <a:gdLst>
              <a:gd name="T0" fmla="*/ 1040331 w 2201"/>
              <a:gd name="T1" fmla="*/ 258690 h 2508"/>
              <a:gd name="T2" fmla="*/ 1665287 w 2201"/>
              <a:gd name="T3" fmla="*/ 1065018 h 2508"/>
              <a:gd name="T4" fmla="*/ 833022 w 2201"/>
              <a:gd name="T5" fmla="*/ 1897063 h 2508"/>
              <a:gd name="T6" fmla="*/ 0 w 2201"/>
              <a:gd name="T7" fmla="*/ 1065018 h 2508"/>
              <a:gd name="T8" fmla="*/ 625712 w 2201"/>
              <a:gd name="T9" fmla="*/ 258690 h 2508"/>
              <a:gd name="T10" fmla="*/ 721801 w 2201"/>
              <a:gd name="T11" fmla="*/ 138422 h 2508"/>
              <a:gd name="T12" fmla="*/ 833022 w 2201"/>
              <a:gd name="T13" fmla="*/ 0 h 2508"/>
              <a:gd name="T14" fmla="*/ 944243 w 2201"/>
              <a:gd name="T15" fmla="*/ 138422 h 2508"/>
              <a:gd name="T16" fmla="*/ 1040331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CE9E9D"/>
          </a:solidFill>
          <a:ln w="10" cap="flat" cmpd="sng">
            <a:solidFill>
              <a:schemeClr val="bg2"/>
            </a:solidFill>
            <a:round/>
          </a:ln>
        </p:spPr>
        <p:txBody>
          <a:bodyPr lIns="68543" tIns="34272" rIns="68543" bIns="34272"/>
          <a:lstStyle/>
          <a:p>
            <a:endParaRPr lang="zh-CN" altLang="en-US"/>
          </a:p>
        </p:txBody>
      </p:sp>
      <p:sp>
        <p:nvSpPr>
          <p:cNvPr id="44" name="Oval 13"/>
          <p:cNvSpPr>
            <a:spLocks noChangeArrowheads="1"/>
          </p:cNvSpPr>
          <p:nvPr/>
        </p:nvSpPr>
        <p:spPr bwMode="auto">
          <a:xfrm>
            <a:off x="7047211" y="3223621"/>
            <a:ext cx="1099565" cy="1099883"/>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5" name="Line 14"/>
          <p:cNvSpPr>
            <a:spLocks noChangeShapeType="1"/>
          </p:cNvSpPr>
          <p:nvPr/>
        </p:nvSpPr>
        <p:spPr bwMode="auto">
          <a:xfrm>
            <a:off x="1510117" y="2766527"/>
            <a:ext cx="1379216" cy="0"/>
          </a:xfrm>
          <a:prstGeom prst="line">
            <a:avLst/>
          </a:prstGeom>
          <a:ln>
            <a:solidFill>
              <a:srgbClr val="8E544A"/>
            </a:solidFill>
          </a:ln>
        </p:spPr>
        <p:style>
          <a:lnRef idx="3">
            <a:schemeClr val="accent1"/>
          </a:lnRef>
          <a:fillRef idx="0">
            <a:schemeClr val="accent1"/>
          </a:fillRef>
          <a:effectRef idx="2">
            <a:schemeClr val="accent1"/>
          </a:effectRef>
          <a:fontRef idx="minor">
            <a:schemeClr val="tx1"/>
          </a:fontRef>
        </p:style>
        <p:txBody>
          <a:bodyPr lIns="68543" tIns="34272" rIns="68543" bIns="34272"/>
          <a:lstStyle/>
          <a:p>
            <a:endParaRPr lang="zh-CN" altLang="en-US">
              <a:ln>
                <a:solidFill>
                  <a:schemeClr val="accent2">
                    <a:lumMod val="75000"/>
                  </a:schemeClr>
                </a:solidFill>
              </a:ln>
            </a:endParaRPr>
          </a:p>
        </p:txBody>
      </p:sp>
      <p:sp>
        <p:nvSpPr>
          <p:cNvPr id="46" name="Oval 15"/>
          <p:cNvSpPr>
            <a:spLocks noChangeArrowheads="1"/>
          </p:cNvSpPr>
          <p:nvPr/>
        </p:nvSpPr>
        <p:spPr bwMode="auto">
          <a:xfrm>
            <a:off x="1350656" y="2692725"/>
            <a:ext cx="157081" cy="157126"/>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7" name="Oval 16"/>
          <p:cNvSpPr>
            <a:spLocks noChangeArrowheads="1"/>
          </p:cNvSpPr>
          <p:nvPr/>
        </p:nvSpPr>
        <p:spPr bwMode="auto">
          <a:xfrm>
            <a:off x="1385167" y="2727245"/>
            <a:ext cx="88060" cy="8808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8" name="Oval 17"/>
          <p:cNvSpPr>
            <a:spLocks noChangeArrowheads="1"/>
          </p:cNvSpPr>
          <p:nvPr/>
        </p:nvSpPr>
        <p:spPr bwMode="auto">
          <a:xfrm>
            <a:off x="2895283" y="2692725"/>
            <a:ext cx="155890" cy="157126"/>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9" name="Oval 18"/>
          <p:cNvSpPr>
            <a:spLocks noChangeArrowheads="1"/>
          </p:cNvSpPr>
          <p:nvPr/>
        </p:nvSpPr>
        <p:spPr bwMode="auto">
          <a:xfrm>
            <a:off x="2929793" y="2727245"/>
            <a:ext cx="88060" cy="8808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0" name="Line 19"/>
          <p:cNvSpPr>
            <a:spLocks noChangeShapeType="1"/>
          </p:cNvSpPr>
          <p:nvPr/>
        </p:nvSpPr>
        <p:spPr bwMode="auto">
          <a:xfrm>
            <a:off x="3048794" y="2766527"/>
            <a:ext cx="1379216" cy="0"/>
          </a:xfrm>
          <a:prstGeom prst="line">
            <a:avLst/>
          </a:prstGeom>
          <a:ln>
            <a:solidFill>
              <a:srgbClr val="8E544A"/>
            </a:solidFill>
          </a:ln>
        </p:spPr>
        <p:style>
          <a:lnRef idx="3">
            <a:schemeClr val="accent1"/>
          </a:lnRef>
          <a:fillRef idx="0">
            <a:schemeClr val="accent1"/>
          </a:fillRef>
          <a:effectRef idx="2">
            <a:schemeClr val="accent1"/>
          </a:effectRef>
          <a:fontRef idx="minor">
            <a:schemeClr val="tx1"/>
          </a:fontRef>
        </p:style>
        <p:txBody>
          <a:bodyPr lIns="68543" tIns="34272" rIns="68543" bIns="34272"/>
          <a:lstStyle/>
          <a:p>
            <a:endParaRPr lang="zh-CN" altLang="en-US">
              <a:ln>
                <a:solidFill>
                  <a:schemeClr val="accent2">
                    <a:lumMod val="75000"/>
                  </a:schemeClr>
                </a:solidFill>
              </a:ln>
            </a:endParaRPr>
          </a:p>
        </p:txBody>
      </p:sp>
      <p:sp>
        <p:nvSpPr>
          <p:cNvPr id="51" name="Oval 20"/>
          <p:cNvSpPr>
            <a:spLocks noChangeArrowheads="1"/>
          </p:cNvSpPr>
          <p:nvPr/>
        </p:nvSpPr>
        <p:spPr bwMode="auto">
          <a:xfrm>
            <a:off x="4428010" y="2692725"/>
            <a:ext cx="155890" cy="157126"/>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2" name="Oval 21"/>
          <p:cNvSpPr>
            <a:spLocks noChangeArrowheads="1"/>
          </p:cNvSpPr>
          <p:nvPr/>
        </p:nvSpPr>
        <p:spPr bwMode="auto">
          <a:xfrm>
            <a:off x="4462519" y="2727245"/>
            <a:ext cx="86871" cy="8808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3" name="Line 22"/>
          <p:cNvSpPr>
            <a:spLocks noChangeShapeType="1"/>
          </p:cNvSpPr>
          <p:nvPr/>
        </p:nvSpPr>
        <p:spPr bwMode="auto">
          <a:xfrm>
            <a:off x="4582710" y="2766527"/>
            <a:ext cx="1379216" cy="0"/>
          </a:xfrm>
          <a:prstGeom prst="line">
            <a:avLst/>
          </a:prstGeom>
          <a:ln>
            <a:solidFill>
              <a:srgbClr val="8E544A"/>
            </a:solidFill>
          </a:ln>
        </p:spPr>
        <p:style>
          <a:lnRef idx="3">
            <a:schemeClr val="accent1"/>
          </a:lnRef>
          <a:fillRef idx="0">
            <a:schemeClr val="accent1"/>
          </a:fillRef>
          <a:effectRef idx="2">
            <a:schemeClr val="accent1"/>
          </a:effectRef>
          <a:fontRef idx="minor">
            <a:schemeClr val="tx1"/>
          </a:fontRef>
        </p:style>
        <p:txBody>
          <a:bodyPr lIns="68543" tIns="34272" rIns="68543" bIns="34272"/>
          <a:lstStyle/>
          <a:p>
            <a:endParaRPr lang="zh-CN" altLang="en-US">
              <a:ln>
                <a:solidFill>
                  <a:schemeClr val="accent2">
                    <a:lumMod val="75000"/>
                  </a:schemeClr>
                </a:solidFill>
              </a:ln>
            </a:endParaRPr>
          </a:p>
        </p:txBody>
      </p:sp>
      <p:sp>
        <p:nvSpPr>
          <p:cNvPr id="54" name="Oval 23"/>
          <p:cNvSpPr>
            <a:spLocks noChangeArrowheads="1"/>
          </p:cNvSpPr>
          <p:nvPr/>
        </p:nvSpPr>
        <p:spPr bwMode="auto">
          <a:xfrm>
            <a:off x="5961926" y="2692725"/>
            <a:ext cx="155891" cy="157126"/>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5" name="Oval 24"/>
          <p:cNvSpPr>
            <a:spLocks noChangeArrowheads="1"/>
          </p:cNvSpPr>
          <p:nvPr/>
        </p:nvSpPr>
        <p:spPr bwMode="auto">
          <a:xfrm>
            <a:off x="5996437" y="2727245"/>
            <a:ext cx="86870" cy="8808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6" name="Line 25"/>
          <p:cNvSpPr>
            <a:spLocks noChangeShapeType="1"/>
          </p:cNvSpPr>
          <p:nvPr/>
        </p:nvSpPr>
        <p:spPr bwMode="auto">
          <a:xfrm>
            <a:off x="6122577" y="2766527"/>
            <a:ext cx="1379216" cy="0"/>
          </a:xfrm>
          <a:prstGeom prst="line">
            <a:avLst/>
          </a:prstGeom>
          <a:ln>
            <a:solidFill>
              <a:srgbClr val="8E544A"/>
            </a:solidFill>
          </a:ln>
        </p:spPr>
        <p:style>
          <a:lnRef idx="3">
            <a:schemeClr val="accent1"/>
          </a:lnRef>
          <a:fillRef idx="0">
            <a:schemeClr val="accent1"/>
          </a:fillRef>
          <a:effectRef idx="2">
            <a:schemeClr val="accent1"/>
          </a:effectRef>
          <a:fontRef idx="minor">
            <a:schemeClr val="tx1"/>
          </a:fontRef>
        </p:style>
        <p:txBody>
          <a:bodyPr lIns="68543" tIns="34272" rIns="68543" bIns="34272"/>
          <a:lstStyle/>
          <a:p>
            <a:endParaRPr lang="zh-CN" altLang="en-US">
              <a:ln>
                <a:solidFill>
                  <a:schemeClr val="accent2">
                    <a:lumMod val="75000"/>
                  </a:schemeClr>
                </a:solidFill>
              </a:ln>
            </a:endParaRPr>
          </a:p>
        </p:txBody>
      </p:sp>
      <p:sp>
        <p:nvSpPr>
          <p:cNvPr id="57" name="Oval 26"/>
          <p:cNvSpPr>
            <a:spLocks noChangeArrowheads="1"/>
          </p:cNvSpPr>
          <p:nvPr/>
        </p:nvSpPr>
        <p:spPr bwMode="auto">
          <a:xfrm>
            <a:off x="7501793" y="2692725"/>
            <a:ext cx="155891" cy="157126"/>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8" name="Oval 27"/>
          <p:cNvSpPr>
            <a:spLocks noChangeArrowheads="1"/>
          </p:cNvSpPr>
          <p:nvPr/>
        </p:nvSpPr>
        <p:spPr bwMode="auto">
          <a:xfrm>
            <a:off x="7536304" y="2727245"/>
            <a:ext cx="86870" cy="8808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59" name="Freeform 28"/>
          <p:cNvSpPr/>
          <p:nvPr/>
        </p:nvSpPr>
        <p:spPr bwMode="auto">
          <a:xfrm>
            <a:off x="5405004" y="1203598"/>
            <a:ext cx="1247125" cy="1422468"/>
          </a:xfrm>
          <a:custGeom>
            <a:avLst/>
            <a:gdLst>
              <a:gd name="T0" fmla="*/ 1039340 w 2201"/>
              <a:gd name="T1" fmla="*/ 1639129 h 2508"/>
              <a:gd name="T2" fmla="*/ 1663700 w 2201"/>
              <a:gd name="T3" fmla="*/ 832045 h 2508"/>
              <a:gd name="T4" fmla="*/ 832228 w 2201"/>
              <a:gd name="T5" fmla="*/ 0 h 2508"/>
              <a:gd name="T6" fmla="*/ 0 w 2201"/>
              <a:gd name="T7" fmla="*/ 832045 h 2508"/>
              <a:gd name="T8" fmla="*/ 625116 w 2201"/>
              <a:gd name="T9" fmla="*/ 1639129 h 2508"/>
              <a:gd name="T10" fmla="*/ 721113 w 2201"/>
              <a:gd name="T11" fmla="*/ 1758641 h 2508"/>
              <a:gd name="T12" fmla="*/ 832228 w 2201"/>
              <a:gd name="T13" fmla="*/ 1897063 h 2508"/>
              <a:gd name="T14" fmla="*/ 942587 w 2201"/>
              <a:gd name="T15" fmla="*/ 1758641 h 2508"/>
              <a:gd name="T16" fmla="*/ 1039340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8E544A"/>
          </a:solidFill>
          <a:ln w="10" cap="flat" cmpd="sng">
            <a:solidFill>
              <a:schemeClr val="bg2"/>
            </a:solidFill>
            <a:round/>
          </a:ln>
        </p:spPr>
        <p:txBody>
          <a:bodyPr lIns="68543" tIns="34272" rIns="68543" bIns="34272"/>
          <a:lstStyle/>
          <a:p>
            <a:endParaRPr lang="zh-CN" altLang="en-US"/>
          </a:p>
        </p:txBody>
      </p:sp>
      <p:sp>
        <p:nvSpPr>
          <p:cNvPr id="60" name="Oval 29"/>
          <p:cNvSpPr>
            <a:spLocks noChangeArrowheads="1"/>
          </p:cNvSpPr>
          <p:nvPr/>
        </p:nvSpPr>
        <p:spPr bwMode="auto">
          <a:xfrm>
            <a:off x="5478784" y="1277399"/>
            <a:ext cx="1099565" cy="1099883"/>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61" name="Line 14"/>
          <p:cNvSpPr>
            <a:spLocks noChangeShapeType="1"/>
          </p:cNvSpPr>
          <p:nvPr/>
        </p:nvSpPr>
        <p:spPr bwMode="auto">
          <a:xfrm>
            <a:off x="460533" y="2766527"/>
            <a:ext cx="879413" cy="0"/>
          </a:xfrm>
          <a:prstGeom prst="line">
            <a:avLst/>
          </a:prstGeom>
          <a:ln>
            <a:solidFill>
              <a:srgbClr val="8E544A"/>
            </a:solidFill>
          </a:ln>
        </p:spPr>
        <p:style>
          <a:lnRef idx="3">
            <a:schemeClr val="accent1"/>
          </a:lnRef>
          <a:fillRef idx="0">
            <a:schemeClr val="accent1"/>
          </a:fillRef>
          <a:effectRef idx="2">
            <a:schemeClr val="accent1"/>
          </a:effectRef>
          <a:fontRef idx="minor">
            <a:schemeClr val="tx1"/>
          </a:fontRef>
        </p:style>
        <p:txBody>
          <a:bodyPr lIns="68543" tIns="34272" rIns="68543" bIns="34272"/>
          <a:lstStyle/>
          <a:p>
            <a:endParaRPr lang="zh-CN" altLang="en-US">
              <a:ln>
                <a:solidFill>
                  <a:schemeClr val="accent2">
                    <a:lumMod val="75000"/>
                  </a:schemeClr>
                </a:solidFill>
              </a:ln>
            </a:endParaRPr>
          </a:p>
        </p:txBody>
      </p:sp>
      <p:sp>
        <p:nvSpPr>
          <p:cNvPr id="62" name="Line 14"/>
          <p:cNvSpPr>
            <a:spLocks noChangeShapeType="1"/>
          </p:cNvSpPr>
          <p:nvPr/>
        </p:nvSpPr>
        <p:spPr bwMode="auto">
          <a:xfrm>
            <a:off x="7657684" y="2766527"/>
            <a:ext cx="880604" cy="0"/>
          </a:xfrm>
          <a:prstGeom prst="line">
            <a:avLst/>
          </a:prstGeom>
          <a:ln>
            <a:solidFill>
              <a:srgbClr val="8E544A"/>
            </a:solidFill>
          </a:ln>
        </p:spPr>
        <p:style>
          <a:lnRef idx="3">
            <a:schemeClr val="accent1"/>
          </a:lnRef>
          <a:fillRef idx="0">
            <a:schemeClr val="accent1"/>
          </a:fillRef>
          <a:effectRef idx="2">
            <a:schemeClr val="accent1"/>
          </a:effectRef>
          <a:fontRef idx="minor">
            <a:schemeClr val="tx1"/>
          </a:fontRef>
        </p:style>
        <p:txBody>
          <a:bodyPr lIns="68543" tIns="34272" rIns="68543" bIns="34272"/>
          <a:lstStyle/>
          <a:p>
            <a:endParaRPr lang="zh-CN" altLang="en-US">
              <a:ln>
                <a:solidFill>
                  <a:schemeClr val="accent2">
                    <a:lumMod val="75000"/>
                  </a:schemeClr>
                </a:solidFill>
              </a:ln>
            </a:endParaRPr>
          </a:p>
        </p:txBody>
      </p:sp>
      <p:sp>
        <p:nvSpPr>
          <p:cNvPr id="63" name="TextBox 30"/>
          <p:cNvSpPr txBox="1">
            <a:spLocks noChangeArrowheads="1"/>
          </p:cNvSpPr>
          <p:nvPr/>
        </p:nvSpPr>
        <p:spPr bwMode="auto">
          <a:xfrm>
            <a:off x="872274" y="3611675"/>
            <a:ext cx="1113845" cy="6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8F8F8"/>
                </a:solidFill>
                <a:latin typeface="微软雅黑" panose="020B0503020204020204" pitchFamily="34" charset="-122"/>
              </a:rPr>
              <a:t>添加文本</a:t>
            </a:r>
            <a:endParaRPr lang="zh-CN" altLang="en-US">
              <a:solidFill>
                <a:srgbClr val="F8F8F8"/>
              </a:solidFill>
              <a:latin typeface="微软雅黑" panose="020B0503020204020204" pitchFamily="34" charset="-122"/>
            </a:endParaRPr>
          </a:p>
        </p:txBody>
      </p:sp>
      <p:sp>
        <p:nvSpPr>
          <p:cNvPr id="64" name="TextBox 31"/>
          <p:cNvSpPr txBox="1">
            <a:spLocks noChangeArrowheads="1"/>
          </p:cNvSpPr>
          <p:nvPr/>
        </p:nvSpPr>
        <p:spPr bwMode="auto">
          <a:xfrm>
            <a:off x="3962718" y="3611675"/>
            <a:ext cx="1112655" cy="6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65" name="TextBox 32"/>
          <p:cNvSpPr txBox="1">
            <a:spLocks noChangeArrowheads="1"/>
          </p:cNvSpPr>
          <p:nvPr/>
        </p:nvSpPr>
        <p:spPr bwMode="auto">
          <a:xfrm>
            <a:off x="7051971" y="3611675"/>
            <a:ext cx="1112655" cy="6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66" name="TextBox 33"/>
          <p:cNvSpPr txBox="1">
            <a:spLocks noChangeArrowheads="1"/>
          </p:cNvSpPr>
          <p:nvPr/>
        </p:nvSpPr>
        <p:spPr bwMode="auto">
          <a:xfrm>
            <a:off x="5476404" y="1677357"/>
            <a:ext cx="1112655" cy="6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67" name="TextBox 34"/>
          <p:cNvSpPr txBox="1">
            <a:spLocks noChangeArrowheads="1"/>
          </p:cNvSpPr>
          <p:nvPr/>
        </p:nvSpPr>
        <p:spPr bwMode="auto">
          <a:xfrm>
            <a:off x="2418091" y="1677357"/>
            <a:ext cx="1112655" cy="6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68" name="TextBox 35"/>
          <p:cNvSpPr txBox="1">
            <a:spLocks noChangeArrowheads="1"/>
          </p:cNvSpPr>
          <p:nvPr/>
        </p:nvSpPr>
        <p:spPr bwMode="auto">
          <a:xfrm>
            <a:off x="872274" y="2353476"/>
            <a:ext cx="1113845"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CE9E9D"/>
                </a:solidFill>
                <a:latin typeface="微软雅黑" panose="020B0503020204020204" pitchFamily="34" charset="-122"/>
              </a:rPr>
              <a:t>20XX</a:t>
            </a:r>
            <a:r>
              <a:rPr lang="zh-CN" altLang="en-US" sz="1800" b="1" dirty="0">
                <a:solidFill>
                  <a:srgbClr val="CE9E9D"/>
                </a:solidFill>
                <a:latin typeface="微软雅黑" panose="020B0503020204020204" pitchFamily="34" charset="-122"/>
              </a:rPr>
              <a:t>年</a:t>
            </a:r>
            <a:endParaRPr lang="zh-CN" altLang="en-US" sz="1800" b="1" dirty="0">
              <a:solidFill>
                <a:srgbClr val="CE9E9D"/>
              </a:solidFill>
              <a:latin typeface="微软雅黑" panose="020B0503020204020204" pitchFamily="34" charset="-122"/>
            </a:endParaRPr>
          </a:p>
        </p:txBody>
      </p:sp>
      <p:sp>
        <p:nvSpPr>
          <p:cNvPr id="69" name="TextBox 36"/>
          <p:cNvSpPr txBox="1">
            <a:spLocks noChangeArrowheads="1"/>
          </p:cNvSpPr>
          <p:nvPr/>
        </p:nvSpPr>
        <p:spPr bwMode="auto">
          <a:xfrm>
            <a:off x="2407381" y="2926034"/>
            <a:ext cx="1112654"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8E544A"/>
                </a:solidFill>
                <a:latin typeface="微软雅黑" panose="020B0503020204020204" pitchFamily="34" charset="-122"/>
              </a:rPr>
              <a:t>20XX</a:t>
            </a:r>
            <a:r>
              <a:rPr lang="zh-CN" altLang="en-US" sz="1800" b="1" dirty="0">
                <a:solidFill>
                  <a:srgbClr val="8E544A"/>
                </a:solidFill>
                <a:latin typeface="微软雅黑" panose="020B0503020204020204" pitchFamily="34" charset="-122"/>
              </a:rPr>
              <a:t>年</a:t>
            </a:r>
            <a:endParaRPr lang="zh-CN" altLang="en-US" sz="1800" b="1" dirty="0">
              <a:solidFill>
                <a:srgbClr val="8E544A"/>
              </a:solidFill>
              <a:latin typeface="微软雅黑" panose="020B0503020204020204" pitchFamily="34" charset="-122"/>
            </a:endParaRPr>
          </a:p>
        </p:txBody>
      </p:sp>
      <p:sp>
        <p:nvSpPr>
          <p:cNvPr id="70" name="TextBox 37"/>
          <p:cNvSpPr txBox="1">
            <a:spLocks noChangeArrowheads="1"/>
          </p:cNvSpPr>
          <p:nvPr/>
        </p:nvSpPr>
        <p:spPr bwMode="auto">
          <a:xfrm>
            <a:off x="3952008" y="2353476"/>
            <a:ext cx="1112654"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CE9E9D"/>
                </a:solidFill>
                <a:latin typeface="微软雅黑" panose="020B0503020204020204" pitchFamily="34" charset="-122"/>
              </a:rPr>
              <a:t>20XX</a:t>
            </a:r>
            <a:r>
              <a:rPr lang="zh-CN" altLang="en-US" sz="1800" b="1" dirty="0">
                <a:solidFill>
                  <a:srgbClr val="CE9E9D"/>
                </a:solidFill>
                <a:latin typeface="微软雅黑" panose="020B0503020204020204" pitchFamily="34" charset="-122"/>
              </a:rPr>
              <a:t>年</a:t>
            </a:r>
            <a:endParaRPr lang="zh-CN" altLang="en-US" sz="1800" b="1" dirty="0">
              <a:solidFill>
                <a:srgbClr val="CE9E9D"/>
              </a:solidFill>
              <a:latin typeface="微软雅黑" panose="020B0503020204020204" pitchFamily="34" charset="-122"/>
            </a:endParaRPr>
          </a:p>
        </p:txBody>
      </p:sp>
      <p:sp>
        <p:nvSpPr>
          <p:cNvPr id="71" name="TextBox 38"/>
          <p:cNvSpPr txBox="1">
            <a:spLocks noChangeArrowheads="1"/>
          </p:cNvSpPr>
          <p:nvPr/>
        </p:nvSpPr>
        <p:spPr bwMode="auto">
          <a:xfrm>
            <a:off x="5547805" y="2926034"/>
            <a:ext cx="1112655"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8E544A"/>
                </a:solidFill>
                <a:latin typeface="微软雅黑" panose="020B0503020204020204" pitchFamily="34" charset="-122"/>
              </a:rPr>
              <a:t>20XX</a:t>
            </a:r>
            <a:r>
              <a:rPr lang="zh-CN" altLang="en-US" sz="1800" b="1" dirty="0">
                <a:solidFill>
                  <a:srgbClr val="8E544A"/>
                </a:solidFill>
                <a:latin typeface="微软雅黑" panose="020B0503020204020204" pitchFamily="34" charset="-122"/>
              </a:rPr>
              <a:t>年</a:t>
            </a:r>
            <a:endParaRPr lang="zh-CN" altLang="en-US" sz="1800" b="1" dirty="0">
              <a:solidFill>
                <a:srgbClr val="8E544A"/>
              </a:solidFill>
              <a:latin typeface="微软雅黑" panose="020B0503020204020204" pitchFamily="34" charset="-122"/>
            </a:endParaRPr>
          </a:p>
        </p:txBody>
      </p:sp>
      <p:sp>
        <p:nvSpPr>
          <p:cNvPr id="72" name="TextBox 39"/>
          <p:cNvSpPr txBox="1">
            <a:spLocks noChangeArrowheads="1"/>
          </p:cNvSpPr>
          <p:nvPr/>
        </p:nvSpPr>
        <p:spPr bwMode="auto">
          <a:xfrm>
            <a:off x="7000801" y="2353476"/>
            <a:ext cx="1112654"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CE9E9D"/>
                </a:solidFill>
                <a:latin typeface="微软雅黑" panose="020B0503020204020204" pitchFamily="34" charset="-122"/>
              </a:rPr>
              <a:t>20XX</a:t>
            </a:r>
            <a:r>
              <a:rPr lang="zh-CN" altLang="en-US" sz="1800" b="1" dirty="0">
                <a:solidFill>
                  <a:srgbClr val="CE9E9D"/>
                </a:solidFill>
                <a:latin typeface="微软雅黑" panose="020B0503020204020204" pitchFamily="34" charset="-122"/>
              </a:rPr>
              <a:t>年</a:t>
            </a:r>
            <a:endParaRPr lang="zh-CN" altLang="en-US" sz="1800" b="1" dirty="0">
              <a:solidFill>
                <a:srgbClr val="CE9E9D"/>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anim calcmode="lin" valueType="num">
                                      <p:cBhvr>
                                        <p:cTn id="27" dur="500" fill="hold"/>
                                        <p:tgtEl>
                                          <p:spTgt spid="68"/>
                                        </p:tgtEl>
                                        <p:attrNameLst>
                                          <p:attrName>ppt_x</p:attrName>
                                        </p:attrNameLst>
                                      </p:cBhvr>
                                      <p:tavLst>
                                        <p:tav tm="0">
                                          <p:val>
                                            <p:strVal val="#ppt_x"/>
                                          </p:val>
                                        </p:tav>
                                        <p:tav tm="100000">
                                          <p:val>
                                            <p:strVal val="#ppt_x"/>
                                          </p:val>
                                        </p:tav>
                                      </p:tavLst>
                                    </p:anim>
                                    <p:anim calcmode="lin" valueType="num">
                                      <p:cBhvr>
                                        <p:cTn id="28" dur="500" fill="hold"/>
                                        <p:tgtEl>
                                          <p:spTgt spid="6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anim calcmode="lin" valueType="num">
                                      <p:cBhvr>
                                        <p:cTn id="37" dur="500" fill="hold"/>
                                        <p:tgtEl>
                                          <p:spTgt spid="63"/>
                                        </p:tgtEl>
                                        <p:attrNameLst>
                                          <p:attrName>ppt_x</p:attrName>
                                        </p:attrNameLst>
                                      </p:cBhvr>
                                      <p:tavLst>
                                        <p:tav tm="0">
                                          <p:val>
                                            <p:strVal val="#ppt_x"/>
                                          </p:val>
                                        </p:tav>
                                        <p:tav tm="100000">
                                          <p:val>
                                            <p:strVal val="#ppt_x"/>
                                          </p:val>
                                        </p:tav>
                                      </p:tavLst>
                                    </p:anim>
                                    <p:anim calcmode="lin" valueType="num">
                                      <p:cBhvr>
                                        <p:cTn id="38" dur="5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3500"/>
                            </p:stCondLst>
                            <p:childTnLst>
                              <p:par>
                                <p:cTn id="55" presetID="47"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anim calcmode="lin" valueType="num">
                                      <p:cBhvr>
                                        <p:cTn id="63" dur="500" fill="hold"/>
                                        <p:tgtEl>
                                          <p:spTgt spid="40"/>
                                        </p:tgtEl>
                                        <p:attrNameLst>
                                          <p:attrName>ppt_x</p:attrName>
                                        </p:attrNameLst>
                                      </p:cBhvr>
                                      <p:tavLst>
                                        <p:tav tm="0">
                                          <p:val>
                                            <p:strVal val="#ppt_x"/>
                                          </p:val>
                                        </p:tav>
                                        <p:tav tm="100000">
                                          <p:val>
                                            <p:strVal val="#ppt_x"/>
                                          </p:val>
                                        </p:tav>
                                      </p:tavLst>
                                    </p:anim>
                                    <p:anim calcmode="lin" valueType="num">
                                      <p:cBhvr>
                                        <p:cTn id="64" dur="500" fill="hold"/>
                                        <p:tgtEl>
                                          <p:spTgt spid="4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anim calcmode="lin" valueType="num">
                                      <p:cBhvr>
                                        <p:cTn id="68" dur="500" fill="hold"/>
                                        <p:tgtEl>
                                          <p:spTgt spid="67"/>
                                        </p:tgtEl>
                                        <p:attrNameLst>
                                          <p:attrName>ppt_x</p:attrName>
                                        </p:attrNameLst>
                                      </p:cBhvr>
                                      <p:tavLst>
                                        <p:tav tm="0">
                                          <p:val>
                                            <p:strVal val="#ppt_x"/>
                                          </p:val>
                                        </p:tav>
                                        <p:tav tm="100000">
                                          <p:val>
                                            <p:strVal val="#ppt_x"/>
                                          </p:val>
                                        </p:tav>
                                      </p:tavLst>
                                    </p:anim>
                                    <p:anim calcmode="lin" valueType="num">
                                      <p:cBhvr>
                                        <p:cTn id="69" dur="500" fill="hold"/>
                                        <p:tgtEl>
                                          <p:spTgt spid="6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500"/>
                                        <p:tgtEl>
                                          <p:spTgt spid="69"/>
                                        </p:tgtEl>
                                      </p:cBhvr>
                                    </p:animEffect>
                                    <p:anim calcmode="lin" valueType="num">
                                      <p:cBhvr>
                                        <p:cTn id="73" dur="500" fill="hold"/>
                                        <p:tgtEl>
                                          <p:spTgt spid="69"/>
                                        </p:tgtEl>
                                        <p:attrNameLst>
                                          <p:attrName>ppt_x</p:attrName>
                                        </p:attrNameLst>
                                      </p:cBhvr>
                                      <p:tavLst>
                                        <p:tav tm="0">
                                          <p:val>
                                            <p:strVal val="#ppt_x"/>
                                          </p:val>
                                        </p:tav>
                                        <p:tav tm="100000">
                                          <p:val>
                                            <p:strVal val="#ppt_x"/>
                                          </p:val>
                                        </p:tav>
                                      </p:tavLst>
                                    </p:anim>
                                    <p:anim calcmode="lin" valueType="num">
                                      <p:cBhvr>
                                        <p:cTn id="74" dur="500" fill="hold"/>
                                        <p:tgtEl>
                                          <p:spTgt spid="69"/>
                                        </p:tgtEl>
                                        <p:attrNameLst>
                                          <p:attrName>ppt_y</p:attrName>
                                        </p:attrNameLst>
                                      </p:cBhvr>
                                      <p:tavLst>
                                        <p:tav tm="0">
                                          <p:val>
                                            <p:strVal val="#ppt_y+.1"/>
                                          </p:val>
                                        </p:tav>
                                        <p:tav tm="100000">
                                          <p:val>
                                            <p:strVal val="#ppt_y"/>
                                          </p:val>
                                        </p:tav>
                                      </p:tavLst>
                                    </p:anim>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childTnLst>
                          </p:cTn>
                        </p:par>
                        <p:par>
                          <p:cTn id="90" fill="hold">
                            <p:stCondLst>
                              <p:cond delay="5000"/>
                            </p:stCondLst>
                            <p:childTnLst>
                              <p:par>
                                <p:cTn id="91" presetID="47" presetClass="entr" presetSubtype="0"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anim calcmode="lin" valueType="num">
                                      <p:cBhvr>
                                        <p:cTn id="99" dur="500" fill="hold"/>
                                        <p:tgtEl>
                                          <p:spTgt spid="41"/>
                                        </p:tgtEl>
                                        <p:attrNameLst>
                                          <p:attrName>ppt_x</p:attrName>
                                        </p:attrNameLst>
                                      </p:cBhvr>
                                      <p:tavLst>
                                        <p:tav tm="0">
                                          <p:val>
                                            <p:strVal val="#ppt_x"/>
                                          </p:val>
                                        </p:tav>
                                        <p:tav tm="100000">
                                          <p:val>
                                            <p:strVal val="#ppt_x"/>
                                          </p:val>
                                        </p:tav>
                                      </p:tavLst>
                                    </p:anim>
                                    <p:anim calcmode="lin" valueType="num">
                                      <p:cBhvr>
                                        <p:cTn id="100" dur="500" fill="hold"/>
                                        <p:tgtEl>
                                          <p:spTgt spid="4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anim calcmode="lin" valueType="num">
                                      <p:cBhvr>
                                        <p:cTn id="104" dur="500" fill="hold"/>
                                        <p:tgtEl>
                                          <p:spTgt spid="42"/>
                                        </p:tgtEl>
                                        <p:attrNameLst>
                                          <p:attrName>ppt_x</p:attrName>
                                        </p:attrNameLst>
                                      </p:cBhvr>
                                      <p:tavLst>
                                        <p:tav tm="0">
                                          <p:val>
                                            <p:strVal val="#ppt_x"/>
                                          </p:val>
                                        </p:tav>
                                        <p:tav tm="100000">
                                          <p:val>
                                            <p:strVal val="#ppt_x"/>
                                          </p:val>
                                        </p:tav>
                                      </p:tavLst>
                                    </p:anim>
                                    <p:anim calcmode="lin" valueType="num">
                                      <p:cBhvr>
                                        <p:cTn id="105" dur="5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500"/>
                                        <p:tgtEl>
                                          <p:spTgt spid="64"/>
                                        </p:tgtEl>
                                      </p:cBhvr>
                                    </p:animEffect>
                                    <p:anim calcmode="lin" valueType="num">
                                      <p:cBhvr>
                                        <p:cTn id="109" dur="500" fill="hold"/>
                                        <p:tgtEl>
                                          <p:spTgt spid="64"/>
                                        </p:tgtEl>
                                        <p:attrNameLst>
                                          <p:attrName>ppt_x</p:attrName>
                                        </p:attrNameLst>
                                      </p:cBhvr>
                                      <p:tavLst>
                                        <p:tav tm="0">
                                          <p:val>
                                            <p:strVal val="#ppt_x"/>
                                          </p:val>
                                        </p:tav>
                                        <p:tav tm="100000">
                                          <p:val>
                                            <p:strVal val="#ppt_x"/>
                                          </p:val>
                                        </p:tav>
                                      </p:tavLst>
                                    </p:anim>
                                    <p:anim calcmode="lin" valueType="num">
                                      <p:cBhvr>
                                        <p:cTn id="110" dur="500" fill="hold"/>
                                        <p:tgtEl>
                                          <p:spTgt spid="64"/>
                                        </p:tgtEl>
                                        <p:attrNameLst>
                                          <p:attrName>ppt_y</p:attrName>
                                        </p:attrNameLst>
                                      </p:cBhvr>
                                      <p:tavLst>
                                        <p:tav tm="0">
                                          <p:val>
                                            <p:strVal val="#ppt_y+.1"/>
                                          </p:val>
                                        </p:tav>
                                        <p:tav tm="100000">
                                          <p:val>
                                            <p:strVal val="#ppt_y"/>
                                          </p:val>
                                        </p:tav>
                                      </p:tavLst>
                                    </p:anim>
                                  </p:childTnLst>
                                </p:cTn>
                              </p:par>
                            </p:childTnLst>
                          </p:cTn>
                        </p:par>
                        <p:par>
                          <p:cTn id="111" fill="hold">
                            <p:stCondLst>
                              <p:cond delay="5500"/>
                            </p:stCondLst>
                            <p:childTnLst>
                              <p:par>
                                <p:cTn id="112" presetID="22" presetClass="entr" presetSubtype="8"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left)">
                                      <p:cBhvr>
                                        <p:cTn id="114" dur="500"/>
                                        <p:tgtEl>
                                          <p:spTgt spid="53"/>
                                        </p:tgtEl>
                                      </p:cBhvr>
                                    </p:animEffect>
                                  </p:childTnLst>
                                </p:cTn>
                              </p:par>
                            </p:childTnLst>
                          </p:cTn>
                        </p:par>
                        <p:par>
                          <p:cTn id="115" fill="hold">
                            <p:stCondLst>
                              <p:cond delay="6000"/>
                            </p:stCondLst>
                            <p:childTnLst>
                              <p:par>
                                <p:cTn id="116" presetID="10" presetClass="entr" presetSubtype="0" fill="hold" grpId="0" nodeType="afterEffect">
                                  <p:stCondLst>
                                    <p:cond delay="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fltVal val="0"/>
                                          </p:val>
                                        </p:tav>
                                        <p:tav tm="100000">
                                          <p:val>
                                            <p:strVal val="#ppt_w"/>
                                          </p:val>
                                        </p:tav>
                                      </p:tavLst>
                                    </p:anim>
                                    <p:anim calcmode="lin" valueType="num">
                                      <p:cBhvr>
                                        <p:cTn id="119" dur="500" fill="hold"/>
                                        <p:tgtEl>
                                          <p:spTgt spid="54"/>
                                        </p:tgtEl>
                                        <p:attrNameLst>
                                          <p:attrName>ppt_h</p:attrName>
                                        </p:attrNameLst>
                                      </p:cBhvr>
                                      <p:tavLst>
                                        <p:tav tm="0">
                                          <p:val>
                                            <p:fltVal val="0"/>
                                          </p:val>
                                        </p:tav>
                                        <p:tav tm="100000">
                                          <p:val>
                                            <p:strVal val="#ppt_h"/>
                                          </p:val>
                                        </p:tav>
                                      </p:tavLst>
                                    </p:anim>
                                    <p:animEffect transition="in" filter="fade">
                                      <p:cBhvr>
                                        <p:cTn id="120" dur="500"/>
                                        <p:tgtEl>
                                          <p:spTgt spid="5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childTnLst>
                          </p:cTn>
                        </p:par>
                        <p:par>
                          <p:cTn id="126" fill="hold">
                            <p:stCondLst>
                              <p:cond delay="6500"/>
                            </p:stCondLst>
                            <p:childTnLst>
                              <p:par>
                                <p:cTn id="127" presetID="47"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anim calcmode="lin" valueType="num">
                                      <p:cBhvr>
                                        <p:cTn id="130" dur="500" fill="hold"/>
                                        <p:tgtEl>
                                          <p:spTgt spid="59"/>
                                        </p:tgtEl>
                                        <p:attrNameLst>
                                          <p:attrName>ppt_x</p:attrName>
                                        </p:attrNameLst>
                                      </p:cBhvr>
                                      <p:tavLst>
                                        <p:tav tm="0">
                                          <p:val>
                                            <p:strVal val="#ppt_x"/>
                                          </p:val>
                                        </p:tav>
                                        <p:tav tm="100000">
                                          <p:val>
                                            <p:strVal val="#ppt_x"/>
                                          </p:val>
                                        </p:tav>
                                      </p:tavLst>
                                    </p:anim>
                                    <p:anim calcmode="lin" valueType="num">
                                      <p:cBhvr>
                                        <p:cTn id="131" dur="500" fill="hold"/>
                                        <p:tgtEl>
                                          <p:spTgt spid="59"/>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500"/>
                                        <p:tgtEl>
                                          <p:spTgt spid="60"/>
                                        </p:tgtEl>
                                      </p:cBhvr>
                                    </p:animEffect>
                                    <p:anim calcmode="lin" valueType="num">
                                      <p:cBhvr>
                                        <p:cTn id="135" dur="500" fill="hold"/>
                                        <p:tgtEl>
                                          <p:spTgt spid="60"/>
                                        </p:tgtEl>
                                        <p:attrNameLst>
                                          <p:attrName>ppt_x</p:attrName>
                                        </p:attrNameLst>
                                      </p:cBhvr>
                                      <p:tavLst>
                                        <p:tav tm="0">
                                          <p:val>
                                            <p:strVal val="#ppt_x"/>
                                          </p:val>
                                        </p:tav>
                                        <p:tav tm="100000">
                                          <p:val>
                                            <p:strVal val="#ppt_x"/>
                                          </p:val>
                                        </p:tav>
                                      </p:tavLst>
                                    </p:anim>
                                    <p:anim calcmode="lin" valueType="num">
                                      <p:cBhvr>
                                        <p:cTn id="136" dur="500" fill="hold"/>
                                        <p:tgtEl>
                                          <p:spTgt spid="60"/>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500"/>
                                        <p:tgtEl>
                                          <p:spTgt spid="66"/>
                                        </p:tgtEl>
                                      </p:cBhvr>
                                    </p:animEffect>
                                    <p:anim calcmode="lin" valueType="num">
                                      <p:cBhvr>
                                        <p:cTn id="140" dur="500" fill="hold"/>
                                        <p:tgtEl>
                                          <p:spTgt spid="66"/>
                                        </p:tgtEl>
                                        <p:attrNameLst>
                                          <p:attrName>ppt_x</p:attrName>
                                        </p:attrNameLst>
                                      </p:cBhvr>
                                      <p:tavLst>
                                        <p:tav tm="0">
                                          <p:val>
                                            <p:strVal val="#ppt_x"/>
                                          </p:val>
                                        </p:tav>
                                        <p:tav tm="100000">
                                          <p:val>
                                            <p:strVal val="#ppt_x"/>
                                          </p:val>
                                        </p:tav>
                                      </p:tavLst>
                                    </p:anim>
                                    <p:anim calcmode="lin" valueType="num">
                                      <p:cBhvr>
                                        <p:cTn id="141" dur="500" fill="hold"/>
                                        <p:tgtEl>
                                          <p:spTgt spid="66"/>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1"/>
                                        </p:tgtEl>
                                        <p:attrNameLst>
                                          <p:attrName>style.visibility</p:attrName>
                                        </p:attrNameLst>
                                      </p:cBhvr>
                                      <p:to>
                                        <p:strVal val="visible"/>
                                      </p:to>
                                    </p:set>
                                    <p:animEffect transition="in" filter="fade">
                                      <p:cBhvr>
                                        <p:cTn id="144" dur="500"/>
                                        <p:tgtEl>
                                          <p:spTgt spid="71"/>
                                        </p:tgtEl>
                                      </p:cBhvr>
                                    </p:animEffect>
                                    <p:anim calcmode="lin" valueType="num">
                                      <p:cBhvr>
                                        <p:cTn id="145" dur="500" fill="hold"/>
                                        <p:tgtEl>
                                          <p:spTgt spid="71"/>
                                        </p:tgtEl>
                                        <p:attrNameLst>
                                          <p:attrName>ppt_x</p:attrName>
                                        </p:attrNameLst>
                                      </p:cBhvr>
                                      <p:tavLst>
                                        <p:tav tm="0">
                                          <p:val>
                                            <p:strVal val="#ppt_x"/>
                                          </p:val>
                                        </p:tav>
                                        <p:tav tm="100000">
                                          <p:val>
                                            <p:strVal val="#ppt_x"/>
                                          </p:val>
                                        </p:tav>
                                      </p:tavLst>
                                    </p:anim>
                                    <p:anim calcmode="lin" valueType="num">
                                      <p:cBhvr>
                                        <p:cTn id="146" dur="500" fill="hold"/>
                                        <p:tgtEl>
                                          <p:spTgt spid="71"/>
                                        </p:tgtEl>
                                        <p:attrNameLst>
                                          <p:attrName>ppt_y</p:attrName>
                                        </p:attrNameLst>
                                      </p:cBhvr>
                                      <p:tavLst>
                                        <p:tav tm="0">
                                          <p:val>
                                            <p:strVal val="#ppt_y+.1"/>
                                          </p:val>
                                        </p:tav>
                                        <p:tav tm="100000">
                                          <p:val>
                                            <p:strVal val="#ppt_y"/>
                                          </p:val>
                                        </p:tav>
                                      </p:tavLst>
                                    </p:anim>
                                  </p:childTnLst>
                                </p:cTn>
                              </p:par>
                            </p:childTnLst>
                          </p:cTn>
                        </p:par>
                        <p:par>
                          <p:cTn id="147" fill="hold">
                            <p:stCondLst>
                              <p:cond delay="7000"/>
                            </p:stCondLst>
                            <p:childTnLst>
                              <p:par>
                                <p:cTn id="148" presetID="22" presetClass="entr" presetSubtype="8" fill="hold" grpId="0" nodeType="after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wipe(left)">
                                      <p:cBhvr>
                                        <p:cTn id="150" dur="500"/>
                                        <p:tgtEl>
                                          <p:spTgt spid="56"/>
                                        </p:tgtEl>
                                      </p:cBhvr>
                                    </p:animEffect>
                                  </p:childTnLst>
                                </p:cTn>
                              </p:par>
                            </p:childTnLst>
                          </p:cTn>
                        </p:par>
                        <p:par>
                          <p:cTn id="151" fill="hold">
                            <p:stCondLst>
                              <p:cond delay="7500"/>
                            </p:stCondLst>
                            <p:childTnLst>
                              <p:par>
                                <p:cTn id="152" presetID="10" presetClass="entr" presetSubtype="0" fill="hold" grpId="0" nodeType="afterEffect">
                                  <p:stCondLst>
                                    <p:cond delay="0"/>
                                  </p:stCondLst>
                                  <p:childTnLst>
                                    <p:set>
                                      <p:cBhvr>
                                        <p:cTn id="153" dur="1" fill="hold">
                                          <p:stCondLst>
                                            <p:cond delay="0"/>
                                          </p:stCondLst>
                                        </p:cTn>
                                        <p:tgtEl>
                                          <p:spTgt spid="57"/>
                                        </p:tgtEl>
                                        <p:attrNameLst>
                                          <p:attrName>style.visibility</p:attrName>
                                        </p:attrNameLst>
                                      </p:cBhvr>
                                      <p:to>
                                        <p:strVal val="visible"/>
                                      </p:to>
                                    </p:set>
                                    <p:anim calcmode="lin" valueType="num">
                                      <p:cBhvr>
                                        <p:cTn id="154" dur="500" fill="hold"/>
                                        <p:tgtEl>
                                          <p:spTgt spid="57"/>
                                        </p:tgtEl>
                                        <p:attrNameLst>
                                          <p:attrName>ppt_w</p:attrName>
                                        </p:attrNameLst>
                                      </p:cBhvr>
                                      <p:tavLst>
                                        <p:tav tm="0">
                                          <p:val>
                                            <p:fltVal val="0"/>
                                          </p:val>
                                        </p:tav>
                                        <p:tav tm="100000">
                                          <p:val>
                                            <p:strVal val="#ppt_w"/>
                                          </p:val>
                                        </p:tav>
                                      </p:tavLst>
                                    </p:anim>
                                    <p:anim calcmode="lin" valueType="num">
                                      <p:cBhvr>
                                        <p:cTn id="155" dur="500" fill="hold"/>
                                        <p:tgtEl>
                                          <p:spTgt spid="57"/>
                                        </p:tgtEl>
                                        <p:attrNameLst>
                                          <p:attrName>ppt_h</p:attrName>
                                        </p:attrNameLst>
                                      </p:cBhvr>
                                      <p:tavLst>
                                        <p:tav tm="0">
                                          <p:val>
                                            <p:fltVal val="0"/>
                                          </p:val>
                                        </p:tav>
                                        <p:tav tm="100000">
                                          <p:val>
                                            <p:strVal val="#ppt_h"/>
                                          </p:val>
                                        </p:tav>
                                      </p:tavLst>
                                    </p:anim>
                                    <p:animEffect transition="in" filter="fade">
                                      <p:cBhvr>
                                        <p:cTn id="156" dur="500"/>
                                        <p:tgtEl>
                                          <p:spTgt spid="5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p:cTn id="159" dur="500" fill="hold"/>
                                        <p:tgtEl>
                                          <p:spTgt spid="58"/>
                                        </p:tgtEl>
                                        <p:attrNameLst>
                                          <p:attrName>ppt_w</p:attrName>
                                        </p:attrNameLst>
                                      </p:cBhvr>
                                      <p:tavLst>
                                        <p:tav tm="0">
                                          <p:val>
                                            <p:fltVal val="0"/>
                                          </p:val>
                                        </p:tav>
                                        <p:tav tm="100000">
                                          <p:val>
                                            <p:strVal val="#ppt_w"/>
                                          </p:val>
                                        </p:tav>
                                      </p:tavLst>
                                    </p:anim>
                                    <p:anim calcmode="lin" valueType="num">
                                      <p:cBhvr>
                                        <p:cTn id="160" dur="500" fill="hold"/>
                                        <p:tgtEl>
                                          <p:spTgt spid="58"/>
                                        </p:tgtEl>
                                        <p:attrNameLst>
                                          <p:attrName>ppt_h</p:attrName>
                                        </p:attrNameLst>
                                      </p:cBhvr>
                                      <p:tavLst>
                                        <p:tav tm="0">
                                          <p:val>
                                            <p:fltVal val="0"/>
                                          </p:val>
                                        </p:tav>
                                        <p:tav tm="100000">
                                          <p:val>
                                            <p:strVal val="#ppt_h"/>
                                          </p:val>
                                        </p:tav>
                                      </p:tavLst>
                                    </p:anim>
                                    <p:animEffect transition="in" filter="fade">
                                      <p:cBhvr>
                                        <p:cTn id="161" dur="500"/>
                                        <p:tgtEl>
                                          <p:spTgt spid="58"/>
                                        </p:tgtEl>
                                      </p:cBhvr>
                                    </p:animEffect>
                                  </p:childTnLst>
                                </p:cTn>
                              </p:par>
                            </p:childTnLst>
                          </p:cTn>
                        </p:par>
                        <p:par>
                          <p:cTn id="162" fill="hold">
                            <p:stCondLst>
                              <p:cond delay="8000"/>
                            </p:stCondLst>
                            <p:childTnLst>
                              <p:par>
                                <p:cTn id="163" presetID="47" presetClass="entr" presetSubtype="0" fill="hold" grpId="0" nodeType="afterEffect">
                                  <p:stCondLst>
                                    <p:cond delay="0"/>
                                  </p:stCondLst>
                                  <p:childTnLst>
                                    <p:set>
                                      <p:cBhvr>
                                        <p:cTn id="164" dur="1" fill="hold">
                                          <p:stCondLst>
                                            <p:cond delay="0"/>
                                          </p:stCondLst>
                                        </p:cTn>
                                        <p:tgtEl>
                                          <p:spTgt spid="72"/>
                                        </p:tgtEl>
                                        <p:attrNameLst>
                                          <p:attrName>style.visibility</p:attrName>
                                        </p:attrNameLst>
                                      </p:cBhvr>
                                      <p:to>
                                        <p:strVal val="visible"/>
                                      </p:to>
                                    </p:set>
                                    <p:animEffect transition="in" filter="fade">
                                      <p:cBhvr>
                                        <p:cTn id="165" dur="500"/>
                                        <p:tgtEl>
                                          <p:spTgt spid="72"/>
                                        </p:tgtEl>
                                      </p:cBhvr>
                                    </p:animEffect>
                                    <p:anim calcmode="lin" valueType="num">
                                      <p:cBhvr>
                                        <p:cTn id="166" dur="500" fill="hold"/>
                                        <p:tgtEl>
                                          <p:spTgt spid="72"/>
                                        </p:tgtEl>
                                        <p:attrNameLst>
                                          <p:attrName>ppt_x</p:attrName>
                                        </p:attrNameLst>
                                      </p:cBhvr>
                                      <p:tavLst>
                                        <p:tav tm="0">
                                          <p:val>
                                            <p:strVal val="#ppt_x"/>
                                          </p:val>
                                        </p:tav>
                                        <p:tav tm="100000">
                                          <p:val>
                                            <p:strVal val="#ppt_x"/>
                                          </p:val>
                                        </p:tav>
                                      </p:tavLst>
                                    </p:anim>
                                    <p:anim calcmode="lin" valueType="num">
                                      <p:cBhvr>
                                        <p:cTn id="167" dur="500" fill="hold"/>
                                        <p:tgtEl>
                                          <p:spTgt spid="72"/>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500"/>
                                        <p:tgtEl>
                                          <p:spTgt spid="43"/>
                                        </p:tgtEl>
                                      </p:cBhvr>
                                    </p:animEffect>
                                    <p:anim calcmode="lin" valueType="num">
                                      <p:cBhvr>
                                        <p:cTn id="171" dur="500" fill="hold"/>
                                        <p:tgtEl>
                                          <p:spTgt spid="43"/>
                                        </p:tgtEl>
                                        <p:attrNameLst>
                                          <p:attrName>ppt_x</p:attrName>
                                        </p:attrNameLst>
                                      </p:cBhvr>
                                      <p:tavLst>
                                        <p:tav tm="0">
                                          <p:val>
                                            <p:strVal val="#ppt_x"/>
                                          </p:val>
                                        </p:tav>
                                        <p:tav tm="100000">
                                          <p:val>
                                            <p:strVal val="#ppt_x"/>
                                          </p:val>
                                        </p:tav>
                                      </p:tavLst>
                                    </p:anim>
                                    <p:anim calcmode="lin" valueType="num">
                                      <p:cBhvr>
                                        <p:cTn id="172" dur="500" fill="hold"/>
                                        <p:tgtEl>
                                          <p:spTgt spid="4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anim calcmode="lin" valueType="num">
                                      <p:cBhvr>
                                        <p:cTn id="176" dur="500" fill="hold"/>
                                        <p:tgtEl>
                                          <p:spTgt spid="44"/>
                                        </p:tgtEl>
                                        <p:attrNameLst>
                                          <p:attrName>ppt_x</p:attrName>
                                        </p:attrNameLst>
                                      </p:cBhvr>
                                      <p:tavLst>
                                        <p:tav tm="0">
                                          <p:val>
                                            <p:strVal val="#ppt_x"/>
                                          </p:val>
                                        </p:tav>
                                        <p:tav tm="100000">
                                          <p:val>
                                            <p:strVal val="#ppt_x"/>
                                          </p:val>
                                        </p:tav>
                                      </p:tavLst>
                                    </p:anim>
                                    <p:anim calcmode="lin" valueType="num">
                                      <p:cBhvr>
                                        <p:cTn id="177" dur="500" fill="hold"/>
                                        <p:tgtEl>
                                          <p:spTgt spid="44"/>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65"/>
                                        </p:tgtEl>
                                        <p:attrNameLst>
                                          <p:attrName>style.visibility</p:attrName>
                                        </p:attrNameLst>
                                      </p:cBhvr>
                                      <p:to>
                                        <p:strVal val="visible"/>
                                      </p:to>
                                    </p:set>
                                    <p:animEffect transition="in" filter="fade">
                                      <p:cBhvr>
                                        <p:cTn id="180" dur="500"/>
                                        <p:tgtEl>
                                          <p:spTgt spid="65"/>
                                        </p:tgtEl>
                                      </p:cBhvr>
                                    </p:animEffect>
                                    <p:anim calcmode="lin" valueType="num">
                                      <p:cBhvr>
                                        <p:cTn id="181" dur="500" fill="hold"/>
                                        <p:tgtEl>
                                          <p:spTgt spid="65"/>
                                        </p:tgtEl>
                                        <p:attrNameLst>
                                          <p:attrName>ppt_x</p:attrName>
                                        </p:attrNameLst>
                                      </p:cBhvr>
                                      <p:tavLst>
                                        <p:tav tm="0">
                                          <p:val>
                                            <p:strVal val="#ppt_x"/>
                                          </p:val>
                                        </p:tav>
                                        <p:tav tm="100000">
                                          <p:val>
                                            <p:strVal val="#ppt_x"/>
                                          </p:val>
                                        </p:tav>
                                      </p:tavLst>
                                    </p:anim>
                                    <p:anim calcmode="lin" valueType="num">
                                      <p:cBhvr>
                                        <p:cTn id="182" dur="500" fill="hold"/>
                                        <p:tgtEl>
                                          <p:spTgt spid="65"/>
                                        </p:tgtEl>
                                        <p:attrNameLst>
                                          <p:attrName>ppt_y</p:attrName>
                                        </p:attrNameLst>
                                      </p:cBhvr>
                                      <p:tavLst>
                                        <p:tav tm="0">
                                          <p:val>
                                            <p:strVal val="#ppt_y+.1"/>
                                          </p:val>
                                        </p:tav>
                                        <p:tav tm="100000">
                                          <p:val>
                                            <p:strVal val="#ppt_y"/>
                                          </p:val>
                                        </p:tav>
                                      </p:tavLst>
                                    </p:anim>
                                  </p:childTnLst>
                                </p:cTn>
                              </p:par>
                            </p:childTnLst>
                          </p:cTn>
                        </p:par>
                        <p:par>
                          <p:cTn id="183" fill="hold">
                            <p:stCondLst>
                              <p:cond delay="8500"/>
                            </p:stCondLst>
                            <p:childTnLst>
                              <p:par>
                                <p:cTn id="184" presetID="22" presetClass="entr" presetSubtype="8" fill="hold" grpId="0" nodeType="afterEffect">
                                  <p:stCondLst>
                                    <p:cond delay="0"/>
                                  </p:stCondLst>
                                  <p:childTnLst>
                                    <p:set>
                                      <p:cBhvr>
                                        <p:cTn id="185" dur="1" fill="hold">
                                          <p:stCondLst>
                                            <p:cond delay="0"/>
                                          </p:stCondLst>
                                        </p:cTn>
                                        <p:tgtEl>
                                          <p:spTgt spid="62"/>
                                        </p:tgtEl>
                                        <p:attrNameLst>
                                          <p:attrName>style.visibility</p:attrName>
                                        </p:attrNameLst>
                                      </p:cBhvr>
                                      <p:to>
                                        <p:strVal val="visible"/>
                                      </p:to>
                                    </p:set>
                                    <p:animEffect transition="in" filter="wipe(left)">
                                      <p:cBhvr>
                                        <p:cTn id="1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39" grpId="0" animBg="1"/>
      <p:bldP spid="40" grpId="0" animBg="1" autoUpdateAnimBg="0"/>
      <p:bldP spid="41" grpId="0" animBg="1"/>
      <p:bldP spid="42" grpId="0" animBg="1" autoUpdateAnimBg="0"/>
      <p:bldP spid="43" grpId="0" animBg="1"/>
      <p:bldP spid="44" grpId="0" animBg="1" autoUpdateAnimBg="0"/>
      <p:bldP spid="45" grpId="0" animBg="1"/>
      <p:bldP spid="46" grpId="0" animBg="1" autoUpdateAnimBg="0"/>
      <p:bldP spid="47" grpId="0" animBg="1" autoUpdateAnimBg="0"/>
      <p:bldP spid="48" grpId="0" animBg="1" autoUpdateAnimBg="0"/>
      <p:bldP spid="49" grpId="0" animBg="1" autoUpdateAnimBg="0"/>
      <p:bldP spid="50" grpId="0" animBg="1"/>
      <p:bldP spid="51" grpId="0" animBg="1" autoUpdateAnimBg="0"/>
      <p:bldP spid="52" grpId="0" animBg="1" autoUpdateAnimBg="0"/>
      <p:bldP spid="53" grpId="0" animBg="1"/>
      <p:bldP spid="54" grpId="0" animBg="1" autoUpdateAnimBg="0"/>
      <p:bldP spid="55" grpId="0" animBg="1" autoUpdateAnimBg="0"/>
      <p:bldP spid="56" grpId="0" animBg="1"/>
      <p:bldP spid="57" grpId="0" animBg="1" autoUpdateAnimBg="0"/>
      <p:bldP spid="58" grpId="0" animBg="1" autoUpdateAnimBg="0"/>
      <p:bldP spid="59" grpId="0" animBg="1"/>
      <p:bldP spid="60" grpId="0" animBg="1" autoUpdateAnimBg="0"/>
      <p:bldP spid="61" grpId="0" animBg="1"/>
      <p:bldP spid="62" grpId="0" animBg="1"/>
      <p:bldP spid="63" grpId="0" autoUpdateAnimBg="0"/>
      <p:bldP spid="64" grpId="0" autoUpdateAnimBg="0"/>
      <p:bldP spid="65" grpId="0" autoUpdateAnimBg="0"/>
      <p:bldP spid="66" grpId="0" autoUpdateAnimBg="0"/>
      <p:bldP spid="67" grpId="0" autoUpdateAnimBg="0"/>
      <p:bldP spid="68" grpId="0" autoUpdateAnimBg="0"/>
      <p:bldP spid="69" grpId="0" autoUpdateAnimBg="0"/>
      <p:bldP spid="70" grpId="0" autoUpdateAnimBg="0"/>
      <p:bldP spid="71" grpId="0" autoUpdateAnimBg="0"/>
      <p:bldP spid="7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68"/>
          <p:cNvGrpSpPr/>
          <p:nvPr/>
        </p:nvGrpSpPr>
        <p:grpSpPr bwMode="auto">
          <a:xfrm>
            <a:off x="1727926" y="2055220"/>
            <a:ext cx="5563532" cy="798909"/>
            <a:chOff x="820738" y="2889250"/>
            <a:chExt cx="7419975" cy="1065213"/>
          </a:xfrm>
        </p:grpSpPr>
        <p:sp>
          <p:nvSpPr>
            <p:cNvPr id="4" name="AutoShape 49"/>
            <p:cNvSpPr>
              <a:spLocks noChangeArrowheads="1"/>
            </p:cNvSpPr>
            <p:nvPr/>
          </p:nvSpPr>
          <p:spPr bwMode="auto">
            <a:xfrm flipH="1">
              <a:off x="5397500" y="2889250"/>
              <a:ext cx="828675" cy="1065213"/>
            </a:xfrm>
            <a:prstGeom prst="rightArrow">
              <a:avLst>
                <a:gd name="adj1" fmla="val 70389"/>
                <a:gd name="adj2" fmla="val 68255"/>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pitchFamily="34" charset="0"/>
              </a:endParaRPr>
            </a:p>
          </p:txBody>
        </p:sp>
        <p:grpSp>
          <p:nvGrpSpPr>
            <p:cNvPr id="5" name="组合 67"/>
            <p:cNvGrpSpPr/>
            <p:nvPr/>
          </p:nvGrpSpPr>
          <p:grpSpPr bwMode="auto">
            <a:xfrm>
              <a:off x="820738" y="2889250"/>
              <a:ext cx="7419975" cy="1065213"/>
              <a:chOff x="820738" y="2889250"/>
              <a:chExt cx="7419975" cy="1065213"/>
            </a:xfrm>
          </p:grpSpPr>
          <p:sp>
            <p:nvSpPr>
              <p:cNvPr id="6" name="圆角矩形 37"/>
              <p:cNvSpPr>
                <a:spLocks noChangeArrowheads="1"/>
              </p:cNvSpPr>
              <p:nvPr/>
            </p:nvSpPr>
            <p:spPr bwMode="auto">
              <a:xfrm>
                <a:off x="6259513" y="3043238"/>
                <a:ext cx="1981200" cy="75565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pitchFamily="34" charset="0"/>
                </a:endParaRPr>
              </a:p>
            </p:txBody>
          </p:sp>
          <p:sp>
            <p:nvSpPr>
              <p:cNvPr id="7" name="Text Box 18"/>
              <p:cNvSpPr txBox="1">
                <a:spLocks noChangeArrowheads="1"/>
              </p:cNvSpPr>
              <p:nvPr/>
            </p:nvSpPr>
            <p:spPr bwMode="gray">
              <a:xfrm>
                <a:off x="6637338" y="3252788"/>
                <a:ext cx="1557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nvGrpSpPr>
              <p:cNvPr id="8" name="组合 57"/>
              <p:cNvGrpSpPr/>
              <p:nvPr/>
            </p:nvGrpSpPr>
            <p:grpSpPr bwMode="auto">
              <a:xfrm>
                <a:off x="820738" y="2889250"/>
                <a:ext cx="2854325" cy="1065213"/>
                <a:chOff x="820118" y="3112105"/>
                <a:chExt cx="2854732" cy="1065212"/>
              </a:xfrm>
            </p:grpSpPr>
            <p:sp>
              <p:nvSpPr>
                <p:cNvPr id="10" name="AutoShape 71"/>
                <p:cNvSpPr>
                  <a:spLocks noChangeArrowheads="1"/>
                </p:cNvSpPr>
                <p:nvPr/>
              </p:nvSpPr>
              <p:spPr bwMode="auto">
                <a:xfrm>
                  <a:off x="2846850" y="3112105"/>
                  <a:ext cx="828000" cy="1065212"/>
                </a:xfrm>
                <a:prstGeom prst="rightArrow">
                  <a:avLst>
                    <a:gd name="adj1" fmla="val 70389"/>
                    <a:gd name="adj2" fmla="val 62116"/>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pitchFamily="34" charset="0"/>
                  </a:endParaRPr>
                </a:p>
              </p:txBody>
            </p:sp>
            <p:sp>
              <p:nvSpPr>
                <p:cNvPr id="11" name="圆角矩形 16"/>
                <p:cNvSpPr>
                  <a:spLocks noChangeArrowheads="1"/>
                </p:cNvSpPr>
                <p:nvPr/>
              </p:nvSpPr>
              <p:spPr bwMode="auto">
                <a:xfrm>
                  <a:off x="820118" y="3266711"/>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9" name="Text Box 18"/>
              <p:cNvSpPr txBox="1">
                <a:spLocks noChangeArrowheads="1"/>
              </p:cNvSpPr>
              <p:nvPr/>
            </p:nvSpPr>
            <p:spPr bwMode="gray">
              <a:xfrm>
                <a:off x="820738" y="3252788"/>
                <a:ext cx="1554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grpSp>
        <p:nvGrpSpPr>
          <p:cNvPr id="12" name="组合 66"/>
          <p:cNvGrpSpPr/>
          <p:nvPr/>
        </p:nvGrpSpPr>
        <p:grpSpPr bwMode="auto">
          <a:xfrm>
            <a:off x="2282612" y="1120579"/>
            <a:ext cx="4444636" cy="2650331"/>
            <a:chOff x="1560513" y="1643063"/>
            <a:chExt cx="5927725" cy="3533775"/>
          </a:xfrm>
        </p:grpSpPr>
        <p:sp>
          <p:nvSpPr>
            <p:cNvPr id="13" name="AutoShape 75"/>
            <p:cNvSpPr>
              <a:spLocks noChangeArrowheads="1"/>
            </p:cNvSpPr>
            <p:nvPr/>
          </p:nvSpPr>
          <p:spPr bwMode="auto">
            <a:xfrm rot="-2700000">
              <a:off x="3473821" y="3951288"/>
              <a:ext cx="828304" cy="1080483"/>
            </a:xfrm>
            <a:prstGeom prst="rightArrow">
              <a:avLst>
                <a:gd name="adj1" fmla="val 70389"/>
                <a:gd name="adj2" fmla="val 65694"/>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pitchFamily="34" charset="0"/>
              </a:endParaRPr>
            </a:p>
          </p:txBody>
        </p:sp>
        <p:sp>
          <p:nvSpPr>
            <p:cNvPr id="14" name="圆角矩形 23"/>
            <p:cNvSpPr>
              <a:spLocks noChangeArrowheads="1"/>
            </p:cNvSpPr>
            <p:nvPr/>
          </p:nvSpPr>
          <p:spPr bwMode="auto">
            <a:xfrm>
              <a:off x="1560513" y="4420500"/>
              <a:ext cx="1980727" cy="756338"/>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pitchFamily="34" charset="0"/>
              </a:endParaRPr>
            </a:p>
          </p:txBody>
        </p:sp>
        <p:grpSp>
          <p:nvGrpSpPr>
            <p:cNvPr id="15" name="组合 74"/>
            <p:cNvGrpSpPr/>
            <p:nvPr/>
          </p:nvGrpSpPr>
          <p:grpSpPr bwMode="auto">
            <a:xfrm>
              <a:off x="4767263" y="1643063"/>
              <a:ext cx="2720975" cy="1239837"/>
              <a:chOff x="4767688" y="1866174"/>
              <a:chExt cx="2720177" cy="1239951"/>
            </a:xfrm>
          </p:grpSpPr>
          <p:sp>
            <p:nvSpPr>
              <p:cNvPr id="18" name="AutoShape 67"/>
              <p:cNvSpPr>
                <a:spLocks noChangeArrowheads="1"/>
              </p:cNvSpPr>
              <p:nvPr/>
            </p:nvSpPr>
            <p:spPr bwMode="auto">
              <a:xfrm rot="18900000" flipH="1">
                <a:off x="4767688" y="2040912"/>
                <a:ext cx="828000" cy="1065213"/>
              </a:xfrm>
              <a:prstGeom prst="rightArrow">
                <a:avLst>
                  <a:gd name="adj1" fmla="val 70389"/>
                  <a:gd name="adj2" fmla="val 63769"/>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pitchFamily="34" charset="0"/>
                </a:endParaRPr>
              </a:p>
            </p:txBody>
          </p:sp>
          <p:sp>
            <p:nvSpPr>
              <p:cNvPr id="19" name="圆角矩形 44"/>
              <p:cNvSpPr>
                <a:spLocks noChangeArrowheads="1"/>
              </p:cNvSpPr>
              <p:nvPr/>
            </p:nvSpPr>
            <p:spPr bwMode="auto">
              <a:xfrm>
                <a:off x="5507865" y="1866174"/>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16" name="Text Box 18"/>
            <p:cNvSpPr txBox="1">
              <a:spLocks noChangeArrowheads="1"/>
            </p:cNvSpPr>
            <p:nvPr/>
          </p:nvSpPr>
          <p:spPr bwMode="gray">
            <a:xfrm>
              <a:off x="5915026" y="1851024"/>
              <a:ext cx="1557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sp>
          <p:nvSpPr>
            <p:cNvPr id="17" name="Text Box 18"/>
            <p:cNvSpPr txBox="1">
              <a:spLocks noChangeArrowheads="1"/>
            </p:cNvSpPr>
            <p:nvPr/>
          </p:nvSpPr>
          <p:spPr bwMode="gray">
            <a:xfrm>
              <a:off x="1595438" y="4629150"/>
              <a:ext cx="156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20" name="组合 64"/>
          <p:cNvGrpSpPr/>
          <p:nvPr/>
        </p:nvGrpSpPr>
        <p:grpSpPr bwMode="auto">
          <a:xfrm>
            <a:off x="2282612" y="1120579"/>
            <a:ext cx="4444636" cy="2650331"/>
            <a:chOff x="1560513" y="1643063"/>
            <a:chExt cx="5927725" cy="3533775"/>
          </a:xfrm>
        </p:grpSpPr>
        <p:grpSp>
          <p:nvGrpSpPr>
            <p:cNvPr id="21" name="组合 63"/>
            <p:cNvGrpSpPr/>
            <p:nvPr/>
          </p:nvGrpSpPr>
          <p:grpSpPr bwMode="auto">
            <a:xfrm>
              <a:off x="1560513" y="1643063"/>
              <a:ext cx="2865437" cy="1120775"/>
              <a:chOff x="1560513" y="1643063"/>
              <a:chExt cx="2865437" cy="1120775"/>
            </a:xfrm>
          </p:grpSpPr>
          <p:grpSp>
            <p:nvGrpSpPr>
              <p:cNvPr id="27" name="组合 76"/>
              <p:cNvGrpSpPr/>
              <p:nvPr/>
            </p:nvGrpSpPr>
            <p:grpSpPr bwMode="auto">
              <a:xfrm>
                <a:off x="1560513" y="1643063"/>
                <a:ext cx="2865437" cy="1120775"/>
                <a:chOff x="1560898" y="1866174"/>
                <a:chExt cx="2864440" cy="1121345"/>
              </a:xfrm>
            </p:grpSpPr>
            <p:sp>
              <p:nvSpPr>
                <p:cNvPr id="29" name="AutoShape 73"/>
                <p:cNvSpPr>
                  <a:spLocks noChangeArrowheads="1"/>
                </p:cNvSpPr>
                <p:nvPr/>
              </p:nvSpPr>
              <p:spPr bwMode="auto">
                <a:xfrm rot="2700000">
                  <a:off x="3478732" y="2040912"/>
                  <a:ext cx="828000" cy="1065213"/>
                </a:xfrm>
                <a:prstGeom prst="rightArrow">
                  <a:avLst>
                    <a:gd name="adj1" fmla="val 70389"/>
                    <a:gd name="adj2" fmla="val 63769"/>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pitchFamily="34" charset="0"/>
                  </a:endParaRPr>
                </a:p>
              </p:txBody>
            </p:sp>
            <p:sp>
              <p:nvSpPr>
                <p:cNvPr id="30" name="圆角矩形 9"/>
                <p:cNvSpPr>
                  <a:spLocks noChangeArrowheads="1"/>
                </p:cNvSpPr>
                <p:nvPr/>
              </p:nvSpPr>
              <p:spPr bwMode="auto">
                <a:xfrm>
                  <a:off x="1560898" y="1866174"/>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28" name="Text Box 18"/>
              <p:cNvSpPr txBox="1">
                <a:spLocks noChangeArrowheads="1"/>
              </p:cNvSpPr>
              <p:nvPr/>
            </p:nvSpPr>
            <p:spPr bwMode="gray">
              <a:xfrm>
                <a:off x="1647825" y="1851024"/>
                <a:ext cx="1557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22" name="组合 62"/>
            <p:cNvGrpSpPr/>
            <p:nvPr/>
          </p:nvGrpSpPr>
          <p:grpSpPr bwMode="auto">
            <a:xfrm>
              <a:off x="4649788" y="4076700"/>
              <a:ext cx="2838450" cy="1100138"/>
              <a:chOff x="4649788" y="4076700"/>
              <a:chExt cx="2838450" cy="1100138"/>
            </a:xfrm>
          </p:grpSpPr>
          <p:grpSp>
            <p:nvGrpSpPr>
              <p:cNvPr id="23" name="组合 72"/>
              <p:cNvGrpSpPr/>
              <p:nvPr/>
            </p:nvGrpSpPr>
            <p:grpSpPr bwMode="auto">
              <a:xfrm>
                <a:off x="4649788" y="4076700"/>
                <a:ext cx="2838450" cy="1100138"/>
                <a:chOff x="4649082" y="4299107"/>
                <a:chExt cx="2838783" cy="1100991"/>
              </a:xfrm>
            </p:grpSpPr>
            <p:sp>
              <p:nvSpPr>
                <p:cNvPr id="25" name="AutoShape 69"/>
                <p:cNvSpPr>
                  <a:spLocks noChangeArrowheads="1"/>
                </p:cNvSpPr>
                <p:nvPr/>
              </p:nvSpPr>
              <p:spPr bwMode="auto">
                <a:xfrm rot="2700000" flipH="1">
                  <a:off x="4767688" y="4180501"/>
                  <a:ext cx="828000" cy="1065212"/>
                </a:xfrm>
                <a:prstGeom prst="rightArrow">
                  <a:avLst>
                    <a:gd name="adj1" fmla="val 70389"/>
                    <a:gd name="adj2" fmla="val 64583"/>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pitchFamily="34" charset="0"/>
                  </a:endParaRPr>
                </a:p>
              </p:txBody>
            </p:sp>
            <p:sp>
              <p:nvSpPr>
                <p:cNvPr id="26" name="圆角矩形 30"/>
                <p:cNvSpPr>
                  <a:spLocks noChangeArrowheads="1"/>
                </p:cNvSpPr>
                <p:nvPr/>
              </p:nvSpPr>
              <p:spPr bwMode="auto">
                <a:xfrm>
                  <a:off x="5507865" y="4644098"/>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24" name="Text Box 18"/>
              <p:cNvSpPr txBox="1">
                <a:spLocks noChangeArrowheads="1"/>
              </p:cNvSpPr>
              <p:nvPr/>
            </p:nvSpPr>
            <p:spPr bwMode="gray">
              <a:xfrm>
                <a:off x="5810250" y="4629150"/>
                <a:ext cx="1489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grpSp>
        <p:nvGrpSpPr>
          <p:cNvPr id="31" name="组合 58"/>
          <p:cNvGrpSpPr/>
          <p:nvPr/>
        </p:nvGrpSpPr>
        <p:grpSpPr bwMode="auto">
          <a:xfrm>
            <a:off x="2946808" y="2170710"/>
            <a:ext cx="3135290" cy="567929"/>
            <a:chOff x="2445630" y="3043238"/>
            <a:chExt cx="4182183" cy="756619"/>
          </a:xfrm>
        </p:grpSpPr>
        <p:grpSp>
          <p:nvGrpSpPr>
            <p:cNvPr id="32" name="组合 24"/>
            <p:cNvGrpSpPr>
              <a:grpSpLocks noChangeAspect="1"/>
            </p:cNvGrpSpPr>
            <p:nvPr/>
          </p:nvGrpSpPr>
          <p:grpSpPr bwMode="auto">
            <a:xfrm>
              <a:off x="2445630" y="3043856"/>
              <a:ext cx="756764" cy="756001"/>
              <a:chOff x="2759075" y="2003425"/>
              <a:chExt cx="1376363" cy="1374775"/>
            </a:xfrm>
          </p:grpSpPr>
          <p:sp>
            <p:nvSpPr>
              <p:cNvPr id="38" name="椭圆 37"/>
              <p:cNvSpPr>
                <a:spLocks noChangeAspect="1"/>
              </p:cNvSpPr>
              <p:nvPr/>
            </p:nvSpPr>
            <p:spPr bwMode="auto">
              <a:xfrm>
                <a:off x="2759075" y="2002300"/>
                <a:ext cx="1377456" cy="1375900"/>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39" name="椭圆 117"/>
              <p:cNvSpPr>
                <a:spLocks noChangeAspect="1"/>
              </p:cNvSpPr>
              <p:nvPr/>
            </p:nvSpPr>
            <p:spPr bwMode="auto">
              <a:xfrm>
                <a:off x="2801469" y="2042642"/>
                <a:ext cx="1178379" cy="1178379"/>
              </a:xfrm>
              <a:prstGeom prst="ellipse">
                <a:avLst/>
              </a:prstGeom>
              <a:solidFill>
                <a:srgbClr val="CE9E9D"/>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ndParaRPr>
              </a:p>
            </p:txBody>
          </p:sp>
        </p:grpSp>
        <p:grpSp>
          <p:nvGrpSpPr>
            <p:cNvPr id="33" name="组合 41"/>
            <p:cNvGrpSpPr>
              <a:grpSpLocks noChangeAspect="1"/>
            </p:cNvGrpSpPr>
            <p:nvPr/>
          </p:nvGrpSpPr>
          <p:grpSpPr bwMode="auto">
            <a:xfrm>
              <a:off x="5870575" y="3043238"/>
              <a:ext cx="757238" cy="755650"/>
              <a:chOff x="2759075" y="2003425"/>
              <a:chExt cx="1376363" cy="1374775"/>
            </a:xfrm>
          </p:grpSpPr>
          <p:sp>
            <p:nvSpPr>
              <p:cNvPr id="36" name="椭圆 35"/>
              <p:cNvSpPr>
                <a:spLocks noChangeAspect="1"/>
              </p:cNvSpPr>
              <p:nvPr/>
            </p:nvSpPr>
            <p:spPr bwMode="auto">
              <a:xfrm>
                <a:off x="2758842" y="2003425"/>
                <a:ext cx="1376596" cy="1373652"/>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37" name="椭圆 117"/>
              <p:cNvSpPr>
                <a:spLocks noChangeAspect="1"/>
              </p:cNvSpPr>
              <p:nvPr/>
            </p:nvSpPr>
            <p:spPr bwMode="auto">
              <a:xfrm>
                <a:off x="2801469" y="2042642"/>
                <a:ext cx="1178379" cy="1178379"/>
              </a:xfrm>
              <a:prstGeom prst="ellipse">
                <a:avLst/>
              </a:prstGeom>
              <a:solidFill>
                <a:srgbClr val="CE9E9D"/>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34" name="Rectangle 26"/>
            <p:cNvSpPr>
              <a:spLocks noChangeArrowheads="1"/>
            </p:cNvSpPr>
            <p:nvPr/>
          </p:nvSpPr>
          <p:spPr bwMode="auto">
            <a:xfrm>
              <a:off x="5915282" y="3232150"/>
              <a:ext cx="588449" cy="3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pitchFamily="34" charset="0"/>
                  <a:ea typeface="微软雅黑" panose="020B0503020204020204" pitchFamily="34" charset="-122"/>
                </a:rPr>
                <a:t>文本</a:t>
              </a:r>
              <a:endParaRPr lang="zh-CN" altLang="en-US" sz="1000">
                <a:solidFill>
                  <a:schemeClr val="bg1"/>
                </a:solidFill>
                <a:latin typeface="Calibri" panose="020F0502020204030204" pitchFamily="34" charset="0"/>
                <a:ea typeface="微软雅黑" panose="020B0503020204020204" pitchFamily="34" charset="-122"/>
              </a:endParaRPr>
            </a:p>
          </p:txBody>
        </p:sp>
        <p:sp>
          <p:nvSpPr>
            <p:cNvPr id="35" name="Rectangle 26"/>
            <p:cNvSpPr>
              <a:spLocks noChangeArrowheads="1"/>
            </p:cNvSpPr>
            <p:nvPr/>
          </p:nvSpPr>
          <p:spPr bwMode="auto">
            <a:xfrm>
              <a:off x="2489457" y="3232150"/>
              <a:ext cx="588449" cy="3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pitchFamily="34" charset="0"/>
                  <a:ea typeface="微软雅黑" panose="020B0503020204020204" pitchFamily="34" charset="-122"/>
                </a:rPr>
                <a:t>文本</a:t>
              </a:r>
              <a:endParaRPr lang="zh-CN" altLang="en-US" sz="1000">
                <a:solidFill>
                  <a:schemeClr val="bg1"/>
                </a:solidFill>
                <a:latin typeface="Calibri" panose="020F0502020204030204" pitchFamily="34" charset="0"/>
                <a:ea typeface="微软雅黑" panose="020B0503020204020204" pitchFamily="34" charset="-122"/>
              </a:endParaRPr>
            </a:p>
          </p:txBody>
        </p:sp>
      </p:grpSp>
      <p:grpSp>
        <p:nvGrpSpPr>
          <p:cNvPr id="40" name="组合 60"/>
          <p:cNvGrpSpPr/>
          <p:nvPr/>
        </p:nvGrpSpPr>
        <p:grpSpPr bwMode="auto">
          <a:xfrm>
            <a:off x="3501494" y="1120579"/>
            <a:ext cx="2008061" cy="2650331"/>
            <a:chOff x="3186234" y="1643063"/>
            <a:chExt cx="2677954" cy="3533775"/>
          </a:xfrm>
        </p:grpSpPr>
        <p:grpSp>
          <p:nvGrpSpPr>
            <p:cNvPr id="41" name="组合 35"/>
            <p:cNvGrpSpPr>
              <a:grpSpLocks noChangeAspect="1"/>
            </p:cNvGrpSpPr>
            <p:nvPr/>
          </p:nvGrpSpPr>
          <p:grpSpPr bwMode="auto">
            <a:xfrm>
              <a:off x="3186234" y="4420500"/>
              <a:ext cx="757150" cy="756338"/>
              <a:chOff x="2759075" y="2003425"/>
              <a:chExt cx="1376363" cy="1374775"/>
            </a:xfrm>
          </p:grpSpPr>
          <p:sp>
            <p:nvSpPr>
              <p:cNvPr id="47" name="椭圆 46"/>
              <p:cNvSpPr>
                <a:spLocks noChangeAspect="1"/>
              </p:cNvSpPr>
              <p:nvPr/>
            </p:nvSpPr>
            <p:spPr bwMode="auto">
              <a:xfrm>
                <a:off x="2759075" y="2004676"/>
                <a:ext cx="1376439" cy="1373524"/>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48" name="椭圆 117"/>
              <p:cNvSpPr>
                <a:spLocks noChangeAspect="1"/>
              </p:cNvSpPr>
              <p:nvPr/>
            </p:nvSpPr>
            <p:spPr bwMode="auto">
              <a:xfrm>
                <a:off x="2801469" y="2042642"/>
                <a:ext cx="1178379" cy="1178379"/>
              </a:xfrm>
              <a:prstGeom prst="ellipse">
                <a:avLst/>
              </a:prstGeom>
              <a:solidFill>
                <a:srgbClr val="CE9E9D"/>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ndParaRPr>
              </a:p>
            </p:txBody>
          </p:sp>
        </p:grpSp>
        <p:grpSp>
          <p:nvGrpSpPr>
            <p:cNvPr id="42" name="组合 44"/>
            <p:cNvGrpSpPr>
              <a:grpSpLocks noChangeAspect="1"/>
            </p:cNvGrpSpPr>
            <p:nvPr/>
          </p:nvGrpSpPr>
          <p:grpSpPr bwMode="auto">
            <a:xfrm>
              <a:off x="5107094" y="1643063"/>
              <a:ext cx="757094" cy="755930"/>
              <a:chOff x="2759075" y="2003425"/>
              <a:chExt cx="1376363" cy="1374775"/>
            </a:xfrm>
          </p:grpSpPr>
          <p:sp>
            <p:nvSpPr>
              <p:cNvPr id="45" name="椭圆 44"/>
              <p:cNvSpPr>
                <a:spLocks noChangeAspect="1"/>
              </p:cNvSpPr>
              <p:nvPr/>
            </p:nvSpPr>
            <p:spPr bwMode="auto">
              <a:xfrm>
                <a:off x="2758897" y="2003425"/>
                <a:ext cx="1376541" cy="1374266"/>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46" name="椭圆 117"/>
              <p:cNvSpPr>
                <a:spLocks noChangeAspect="1"/>
              </p:cNvSpPr>
              <p:nvPr/>
            </p:nvSpPr>
            <p:spPr bwMode="auto">
              <a:xfrm>
                <a:off x="2801469" y="2042642"/>
                <a:ext cx="1178379" cy="1178379"/>
              </a:xfrm>
              <a:prstGeom prst="ellipse">
                <a:avLst/>
              </a:prstGeom>
              <a:solidFill>
                <a:srgbClr val="CE9E9D"/>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43" name="Rectangle 26"/>
            <p:cNvSpPr>
              <a:spLocks noChangeArrowheads="1"/>
            </p:cNvSpPr>
            <p:nvPr/>
          </p:nvSpPr>
          <p:spPr bwMode="auto">
            <a:xfrm>
              <a:off x="5162875" y="1843088"/>
              <a:ext cx="58831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pitchFamily="34" charset="0"/>
                  <a:ea typeface="微软雅黑" panose="020B0503020204020204" pitchFamily="34" charset="-122"/>
                </a:rPr>
                <a:t>文本</a:t>
              </a:r>
              <a:endParaRPr lang="zh-CN" altLang="en-US" sz="1000">
                <a:solidFill>
                  <a:schemeClr val="bg1"/>
                </a:solidFill>
                <a:latin typeface="Calibri" panose="020F0502020204030204" pitchFamily="34" charset="0"/>
                <a:ea typeface="微软雅黑" panose="020B0503020204020204" pitchFamily="34" charset="-122"/>
              </a:endParaRPr>
            </a:p>
          </p:txBody>
        </p:sp>
        <p:sp>
          <p:nvSpPr>
            <p:cNvPr id="44" name="Rectangle 26"/>
            <p:cNvSpPr>
              <a:spLocks noChangeArrowheads="1"/>
            </p:cNvSpPr>
            <p:nvPr/>
          </p:nvSpPr>
          <p:spPr bwMode="auto">
            <a:xfrm>
              <a:off x="3230093" y="4610101"/>
              <a:ext cx="58831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pitchFamily="34" charset="0"/>
                  <a:ea typeface="微软雅黑" panose="020B0503020204020204" pitchFamily="34" charset="-122"/>
                </a:rPr>
                <a:t>文本</a:t>
              </a:r>
              <a:endParaRPr lang="zh-CN" altLang="en-US" sz="1000">
                <a:solidFill>
                  <a:schemeClr val="bg1"/>
                </a:solidFill>
                <a:latin typeface="Calibri" panose="020F0502020204030204" pitchFamily="34" charset="0"/>
                <a:ea typeface="微软雅黑" panose="020B0503020204020204" pitchFamily="34" charset="-122"/>
              </a:endParaRPr>
            </a:p>
          </p:txBody>
        </p:sp>
      </p:grpSp>
      <p:grpSp>
        <p:nvGrpSpPr>
          <p:cNvPr id="49" name="组合 59"/>
          <p:cNvGrpSpPr/>
          <p:nvPr/>
        </p:nvGrpSpPr>
        <p:grpSpPr bwMode="auto">
          <a:xfrm>
            <a:off x="3501494" y="1120579"/>
            <a:ext cx="2008061" cy="2650331"/>
            <a:chOff x="3186203" y="1643063"/>
            <a:chExt cx="2678651" cy="3533775"/>
          </a:xfrm>
        </p:grpSpPr>
        <p:grpSp>
          <p:nvGrpSpPr>
            <p:cNvPr id="50" name="组合 28"/>
            <p:cNvGrpSpPr>
              <a:grpSpLocks noChangeAspect="1"/>
            </p:cNvGrpSpPr>
            <p:nvPr/>
          </p:nvGrpSpPr>
          <p:grpSpPr bwMode="auto">
            <a:xfrm>
              <a:off x="3186203" y="1643063"/>
              <a:ext cx="757135" cy="755616"/>
              <a:chOff x="2759075" y="2003425"/>
              <a:chExt cx="1376363" cy="1374775"/>
            </a:xfrm>
          </p:grpSpPr>
          <p:sp>
            <p:nvSpPr>
              <p:cNvPr id="56" name="椭圆 55"/>
              <p:cNvSpPr>
                <a:spLocks noChangeAspect="1"/>
              </p:cNvSpPr>
              <p:nvPr/>
            </p:nvSpPr>
            <p:spPr bwMode="auto">
              <a:xfrm>
                <a:off x="2759075" y="2003425"/>
                <a:ext cx="1376825" cy="1374837"/>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57" name="椭圆 117"/>
              <p:cNvSpPr>
                <a:spLocks noChangeAspect="1"/>
              </p:cNvSpPr>
              <p:nvPr/>
            </p:nvSpPr>
            <p:spPr bwMode="auto">
              <a:xfrm>
                <a:off x="2801469" y="2042642"/>
                <a:ext cx="1178379" cy="1178379"/>
              </a:xfrm>
              <a:prstGeom prst="ellipse">
                <a:avLst/>
              </a:prstGeom>
              <a:solidFill>
                <a:srgbClr val="CE9E9D"/>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ndParaRPr>
              </a:p>
            </p:txBody>
          </p:sp>
        </p:grpSp>
        <p:grpSp>
          <p:nvGrpSpPr>
            <p:cNvPr id="51" name="组合 38"/>
            <p:cNvGrpSpPr>
              <a:grpSpLocks noChangeAspect="1"/>
            </p:cNvGrpSpPr>
            <p:nvPr/>
          </p:nvGrpSpPr>
          <p:grpSpPr bwMode="auto">
            <a:xfrm>
              <a:off x="5108071" y="4421424"/>
              <a:ext cx="756783" cy="755414"/>
              <a:chOff x="2759075" y="2003425"/>
              <a:chExt cx="1376363" cy="1374775"/>
            </a:xfrm>
          </p:grpSpPr>
          <p:sp>
            <p:nvSpPr>
              <p:cNvPr id="54" name="椭圆 53"/>
              <p:cNvSpPr>
                <a:spLocks noChangeAspect="1"/>
              </p:cNvSpPr>
              <p:nvPr/>
            </p:nvSpPr>
            <p:spPr bwMode="auto">
              <a:xfrm>
                <a:off x="2757973" y="2002996"/>
                <a:ext cx="1377465" cy="1375204"/>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55" name="椭圆 117"/>
              <p:cNvSpPr>
                <a:spLocks noChangeAspect="1"/>
              </p:cNvSpPr>
              <p:nvPr/>
            </p:nvSpPr>
            <p:spPr bwMode="auto">
              <a:xfrm>
                <a:off x="2801469" y="2042642"/>
                <a:ext cx="1178379" cy="1178379"/>
              </a:xfrm>
              <a:prstGeom prst="ellipse">
                <a:avLst/>
              </a:prstGeom>
              <a:solidFill>
                <a:srgbClr val="CE9E9D"/>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ndParaRPr>
              </a:p>
            </p:txBody>
          </p:sp>
        </p:grpSp>
        <p:sp>
          <p:nvSpPr>
            <p:cNvPr id="52" name="Rectangle 26"/>
            <p:cNvSpPr>
              <a:spLocks noChangeArrowheads="1"/>
            </p:cNvSpPr>
            <p:nvPr/>
          </p:nvSpPr>
          <p:spPr bwMode="auto">
            <a:xfrm>
              <a:off x="3230018" y="1843088"/>
              <a:ext cx="58846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pitchFamily="34" charset="0"/>
                  <a:ea typeface="微软雅黑" panose="020B0503020204020204" pitchFamily="34" charset="-122"/>
                </a:rPr>
                <a:t>文本</a:t>
              </a:r>
              <a:endParaRPr lang="zh-CN" altLang="en-US" sz="1000">
                <a:solidFill>
                  <a:schemeClr val="bg1"/>
                </a:solidFill>
                <a:latin typeface="Calibri" panose="020F0502020204030204" pitchFamily="34" charset="0"/>
                <a:ea typeface="微软雅黑" panose="020B0503020204020204" pitchFamily="34" charset="-122"/>
              </a:endParaRPr>
            </a:p>
          </p:txBody>
        </p:sp>
        <p:sp>
          <p:nvSpPr>
            <p:cNvPr id="53" name="Rectangle 26"/>
            <p:cNvSpPr>
              <a:spLocks noChangeArrowheads="1"/>
            </p:cNvSpPr>
            <p:nvPr/>
          </p:nvSpPr>
          <p:spPr bwMode="auto">
            <a:xfrm>
              <a:off x="5151686" y="4610101"/>
              <a:ext cx="58846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dirty="0">
                  <a:solidFill>
                    <a:schemeClr val="bg1"/>
                  </a:solidFill>
                  <a:latin typeface="Calibri" panose="020F0502020204030204" pitchFamily="34" charset="0"/>
                  <a:ea typeface="微软雅黑" panose="020B0503020204020204" pitchFamily="34" charset="-122"/>
                </a:rPr>
                <a:t>文本</a:t>
              </a:r>
              <a:endParaRPr lang="zh-CN" altLang="en-US" sz="1000" dirty="0">
                <a:solidFill>
                  <a:schemeClr val="bg1"/>
                </a:solidFill>
                <a:latin typeface="Calibri" panose="020F0502020204030204" pitchFamily="34" charset="0"/>
                <a:ea typeface="微软雅黑" panose="020B0503020204020204" pitchFamily="34" charset="-122"/>
              </a:endParaRPr>
            </a:p>
          </p:txBody>
        </p:sp>
      </p:grpSp>
      <p:grpSp>
        <p:nvGrpSpPr>
          <p:cNvPr id="58" name="组合 57"/>
          <p:cNvGrpSpPr/>
          <p:nvPr/>
        </p:nvGrpSpPr>
        <p:grpSpPr>
          <a:xfrm>
            <a:off x="3958416" y="1828341"/>
            <a:ext cx="1150103" cy="1150117"/>
            <a:chOff x="5161661" y="2681996"/>
            <a:chExt cx="1533870" cy="1533489"/>
          </a:xfrm>
        </p:grpSpPr>
        <p:sp>
          <p:nvSpPr>
            <p:cNvPr id="59" name="Oval 2"/>
            <p:cNvSpPr>
              <a:spLocks noChangeAspect="1" noChangeArrowheads="1"/>
            </p:cNvSpPr>
            <p:nvPr/>
          </p:nvSpPr>
          <p:spPr bwMode="auto">
            <a:xfrm>
              <a:off x="5161661" y="2681996"/>
              <a:ext cx="1533870" cy="1533489"/>
            </a:xfrm>
            <a:prstGeom prst="ellipse">
              <a:avLst/>
            </a:prstGeom>
            <a:solidFill>
              <a:srgbClr val="8E544A"/>
            </a:solidFill>
            <a:ln w="25400">
              <a:solidFill>
                <a:schemeClr val="bg1"/>
              </a:solidFill>
            </a:ln>
            <a:effectLst>
              <a:outerShdw blurRad="225425" dist="38100" dir="5220000" algn="ctr">
                <a:srgbClr val="000000">
                  <a:alpha val="33000"/>
                </a:srgbClr>
              </a:outerShdw>
            </a:effectLst>
            <a:scene3d>
              <a:camera prst="orthographicFront"/>
              <a:lightRig rig="flat" dir="t"/>
            </a:scene3d>
            <a:sp3d>
              <a:bevelT w="0" h="0"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200" b="1" dirty="0">
                <a:solidFill>
                  <a:schemeClr val="bg1"/>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593531" y="3244915"/>
              <a:ext cx="1025651"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sp>
        <p:nvSpPr>
          <p:cNvPr id="61" name="Text Box 3"/>
          <p:cNvSpPr txBox="1">
            <a:spLocks noChangeArrowheads="1"/>
          </p:cNvSpPr>
          <p:nvPr/>
        </p:nvSpPr>
        <p:spPr bwMode="auto">
          <a:xfrm>
            <a:off x="1345239" y="4293427"/>
            <a:ext cx="6328905" cy="4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2" tIns="34281" rIns="68562" bIns="34281">
            <a:spAutoFit/>
          </a:bodyPr>
          <a:lstStyle/>
          <a:p>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       单击此处添加文本内容单击此处添加文本内容单击此处添加文本内容单击此处添加文本内容单击此处添加文本内容</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9" presetClass="entr" presetSubtype="1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500" fill="hold"/>
                                        <p:tgtEl>
                                          <p:spTgt spid="58"/>
                                        </p:tgtEl>
                                        <p:attrNameLst>
                                          <p:attrName>ppt_w</p:attrName>
                                        </p:attrNameLst>
                                      </p:cBhvr>
                                      <p:tavLst>
                                        <p:tav tm="0" fmla="#ppt_w*sin(2.5*pi*$)">
                                          <p:val>
                                            <p:fltVal val="0"/>
                                          </p:val>
                                        </p:tav>
                                        <p:tav tm="100000">
                                          <p:val>
                                            <p:fltVal val="1"/>
                                          </p:val>
                                        </p:tav>
                                      </p:tavLst>
                                    </p:anim>
                                    <p:anim calcmode="lin" valueType="num">
                                      <p:cBhvr>
                                        <p:cTn id="11" dur="1500" fill="hold"/>
                                        <p:tgtEl>
                                          <p:spTgt spid="58"/>
                                        </p:tgtEl>
                                        <p:attrNameLst>
                                          <p:attrName>ppt_h</p:attrName>
                                        </p:attrNameLst>
                                      </p:cBhvr>
                                      <p:tavLst>
                                        <p:tav tm="0">
                                          <p:val>
                                            <p:strVal val="#ppt_h"/>
                                          </p:val>
                                        </p:tav>
                                        <p:tav tm="100000">
                                          <p:val>
                                            <p:strVal val="#ppt_h"/>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8" presetClass="emph" presetSubtype="0" fill="hold" nodeType="afterEffect">
                                  <p:stCondLst>
                                    <p:cond delay="0"/>
                                  </p:stCondLst>
                                  <p:childTnLst>
                                    <p:animRot by="-21600000">
                                      <p:cBhvr>
                                        <p:cTn id="29" dur="1400" fill="hold"/>
                                        <p:tgtEl>
                                          <p:spTgt spid="31"/>
                                        </p:tgtEl>
                                        <p:attrNameLst>
                                          <p:attrName>r</p:attrName>
                                        </p:attrNameLst>
                                      </p:cBhvr>
                                    </p:animRot>
                                  </p:childTnLst>
                                </p:cTn>
                              </p:par>
                              <p:par>
                                <p:cTn id="30" presetID="8" presetClass="emph" presetSubtype="0" fill="hold" nodeType="withEffect">
                                  <p:stCondLst>
                                    <p:cond delay="0"/>
                                  </p:stCondLst>
                                  <p:childTnLst>
                                    <p:animRot by="-21600000">
                                      <p:cBhvr>
                                        <p:cTn id="31" dur="1400" fill="hold"/>
                                        <p:tgtEl>
                                          <p:spTgt spid="40"/>
                                        </p:tgtEl>
                                        <p:attrNameLst>
                                          <p:attrName>r</p:attrName>
                                        </p:attrNameLst>
                                      </p:cBhvr>
                                    </p:animRot>
                                  </p:childTnLst>
                                </p:cTn>
                              </p:par>
                              <p:par>
                                <p:cTn id="32" presetID="8" presetClass="emph" presetSubtype="0" fill="hold" nodeType="withEffect">
                                  <p:stCondLst>
                                    <p:cond delay="0"/>
                                  </p:stCondLst>
                                  <p:childTnLst>
                                    <p:animRot by="-21600000">
                                      <p:cBhvr>
                                        <p:cTn id="33" dur="1400" fill="hold"/>
                                        <p:tgtEl>
                                          <p:spTgt spid="49"/>
                                        </p:tgtEl>
                                        <p:attrNameLst>
                                          <p:attrName>r</p:attrName>
                                        </p:attrNameLst>
                                      </p:cBhvr>
                                    </p:animRot>
                                  </p:childTnLst>
                                </p:cTn>
                              </p:par>
                            </p:childTnLst>
                          </p:cTn>
                        </p:par>
                        <p:par>
                          <p:cTn id="34" fill="hold">
                            <p:stCondLst>
                              <p:cond delay="4000"/>
                            </p:stCondLst>
                            <p:childTnLst>
                              <p:par>
                                <p:cTn id="35" presetID="23" presetClass="entr" presetSubtype="32" fill="hold" nodeType="after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00" fill="hold"/>
                                        <p:tgtEl>
                                          <p:spTgt spid="12"/>
                                        </p:tgtEl>
                                        <p:attrNameLst>
                                          <p:attrName>ppt_w</p:attrName>
                                        </p:attrNameLst>
                                      </p:cBhvr>
                                      <p:tavLst>
                                        <p:tav tm="0">
                                          <p:val>
                                            <p:strVal val="4*#ppt_w"/>
                                          </p:val>
                                        </p:tav>
                                        <p:tav tm="100000">
                                          <p:val>
                                            <p:strVal val="#ppt_w"/>
                                          </p:val>
                                        </p:tav>
                                      </p:tavLst>
                                    </p:anim>
                                    <p:anim calcmode="lin" valueType="num">
                                      <p:cBhvr>
                                        <p:cTn id="38" dur="200" fill="hold"/>
                                        <p:tgtEl>
                                          <p:spTgt spid="12"/>
                                        </p:tgtEl>
                                        <p:attrNameLst>
                                          <p:attrName>ppt_h</p:attrName>
                                        </p:attrNameLst>
                                      </p:cBhvr>
                                      <p:tavLst>
                                        <p:tav tm="0">
                                          <p:val>
                                            <p:strVal val="4*#ppt_h"/>
                                          </p:val>
                                        </p:tav>
                                        <p:tav tm="100000">
                                          <p:val>
                                            <p:strVal val="#ppt_h"/>
                                          </p:val>
                                        </p:tav>
                                      </p:tavLst>
                                    </p:anim>
                                  </p:childTnLst>
                                </p:cTn>
                              </p:par>
                            </p:childTnLst>
                          </p:cTn>
                        </p:par>
                        <p:par>
                          <p:cTn id="39" fill="hold">
                            <p:stCondLst>
                              <p:cond delay="4600"/>
                            </p:stCondLst>
                            <p:childTnLst>
                              <p:par>
                                <p:cTn id="40" presetID="23" presetClass="entr" presetSubtype="32" fill="hold" nodeType="afterEffect">
                                  <p:stCondLst>
                                    <p:cond delay="200"/>
                                  </p:stCondLst>
                                  <p:childTnLst>
                                    <p:set>
                                      <p:cBhvr>
                                        <p:cTn id="41" dur="1" fill="hold">
                                          <p:stCondLst>
                                            <p:cond delay="0"/>
                                          </p:stCondLst>
                                        </p:cTn>
                                        <p:tgtEl>
                                          <p:spTgt spid="20"/>
                                        </p:tgtEl>
                                        <p:attrNameLst>
                                          <p:attrName>style.visibility</p:attrName>
                                        </p:attrNameLst>
                                      </p:cBhvr>
                                      <p:to>
                                        <p:strVal val="visible"/>
                                      </p:to>
                                    </p:set>
                                    <p:anim calcmode="lin" valueType="num">
                                      <p:cBhvr>
                                        <p:cTn id="42" dur="200" fill="hold"/>
                                        <p:tgtEl>
                                          <p:spTgt spid="20"/>
                                        </p:tgtEl>
                                        <p:attrNameLst>
                                          <p:attrName>ppt_w</p:attrName>
                                        </p:attrNameLst>
                                      </p:cBhvr>
                                      <p:tavLst>
                                        <p:tav tm="0">
                                          <p:val>
                                            <p:strVal val="4*#ppt_w"/>
                                          </p:val>
                                        </p:tav>
                                        <p:tav tm="100000">
                                          <p:val>
                                            <p:strVal val="#ppt_w"/>
                                          </p:val>
                                        </p:tav>
                                      </p:tavLst>
                                    </p:anim>
                                    <p:anim calcmode="lin" valueType="num">
                                      <p:cBhvr>
                                        <p:cTn id="43" dur="200" fill="hold"/>
                                        <p:tgtEl>
                                          <p:spTgt spid="20"/>
                                        </p:tgtEl>
                                        <p:attrNameLst>
                                          <p:attrName>ppt_h</p:attrName>
                                        </p:attrNameLst>
                                      </p:cBhvr>
                                      <p:tavLst>
                                        <p:tav tm="0">
                                          <p:val>
                                            <p:strVal val="4*#ppt_h"/>
                                          </p:val>
                                        </p:tav>
                                        <p:tav tm="100000">
                                          <p:val>
                                            <p:strVal val="#ppt_h"/>
                                          </p:val>
                                        </p:tav>
                                      </p:tavLst>
                                    </p:anim>
                                  </p:childTnLst>
                                </p:cTn>
                              </p:par>
                            </p:childTnLst>
                          </p:cTn>
                        </p:par>
                        <p:par>
                          <p:cTn id="44" fill="hold">
                            <p:stCondLst>
                              <p:cond delay="5300"/>
                            </p:stCondLst>
                            <p:childTnLst>
                              <p:par>
                                <p:cTn id="45" presetID="23" presetClass="entr" presetSubtype="32" fill="hold" nodeType="afterEffect">
                                  <p:stCondLst>
                                    <p:cond delay="200"/>
                                  </p:stCondLst>
                                  <p:childTnLst>
                                    <p:set>
                                      <p:cBhvr>
                                        <p:cTn id="46" dur="1" fill="hold">
                                          <p:stCondLst>
                                            <p:cond delay="0"/>
                                          </p:stCondLst>
                                        </p:cTn>
                                        <p:tgtEl>
                                          <p:spTgt spid="3"/>
                                        </p:tgtEl>
                                        <p:attrNameLst>
                                          <p:attrName>style.visibility</p:attrName>
                                        </p:attrNameLst>
                                      </p:cBhvr>
                                      <p:to>
                                        <p:strVal val="visible"/>
                                      </p:to>
                                    </p:set>
                                    <p:anim calcmode="lin" valueType="num">
                                      <p:cBhvr>
                                        <p:cTn id="47" dur="200" fill="hold"/>
                                        <p:tgtEl>
                                          <p:spTgt spid="3"/>
                                        </p:tgtEl>
                                        <p:attrNameLst>
                                          <p:attrName>ppt_w</p:attrName>
                                        </p:attrNameLst>
                                      </p:cBhvr>
                                      <p:tavLst>
                                        <p:tav tm="0">
                                          <p:val>
                                            <p:strVal val="4*#ppt_w"/>
                                          </p:val>
                                        </p:tav>
                                        <p:tav tm="100000">
                                          <p:val>
                                            <p:strVal val="#ppt_w"/>
                                          </p:val>
                                        </p:tav>
                                      </p:tavLst>
                                    </p:anim>
                                    <p:anim calcmode="lin" valueType="num">
                                      <p:cBhvr>
                                        <p:cTn id="48" dur="200" fill="hold"/>
                                        <p:tgtEl>
                                          <p:spTgt spid="3"/>
                                        </p:tgtEl>
                                        <p:attrNameLst>
                                          <p:attrName>ppt_h</p:attrName>
                                        </p:attrNameLst>
                                      </p:cBhvr>
                                      <p:tavLst>
                                        <p:tav tm="0">
                                          <p:val>
                                            <p:strVal val="4*#ppt_h"/>
                                          </p:val>
                                        </p:tav>
                                        <p:tav tm="100000">
                                          <p:val>
                                            <p:strVal val="#ppt_h"/>
                                          </p:val>
                                        </p:tav>
                                      </p:tavLst>
                                    </p:anim>
                                  </p:childTnLst>
                                </p:cTn>
                              </p:par>
                            </p:childTnLst>
                          </p:cTn>
                        </p:par>
                        <p:par>
                          <p:cTn id="49" fill="hold">
                            <p:stCondLst>
                              <p:cond delay="6000"/>
                            </p:stCondLst>
                            <p:childTnLst>
                              <p:par>
                                <p:cTn id="50" presetID="55" presetClass="entr" presetSubtype="0" fill="hold" grpId="7" nodeType="afterEffect">
                                  <p:stCondLst>
                                    <p:cond delay="0"/>
                                  </p:stCondLst>
                                  <p:iterate type="lt">
                                    <p:tmAbs val="0"/>
                                  </p:iterate>
                                  <p:childTnLst>
                                    <p:set>
                                      <p:cBhvr>
                                        <p:cTn id="51" dur="1" fill="hold">
                                          <p:stCondLst>
                                            <p:cond delay="0"/>
                                          </p:stCondLst>
                                        </p:cTn>
                                        <p:tgtEl>
                                          <p:spTgt spid="61"/>
                                        </p:tgtEl>
                                        <p:attrNameLst>
                                          <p:attrName>style.visibility</p:attrName>
                                        </p:attrNameLst>
                                      </p:cBhvr>
                                      <p:to>
                                        <p:strVal val="visible"/>
                                      </p:to>
                                    </p:set>
                                    <p:anim calcmode="lin" valueType="num">
                                      <p:cBhvr>
                                        <p:cTn id="52" dur="1000" fill="hold"/>
                                        <p:tgtEl>
                                          <p:spTgt spid="61"/>
                                        </p:tgtEl>
                                        <p:attrNameLst>
                                          <p:attrName>ppt_w</p:attrName>
                                        </p:attrNameLst>
                                      </p:cBhvr>
                                      <p:tavLst>
                                        <p:tav tm="0">
                                          <p:val>
                                            <p:strVal val="#ppt_w*0.70"/>
                                          </p:val>
                                        </p:tav>
                                        <p:tav tm="100000">
                                          <p:val>
                                            <p:strVal val="#ppt_w"/>
                                          </p:val>
                                        </p:tav>
                                      </p:tavLst>
                                    </p:anim>
                                    <p:anim calcmode="lin" valueType="num">
                                      <p:cBhvr>
                                        <p:cTn id="53" dur="1000" fill="hold"/>
                                        <p:tgtEl>
                                          <p:spTgt spid="61"/>
                                        </p:tgtEl>
                                        <p:attrNameLst>
                                          <p:attrName>ppt_h</p:attrName>
                                        </p:attrNameLst>
                                      </p:cBhvr>
                                      <p:tavLst>
                                        <p:tav tm="0">
                                          <p:val>
                                            <p:strVal val="#ppt_h"/>
                                          </p:val>
                                        </p:tav>
                                        <p:tav tm="100000">
                                          <p:val>
                                            <p:strVal val="#ppt_h"/>
                                          </p:val>
                                        </p:tav>
                                      </p:tavLst>
                                    </p:anim>
                                    <p:animEffect transition="in" filter="fade">
                                      <p:cBhvr>
                                        <p:cTn id="54"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bldLvl="0" autoUpdateAnimBg="0"/>
      <p:bldP spid="61" grpId="1" bldLvl="0" autoUpdateAnimBg="0"/>
      <p:bldP spid="61" grpId="2" bldLvl="0" autoUpdateAnimBg="0"/>
      <p:bldP spid="61" grpId="3" bldLvl="0" autoUpdateAnimBg="0"/>
      <p:bldP spid="61" grpId="4" bldLvl="0" autoUpdateAnimBg="0"/>
      <p:bldP spid="61" grpId="5" bldLvl="0" autoUpdateAnimBg="0"/>
      <p:bldP spid="61" grpId="6" bldLvl="0" autoUpdateAnimBg="0"/>
      <p:bldP spid="61" grpId="7"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下箭头 2"/>
          <p:cNvSpPr/>
          <p:nvPr/>
        </p:nvSpPr>
        <p:spPr>
          <a:xfrm>
            <a:off x="3496597" y="2653275"/>
            <a:ext cx="2155523" cy="2230919"/>
          </a:xfrm>
          <a:prstGeom prst="downArrow">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下箭头 3"/>
          <p:cNvSpPr/>
          <p:nvPr/>
        </p:nvSpPr>
        <p:spPr>
          <a:xfrm flipH="1" flipV="1">
            <a:off x="3497609" y="483518"/>
            <a:ext cx="2155523" cy="2160464"/>
          </a:xfrm>
          <a:prstGeom prst="downArrow">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4"/>
          <p:cNvSpPr>
            <a:spLocks noEditPoints="1"/>
          </p:cNvSpPr>
          <p:nvPr/>
        </p:nvSpPr>
        <p:spPr bwMode="black">
          <a:xfrm>
            <a:off x="4314884" y="1861187"/>
            <a:ext cx="502045" cy="445903"/>
          </a:xfrm>
          <a:custGeom>
            <a:avLst/>
            <a:gdLst>
              <a:gd name="T0" fmla="*/ 326037 w 300"/>
              <a:gd name="T1" fmla="*/ 363437 h 266"/>
              <a:gd name="T2" fmla="*/ 327709 w 300"/>
              <a:gd name="T3" fmla="*/ 380186 h 266"/>
              <a:gd name="T4" fmla="*/ 249126 w 300"/>
              <a:gd name="T5" fmla="*/ 445504 h 266"/>
              <a:gd name="T6" fmla="*/ 13376 w 300"/>
              <a:gd name="T7" fmla="*/ 194280 h 266"/>
              <a:gd name="T8" fmla="*/ 0 w 300"/>
              <a:gd name="T9" fmla="*/ 130637 h 266"/>
              <a:gd name="T10" fmla="*/ 130415 w 300"/>
              <a:gd name="T11" fmla="*/ 0 h 266"/>
              <a:gd name="T12" fmla="*/ 250797 w 300"/>
              <a:gd name="T13" fmla="*/ 80392 h 266"/>
              <a:gd name="T14" fmla="*/ 371180 w 300"/>
              <a:gd name="T15" fmla="*/ 0 h 266"/>
              <a:gd name="T16" fmla="*/ 501595 w 300"/>
              <a:gd name="T17" fmla="*/ 130637 h 266"/>
              <a:gd name="T18" fmla="*/ 488219 w 300"/>
              <a:gd name="T19" fmla="*/ 194280 h 266"/>
              <a:gd name="T20" fmla="*/ 438060 w 300"/>
              <a:gd name="T21" fmla="*/ 271322 h 266"/>
              <a:gd name="T22" fmla="*/ 419668 w 300"/>
              <a:gd name="T23" fmla="*/ 269647 h 266"/>
              <a:gd name="T24" fmla="*/ 326037 w 300"/>
              <a:gd name="T25" fmla="*/ 363437 h 266"/>
              <a:gd name="T26" fmla="*/ 429700 w 300"/>
              <a:gd name="T27" fmla="*/ 353388 h 266"/>
              <a:gd name="T28" fmla="*/ 459795 w 300"/>
              <a:gd name="T29" fmla="*/ 353388 h 266"/>
              <a:gd name="T30" fmla="*/ 459795 w 300"/>
              <a:gd name="T31" fmla="*/ 373486 h 266"/>
              <a:gd name="T32" fmla="*/ 429700 w 300"/>
              <a:gd name="T33" fmla="*/ 373486 h 266"/>
              <a:gd name="T34" fmla="*/ 429700 w 300"/>
              <a:gd name="T35" fmla="*/ 403633 h 266"/>
              <a:gd name="T36" fmla="*/ 409636 w 300"/>
              <a:gd name="T37" fmla="*/ 403633 h 266"/>
              <a:gd name="T38" fmla="*/ 409636 w 300"/>
              <a:gd name="T39" fmla="*/ 373486 h 266"/>
              <a:gd name="T40" fmla="*/ 379540 w 300"/>
              <a:gd name="T41" fmla="*/ 373486 h 266"/>
              <a:gd name="T42" fmla="*/ 379540 w 300"/>
              <a:gd name="T43" fmla="*/ 353388 h 266"/>
              <a:gd name="T44" fmla="*/ 409636 w 300"/>
              <a:gd name="T45" fmla="*/ 353388 h 266"/>
              <a:gd name="T46" fmla="*/ 409636 w 300"/>
              <a:gd name="T47" fmla="*/ 323242 h 266"/>
              <a:gd name="T48" fmla="*/ 429700 w 300"/>
              <a:gd name="T49" fmla="*/ 323242 h 266"/>
              <a:gd name="T50" fmla="*/ 429700 w 300"/>
              <a:gd name="T51" fmla="*/ 353388 h 266"/>
              <a:gd name="T52" fmla="*/ 419668 w 300"/>
              <a:gd name="T53" fmla="*/ 432105 h 266"/>
              <a:gd name="T54" fmla="*/ 351116 w 300"/>
              <a:gd name="T55" fmla="*/ 363437 h 266"/>
              <a:gd name="T56" fmla="*/ 419668 w 300"/>
              <a:gd name="T57" fmla="*/ 294770 h 266"/>
              <a:gd name="T58" fmla="*/ 489891 w 300"/>
              <a:gd name="T59" fmla="*/ 363437 h 266"/>
              <a:gd name="T60" fmla="*/ 419668 w 300"/>
              <a:gd name="T61" fmla="*/ 432105 h 266"/>
              <a:gd name="T62" fmla="*/ 419668 w 300"/>
              <a:gd name="T63" fmla="*/ 281371 h 266"/>
              <a:gd name="T64" fmla="*/ 339413 w 300"/>
              <a:gd name="T65" fmla="*/ 363437 h 266"/>
              <a:gd name="T66" fmla="*/ 419668 w 300"/>
              <a:gd name="T67" fmla="*/ 445504 h 266"/>
              <a:gd name="T68" fmla="*/ 501595 w 300"/>
              <a:gd name="T69" fmla="*/ 363437 h 266"/>
              <a:gd name="T70" fmla="*/ 419668 w 300"/>
              <a:gd name="T71" fmla="*/ 281371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w="9525">
            <a:noFill/>
            <a:round/>
          </a:ln>
        </p:spPr>
        <p:txBody>
          <a:bodyPr lIns="83943" tIns="41972" rIns="83943" bIns="41972"/>
          <a:lstStyle/>
          <a:p>
            <a:endParaRPr lang="zh-CN" altLang="en-US"/>
          </a:p>
        </p:txBody>
      </p:sp>
      <p:pic>
        <p:nvPicPr>
          <p:cNvPr id="6" name="Picture 3" descr="C:\Users\Jonahs\Dropbox\Projects SCOTT\MEET Windows Azure\source\Background\tile-icon-bigdata.png"/>
          <p:cNvPicPr>
            <a:picLocks noChangeAspect="1" noChangeArrowheads="1"/>
          </p:cNvPicPr>
          <p:nvPr/>
        </p:nvPicPr>
        <p:blipFill>
          <a:blip r:embed="rId1"/>
          <a:srcRect/>
          <a:stretch>
            <a:fillRect/>
          </a:stretch>
        </p:blipFill>
        <p:spPr bwMode="auto">
          <a:xfrm>
            <a:off x="4127531" y="3013315"/>
            <a:ext cx="876749" cy="876521"/>
          </a:xfrm>
          <a:prstGeom prst="rect">
            <a:avLst/>
          </a:prstGeom>
          <a:noFill/>
          <a:ln w="9525">
            <a:noFill/>
            <a:miter lim="800000"/>
            <a:headEnd/>
            <a:tailEnd/>
          </a:ln>
        </p:spPr>
      </p:pic>
      <p:sp>
        <p:nvSpPr>
          <p:cNvPr id="7" name="TextBox 6"/>
          <p:cNvSpPr txBox="1"/>
          <p:nvPr/>
        </p:nvSpPr>
        <p:spPr>
          <a:xfrm>
            <a:off x="4290663" y="603113"/>
            <a:ext cx="567390" cy="954107"/>
          </a:xfrm>
          <a:prstGeom prst="rect">
            <a:avLst/>
          </a:prstGeom>
          <a:noFill/>
        </p:spPr>
        <p:txBody>
          <a:bodyPr vert="horz" wrap="square" rtlCol="0">
            <a:spAutoFit/>
          </a:bodyPr>
          <a:lstStyle/>
          <a:p>
            <a:r>
              <a:rPr lang="en-US" altLang="zh-CN" sz="2800" b="1" dirty="0" smtClean="0">
                <a:solidFill>
                  <a:schemeClr val="bg1"/>
                </a:solidFill>
                <a:latin typeface="方正姚体" panose="02010601030101010101" pitchFamily="2" charset="-122"/>
                <a:ea typeface="方正姚体" panose="02010601030101010101" pitchFamily="2" charset="-122"/>
              </a:rPr>
              <a:t>    01</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8" name="TextBox 7"/>
          <p:cNvSpPr txBox="1"/>
          <p:nvPr/>
        </p:nvSpPr>
        <p:spPr>
          <a:xfrm>
            <a:off x="4290663" y="4112599"/>
            <a:ext cx="567390" cy="523220"/>
          </a:xfrm>
          <a:prstGeom prst="rect">
            <a:avLst/>
          </a:prstGeom>
          <a:noFill/>
        </p:spPr>
        <p:txBody>
          <a:bodyPr vert="horz" wrap="square" rtlCol="0">
            <a:spAutoFit/>
          </a:bodyPr>
          <a:lstStyle/>
          <a:p>
            <a:r>
              <a:rPr lang="en-US" altLang="zh-CN" sz="2800" b="1" dirty="0" smtClean="0">
                <a:solidFill>
                  <a:schemeClr val="bg1"/>
                </a:solidFill>
                <a:latin typeface="方正姚体" panose="02010601030101010101" pitchFamily="2" charset="-122"/>
                <a:ea typeface="方正姚体" panose="02010601030101010101" pitchFamily="2" charset="-122"/>
              </a:rPr>
              <a:t>02</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9" name="TextBox 8"/>
          <p:cNvSpPr txBox="1"/>
          <p:nvPr/>
        </p:nvSpPr>
        <p:spPr bwMode="auto">
          <a:xfrm>
            <a:off x="739255" y="1648420"/>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755576" y="1288380"/>
            <a:ext cx="2020887" cy="369333"/>
          </a:xfrm>
          <a:prstGeom prst="rect">
            <a:avLst/>
          </a:prstGeom>
        </p:spPr>
        <p:txBody>
          <a:bodyPr>
            <a:spAutoFit/>
          </a:bodyPr>
          <a:lstStyle/>
          <a:p>
            <a:pPr fontAlgn="auto">
              <a:spcBef>
                <a:spcPts val="0"/>
              </a:spcBef>
              <a:spcAft>
                <a:spcPts val="0"/>
              </a:spcAft>
              <a:defRPr/>
            </a:pPr>
            <a:r>
              <a:rPr lang="zh-CN" altLang="en-US" b="1" dirty="0" smtClean="0">
                <a:solidFill>
                  <a:srgbClr val="8E544A"/>
                </a:solidFill>
                <a:latin typeface="微软雅黑" panose="020B0503020204020204" pitchFamily="34" charset="-122"/>
                <a:ea typeface="微软雅黑" panose="020B0503020204020204" pitchFamily="34" charset="-122"/>
              </a:rPr>
              <a:t>输入相关标题</a:t>
            </a:r>
            <a:endParaRPr lang="zh-CN" altLang="en-US" b="1" dirty="0">
              <a:solidFill>
                <a:srgbClr val="8E544A"/>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5796136" y="3219822"/>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5812457" y="2859782"/>
            <a:ext cx="2020887" cy="369333"/>
          </a:xfrm>
          <a:prstGeom prst="rect">
            <a:avLst/>
          </a:prstGeom>
        </p:spPr>
        <p:txBody>
          <a:bodyPr>
            <a:spAutoFit/>
          </a:bodyPr>
          <a:lstStyle/>
          <a:p>
            <a:pPr fontAlgn="auto">
              <a:spcBef>
                <a:spcPts val="0"/>
              </a:spcBef>
              <a:spcAft>
                <a:spcPts val="0"/>
              </a:spcAft>
              <a:defRPr/>
            </a:pPr>
            <a:r>
              <a:rPr lang="zh-CN" altLang="en-US" b="1" dirty="0" smtClean="0">
                <a:solidFill>
                  <a:srgbClr val="CE9E9D"/>
                </a:solidFill>
                <a:latin typeface="微软雅黑" panose="020B0503020204020204" pitchFamily="34" charset="-122"/>
                <a:ea typeface="微软雅黑" panose="020B0503020204020204" pitchFamily="34" charset="-122"/>
              </a:rPr>
              <a:t>输入相关标题</a:t>
            </a:r>
            <a:endParaRPr lang="zh-CN" altLang="en-US" b="1" dirty="0">
              <a:solidFill>
                <a:srgbClr val="CE9E9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19655" y="1563638"/>
            <a:ext cx="6032665" cy="1152128"/>
            <a:chOff x="1419655" y="1993404"/>
            <a:chExt cx="6032665" cy="1152128"/>
          </a:xfrm>
        </p:grpSpPr>
        <p:cxnSp>
          <p:nvCxnSpPr>
            <p:cNvPr id="4" name="直接连接符 3"/>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95536" y="3345254"/>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11" name="TextBox 10"/>
          <p:cNvSpPr txBox="1"/>
          <p:nvPr/>
        </p:nvSpPr>
        <p:spPr>
          <a:xfrm>
            <a:off x="2411760" y="3345254"/>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12" name="TextBox 11"/>
          <p:cNvSpPr txBox="1"/>
          <p:nvPr/>
        </p:nvSpPr>
        <p:spPr>
          <a:xfrm>
            <a:off x="4499992" y="3363838"/>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13" name="TextBox 12"/>
          <p:cNvSpPr txBox="1"/>
          <p:nvPr/>
        </p:nvSpPr>
        <p:spPr>
          <a:xfrm>
            <a:off x="6660232" y="3340354"/>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14" name="等腰三角形 13"/>
          <p:cNvSpPr/>
          <p:nvPr/>
        </p:nvSpPr>
        <p:spPr>
          <a:xfrm rot="5400000">
            <a:off x="1167760" y="4391814"/>
            <a:ext cx="288032" cy="248304"/>
          </a:xfrm>
          <a:prstGeom prst="triangl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TextBox 14"/>
          <p:cNvSpPr txBox="1"/>
          <p:nvPr/>
        </p:nvSpPr>
        <p:spPr>
          <a:xfrm>
            <a:off x="1470120" y="4299942"/>
            <a:ext cx="6521752" cy="378630"/>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a:t>
            </a:r>
            <a:r>
              <a:rPr lang="zh-CN" altLang="en-US" sz="1400" dirty="0"/>
              <a:t>概述输入简单的文字概述里</a:t>
            </a:r>
            <a:r>
              <a:rPr lang="zh-CN" altLang="en-US" sz="1400" dirty="0" smtClean="0"/>
              <a:t>输入输入里</a:t>
            </a:r>
            <a:endParaRPr lang="en-US" altLang="zh-CN" sz="1400" dirty="0" smtClean="0"/>
          </a:p>
        </p:txBody>
      </p:sp>
      <p:grpSp>
        <p:nvGrpSpPr>
          <p:cNvPr id="16" name="组合 15"/>
          <p:cNvGrpSpPr/>
          <p:nvPr/>
        </p:nvGrpSpPr>
        <p:grpSpPr>
          <a:xfrm>
            <a:off x="3385609" y="987574"/>
            <a:ext cx="2320263" cy="576064"/>
            <a:chOff x="3385609" y="1289874"/>
            <a:chExt cx="2320263" cy="576064"/>
          </a:xfrm>
          <a:solidFill>
            <a:schemeClr val="accent4">
              <a:lumMod val="50000"/>
            </a:schemeClr>
          </a:solidFill>
        </p:grpSpPr>
        <p:sp>
          <p:nvSpPr>
            <p:cNvPr id="17" name="矩形 16"/>
            <p:cNvSpPr/>
            <p:nvPr/>
          </p:nvSpPr>
          <p:spPr>
            <a:xfrm>
              <a:off x="3385609" y="1289874"/>
              <a:ext cx="2320263" cy="576064"/>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553723" y="1377851"/>
              <a:ext cx="1954381" cy="400110"/>
            </a:xfrm>
            <a:prstGeom prst="rect">
              <a:avLst/>
            </a:prstGeom>
            <a:noFill/>
          </p:spPr>
          <p:txBody>
            <a:bodyPr wrap="none" rtlCol="0">
              <a:spAutoFit/>
            </a:bodyPr>
            <a:lstStyle/>
            <a:p>
              <a:r>
                <a:rPr lang="zh-CN" altLang="en-US" sz="2000" b="1" spc="300" dirty="0" smtClean="0">
                  <a:solidFill>
                    <a:schemeClr val="bg1"/>
                  </a:solidFill>
                  <a:latin typeface="微软雅黑" panose="020B0503020204020204" pitchFamily="34" charset="-122"/>
                  <a:ea typeface="微软雅黑" panose="020B0503020204020204" pitchFamily="34" charset="-122"/>
                </a:rPr>
                <a:t>此处输入标题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7544" y="2715766"/>
            <a:ext cx="1904222" cy="576064"/>
            <a:chOff x="467544" y="3018066"/>
            <a:chExt cx="1904222" cy="576064"/>
          </a:xfrm>
          <a:solidFill>
            <a:schemeClr val="accent4">
              <a:lumMod val="50000"/>
            </a:schemeClr>
          </a:solidFill>
        </p:grpSpPr>
        <p:sp>
          <p:nvSpPr>
            <p:cNvPr id="20" name="矩形 19"/>
            <p:cNvSpPr/>
            <p:nvPr/>
          </p:nvSpPr>
          <p:spPr>
            <a:xfrm>
              <a:off x="467544" y="3018066"/>
              <a:ext cx="1904222" cy="576064"/>
            </a:xfrm>
            <a:prstGeom prst="rect">
              <a:avLst/>
            </a:prstGeom>
            <a:solidFill>
              <a:srgbClr val="8D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45684" y="3131166"/>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523762" y="2715766"/>
            <a:ext cx="1904222" cy="576064"/>
            <a:chOff x="2523762" y="3018066"/>
            <a:chExt cx="1904222" cy="576064"/>
          </a:xfrm>
          <a:solidFill>
            <a:schemeClr val="accent4">
              <a:lumMod val="50000"/>
            </a:schemeClr>
          </a:solidFill>
        </p:grpSpPr>
        <p:sp>
          <p:nvSpPr>
            <p:cNvPr id="23" name="矩形 22"/>
            <p:cNvSpPr/>
            <p:nvPr/>
          </p:nvSpPr>
          <p:spPr>
            <a:xfrm>
              <a:off x="2523762" y="3018066"/>
              <a:ext cx="1904222" cy="576064"/>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2649521" y="3152790"/>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611994" y="2715766"/>
            <a:ext cx="1904222" cy="576064"/>
            <a:chOff x="4611994" y="3018066"/>
            <a:chExt cx="1904222" cy="576064"/>
          </a:xfrm>
          <a:solidFill>
            <a:schemeClr val="accent4">
              <a:lumMod val="50000"/>
            </a:schemeClr>
          </a:solidFill>
        </p:grpSpPr>
        <p:sp>
          <p:nvSpPr>
            <p:cNvPr id="26" name="矩形 25"/>
            <p:cNvSpPr/>
            <p:nvPr/>
          </p:nvSpPr>
          <p:spPr>
            <a:xfrm>
              <a:off x="4611994" y="3018066"/>
              <a:ext cx="1904222" cy="576064"/>
            </a:xfrm>
            <a:prstGeom prst="rect">
              <a:avLst/>
            </a:prstGeom>
            <a:solidFill>
              <a:srgbClr val="8D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4711983" y="3139142"/>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700226" y="2715766"/>
            <a:ext cx="1904222" cy="576064"/>
            <a:chOff x="6700226" y="3018066"/>
            <a:chExt cx="1904222" cy="576064"/>
          </a:xfrm>
          <a:solidFill>
            <a:schemeClr val="accent4">
              <a:lumMod val="50000"/>
            </a:schemeClr>
          </a:solidFill>
        </p:grpSpPr>
        <p:sp>
          <p:nvSpPr>
            <p:cNvPr id="29" name="矩形 28"/>
            <p:cNvSpPr/>
            <p:nvPr/>
          </p:nvSpPr>
          <p:spPr>
            <a:xfrm>
              <a:off x="6700226" y="3018066"/>
              <a:ext cx="1904222" cy="576064"/>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6818764" y="3113111"/>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0-#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pic>
        <p:nvPicPr>
          <p:cNvPr id="3" name="Picture 4" descr="E:\JGQ\PPT 制作素材\shutterstock\shutterstock_103970726.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298" r="6656"/>
          <a:stretch>
            <a:fillRect/>
          </a:stretch>
        </p:blipFill>
        <p:spPr bwMode="auto">
          <a:xfrm>
            <a:off x="5930848" y="1325581"/>
            <a:ext cx="2088232" cy="1727904"/>
          </a:xfrm>
          <a:prstGeom prst="hexagon">
            <a:avLst/>
          </a:prstGeom>
          <a:solidFill>
            <a:schemeClr val="bg2">
              <a:lumMod val="25000"/>
            </a:schemeClr>
          </a:solidFill>
          <a:ln w="3175">
            <a:solidFill>
              <a:srgbClr val="8E544A"/>
            </a:solidFill>
          </a:ln>
          <a:effectLst/>
        </p:spPr>
      </p:pic>
      <p:pic>
        <p:nvPicPr>
          <p:cNvPr id="4" name="Picture 2" descr="E:\JGQ\PPT 制作素材\shutterstock\shutterstock_783079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328" y="1325581"/>
            <a:ext cx="2088232" cy="1727904"/>
          </a:xfrm>
          <a:prstGeom prst="hexagon">
            <a:avLst/>
          </a:prstGeom>
          <a:solidFill>
            <a:srgbClr val="00B1B4"/>
          </a:solidFill>
          <a:ln w="3175">
            <a:solidFill>
              <a:srgbClr val="8E544A"/>
            </a:solidFill>
          </a:ln>
          <a:effectLst/>
        </p:spPr>
      </p:pic>
      <p:pic>
        <p:nvPicPr>
          <p:cNvPr id="5" name="Picture 3" descr="E:\JGQ\PPT 制作素材\shutterstock\shutterstock_1258604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321" t="156966" r="-254186" b="-150598"/>
          <a:stretch>
            <a:fillRect/>
          </a:stretch>
        </p:blipFill>
        <p:spPr bwMode="auto">
          <a:xfrm>
            <a:off x="3556115" y="1325578"/>
            <a:ext cx="2157178" cy="1727904"/>
          </a:xfrm>
          <a:prstGeom prst="hexagon">
            <a:avLst/>
          </a:prstGeom>
          <a:blipFill>
            <a:blip r:embed="rId4"/>
            <a:stretch>
              <a:fillRect/>
            </a:stretch>
          </a:blipFill>
          <a:ln w="3175">
            <a:solidFill>
              <a:srgbClr val="8E544A"/>
            </a:solidFill>
          </a:ln>
          <a:effectLst/>
        </p:spPr>
      </p:pic>
      <p:grpSp>
        <p:nvGrpSpPr>
          <p:cNvPr id="6" name="组合 5"/>
          <p:cNvGrpSpPr/>
          <p:nvPr/>
        </p:nvGrpSpPr>
        <p:grpSpPr bwMode="auto">
          <a:xfrm>
            <a:off x="3177950" y="1325611"/>
            <a:ext cx="2901950" cy="598488"/>
            <a:chOff x="3043240" y="1339815"/>
            <a:chExt cx="2902064" cy="598310"/>
          </a:xfrm>
          <a:solidFill>
            <a:srgbClr val="CE9E9D"/>
          </a:solidFill>
          <a:effectLst/>
        </p:grpSpPr>
        <p:sp>
          <p:nvSpPr>
            <p:cNvPr id="7" name="等腰三角形 41">
              <a:hlinkClick r:id="rId5"/>
            </p:cNvPr>
            <p:cNvSpPr/>
            <p:nvPr/>
          </p:nvSpPr>
          <p:spPr>
            <a:xfrm rot="10800000">
              <a:off x="5403945" y="1339815"/>
              <a:ext cx="541359" cy="598310"/>
            </a:xfrm>
            <a:custGeom>
              <a:avLst/>
              <a:gdLst/>
              <a:ahLst/>
              <a:cxnLst/>
              <a:rect l="l" t="t" r="r" b="b"/>
              <a:pathLst>
                <a:path w="435509" h="481627">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8" name="等腰三角形 41">
              <a:hlinkClick r:id="rId5"/>
            </p:cNvPr>
            <p:cNvSpPr/>
            <p:nvPr/>
          </p:nvSpPr>
          <p:spPr>
            <a:xfrm rot="10800000">
              <a:off x="3043240" y="1339815"/>
              <a:ext cx="541358" cy="598310"/>
            </a:xfrm>
            <a:custGeom>
              <a:avLst/>
              <a:gdLst/>
              <a:ahLst/>
              <a:cxnLst/>
              <a:rect l="l" t="t" r="r" b="b"/>
              <a:pathLst>
                <a:path w="435509" h="481627">
                  <a:moveTo>
                    <a:pt x="435509" y="481627"/>
                  </a:moveTo>
                  <a:lnTo>
                    <a:pt x="0" y="481627"/>
                  </a:lnTo>
                  <a:lnTo>
                    <a:pt x="217754" y="0"/>
                  </a:lnTo>
                  <a:close/>
                </a:path>
              </a:pathLst>
            </a:custGeom>
            <a:grp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274216" rIns="0" bIns="47546"/>
            <a:lstStyle/>
            <a:p>
              <a:pPr algn="ctr" defTabSz="950595" fontAlgn="auto">
                <a:spcBef>
                  <a:spcPts val="0"/>
                </a:spcBef>
                <a:spcAft>
                  <a:spcPts val="0"/>
                </a:spcAft>
                <a:defRPr/>
              </a:pPr>
              <a:endParaRPr lang="zh-CN" altLang="en-US" sz="3200">
                <a:solidFill>
                  <a:schemeClr val="bg1"/>
                </a:solidFill>
              </a:endParaRPr>
            </a:p>
          </p:txBody>
        </p:sp>
      </p:grpSp>
      <p:grpSp>
        <p:nvGrpSpPr>
          <p:cNvPr id="9" name="组合 8"/>
          <p:cNvGrpSpPr/>
          <p:nvPr/>
        </p:nvGrpSpPr>
        <p:grpSpPr bwMode="auto">
          <a:xfrm>
            <a:off x="3177950" y="2455911"/>
            <a:ext cx="2901950" cy="596900"/>
            <a:chOff x="3043240" y="2469414"/>
            <a:chExt cx="2902064" cy="598310"/>
          </a:xfrm>
          <a:solidFill>
            <a:srgbClr val="CE9E9D"/>
          </a:solidFill>
          <a:effectLst/>
        </p:grpSpPr>
        <p:sp>
          <p:nvSpPr>
            <p:cNvPr id="10" name="等腰三角形 41">
              <a:hlinkClick r:id="rId5"/>
            </p:cNvPr>
            <p:cNvSpPr/>
            <p:nvPr/>
          </p:nvSpPr>
          <p:spPr>
            <a:xfrm>
              <a:off x="5403945" y="2469414"/>
              <a:ext cx="541359" cy="598310"/>
            </a:xfrm>
            <a:custGeom>
              <a:avLst/>
              <a:gdLst/>
              <a:ahLst/>
              <a:cxnLst/>
              <a:rect l="l" t="t" r="r" b="b"/>
              <a:pathLst>
                <a:path w="435509" h="481627">
                  <a:moveTo>
                    <a:pt x="435509" y="481627"/>
                  </a:moveTo>
                  <a:lnTo>
                    <a:pt x="0" y="481627"/>
                  </a:lnTo>
                  <a:lnTo>
                    <a:pt x="217754" y="0"/>
                  </a:lnTo>
                  <a:close/>
                </a:path>
              </a:pathLst>
            </a:custGeom>
            <a:grp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274216" rIns="0" bIns="47546"/>
            <a:lstStyle/>
            <a:p>
              <a:pPr algn="ctr" defTabSz="950595" fontAlgn="auto">
                <a:spcBef>
                  <a:spcPts val="0"/>
                </a:spcBef>
                <a:spcAft>
                  <a:spcPts val="0"/>
                </a:spcAft>
                <a:defRPr/>
              </a:pPr>
              <a:endParaRPr lang="zh-CN" altLang="en-US" sz="3200">
                <a:solidFill>
                  <a:schemeClr val="bg1"/>
                </a:solidFill>
              </a:endParaRPr>
            </a:p>
          </p:txBody>
        </p:sp>
        <p:sp>
          <p:nvSpPr>
            <p:cNvPr id="11" name="等腰三角形 41">
              <a:hlinkClick r:id="rId5"/>
            </p:cNvPr>
            <p:cNvSpPr/>
            <p:nvPr/>
          </p:nvSpPr>
          <p:spPr>
            <a:xfrm>
              <a:off x="3043240" y="2469414"/>
              <a:ext cx="541358" cy="598310"/>
            </a:xfrm>
            <a:custGeom>
              <a:avLst/>
              <a:gdLst/>
              <a:ahLst/>
              <a:cxnLst/>
              <a:rect l="l" t="t" r="r" b="b"/>
              <a:pathLst>
                <a:path w="435509" h="481627">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12" name="Text Box 11"/>
          <p:cNvSpPr txBox="1">
            <a:spLocks noChangeArrowheads="1"/>
          </p:cNvSpPr>
          <p:nvPr/>
        </p:nvSpPr>
        <p:spPr bwMode="auto">
          <a:xfrm>
            <a:off x="1223169" y="3311368"/>
            <a:ext cx="6964139"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ts val="1500"/>
              </a:lnSpc>
              <a:buClr>
                <a:srgbClr val="0070C0"/>
              </a:buClr>
            </a:pPr>
            <a:r>
              <a:rPr lang="zh-CN" altLang="en-US" sz="900" spc="5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spc="50" dirty="0">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1223169" y="3771527"/>
            <a:ext cx="6880225"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ts val="1500"/>
              </a:lnSpc>
              <a:buClr>
                <a:srgbClr val="0070C0"/>
              </a:buClr>
              <a:defRPr/>
            </a:pPr>
            <a:r>
              <a:rPr lang="zh-CN" altLang="en-US" sz="9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2" presetClass="entr" presetSubtype="4" fill="hold" nodeType="withEffect">
                                  <p:stCondLst>
                                    <p:cond delay="4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p:tgtEl>
                                          <p:spTgt spid="9"/>
                                        </p:tgtEl>
                                        <p:attrNameLst>
                                          <p:attrName>ppt_y</p:attrName>
                                        </p:attrNameLst>
                                      </p:cBhvr>
                                      <p:tavLst>
                                        <p:tav tm="0">
                                          <p:val>
                                            <p:strVal val="#ppt_y+#ppt_h*1.125000"/>
                                          </p:val>
                                        </p:tav>
                                        <p:tav tm="100000">
                                          <p:val>
                                            <p:strVal val="#ppt_y"/>
                                          </p:val>
                                        </p:tav>
                                      </p:tavLst>
                                    </p:anim>
                                    <p:animEffect transition="in" filter="wipe(up)">
                                      <p:cBhvr>
                                        <p:cTn id="11" dur="500"/>
                                        <p:tgtEl>
                                          <p:spTgt spid="9"/>
                                        </p:tgtEl>
                                      </p:cBhvr>
                                    </p:animEffect>
                                  </p:childTnLst>
                                </p:cTn>
                              </p:par>
                              <p:par>
                                <p:cTn id="12" presetID="12" presetClass="entr" presetSubtype="1" fill="hold" nodeType="withEffect">
                                  <p:stCondLst>
                                    <p:cond delay="4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ppt_y</p:attrName>
                                        </p:attrNameLst>
                                      </p:cBhvr>
                                      <p:tavLst>
                                        <p:tav tm="0">
                                          <p:val>
                                            <p:strVal val="#ppt_y-#ppt_h*1.125000"/>
                                          </p:val>
                                        </p:tav>
                                        <p:tav tm="100000">
                                          <p:val>
                                            <p:strVal val="#ppt_y"/>
                                          </p:val>
                                        </p:tav>
                                      </p:tavLst>
                                    </p:anim>
                                    <p:animEffect transition="in" filter="wipe(down)">
                                      <p:cBhvr>
                                        <p:cTn id="15" dur="500"/>
                                        <p:tgtEl>
                                          <p:spTgt spid="6"/>
                                        </p:tgtEl>
                                      </p:cBhvr>
                                    </p:animEffect>
                                  </p:childTnLst>
                                </p:cTn>
                              </p:par>
                              <p:par>
                                <p:cTn id="16" presetID="53" presetClass="entr" presetSubtype="16" fill="hold"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23" presetClass="entr" presetSubtype="16" fill="hold" grpId="0" nodeType="withEffect">
                                  <p:stCondLst>
                                    <p:cond delay="7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7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bwMode="auto">
          <a:xfrm>
            <a:off x="3657526" y="1818940"/>
            <a:ext cx="879741" cy="878992"/>
            <a:chOff x="4584975" y="1646087"/>
            <a:chExt cx="846284" cy="844810"/>
          </a:xfrm>
        </p:grpSpPr>
        <p:grpSp>
          <p:nvGrpSpPr>
            <p:cNvPr id="4" name="组合 3"/>
            <p:cNvGrpSpPr/>
            <p:nvPr/>
          </p:nvGrpSpPr>
          <p:grpSpPr bwMode="auto">
            <a:xfrm>
              <a:off x="4584975" y="1646087"/>
              <a:ext cx="846284" cy="844810"/>
              <a:chOff x="4516292" y="1706892"/>
              <a:chExt cx="846284" cy="844810"/>
            </a:xfrm>
          </p:grpSpPr>
          <p:sp>
            <p:nvSpPr>
              <p:cNvPr id="6"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CE9E9D"/>
              </a:solid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 name="TextBox 4"/>
            <p:cNvSpPr txBox="1"/>
            <p:nvPr/>
          </p:nvSpPr>
          <p:spPr>
            <a:xfrm rot="18367305">
              <a:off x="4740951" y="1767430"/>
              <a:ext cx="469936" cy="461192"/>
            </a:xfrm>
            <a:prstGeom prst="rect">
              <a:avLst/>
            </a:prstGeom>
            <a:noFill/>
          </p:spPr>
          <p:txBody>
            <a:bodyPr>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3668719" y="2842577"/>
            <a:ext cx="885051" cy="874490"/>
            <a:chOff x="4595742" y="2629916"/>
            <a:chExt cx="851392" cy="840483"/>
          </a:xfrm>
        </p:grpSpPr>
        <p:grpSp>
          <p:nvGrpSpPr>
            <p:cNvPr id="9" name="组合 8"/>
            <p:cNvGrpSpPr/>
            <p:nvPr/>
          </p:nvGrpSpPr>
          <p:grpSpPr bwMode="auto">
            <a:xfrm>
              <a:off x="4595742" y="2629916"/>
              <a:ext cx="851392" cy="840483"/>
              <a:chOff x="4527059" y="2690721"/>
              <a:chExt cx="851392" cy="840483"/>
            </a:xfrm>
          </p:grpSpPr>
          <p:sp>
            <p:nvSpPr>
              <p:cNvPr id="11"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8E544A"/>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椭圆 6"/>
              <p:cNvSpPr/>
              <p:nvPr/>
            </p:nvSpPr>
            <p:spPr>
              <a:xfrm flipV="1">
                <a:off x="4778193" y="2690721"/>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rot="3232695" flipV="1">
              <a:off x="4773021" y="2856976"/>
              <a:ext cx="471461" cy="444108"/>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4807135" y="2842577"/>
            <a:ext cx="868103" cy="880829"/>
            <a:chOff x="5690864" y="2629916"/>
            <a:chExt cx="835088" cy="846575"/>
          </a:xfrm>
        </p:grpSpPr>
        <p:grpSp>
          <p:nvGrpSpPr>
            <p:cNvPr id="14" name="组合 13"/>
            <p:cNvGrpSpPr/>
            <p:nvPr/>
          </p:nvGrpSpPr>
          <p:grpSpPr bwMode="auto">
            <a:xfrm>
              <a:off x="5690864" y="2629916"/>
              <a:ext cx="835088" cy="846575"/>
              <a:chOff x="5622181" y="2709289"/>
              <a:chExt cx="835088" cy="846575"/>
            </a:xfrm>
          </p:grpSpPr>
          <p:sp>
            <p:nvSpPr>
              <p:cNvPr id="16"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CE9E9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rot="18367305" flipH="1" flipV="1">
              <a:off x="5899278" y="2848434"/>
              <a:ext cx="471461" cy="46119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4779906" y="1808881"/>
            <a:ext cx="876548" cy="889051"/>
            <a:chOff x="5664670" y="1636419"/>
            <a:chExt cx="843213" cy="854478"/>
          </a:xfrm>
        </p:grpSpPr>
        <p:grpSp>
          <p:nvGrpSpPr>
            <p:cNvPr id="19" name="组合 18"/>
            <p:cNvGrpSpPr/>
            <p:nvPr/>
          </p:nvGrpSpPr>
          <p:grpSpPr bwMode="auto">
            <a:xfrm>
              <a:off x="5664670" y="1636419"/>
              <a:ext cx="843213" cy="854478"/>
              <a:chOff x="5595987" y="1675993"/>
              <a:chExt cx="843213" cy="854478"/>
            </a:xfrm>
          </p:grpSpPr>
          <p:sp>
            <p:nvSpPr>
              <p:cNvPr id="21"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8E544A"/>
              </a:solid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rot="3232695" flipH="1">
              <a:off x="5859573" y="1815491"/>
              <a:ext cx="471462" cy="461193"/>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755576" y="1059583"/>
            <a:ext cx="2825750" cy="1541461"/>
            <a:chOff x="323528" y="1916834"/>
            <a:chExt cx="2825034" cy="1542875"/>
          </a:xfrm>
        </p:grpSpPr>
        <p:grpSp>
          <p:nvGrpSpPr>
            <p:cNvPr id="24" name="组合 23"/>
            <p:cNvGrpSpPr/>
            <p:nvPr/>
          </p:nvGrpSpPr>
          <p:grpSpPr bwMode="auto">
            <a:xfrm>
              <a:off x="515192" y="2229092"/>
              <a:ext cx="2462470" cy="125042"/>
              <a:chOff x="2296720" y="1560423"/>
              <a:chExt cx="2011108" cy="102122"/>
            </a:xfrm>
          </p:grpSpPr>
          <p:sp>
            <p:nvSpPr>
              <p:cNvPr id="29" name="等腰三角形 28"/>
              <p:cNvSpPr/>
              <p:nvPr/>
            </p:nvSpPr>
            <p:spPr>
              <a:xfrm>
                <a:off x="2297025" y="1561048"/>
                <a:ext cx="117954" cy="101221"/>
              </a:xfrm>
              <a:prstGeom prst="triangl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30" name="直接连接符 29"/>
              <p:cNvCxnSpPr>
                <a:stCxn id="29" idx="2"/>
              </p:cNvCxnSpPr>
              <p:nvPr/>
            </p:nvCxnSpPr>
            <p:spPr>
              <a:xfrm>
                <a:off x="2297025" y="1662269"/>
                <a:ext cx="2010389" cy="0"/>
              </a:xfrm>
              <a:prstGeom prst="line">
                <a:avLst/>
              </a:prstGeom>
              <a:ln>
                <a:solidFill>
                  <a:srgbClr val="CE9E9D"/>
                </a:solidFill>
                <a:tailEnd type="diamon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bwMode="auto">
            <a:xfrm>
              <a:off x="323528" y="1916834"/>
              <a:ext cx="2460001" cy="308258"/>
              <a:chOff x="2140187" y="1305399"/>
              <a:chExt cx="2009091" cy="251755"/>
            </a:xfrm>
          </p:grpSpPr>
          <p:sp>
            <p:nvSpPr>
              <p:cNvPr id="27" name="TextBox 26"/>
              <p:cNvSpPr txBox="1">
                <a:spLocks noChangeArrowheads="1"/>
              </p:cNvSpPr>
              <p:nvPr/>
            </p:nvSpPr>
            <p:spPr bwMode="auto">
              <a:xfrm>
                <a:off x="2140187" y="1305399"/>
                <a:ext cx="323547" cy="25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solidFill>
                      <a:schemeClr val="accent4">
                        <a:lumMod val="50000"/>
                      </a:schemeClr>
                    </a:solidFill>
                    <a:latin typeface="微软雅黑" panose="020B0503020204020204" pitchFamily="34" charset="-122"/>
                  </a:rPr>
                  <a:t>01</a:t>
                </a:r>
                <a:endParaRPr lang="zh-CN" altLang="en-US" sz="1400" dirty="0">
                  <a:solidFill>
                    <a:schemeClr val="accent4">
                      <a:lumMod val="50000"/>
                    </a:schemeClr>
                  </a:solidFill>
                  <a:latin typeface="微软雅黑" panose="020B0503020204020204" pitchFamily="34" charset="-122"/>
                </a:endParaRPr>
              </a:p>
            </p:txBody>
          </p:sp>
          <p:sp>
            <p:nvSpPr>
              <p:cNvPr id="28" name="TextBox 27"/>
              <p:cNvSpPr txBox="1"/>
              <p:nvPr/>
            </p:nvSpPr>
            <p:spPr>
              <a:xfrm>
                <a:off x="2565337" y="1305399"/>
                <a:ext cx="1583941" cy="251755"/>
              </a:xfrm>
              <a:prstGeom prst="rect">
                <a:avLst/>
              </a:prstGeom>
              <a:noFill/>
            </p:spPr>
            <p:txBody>
              <a:bodyPr>
                <a:spAutoFit/>
              </a:bodyPr>
              <a:lstStyle/>
              <a:p>
                <a:pPr fontAlgn="auto">
                  <a:spcBef>
                    <a:spcPts val="0"/>
                  </a:spcBef>
                  <a:spcAft>
                    <a:spcPts val="0"/>
                  </a:spcAft>
                  <a:defRPr/>
                </a:pPr>
                <a:r>
                  <a:rPr lang="zh-CN" altLang="en-US" sz="1400" b="1" dirty="0">
                    <a:solidFill>
                      <a:schemeClr val="accent4">
                        <a:lumMod val="50000"/>
                      </a:schemeClr>
                    </a:solidFill>
                    <a:latin typeface="微软雅黑" panose="020B0503020204020204" pitchFamily="34" charset="-122"/>
                    <a:ea typeface="微软雅黑" panose="020B0503020204020204" pitchFamily="34" charset="-122"/>
                  </a:rPr>
                  <a:t>点击添加标题</a:t>
                </a:r>
                <a:endParaRPr lang="zh-CN" altLang="en-US" sz="1400" b="1"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26" name="TextBox 25"/>
            <p:cNvSpPr txBox="1">
              <a:spLocks noChangeArrowheads="1"/>
            </p:cNvSpPr>
            <p:nvPr/>
          </p:nvSpPr>
          <p:spPr bwMode="auto">
            <a:xfrm>
              <a:off x="844278" y="2444046"/>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a:solidFill>
                    <a:schemeClr val="accent4">
                      <a:lumMod val="50000"/>
                    </a:schemeClr>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solidFill>
                  <a:schemeClr val="accent4">
                    <a:lumMod val="50000"/>
                  </a:schemeClr>
                </a:solidFill>
                <a:latin typeface="微软雅黑" panose="020B0503020204020204" pitchFamily="34" charset="-122"/>
              </a:endParaRPr>
            </a:p>
          </p:txBody>
        </p:sp>
      </p:grpSp>
      <p:grpSp>
        <p:nvGrpSpPr>
          <p:cNvPr id="31" name="组合 30"/>
          <p:cNvGrpSpPr/>
          <p:nvPr/>
        </p:nvGrpSpPr>
        <p:grpSpPr bwMode="auto">
          <a:xfrm>
            <a:off x="5741914" y="1059582"/>
            <a:ext cx="2697227" cy="1528762"/>
            <a:chOff x="5858028" y="2212274"/>
            <a:chExt cx="2698556" cy="1529998"/>
          </a:xfrm>
        </p:grpSpPr>
        <p:grpSp>
          <p:nvGrpSpPr>
            <p:cNvPr id="32" name="组合 31"/>
            <p:cNvGrpSpPr/>
            <p:nvPr/>
          </p:nvGrpSpPr>
          <p:grpSpPr bwMode="auto">
            <a:xfrm>
              <a:off x="6034366" y="2524534"/>
              <a:ext cx="2462470" cy="125042"/>
              <a:chOff x="6804248" y="1560423"/>
              <a:chExt cx="2011108" cy="102122"/>
            </a:xfrm>
          </p:grpSpPr>
          <p:sp>
            <p:nvSpPr>
              <p:cNvPr id="37" name="等腰三角形 36"/>
              <p:cNvSpPr/>
              <p:nvPr/>
            </p:nvSpPr>
            <p:spPr>
              <a:xfrm flipH="1">
                <a:off x="8696767" y="1561019"/>
                <a:ext cx="118042" cy="101210"/>
              </a:xfrm>
              <a:prstGeom prst="triangle">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38" name="直接连接符 37"/>
              <p:cNvCxnSpPr>
                <a:stCxn id="37" idx="2"/>
              </p:cNvCxnSpPr>
              <p:nvPr/>
            </p:nvCxnSpPr>
            <p:spPr>
              <a:xfrm flipH="1">
                <a:off x="6804217" y="1662229"/>
                <a:ext cx="2010592" cy="0"/>
              </a:xfrm>
              <a:prstGeom prst="line">
                <a:avLst/>
              </a:prstGeom>
              <a:ln>
                <a:solidFill>
                  <a:srgbClr val="8E544A"/>
                </a:solidFill>
                <a:tailEnd type="diamond"/>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bwMode="auto">
            <a:xfrm>
              <a:off x="6210630" y="2212274"/>
              <a:ext cx="2345954" cy="311401"/>
              <a:chOff x="6948201" y="1305399"/>
              <a:chExt cx="1915948" cy="254322"/>
            </a:xfrm>
          </p:grpSpPr>
          <p:sp>
            <p:nvSpPr>
              <p:cNvPr id="35" name="TextBox 34"/>
              <p:cNvSpPr txBox="1">
                <a:spLocks noChangeArrowheads="1"/>
              </p:cNvSpPr>
              <p:nvPr/>
            </p:nvSpPr>
            <p:spPr bwMode="auto">
              <a:xfrm flipH="1">
                <a:off x="8540361" y="1305399"/>
                <a:ext cx="323788" cy="25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solidFill>
                      <a:srgbClr val="000000"/>
                    </a:solidFill>
                    <a:latin typeface="微软雅黑" panose="020B0503020204020204" pitchFamily="34" charset="-122"/>
                  </a:rPr>
                  <a:t>02</a:t>
                </a:r>
                <a:endParaRPr lang="zh-CN" altLang="en-US" sz="1400">
                  <a:solidFill>
                    <a:srgbClr val="000000"/>
                  </a:solidFill>
                  <a:latin typeface="微软雅黑" panose="020B0503020204020204" pitchFamily="34" charset="-122"/>
                </a:endParaRPr>
              </a:p>
            </p:txBody>
          </p:sp>
          <p:sp>
            <p:nvSpPr>
              <p:cNvPr id="36" name="TextBox 35"/>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rPr>
                  <a:t>点击添加标题</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pSp>
        <p:sp>
          <p:nvSpPr>
            <p:cNvPr id="34" name="TextBox 33"/>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solidFill>
                    <a:srgbClr val="000000"/>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solidFill>
                  <a:srgbClr val="000000"/>
                </a:solidFill>
                <a:latin typeface="微软雅黑" panose="020B0503020204020204" pitchFamily="34" charset="-122"/>
              </a:endParaRPr>
            </a:p>
          </p:txBody>
        </p:sp>
      </p:grpSp>
      <p:grpSp>
        <p:nvGrpSpPr>
          <p:cNvPr id="39" name="组合 38"/>
          <p:cNvGrpSpPr/>
          <p:nvPr/>
        </p:nvGrpSpPr>
        <p:grpSpPr bwMode="auto">
          <a:xfrm>
            <a:off x="755576" y="2985214"/>
            <a:ext cx="2813050" cy="1530355"/>
            <a:chOff x="323528" y="3939171"/>
            <a:chExt cx="2813146" cy="1530151"/>
          </a:xfrm>
        </p:grpSpPr>
        <p:grpSp>
          <p:nvGrpSpPr>
            <p:cNvPr id="40" name="组合 39"/>
            <p:cNvGrpSpPr/>
            <p:nvPr/>
          </p:nvGrpSpPr>
          <p:grpSpPr bwMode="auto">
            <a:xfrm>
              <a:off x="515192" y="4251436"/>
              <a:ext cx="2462470" cy="125042"/>
              <a:chOff x="2296720" y="2970790"/>
              <a:chExt cx="2011108" cy="102122"/>
            </a:xfrm>
          </p:grpSpPr>
          <p:sp>
            <p:nvSpPr>
              <p:cNvPr id="45" name="等腰三角形 44"/>
              <p:cNvSpPr/>
              <p:nvPr/>
            </p:nvSpPr>
            <p:spPr>
              <a:xfrm>
                <a:off x="2297071" y="2971145"/>
                <a:ext cx="117987" cy="102411"/>
              </a:xfrm>
              <a:prstGeom prst="triangle">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46" name="直接连接符 45"/>
              <p:cNvCxnSpPr>
                <a:stCxn id="45" idx="2"/>
              </p:cNvCxnSpPr>
              <p:nvPr/>
            </p:nvCxnSpPr>
            <p:spPr>
              <a:xfrm>
                <a:off x="2297071" y="3073556"/>
                <a:ext cx="2010967" cy="0"/>
              </a:xfrm>
              <a:prstGeom prst="line">
                <a:avLst/>
              </a:prstGeom>
              <a:ln>
                <a:solidFill>
                  <a:srgbClr val="8E544A"/>
                </a:solidFill>
                <a:tailEnd type="diamo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bwMode="auto">
            <a:xfrm>
              <a:off x="323528" y="3939171"/>
              <a:ext cx="2468645" cy="307934"/>
              <a:chOff x="2140187" y="2715766"/>
              <a:chExt cx="2016151" cy="251491"/>
            </a:xfrm>
          </p:grpSpPr>
          <p:sp>
            <p:nvSpPr>
              <p:cNvPr id="43" name="TextBox 42"/>
              <p:cNvSpPr txBox="1">
                <a:spLocks noChangeArrowheads="1"/>
              </p:cNvSpPr>
              <p:nvPr/>
            </p:nvSpPr>
            <p:spPr bwMode="auto">
              <a:xfrm>
                <a:off x="2140187" y="2715766"/>
                <a:ext cx="323640" cy="2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solidFill>
                      <a:srgbClr val="000000"/>
                    </a:solidFill>
                    <a:latin typeface="微软雅黑" panose="020B0503020204020204" pitchFamily="34" charset="-122"/>
                  </a:rPr>
                  <a:t>04</a:t>
                </a:r>
                <a:endParaRPr lang="zh-CN" altLang="en-US" sz="1400">
                  <a:solidFill>
                    <a:srgbClr val="000000"/>
                  </a:solidFill>
                  <a:latin typeface="微软雅黑" panose="020B0503020204020204" pitchFamily="34" charset="-122"/>
                </a:endParaRPr>
              </a:p>
            </p:txBody>
          </p:sp>
          <p:sp>
            <p:nvSpPr>
              <p:cNvPr id="44" name="TextBox 43"/>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rPr>
                  <a:t>点击添加标题</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pSp>
        <p:sp>
          <p:nvSpPr>
            <p:cNvPr id="42" name="TextBox 41"/>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solidFill>
                    <a:srgbClr val="000000"/>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solidFill>
                  <a:srgbClr val="000000"/>
                </a:solidFill>
                <a:latin typeface="微软雅黑" panose="020B0503020204020204" pitchFamily="34" charset="-122"/>
              </a:endParaRPr>
            </a:p>
          </p:txBody>
        </p:sp>
      </p:grpSp>
      <p:grpSp>
        <p:nvGrpSpPr>
          <p:cNvPr id="47" name="组合 46"/>
          <p:cNvGrpSpPr/>
          <p:nvPr/>
        </p:nvGrpSpPr>
        <p:grpSpPr bwMode="auto">
          <a:xfrm>
            <a:off x="5741914" y="2985214"/>
            <a:ext cx="2697223" cy="1530355"/>
            <a:chOff x="5858028" y="3939171"/>
            <a:chExt cx="2698552" cy="1530151"/>
          </a:xfrm>
        </p:grpSpPr>
        <p:grpSp>
          <p:nvGrpSpPr>
            <p:cNvPr id="48" name="组合 47"/>
            <p:cNvGrpSpPr/>
            <p:nvPr/>
          </p:nvGrpSpPr>
          <p:grpSpPr bwMode="auto">
            <a:xfrm>
              <a:off x="6034366" y="4251436"/>
              <a:ext cx="2462470" cy="125042"/>
              <a:chOff x="6804248" y="2970790"/>
              <a:chExt cx="2011108" cy="102122"/>
            </a:xfrm>
          </p:grpSpPr>
          <p:sp>
            <p:nvSpPr>
              <p:cNvPr id="53" name="等腰三角形 52"/>
              <p:cNvSpPr/>
              <p:nvPr/>
            </p:nvSpPr>
            <p:spPr>
              <a:xfrm flipH="1">
                <a:off x="8696767" y="2971145"/>
                <a:ext cx="118042" cy="102411"/>
              </a:xfrm>
              <a:prstGeom prst="triangl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54" name="直接连接符 53"/>
              <p:cNvCxnSpPr>
                <a:stCxn id="53" idx="2"/>
              </p:cNvCxnSpPr>
              <p:nvPr/>
            </p:nvCxnSpPr>
            <p:spPr>
              <a:xfrm flipH="1">
                <a:off x="6804217" y="3073556"/>
                <a:ext cx="2010592" cy="0"/>
              </a:xfrm>
              <a:prstGeom prst="line">
                <a:avLst/>
              </a:prstGeom>
              <a:ln>
                <a:solidFill>
                  <a:srgbClr val="CE9E9D"/>
                </a:solidFill>
                <a:tailEnd type="diamond"/>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bwMode="auto">
            <a:xfrm>
              <a:off x="6210627" y="3939171"/>
              <a:ext cx="2345953" cy="307934"/>
              <a:chOff x="6948201" y="2715766"/>
              <a:chExt cx="1915948" cy="251491"/>
            </a:xfrm>
          </p:grpSpPr>
          <p:sp>
            <p:nvSpPr>
              <p:cNvPr id="51" name="TextBox 50"/>
              <p:cNvSpPr txBox="1">
                <a:spLocks noChangeArrowheads="1"/>
              </p:cNvSpPr>
              <p:nvPr/>
            </p:nvSpPr>
            <p:spPr bwMode="auto">
              <a:xfrm flipH="1">
                <a:off x="8540361" y="2715766"/>
                <a:ext cx="323788" cy="2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solidFill>
                      <a:schemeClr val="accent4">
                        <a:lumMod val="50000"/>
                      </a:schemeClr>
                    </a:solidFill>
                    <a:latin typeface="微软雅黑" panose="020B0503020204020204" pitchFamily="34" charset="-122"/>
                  </a:rPr>
                  <a:t>03</a:t>
                </a:r>
                <a:endParaRPr lang="zh-CN" altLang="en-US" sz="1400" dirty="0">
                  <a:solidFill>
                    <a:schemeClr val="accent4">
                      <a:lumMod val="50000"/>
                    </a:schemeClr>
                  </a:solidFill>
                  <a:latin typeface="微软雅黑" panose="020B0503020204020204" pitchFamily="34" charset="-122"/>
                </a:endParaRPr>
              </a:p>
            </p:txBody>
          </p:sp>
          <p:sp>
            <p:nvSpPr>
              <p:cNvPr id="52" name="TextBox 51"/>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solidFill>
                      <a:schemeClr val="accent4">
                        <a:lumMod val="50000"/>
                      </a:schemeClr>
                    </a:solidFill>
                    <a:latin typeface="微软雅黑" panose="020B0503020204020204" pitchFamily="34" charset="-122"/>
                    <a:ea typeface="微软雅黑" panose="020B0503020204020204" pitchFamily="34" charset="-122"/>
                  </a:rPr>
                  <a:t>点击添加标题</a:t>
                </a:r>
                <a:endParaRPr lang="zh-CN" altLang="en-US" sz="1400" b="1"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50" name="TextBox 49"/>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solidFill>
                    <a:schemeClr val="accent4">
                      <a:lumMod val="50000"/>
                    </a:schemeClr>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solidFill>
                  <a:schemeClr val="accent4">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8" presetClass="emph" presetSubtype="0" fill="hold" nodeType="withEffect">
                                  <p:stCondLst>
                                    <p:cond delay="0"/>
                                  </p:stCondLst>
                                  <p:childTnLst>
                                    <p:animRot by="21600000">
                                      <p:cBhvr>
                                        <p:cTn id="26" dur="500" fill="hold"/>
                                        <p:tgtEl>
                                          <p:spTgt spid="3"/>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8"/>
                                        </p:tgtEl>
                                        <p:attrNameLst>
                                          <p:attrName>r</p:attrName>
                                        </p:attrNameLst>
                                      </p:cBhvr>
                                    </p:animRot>
                                  </p:childTnLst>
                                </p:cTn>
                              </p:par>
                              <p:par>
                                <p:cTn id="29" presetID="8" presetClass="emph" presetSubtype="0" fill="hold" nodeType="withEffect">
                                  <p:stCondLst>
                                    <p:cond delay="0"/>
                                  </p:stCondLst>
                                  <p:childTnLst>
                                    <p:animRot by="21600000">
                                      <p:cBhvr>
                                        <p:cTn id="30" dur="500" fill="hold"/>
                                        <p:tgtEl>
                                          <p:spTgt spid="8"/>
                                        </p:tgtEl>
                                        <p:attrNameLst>
                                          <p:attrName>r</p:attrName>
                                        </p:attrNameLst>
                                      </p:cBhvr>
                                    </p:animRot>
                                  </p:childTnLst>
                                </p:cTn>
                              </p:par>
                              <p:par>
                                <p:cTn id="31" presetID="8" presetClass="emph" presetSubtype="0" fill="hold" nodeType="withEffect">
                                  <p:stCondLst>
                                    <p:cond delay="0"/>
                                  </p:stCondLst>
                                  <p:childTnLst>
                                    <p:animRot by="21600000">
                                      <p:cBhvr>
                                        <p:cTn id="32" dur="500" fill="hold"/>
                                        <p:tgtEl>
                                          <p:spTgt spid="13"/>
                                        </p:tgtEl>
                                        <p:attrNameLst>
                                          <p:attrName>r</p:attrName>
                                        </p:attrNameLst>
                                      </p:cBhvr>
                                    </p:animRot>
                                  </p:childTnLst>
                                </p:cTn>
                              </p:par>
                            </p:childTnLst>
                          </p:cTn>
                        </p:par>
                        <p:par>
                          <p:cTn id="33" fill="hold">
                            <p:stCondLst>
                              <p:cond delay="15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p:tgtEl>
                                          <p:spTgt spid="23"/>
                                        </p:tgtEl>
                                        <p:attrNameLst>
                                          <p:attrName>ppt_x</p:attrName>
                                        </p:attrNameLst>
                                      </p:cBhvr>
                                      <p:tavLst>
                                        <p:tav tm="0">
                                          <p:val>
                                            <p:strVal val="#ppt_x+#ppt_w*1.125000"/>
                                          </p:val>
                                        </p:tav>
                                        <p:tav tm="100000">
                                          <p:val>
                                            <p:strVal val="#ppt_x"/>
                                          </p:val>
                                        </p:tav>
                                      </p:tavLst>
                                    </p:anim>
                                    <p:animEffect transition="in" filter="wipe(left)">
                                      <p:cBhvr>
                                        <p:cTn id="37" dur="500"/>
                                        <p:tgtEl>
                                          <p:spTgt spid="23"/>
                                        </p:tgtEl>
                                      </p:cBhvr>
                                    </p:animEffect>
                                  </p:childTnLst>
                                </p:cTn>
                              </p:par>
                              <p:par>
                                <p:cTn id="38" presetID="12" presetClass="entr" presetSubtype="8"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p:tgtEl>
                                          <p:spTgt spid="31"/>
                                        </p:tgtEl>
                                        <p:attrNameLst>
                                          <p:attrName>ppt_x</p:attrName>
                                        </p:attrNameLst>
                                      </p:cBhvr>
                                      <p:tavLst>
                                        <p:tav tm="0">
                                          <p:val>
                                            <p:strVal val="#ppt_x-#ppt_w*1.125000"/>
                                          </p:val>
                                        </p:tav>
                                        <p:tav tm="100000">
                                          <p:val>
                                            <p:strVal val="#ppt_x"/>
                                          </p:val>
                                        </p:tav>
                                      </p:tavLst>
                                    </p:anim>
                                    <p:animEffect transition="in" filter="wipe(right)">
                                      <p:cBhvr>
                                        <p:cTn id="41" dur="500"/>
                                        <p:tgtEl>
                                          <p:spTgt spid="31"/>
                                        </p:tgtEl>
                                      </p:cBhvr>
                                    </p:animEffect>
                                  </p:childTnLst>
                                </p:cTn>
                              </p:par>
                              <p:par>
                                <p:cTn id="42" presetID="12" presetClass="entr" presetSubtype="2"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p:tgtEl>
                                          <p:spTgt spid="39"/>
                                        </p:tgtEl>
                                        <p:attrNameLst>
                                          <p:attrName>ppt_x</p:attrName>
                                        </p:attrNameLst>
                                      </p:cBhvr>
                                      <p:tavLst>
                                        <p:tav tm="0">
                                          <p:val>
                                            <p:strVal val="#ppt_x+#ppt_w*1.125000"/>
                                          </p:val>
                                        </p:tav>
                                        <p:tav tm="100000">
                                          <p:val>
                                            <p:strVal val="#ppt_x"/>
                                          </p:val>
                                        </p:tav>
                                      </p:tavLst>
                                    </p:anim>
                                    <p:animEffect transition="in" filter="wipe(left)">
                                      <p:cBhvr>
                                        <p:cTn id="45" dur="500"/>
                                        <p:tgtEl>
                                          <p:spTgt spid="39"/>
                                        </p:tgtEl>
                                      </p:cBhvr>
                                    </p:animEffect>
                                  </p:childTnLst>
                                </p:cTn>
                              </p:par>
                              <p:par>
                                <p:cTn id="46" presetID="12" presetClass="entr" presetSubtype="8"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p:tgtEl>
                                          <p:spTgt spid="47"/>
                                        </p:tgtEl>
                                        <p:attrNameLst>
                                          <p:attrName>ppt_x</p:attrName>
                                        </p:attrNameLst>
                                      </p:cBhvr>
                                      <p:tavLst>
                                        <p:tav tm="0">
                                          <p:val>
                                            <p:strVal val="#ppt_x-#ppt_w*1.125000"/>
                                          </p:val>
                                        </p:tav>
                                        <p:tav tm="100000">
                                          <p:val>
                                            <p:strVal val="#ppt_x"/>
                                          </p:val>
                                        </p:tav>
                                      </p:tavLst>
                                    </p:anim>
                                    <p:animEffect transition="in" filter="wipe(right)">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Oval 2"/>
          <p:cNvSpPr>
            <a:spLocks noChangeArrowheads="1"/>
          </p:cNvSpPr>
          <p:nvPr/>
        </p:nvSpPr>
        <p:spPr bwMode="gray">
          <a:xfrm>
            <a:off x="4491469" y="1808105"/>
            <a:ext cx="2629357" cy="2629712"/>
          </a:xfrm>
          <a:prstGeom prst="ellipse">
            <a:avLst/>
          </a:prstGeom>
          <a:noFill/>
          <a:ln w="25400" cap="rnd" algn="ctr">
            <a:solidFill>
              <a:srgbClr val="AC8A64"/>
            </a:solidFill>
            <a:prstDash val="sysDot"/>
            <a:round/>
          </a:ln>
        </p:spPr>
        <p:txBody>
          <a:bodyPr wrap="none" lIns="68589" tIns="34295" rIns="68589" bIns="34295" anchor="ctr"/>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759680" y="727353"/>
            <a:ext cx="1889778" cy="1890034"/>
            <a:chOff x="4582773" y="713079"/>
            <a:chExt cx="1889778" cy="1890034"/>
          </a:xfrm>
          <a:solidFill>
            <a:srgbClr val="BBCE5A"/>
          </a:solidFill>
        </p:grpSpPr>
        <p:sp>
          <p:nvSpPr>
            <p:cNvPr id="5" name="椭圆 4"/>
            <p:cNvSpPr/>
            <p:nvPr/>
          </p:nvSpPr>
          <p:spPr>
            <a:xfrm>
              <a:off x="4582773" y="713079"/>
              <a:ext cx="1889778" cy="1890034"/>
            </a:xfrm>
            <a:prstGeom prst="ellips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4721711" y="1705886"/>
              <a:ext cx="1611902" cy="407814"/>
            </a:xfrm>
            <a:prstGeom prst="rect">
              <a:avLst/>
            </a:prstGeom>
            <a:noFill/>
          </p:spPr>
          <p:txBody>
            <a:bodyPr wrap="square" lIns="68589" tIns="34295" rIns="68589" bIns="34295">
              <a:spAutoFit/>
            </a:bodyP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单击此处添加文本内容</a:t>
              </a:r>
              <a:r>
                <a:rPr lang="en-US" altLang="zh-CN"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4720700" y="1237050"/>
              <a:ext cx="1611903" cy="438592"/>
            </a:xfrm>
            <a:prstGeom prst="rect">
              <a:avLst/>
            </a:prstGeom>
            <a:noFill/>
          </p:spPr>
          <p:txBody>
            <a:bodyPr wrap="square" lIns="68589" tIns="34295" rIns="68589" bIns="34295"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243505" y="2784221"/>
            <a:ext cx="1889778" cy="1890034"/>
            <a:chOff x="6066598" y="2769947"/>
            <a:chExt cx="1889778" cy="1890034"/>
          </a:xfrm>
          <a:solidFill>
            <a:srgbClr val="BBCE5A"/>
          </a:solidFill>
        </p:grpSpPr>
        <p:sp>
          <p:nvSpPr>
            <p:cNvPr id="9" name="椭圆 8"/>
            <p:cNvSpPr/>
            <p:nvPr/>
          </p:nvSpPr>
          <p:spPr>
            <a:xfrm>
              <a:off x="6066598" y="2769947"/>
              <a:ext cx="1889778" cy="1890034"/>
            </a:xfrm>
            <a:prstGeom prst="ellips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206546" y="3804621"/>
              <a:ext cx="1611902" cy="407814"/>
            </a:xfrm>
            <a:prstGeom prst="rect">
              <a:avLst/>
            </a:prstGeom>
            <a:noFill/>
          </p:spPr>
          <p:txBody>
            <a:bodyPr wrap="square" lIns="68589" tIns="34295" rIns="68589" bIns="34295">
              <a:spAutoFit/>
            </a:bodyP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单击此处添加文本内容</a:t>
              </a:r>
              <a:r>
                <a:rPr lang="en-US" altLang="zh-CN"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1" name="文本框 23"/>
            <p:cNvSpPr txBox="1"/>
            <p:nvPr/>
          </p:nvSpPr>
          <p:spPr>
            <a:xfrm>
              <a:off x="6205535" y="3335785"/>
              <a:ext cx="1611903" cy="438592"/>
            </a:xfrm>
            <a:prstGeom prst="rect">
              <a:avLst/>
            </a:prstGeom>
            <a:noFill/>
          </p:spPr>
          <p:txBody>
            <a:bodyPr wrap="square" lIns="68589" tIns="34295" rIns="68589" bIns="34295"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275856" y="2784222"/>
            <a:ext cx="1889778" cy="1890034"/>
            <a:chOff x="3098949" y="2769948"/>
            <a:chExt cx="1889778" cy="1890034"/>
          </a:xfrm>
          <a:solidFill>
            <a:srgbClr val="BBCE5A"/>
          </a:solidFill>
        </p:grpSpPr>
        <p:sp>
          <p:nvSpPr>
            <p:cNvPr id="13" name="椭圆 12"/>
            <p:cNvSpPr/>
            <p:nvPr/>
          </p:nvSpPr>
          <p:spPr>
            <a:xfrm>
              <a:off x="3098949" y="2769948"/>
              <a:ext cx="1889778" cy="1890034"/>
            </a:xfrm>
            <a:prstGeom prst="ellipse">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3221070" y="3804621"/>
              <a:ext cx="1611902" cy="407814"/>
            </a:xfrm>
            <a:prstGeom prst="rect">
              <a:avLst/>
            </a:prstGeom>
            <a:noFill/>
          </p:spPr>
          <p:txBody>
            <a:bodyPr wrap="square" lIns="68589" tIns="34295" rIns="68589" bIns="34295">
              <a:spAutoFit/>
            </a:bodyP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单击此处添加文本内容</a:t>
              </a:r>
              <a:r>
                <a:rPr lang="en-US" altLang="zh-CN"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5" name="文本框 23"/>
            <p:cNvSpPr txBox="1"/>
            <p:nvPr/>
          </p:nvSpPr>
          <p:spPr>
            <a:xfrm>
              <a:off x="3220059" y="3335785"/>
              <a:ext cx="1611903" cy="438592"/>
            </a:xfrm>
            <a:prstGeom prst="rect">
              <a:avLst/>
            </a:prstGeom>
            <a:noFill/>
          </p:spPr>
          <p:txBody>
            <a:bodyPr wrap="square" lIns="68589" tIns="34295" rIns="68589" bIns="34295"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bwMode="auto">
          <a:xfrm>
            <a:off x="883271" y="1779662"/>
            <a:ext cx="2824633" cy="1200329"/>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bwMode="auto">
          <a:xfrm>
            <a:off x="899592" y="1419622"/>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KSO_GT1.1"/>
          <p:cNvSpPr txBox="1"/>
          <p:nvPr/>
        </p:nvSpPr>
        <p:spPr>
          <a:xfrm>
            <a:off x="1458913" y="3233440"/>
            <a:ext cx="1168400" cy="579437"/>
          </a:xfrm>
          <a:prstGeom prst="rect">
            <a:avLst/>
          </a:prstGeom>
          <a:noFill/>
        </p:spPr>
        <p:txBody>
          <a:bodyPr lIns="0" tIns="0" rIns="0" bIns="0" anchor="ctr"/>
          <a:lstStyle/>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p:txBody>
      </p:sp>
      <p:sp>
        <p:nvSpPr>
          <p:cNvPr id="4" name="任意多边形 3"/>
          <p:cNvSpPr/>
          <p:nvPr/>
        </p:nvSpPr>
        <p:spPr>
          <a:xfrm>
            <a:off x="1289050" y="1131590"/>
            <a:ext cx="1508125" cy="2019300"/>
          </a:xfrm>
          <a:custGeom>
            <a:avLst/>
            <a:gdLst>
              <a:gd name="connsiteX0" fmla="*/ 848292 w 1696584"/>
              <a:gd name="connsiteY0" fmla="*/ 102876 h 2273362"/>
              <a:gd name="connsiteX1" fmla="*/ 102876 w 1696584"/>
              <a:gd name="connsiteY1" fmla="*/ 848291 h 2273362"/>
              <a:gd name="connsiteX2" fmla="*/ 848292 w 1696584"/>
              <a:gd name="connsiteY2" fmla="*/ 1593706 h 2273362"/>
              <a:gd name="connsiteX3" fmla="*/ 1593709 w 1696584"/>
              <a:gd name="connsiteY3" fmla="*/ 848291 h 2273362"/>
              <a:gd name="connsiteX4" fmla="*/ 848292 w 1696584"/>
              <a:gd name="connsiteY4" fmla="*/ 102876 h 2273362"/>
              <a:gd name="connsiteX5" fmla="*/ 848293 w 1696584"/>
              <a:gd name="connsiteY5" fmla="*/ 0 h 2273362"/>
              <a:gd name="connsiteX6" fmla="*/ 1448126 w 1696584"/>
              <a:gd name="connsiteY6" fmla="*/ 248458 h 2273362"/>
              <a:gd name="connsiteX7" fmla="*/ 1448125 w 1696584"/>
              <a:gd name="connsiteY7" fmla="*/ 1448123 h 2273362"/>
              <a:gd name="connsiteX8" fmla="*/ 848291 w 1696584"/>
              <a:gd name="connsiteY8" fmla="*/ 2273362 h 2273362"/>
              <a:gd name="connsiteX9" fmla="*/ 248459 w 1696584"/>
              <a:gd name="connsiteY9" fmla="*/ 1448124 h 2273362"/>
              <a:gd name="connsiteX10" fmla="*/ 248460 w 1696584"/>
              <a:gd name="connsiteY10" fmla="*/ 248458 h 2273362"/>
              <a:gd name="connsiteX11" fmla="*/ 848293 w 1696584"/>
              <a:gd name="connsiteY11" fmla="*/ 0 h 227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6584" h="2273362">
                <a:moveTo>
                  <a:pt x="848292" y="102876"/>
                </a:moveTo>
                <a:cubicBezTo>
                  <a:pt x="436611" y="102876"/>
                  <a:pt x="102877" y="436610"/>
                  <a:pt x="102876" y="848291"/>
                </a:cubicBezTo>
                <a:cubicBezTo>
                  <a:pt x="102877" y="1259972"/>
                  <a:pt x="436611" y="1593706"/>
                  <a:pt x="848292" y="1593706"/>
                </a:cubicBezTo>
                <a:cubicBezTo>
                  <a:pt x="1259974" y="1593706"/>
                  <a:pt x="1593708" y="1259972"/>
                  <a:pt x="1593709" y="848291"/>
                </a:cubicBezTo>
                <a:cubicBezTo>
                  <a:pt x="1593708" y="436610"/>
                  <a:pt x="1259974" y="102876"/>
                  <a:pt x="848292" y="102876"/>
                </a:cubicBezTo>
                <a:close/>
                <a:moveTo>
                  <a:pt x="848293" y="0"/>
                </a:moveTo>
                <a:cubicBezTo>
                  <a:pt x="1065390" y="-1"/>
                  <a:pt x="1282486" y="82819"/>
                  <a:pt x="1448126" y="248458"/>
                </a:cubicBezTo>
                <a:cubicBezTo>
                  <a:pt x="1779404" y="579736"/>
                  <a:pt x="1779404" y="1116845"/>
                  <a:pt x="1448125" y="1448123"/>
                </a:cubicBezTo>
                <a:cubicBezTo>
                  <a:pt x="1210613" y="1685636"/>
                  <a:pt x="1010668" y="1960714"/>
                  <a:pt x="848291" y="2273362"/>
                </a:cubicBezTo>
                <a:cubicBezTo>
                  <a:pt x="685915" y="1960715"/>
                  <a:pt x="485971" y="1685636"/>
                  <a:pt x="248459" y="1448124"/>
                </a:cubicBezTo>
                <a:cubicBezTo>
                  <a:pt x="-82819" y="1116846"/>
                  <a:pt x="-82819" y="579738"/>
                  <a:pt x="248460" y="248458"/>
                </a:cubicBezTo>
                <a:cubicBezTo>
                  <a:pt x="414100" y="82819"/>
                  <a:pt x="631197" y="-1"/>
                  <a:pt x="848293" y="0"/>
                </a:cubicBezTo>
                <a:close/>
              </a:path>
            </a:pathLst>
          </a:custGeom>
          <a:solidFill>
            <a:srgbClr val="8E544A"/>
          </a:solidFill>
          <a:ln w="25400" cap="flat" cmpd="sng" algn="ctr">
            <a:noFill/>
            <a:prstDash val="solid"/>
          </a:ln>
          <a:effectLst/>
        </p:spPr>
        <p:txBody>
          <a:bodyPr lIns="0" tIns="0" rIns="0" bIns="684000" anchor="ctr"/>
          <a:lstStyle/>
          <a:p>
            <a:pPr algn="ctr" eaLnBrk="1" fontAlgn="auto" hangingPunct="1">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标题</a:t>
            </a:r>
            <a:endParaRPr lang="zh-CN" altLang="en-US" sz="2400" kern="0" dirty="0">
              <a:latin typeface="微软雅黑" panose="020B0503020204020204" pitchFamily="34" charset="-122"/>
              <a:ea typeface="微软雅黑" panose="020B0503020204020204" pitchFamily="34" charset="-122"/>
            </a:endParaRPr>
          </a:p>
        </p:txBody>
      </p:sp>
      <p:sp>
        <p:nvSpPr>
          <p:cNvPr id="5" name="KSO_GT2.1"/>
          <p:cNvSpPr txBox="1"/>
          <p:nvPr/>
        </p:nvSpPr>
        <p:spPr>
          <a:xfrm>
            <a:off x="3149600" y="3936702"/>
            <a:ext cx="1106488" cy="579438"/>
          </a:xfrm>
          <a:prstGeom prst="rect">
            <a:avLst/>
          </a:prstGeom>
          <a:noFill/>
        </p:spPr>
        <p:txBody>
          <a:bodyPr lIns="0" tIns="0" rIns="0" bIns="0" anchor="ctr"/>
          <a:lstStyle/>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p:txBody>
      </p:sp>
      <p:sp>
        <p:nvSpPr>
          <p:cNvPr id="6" name="任意多边形 5"/>
          <p:cNvSpPr/>
          <p:nvPr/>
        </p:nvSpPr>
        <p:spPr>
          <a:xfrm>
            <a:off x="2982913" y="1918990"/>
            <a:ext cx="1439862" cy="1928812"/>
          </a:xfrm>
          <a:custGeom>
            <a:avLst/>
            <a:gdLst>
              <a:gd name="connsiteX0" fmla="*/ 809755 w 1619509"/>
              <a:gd name="connsiteY0" fmla="*/ 98200 h 2170088"/>
              <a:gd name="connsiteX1" fmla="*/ 98201 w 1619509"/>
              <a:gd name="connsiteY1" fmla="*/ 809753 h 2170088"/>
              <a:gd name="connsiteX2" fmla="*/ 809755 w 1619509"/>
              <a:gd name="connsiteY2" fmla="*/ 1521305 h 2170088"/>
              <a:gd name="connsiteX3" fmla="*/ 1521308 w 1619509"/>
              <a:gd name="connsiteY3" fmla="*/ 809753 h 2170088"/>
              <a:gd name="connsiteX4" fmla="*/ 809755 w 1619509"/>
              <a:gd name="connsiteY4" fmla="*/ 98200 h 2170088"/>
              <a:gd name="connsiteX5" fmla="*/ 809755 w 1619509"/>
              <a:gd name="connsiteY5" fmla="*/ 0 h 2170088"/>
              <a:gd name="connsiteX6" fmla="*/ 1382339 w 1619509"/>
              <a:gd name="connsiteY6" fmla="*/ 237171 h 2170088"/>
              <a:gd name="connsiteX7" fmla="*/ 1382338 w 1619509"/>
              <a:gd name="connsiteY7" fmla="*/ 1382338 h 2170088"/>
              <a:gd name="connsiteX8" fmla="*/ 809754 w 1619509"/>
              <a:gd name="connsiteY8" fmla="*/ 2170088 h 2170088"/>
              <a:gd name="connsiteX9" fmla="*/ 237170 w 1619509"/>
              <a:gd name="connsiteY9" fmla="*/ 1382339 h 2170088"/>
              <a:gd name="connsiteX10" fmla="*/ 237171 w 1619509"/>
              <a:gd name="connsiteY10" fmla="*/ 237172 h 2170088"/>
              <a:gd name="connsiteX11" fmla="*/ 809755 w 1619509"/>
              <a:gd name="connsiteY11" fmla="*/ 0 h 21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509" h="2170088">
                <a:moveTo>
                  <a:pt x="809755" y="98200"/>
                </a:moveTo>
                <a:cubicBezTo>
                  <a:pt x="416774" y="98200"/>
                  <a:pt x="98201" y="416773"/>
                  <a:pt x="98201" y="809753"/>
                </a:cubicBezTo>
                <a:cubicBezTo>
                  <a:pt x="98201" y="1202732"/>
                  <a:pt x="416774" y="1521305"/>
                  <a:pt x="809755" y="1521305"/>
                </a:cubicBezTo>
                <a:cubicBezTo>
                  <a:pt x="1202735" y="1521305"/>
                  <a:pt x="1521308" y="1202732"/>
                  <a:pt x="1521308" y="809753"/>
                </a:cubicBezTo>
                <a:cubicBezTo>
                  <a:pt x="1521307" y="416774"/>
                  <a:pt x="1202734" y="98201"/>
                  <a:pt x="809755" y="98200"/>
                </a:cubicBezTo>
                <a:close/>
                <a:moveTo>
                  <a:pt x="809755" y="0"/>
                </a:moveTo>
                <a:cubicBezTo>
                  <a:pt x="1016990" y="0"/>
                  <a:pt x="1224224" y="79056"/>
                  <a:pt x="1382339" y="237171"/>
                </a:cubicBezTo>
                <a:cubicBezTo>
                  <a:pt x="1698567" y="553400"/>
                  <a:pt x="1698567" y="1066109"/>
                  <a:pt x="1382338" y="1382338"/>
                </a:cubicBezTo>
                <a:cubicBezTo>
                  <a:pt x="1155616" y="1609061"/>
                  <a:pt x="964754" y="1871644"/>
                  <a:pt x="809754" y="2170088"/>
                </a:cubicBezTo>
                <a:cubicBezTo>
                  <a:pt x="654754" y="1871644"/>
                  <a:pt x="463892" y="1609061"/>
                  <a:pt x="237170" y="1382339"/>
                </a:cubicBezTo>
                <a:cubicBezTo>
                  <a:pt x="-79058" y="1066110"/>
                  <a:pt x="-79058" y="553401"/>
                  <a:pt x="237171" y="237172"/>
                </a:cubicBezTo>
                <a:cubicBezTo>
                  <a:pt x="395286" y="79057"/>
                  <a:pt x="602521" y="0"/>
                  <a:pt x="809755" y="0"/>
                </a:cubicBezTo>
                <a:close/>
              </a:path>
            </a:pathLst>
          </a:custGeom>
          <a:solidFill>
            <a:srgbClr val="CE9E9D"/>
          </a:solidFill>
          <a:ln w="25400" cap="flat" cmpd="sng" algn="ctr">
            <a:noFill/>
            <a:prstDash val="solid"/>
          </a:ln>
          <a:effectLst/>
        </p:spPr>
        <p:txBody>
          <a:bodyPr lIns="0" tIns="0" rIns="0" bIns="684000" anchor="ctr"/>
          <a:lstStyle/>
          <a:p>
            <a:pPr algn="ctr" eaLnBrk="1" fontAlgn="auto" hangingPunct="1">
              <a:spcBef>
                <a:spcPts val="0"/>
              </a:spcBef>
              <a:spcAft>
                <a:spcPts val="0"/>
              </a:spcAft>
              <a:defRPr/>
            </a:pPr>
            <a:r>
              <a:rPr lang="zh-CN" altLang="en-US" sz="2400" kern="0">
                <a:latin typeface="微软雅黑" panose="020B0503020204020204" pitchFamily="34" charset="-122"/>
                <a:ea typeface="微软雅黑" panose="020B0503020204020204" pitchFamily="34" charset="-122"/>
              </a:rPr>
              <a:t>标题</a:t>
            </a:r>
            <a:endParaRPr lang="zh-CN" altLang="en-US" sz="2400" kern="0" dirty="0">
              <a:latin typeface="微软雅黑" panose="020B0503020204020204" pitchFamily="34" charset="-122"/>
              <a:ea typeface="微软雅黑" panose="020B0503020204020204" pitchFamily="34" charset="-122"/>
            </a:endParaRPr>
          </a:p>
        </p:txBody>
      </p:sp>
      <p:sp>
        <p:nvSpPr>
          <p:cNvPr id="7" name="KSO_GT3.1"/>
          <p:cNvSpPr txBox="1"/>
          <p:nvPr/>
        </p:nvSpPr>
        <p:spPr>
          <a:xfrm>
            <a:off x="4795838" y="3198515"/>
            <a:ext cx="1100137" cy="579437"/>
          </a:xfrm>
          <a:prstGeom prst="rect">
            <a:avLst/>
          </a:prstGeom>
          <a:noFill/>
        </p:spPr>
        <p:txBody>
          <a:bodyPr lIns="0" tIns="0" rIns="0" bIns="0" anchor="ctr"/>
          <a:lstStyle/>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p:txBody>
      </p:sp>
      <p:sp>
        <p:nvSpPr>
          <p:cNvPr id="8" name="任意多边形 7"/>
          <p:cNvSpPr/>
          <p:nvPr/>
        </p:nvSpPr>
        <p:spPr>
          <a:xfrm>
            <a:off x="4610100" y="1131590"/>
            <a:ext cx="1471613" cy="1971675"/>
          </a:xfrm>
          <a:custGeom>
            <a:avLst/>
            <a:gdLst>
              <a:gd name="connsiteX0" fmla="*/ 828301 w 1656601"/>
              <a:gd name="connsiteY0" fmla="*/ 100450 h 2219787"/>
              <a:gd name="connsiteX1" fmla="*/ 100451 w 1656601"/>
              <a:gd name="connsiteY1" fmla="*/ 828299 h 2219787"/>
              <a:gd name="connsiteX2" fmla="*/ 828301 w 1656601"/>
              <a:gd name="connsiteY2" fmla="*/ 1556147 h 2219787"/>
              <a:gd name="connsiteX3" fmla="*/ 1556150 w 1656601"/>
              <a:gd name="connsiteY3" fmla="*/ 828299 h 2219787"/>
              <a:gd name="connsiteX4" fmla="*/ 828301 w 1656601"/>
              <a:gd name="connsiteY4" fmla="*/ 100450 h 2219787"/>
              <a:gd name="connsiteX5" fmla="*/ 828301 w 1656601"/>
              <a:gd name="connsiteY5" fmla="*/ 0 h 2219787"/>
              <a:gd name="connsiteX6" fmla="*/ 1413998 w 1656601"/>
              <a:gd name="connsiteY6" fmla="*/ 242603 h 2219787"/>
              <a:gd name="connsiteX7" fmla="*/ 1413997 w 1656601"/>
              <a:gd name="connsiteY7" fmla="*/ 1413997 h 2219787"/>
              <a:gd name="connsiteX8" fmla="*/ 828300 w 1656601"/>
              <a:gd name="connsiteY8" fmla="*/ 2219787 h 2219787"/>
              <a:gd name="connsiteX9" fmla="*/ 242603 w 1656601"/>
              <a:gd name="connsiteY9" fmla="*/ 1413998 h 2219787"/>
              <a:gd name="connsiteX10" fmla="*/ 242604 w 1656601"/>
              <a:gd name="connsiteY10" fmla="*/ 242604 h 2219787"/>
              <a:gd name="connsiteX11" fmla="*/ 828301 w 1656601"/>
              <a:gd name="connsiteY11" fmla="*/ 0 h 22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601" h="2219787">
                <a:moveTo>
                  <a:pt x="828301" y="100450"/>
                </a:moveTo>
                <a:cubicBezTo>
                  <a:pt x="426320" y="100450"/>
                  <a:pt x="100450" y="426319"/>
                  <a:pt x="100451" y="828299"/>
                </a:cubicBezTo>
                <a:cubicBezTo>
                  <a:pt x="100451" y="1230278"/>
                  <a:pt x="426320" y="1556147"/>
                  <a:pt x="828301" y="1556147"/>
                </a:cubicBezTo>
                <a:cubicBezTo>
                  <a:pt x="1230281" y="1556147"/>
                  <a:pt x="1556150" y="1230278"/>
                  <a:pt x="1556150" y="828299"/>
                </a:cubicBezTo>
                <a:cubicBezTo>
                  <a:pt x="1556149" y="426319"/>
                  <a:pt x="1230280" y="100451"/>
                  <a:pt x="828301" y="100450"/>
                </a:cubicBezTo>
                <a:close/>
                <a:moveTo>
                  <a:pt x="828301" y="0"/>
                </a:moveTo>
                <a:cubicBezTo>
                  <a:pt x="1040282" y="0"/>
                  <a:pt x="1252263" y="80868"/>
                  <a:pt x="1413998" y="242603"/>
                </a:cubicBezTo>
                <a:cubicBezTo>
                  <a:pt x="1737469" y="566074"/>
                  <a:pt x="1737469" y="1090525"/>
                  <a:pt x="1413997" y="1413997"/>
                </a:cubicBezTo>
                <a:cubicBezTo>
                  <a:pt x="1182083" y="1645912"/>
                  <a:pt x="986850" y="1914508"/>
                  <a:pt x="828300" y="2219787"/>
                </a:cubicBezTo>
                <a:cubicBezTo>
                  <a:pt x="669750" y="1914508"/>
                  <a:pt x="474518" y="1645912"/>
                  <a:pt x="242603" y="1413998"/>
                </a:cubicBezTo>
                <a:cubicBezTo>
                  <a:pt x="-80868" y="1090527"/>
                  <a:pt x="-80868" y="566075"/>
                  <a:pt x="242604" y="242604"/>
                </a:cubicBezTo>
                <a:cubicBezTo>
                  <a:pt x="404340" y="80868"/>
                  <a:pt x="616321" y="0"/>
                  <a:pt x="828301" y="0"/>
                </a:cubicBezTo>
                <a:close/>
              </a:path>
            </a:pathLst>
          </a:custGeom>
          <a:solidFill>
            <a:srgbClr val="8E544A"/>
          </a:solidFill>
          <a:ln w="25400" cap="flat" cmpd="sng" algn="ctr">
            <a:noFill/>
            <a:prstDash val="solid"/>
          </a:ln>
          <a:effectLst/>
        </p:spPr>
        <p:txBody>
          <a:bodyPr lIns="0" tIns="0" rIns="0" bIns="684000" anchor="ctr"/>
          <a:lstStyle/>
          <a:p>
            <a:pPr algn="ctr" eaLnBrk="1" fontAlgn="auto" hangingPunct="1">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标题</a:t>
            </a:r>
            <a:endParaRPr lang="zh-CN" altLang="en-US" sz="2400" kern="0" dirty="0">
              <a:latin typeface="微软雅黑" panose="020B0503020204020204" pitchFamily="34" charset="-122"/>
              <a:ea typeface="微软雅黑" panose="020B0503020204020204" pitchFamily="34" charset="-122"/>
            </a:endParaRPr>
          </a:p>
        </p:txBody>
      </p:sp>
      <p:sp>
        <p:nvSpPr>
          <p:cNvPr id="9" name="KSO_GT3.1"/>
          <p:cNvSpPr txBox="1"/>
          <p:nvPr/>
        </p:nvSpPr>
        <p:spPr>
          <a:xfrm>
            <a:off x="6454775" y="3936702"/>
            <a:ext cx="1100138" cy="579438"/>
          </a:xfrm>
          <a:prstGeom prst="rect">
            <a:avLst/>
          </a:prstGeom>
          <a:noFill/>
        </p:spPr>
        <p:txBody>
          <a:bodyPr lIns="0" tIns="0" rIns="0" bIns="0" anchor="ctr"/>
          <a:lstStyle/>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幼圆" panose="02010509060101010101" pitchFamily="49" charset="-122"/>
                <a:ea typeface="幼圆" panose="02010509060101010101" pitchFamily="49" charset="-122"/>
                <a:cs typeface="Arial" panose="020B0604020202020204" pitchFamily="34" charset="0"/>
              </a:rPr>
              <a:t>此处输入文本</a:t>
            </a:r>
            <a:endParaRPr lang="zh-CN" altLang="en-US" sz="1400" kern="0" dirty="0">
              <a:latin typeface="幼圆" panose="02010509060101010101" pitchFamily="49" charset="-122"/>
              <a:ea typeface="幼圆" panose="02010509060101010101" pitchFamily="49" charset="-122"/>
              <a:cs typeface="Arial" panose="020B0604020202020204" pitchFamily="34" charset="0"/>
            </a:endParaRPr>
          </a:p>
        </p:txBody>
      </p:sp>
      <p:sp>
        <p:nvSpPr>
          <p:cNvPr id="10" name="任意多边形 9"/>
          <p:cNvSpPr/>
          <p:nvPr/>
        </p:nvSpPr>
        <p:spPr>
          <a:xfrm>
            <a:off x="6269038" y="1868190"/>
            <a:ext cx="1471612" cy="1973262"/>
          </a:xfrm>
          <a:custGeom>
            <a:avLst/>
            <a:gdLst>
              <a:gd name="connsiteX0" fmla="*/ 828301 w 1656601"/>
              <a:gd name="connsiteY0" fmla="*/ 100450 h 2219787"/>
              <a:gd name="connsiteX1" fmla="*/ 100451 w 1656601"/>
              <a:gd name="connsiteY1" fmla="*/ 828299 h 2219787"/>
              <a:gd name="connsiteX2" fmla="*/ 828301 w 1656601"/>
              <a:gd name="connsiteY2" fmla="*/ 1556147 h 2219787"/>
              <a:gd name="connsiteX3" fmla="*/ 1556150 w 1656601"/>
              <a:gd name="connsiteY3" fmla="*/ 828299 h 2219787"/>
              <a:gd name="connsiteX4" fmla="*/ 828301 w 1656601"/>
              <a:gd name="connsiteY4" fmla="*/ 100450 h 2219787"/>
              <a:gd name="connsiteX5" fmla="*/ 828301 w 1656601"/>
              <a:gd name="connsiteY5" fmla="*/ 0 h 2219787"/>
              <a:gd name="connsiteX6" fmla="*/ 1413998 w 1656601"/>
              <a:gd name="connsiteY6" fmla="*/ 242603 h 2219787"/>
              <a:gd name="connsiteX7" fmla="*/ 1413997 w 1656601"/>
              <a:gd name="connsiteY7" fmla="*/ 1413997 h 2219787"/>
              <a:gd name="connsiteX8" fmla="*/ 828300 w 1656601"/>
              <a:gd name="connsiteY8" fmla="*/ 2219787 h 2219787"/>
              <a:gd name="connsiteX9" fmla="*/ 242603 w 1656601"/>
              <a:gd name="connsiteY9" fmla="*/ 1413998 h 2219787"/>
              <a:gd name="connsiteX10" fmla="*/ 242604 w 1656601"/>
              <a:gd name="connsiteY10" fmla="*/ 242604 h 2219787"/>
              <a:gd name="connsiteX11" fmla="*/ 828301 w 1656601"/>
              <a:gd name="connsiteY11" fmla="*/ 0 h 22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601" h="2219787">
                <a:moveTo>
                  <a:pt x="828301" y="100450"/>
                </a:moveTo>
                <a:cubicBezTo>
                  <a:pt x="426320" y="100450"/>
                  <a:pt x="100450" y="426319"/>
                  <a:pt x="100451" y="828299"/>
                </a:cubicBezTo>
                <a:cubicBezTo>
                  <a:pt x="100451" y="1230278"/>
                  <a:pt x="426320" y="1556147"/>
                  <a:pt x="828301" y="1556147"/>
                </a:cubicBezTo>
                <a:cubicBezTo>
                  <a:pt x="1230281" y="1556147"/>
                  <a:pt x="1556150" y="1230278"/>
                  <a:pt x="1556150" y="828299"/>
                </a:cubicBezTo>
                <a:cubicBezTo>
                  <a:pt x="1556149" y="426319"/>
                  <a:pt x="1230280" y="100451"/>
                  <a:pt x="828301" y="100450"/>
                </a:cubicBezTo>
                <a:close/>
                <a:moveTo>
                  <a:pt x="828301" y="0"/>
                </a:moveTo>
                <a:cubicBezTo>
                  <a:pt x="1040282" y="0"/>
                  <a:pt x="1252263" y="80868"/>
                  <a:pt x="1413998" y="242603"/>
                </a:cubicBezTo>
                <a:cubicBezTo>
                  <a:pt x="1737469" y="566074"/>
                  <a:pt x="1737469" y="1090525"/>
                  <a:pt x="1413997" y="1413997"/>
                </a:cubicBezTo>
                <a:cubicBezTo>
                  <a:pt x="1182083" y="1645912"/>
                  <a:pt x="986850" y="1914508"/>
                  <a:pt x="828300" y="2219787"/>
                </a:cubicBezTo>
                <a:cubicBezTo>
                  <a:pt x="669750" y="1914508"/>
                  <a:pt x="474518" y="1645912"/>
                  <a:pt x="242603" y="1413998"/>
                </a:cubicBezTo>
                <a:cubicBezTo>
                  <a:pt x="-80868" y="1090527"/>
                  <a:pt x="-80868" y="566075"/>
                  <a:pt x="242604" y="242604"/>
                </a:cubicBezTo>
                <a:cubicBezTo>
                  <a:pt x="404340" y="80868"/>
                  <a:pt x="616321" y="0"/>
                  <a:pt x="828301" y="0"/>
                </a:cubicBezTo>
                <a:close/>
              </a:path>
            </a:pathLst>
          </a:custGeom>
          <a:solidFill>
            <a:srgbClr val="CE9E9D"/>
          </a:solidFill>
          <a:ln w="25400" cap="flat" cmpd="sng" algn="ctr">
            <a:noFill/>
            <a:prstDash val="solid"/>
          </a:ln>
          <a:effectLst/>
        </p:spPr>
        <p:txBody>
          <a:bodyPr lIns="0" tIns="0" rIns="0" bIns="684000" anchor="ctr"/>
          <a:lstStyle/>
          <a:p>
            <a:pPr algn="ctr" eaLnBrk="1" fontAlgn="auto" hangingPunct="1">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标题</a:t>
            </a:r>
            <a:endParaRPr lang="zh-CN" altLang="en-US" sz="240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9"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578526" y="2169206"/>
            <a:ext cx="4639002"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500"/>
              </a:lnSpc>
              <a:buClr>
                <a:srgbClr val="0070C0"/>
              </a:buClr>
            </a:pPr>
            <a:r>
              <a:rPr lang="zh-CN" altLang="en-US" sz="900" spc="50" dirty="0" smtClean="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spc="50" dirty="0">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78524" y="2868047"/>
            <a:ext cx="470245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lnSpc>
                <a:spcPts val="1500"/>
              </a:lnSpc>
              <a:spcBef>
                <a:spcPts val="0"/>
              </a:spcBef>
              <a:spcAft>
                <a:spcPts val="0"/>
              </a:spcAft>
              <a:buClr>
                <a:srgbClr val="0070C0"/>
              </a:buClr>
              <a:defRPr/>
            </a:pPr>
            <a:r>
              <a:rPr lang="zh-CN" altLang="en-US" sz="9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828158" y="1287877"/>
            <a:ext cx="4410086" cy="2940057"/>
            <a:chOff x="4767044" y="1074984"/>
            <a:chExt cx="4410086" cy="2940057"/>
          </a:xfrm>
        </p:grpSpPr>
        <p:graphicFrame>
          <p:nvGraphicFramePr>
            <p:cNvPr id="6" name="图示 5"/>
            <p:cNvGraphicFramePr/>
            <p:nvPr/>
          </p:nvGraphicFramePr>
          <p:xfrm>
            <a:off x="4767044" y="1074984"/>
            <a:ext cx="4410086" cy="29400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11"/>
            <p:cNvSpPr txBox="1"/>
            <p:nvPr/>
          </p:nvSpPr>
          <p:spPr>
            <a:xfrm>
              <a:off x="5680544" y="1694513"/>
              <a:ext cx="266700" cy="1569660"/>
            </a:xfrm>
            <a:prstGeom prst="rect">
              <a:avLst/>
            </a:prstGeom>
            <a:noFill/>
          </p:spPr>
          <p:txBody>
            <a:bodyPr wrap="square" rtlCol="0">
              <a:spAutoFit/>
            </a:bodyPr>
            <a:lstStyle/>
            <a:p>
              <a:pPr lvl="0"/>
              <a:r>
                <a:rPr lang="zh-CN" altLang="en-US" sz="1600" spc="110" dirty="0">
                  <a:solidFill>
                    <a:schemeClr val="bg1"/>
                  </a:solidFill>
                  <a:latin typeface="微软雅黑" panose="020B0503020204020204" pitchFamily="34" charset="-122"/>
                  <a:ea typeface="微软雅黑" panose="020B0503020204020204" pitchFamily="34" charset="-122"/>
                </a:rPr>
                <a:t>点击添加标题</a:t>
              </a:r>
              <a:endParaRPr lang="zh-CN" altLang="en-US" sz="1600" spc="110" dirty="0">
                <a:solidFill>
                  <a:schemeClr val="bg1"/>
                </a:solidFill>
                <a:latin typeface="微软雅黑" panose="020B0503020204020204" pitchFamily="34" charset="-122"/>
                <a:ea typeface="微软雅黑" panose="020B0503020204020204" pitchFamily="34" charset="-122"/>
              </a:endParaRPr>
            </a:p>
          </p:txBody>
        </p:sp>
      </p:grpSp>
      <p:sp>
        <p:nvSpPr>
          <p:cNvPr id="8" name="文本框 13"/>
          <p:cNvSpPr txBox="1"/>
          <p:nvPr/>
        </p:nvSpPr>
        <p:spPr>
          <a:xfrm>
            <a:off x="601384" y="1702145"/>
            <a:ext cx="1240744" cy="392415"/>
          </a:xfrm>
          <a:prstGeom prst="rect">
            <a:avLst/>
          </a:prstGeom>
          <a:noFill/>
        </p:spPr>
        <p:txBody>
          <a:bodyPr wrap="square" rtlCol="0">
            <a:spAutoFit/>
          </a:bodyPr>
          <a:lstStyle/>
          <a:p>
            <a:pPr algn="dist" defTabSz="914400">
              <a:lnSpc>
                <a:spcPct val="150000"/>
              </a:lnSpc>
            </a:pPr>
            <a:r>
              <a:rPr lang="zh-CN" altLang="en-US" sz="1300" dirty="0">
                <a:latin typeface="微软雅黑" panose="020B0503020204020204" pitchFamily="34" charset="-122"/>
                <a:ea typeface="微软雅黑" panose="020B0503020204020204" pitchFamily="34" charset="-122"/>
              </a:rPr>
              <a:t>点击添加标题</a:t>
            </a: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2" presetClass="entr" presetSubtype="4" fill="hold" grpId="0" nodeType="with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par>
                                <p:cTn id="17" presetID="12" presetClass="entr" presetSubtype="4" fill="hold" grpId="0" nodeType="withEffect">
                                  <p:stCondLst>
                                    <p:cond delay="18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par>
                                <p:cTn id="21" presetID="37"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p:tgtEl>
                                          <p:spTgt spid="5"/>
                                        </p:tgtEl>
                                      </p:cBhvr>
                                    </p:animEffect>
                                    <p:anim calcmode="lin" valueType="num">
                                      <p:cBhvr>
                                        <p:cTn id="24" dur="800" fill="hold"/>
                                        <p:tgtEl>
                                          <p:spTgt spid="5"/>
                                        </p:tgtEl>
                                        <p:attrNameLst>
                                          <p:attrName>ppt_x</p:attrName>
                                        </p:attrNameLst>
                                      </p:cBhvr>
                                      <p:tavLst>
                                        <p:tav tm="0">
                                          <p:val>
                                            <p:strVal val="#ppt_x"/>
                                          </p:val>
                                        </p:tav>
                                        <p:tav tm="100000">
                                          <p:val>
                                            <p:strVal val="#ppt_x"/>
                                          </p:val>
                                        </p:tav>
                                      </p:tavLst>
                                    </p:anim>
                                    <p:anim calcmode="lin" valueType="num">
                                      <p:cBhvr>
                                        <p:cTn id="25" dur="720" decel="100000" fill="hold"/>
                                        <p:tgtEl>
                                          <p:spTgt spid="5"/>
                                        </p:tgtEl>
                                        <p:attrNameLst>
                                          <p:attrName>ppt_y</p:attrName>
                                        </p:attrNameLst>
                                      </p:cBhvr>
                                      <p:tavLst>
                                        <p:tav tm="0">
                                          <p:val>
                                            <p:strVal val="#ppt_y+1"/>
                                          </p:val>
                                        </p:tav>
                                        <p:tav tm="100000">
                                          <p:val>
                                            <p:strVal val="#ppt_y-.03"/>
                                          </p:val>
                                        </p:tav>
                                      </p:tavLst>
                                    </p:anim>
                                    <p:anim calcmode="lin" valueType="num">
                                      <p:cBhvr>
                                        <p:cTn id="26" dur="80" accel="100000" fill="hold">
                                          <p:stCondLst>
                                            <p:cond delay="72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Freeform 104"/>
          <p:cNvSpPr/>
          <p:nvPr/>
        </p:nvSpPr>
        <p:spPr bwMode="auto">
          <a:xfrm>
            <a:off x="4659967" y="3504813"/>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8E544A"/>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4" name="Freeform 106"/>
          <p:cNvSpPr/>
          <p:nvPr/>
        </p:nvSpPr>
        <p:spPr bwMode="auto">
          <a:xfrm>
            <a:off x="3173772" y="3485692"/>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8E544A"/>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108"/>
          <p:cNvSpPr/>
          <p:nvPr/>
        </p:nvSpPr>
        <p:spPr bwMode="auto">
          <a:xfrm>
            <a:off x="4492844" y="987574"/>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8E544A"/>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109"/>
          <p:cNvSpPr/>
          <p:nvPr/>
        </p:nvSpPr>
        <p:spPr bwMode="auto">
          <a:xfrm>
            <a:off x="2464084" y="996078"/>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8E544A"/>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121"/>
          <p:cNvSpPr/>
          <p:nvPr/>
        </p:nvSpPr>
        <p:spPr bwMode="auto">
          <a:xfrm>
            <a:off x="4192276" y="2828249"/>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CE9E9D"/>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22"/>
          <p:cNvSpPr/>
          <p:nvPr/>
        </p:nvSpPr>
        <p:spPr bwMode="auto">
          <a:xfrm>
            <a:off x="4503847" y="2777820"/>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CE9E9D"/>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23"/>
          <p:cNvSpPr/>
          <p:nvPr/>
        </p:nvSpPr>
        <p:spPr bwMode="auto">
          <a:xfrm>
            <a:off x="4192276" y="3132177"/>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CE9E9D"/>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124"/>
          <p:cNvSpPr/>
          <p:nvPr/>
        </p:nvSpPr>
        <p:spPr bwMode="auto">
          <a:xfrm>
            <a:off x="4494351" y="3132177"/>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E9E9D"/>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
          <p:cNvSpPr>
            <a:spLocks noChangeArrowheads="1"/>
          </p:cNvSpPr>
          <p:nvPr/>
        </p:nvSpPr>
        <p:spPr bwMode="auto">
          <a:xfrm>
            <a:off x="6669142" y="1123814"/>
            <a:ext cx="2295346"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12" name="任意多边形 11"/>
          <p:cNvSpPr/>
          <p:nvPr/>
        </p:nvSpPr>
        <p:spPr>
          <a:xfrm flipH="1">
            <a:off x="576670" y="1667494"/>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
          <p:cNvSpPr>
            <a:spLocks noChangeArrowheads="1"/>
          </p:cNvSpPr>
          <p:nvPr/>
        </p:nvSpPr>
        <p:spPr bwMode="auto">
          <a:xfrm>
            <a:off x="974107" y="1232528"/>
            <a:ext cx="2563370"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14" name="任意多边形 13"/>
          <p:cNvSpPr/>
          <p:nvPr/>
        </p:nvSpPr>
        <p:spPr>
          <a:xfrm flipH="1">
            <a:off x="576670" y="3239175"/>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989508" y="2756707"/>
            <a:ext cx="255298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6662651" y="2960720"/>
            <a:ext cx="1900511" cy="1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1218565">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kern="0" dirty="0">
              <a:solidFill>
                <a:srgbClr val="595959"/>
              </a:solidFill>
              <a:latin typeface="微软雅黑" panose="020B0503020204020204" pitchFamily="34" charset="-122"/>
              <a:ea typeface="微软雅黑" panose="020B0503020204020204" pitchFamily="34" charset="-122"/>
            </a:endParaRPr>
          </a:p>
          <a:p>
            <a:pPr algn="just" defTabSz="1218565">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kern="0" dirty="0">
              <a:solidFill>
                <a:srgbClr val="595959"/>
              </a:solidFill>
              <a:latin typeface="微软雅黑" panose="020B0503020204020204" pitchFamily="34" charset="-122"/>
              <a:ea typeface="微软雅黑" panose="020B0503020204020204" pitchFamily="34" charset="-122"/>
            </a:endParaRPr>
          </a:p>
          <a:p>
            <a:pPr algn="just" defTabSz="1218565">
              <a:lnSpc>
                <a:spcPct val="150000"/>
              </a:lnSpc>
            </a:pPr>
            <a:endParaRPr lang="zh-CN" altLang="zh-CN"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1"/>
          <p:cNvSpPr/>
          <p:nvPr/>
        </p:nvSpPr>
        <p:spPr bwMode="auto">
          <a:xfrm>
            <a:off x="6303460" y="1206002"/>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8E544A"/>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698920" y="1349791"/>
            <a:ext cx="257171" cy="259297"/>
            <a:chOff x="3889445" y="2973091"/>
            <a:chExt cx="319708" cy="324921"/>
          </a:xfrm>
          <a:solidFill>
            <a:srgbClr val="8E544A"/>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3" name="组合 13321"/>
          <p:cNvGrpSpPr/>
          <p:nvPr/>
        </p:nvGrpSpPr>
        <p:grpSpPr bwMode="auto">
          <a:xfrm>
            <a:off x="6341716" y="3100296"/>
            <a:ext cx="282679" cy="280553"/>
            <a:chOff x="1057275" y="3008313"/>
            <a:chExt cx="368300" cy="368300"/>
          </a:xfrm>
          <a:solidFill>
            <a:srgbClr val="8E544A"/>
          </a:solidFill>
        </p:grpSpPr>
        <p:sp>
          <p:nvSpPr>
            <p:cNvPr id="24"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6" name="组合 13322"/>
          <p:cNvGrpSpPr/>
          <p:nvPr/>
        </p:nvGrpSpPr>
        <p:grpSpPr bwMode="auto">
          <a:xfrm>
            <a:off x="702818" y="2839957"/>
            <a:ext cx="280550" cy="299680"/>
            <a:chOff x="1946500" y="2659080"/>
            <a:chExt cx="249236" cy="264850"/>
          </a:xfrm>
          <a:solidFill>
            <a:srgbClr val="8E544A"/>
          </a:solidFill>
        </p:grpSpPr>
        <p:sp>
          <p:nvSpPr>
            <p:cNvPr id="27"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8"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9"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0"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sp>
        <p:nvSpPr>
          <p:cNvPr id="31" name="任意多边形 30"/>
          <p:cNvSpPr/>
          <p:nvPr/>
        </p:nvSpPr>
        <p:spPr>
          <a:xfrm>
            <a:off x="5370421" y="1587591"/>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5238073" y="3436096"/>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3" name="Oval 54"/>
          <p:cNvSpPr>
            <a:spLocks noChangeArrowheads="1"/>
          </p:cNvSpPr>
          <p:nvPr/>
        </p:nvSpPr>
        <p:spPr bwMode="auto">
          <a:xfrm>
            <a:off x="3698743" y="245666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4" name="Oval 54"/>
          <p:cNvSpPr>
            <a:spLocks noChangeArrowheads="1"/>
          </p:cNvSpPr>
          <p:nvPr/>
        </p:nvSpPr>
        <p:spPr bwMode="auto">
          <a:xfrm>
            <a:off x="5305892" y="2386768"/>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5" name="Oval 54"/>
          <p:cNvSpPr>
            <a:spLocks noChangeArrowheads="1"/>
          </p:cNvSpPr>
          <p:nvPr/>
        </p:nvSpPr>
        <p:spPr bwMode="auto">
          <a:xfrm>
            <a:off x="5161876" y="4218352"/>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6" name="Oval 54"/>
          <p:cNvSpPr>
            <a:spLocks noChangeArrowheads="1"/>
          </p:cNvSpPr>
          <p:nvPr/>
        </p:nvSpPr>
        <p:spPr bwMode="auto">
          <a:xfrm>
            <a:off x="3328180" y="4022346"/>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3" presetClass="entr" presetSubtype="3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4*#ppt_w"/>
                                          </p:val>
                                        </p:tav>
                                        <p:tav tm="100000">
                                          <p:val>
                                            <p:strVal val="#ppt_w"/>
                                          </p:val>
                                        </p:tav>
                                      </p:tavLst>
                                    </p:anim>
                                    <p:anim calcmode="lin" valueType="num">
                                      <p:cBhvr>
                                        <p:cTn id="29" dur="500" fill="hold"/>
                                        <p:tgtEl>
                                          <p:spTgt spid="7"/>
                                        </p:tgtEl>
                                        <p:attrNameLst>
                                          <p:attrName>ppt_h</p:attrName>
                                        </p:attrNameLst>
                                      </p:cBhvr>
                                      <p:tavLst>
                                        <p:tav tm="0">
                                          <p:val>
                                            <p:strVal val="4*#ppt_h"/>
                                          </p:val>
                                        </p:tav>
                                        <p:tav tm="100000">
                                          <p:val>
                                            <p:strVal val="#ppt_h"/>
                                          </p:val>
                                        </p:tav>
                                      </p:tavLst>
                                    </p:anim>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4*#ppt_w"/>
                                          </p:val>
                                        </p:tav>
                                        <p:tav tm="100000">
                                          <p:val>
                                            <p:strVal val="#ppt_w"/>
                                          </p:val>
                                        </p:tav>
                                      </p:tavLst>
                                    </p:anim>
                                    <p:anim calcmode="lin" valueType="num">
                                      <p:cBhvr>
                                        <p:cTn id="34" dur="500" fill="hold"/>
                                        <p:tgtEl>
                                          <p:spTgt spid="8"/>
                                        </p:tgtEl>
                                        <p:attrNameLst>
                                          <p:attrName>ppt_h</p:attrName>
                                        </p:attrNameLst>
                                      </p:cBhvr>
                                      <p:tavLst>
                                        <p:tav tm="0">
                                          <p:val>
                                            <p:strVal val="4*#ppt_h"/>
                                          </p:val>
                                        </p:tav>
                                        <p:tav tm="100000">
                                          <p:val>
                                            <p:strVal val="#ppt_h"/>
                                          </p:val>
                                        </p:tav>
                                      </p:tavLst>
                                    </p:anim>
                                  </p:childTnLst>
                                </p:cTn>
                              </p:par>
                            </p:childTnLst>
                          </p:cTn>
                        </p:par>
                        <p:par>
                          <p:cTn id="35" fill="hold">
                            <p:stCondLst>
                              <p:cond delay="2500"/>
                            </p:stCondLst>
                            <p:childTnLst>
                              <p:par>
                                <p:cTn id="36" presetID="23" presetClass="entr" presetSubtype="3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300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4000"/>
                            </p:stCondLst>
                            <p:childTnLst>
                              <p:par>
                                <p:cTn id="59" presetID="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par>
                          <p:cTn id="88" fill="hold">
                            <p:stCondLst>
                              <p:cond delay="5000"/>
                            </p:stCondLst>
                            <p:childTnLst>
                              <p:par>
                                <p:cTn id="89" presetID="2" presetClass="entr" presetSubtype="4"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animBg="1"/>
      <p:bldP spid="13" grpId="0"/>
      <p:bldP spid="14" grpId="0" animBg="1"/>
      <p:bldP spid="15" grpId="0"/>
      <p:bldP spid="16" grpId="0"/>
      <p:bldP spid="17" grpId="0" animBg="1"/>
      <p:bldP spid="31" grpId="0" animBg="1"/>
      <p:bldP spid="32" grpId="0" animBg="1"/>
      <p:bldP spid="33" grpId="0" animBg="1"/>
      <p:bldP spid="34" grpId="0" animBg="1"/>
      <p:bldP spid="35"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99592" y="1059582"/>
            <a:ext cx="7448488" cy="779317"/>
            <a:chOff x="899592" y="1207363"/>
            <a:chExt cx="7448488" cy="779317"/>
          </a:xfrm>
        </p:grpSpPr>
        <p:sp>
          <p:nvSpPr>
            <p:cNvPr id="4" name="右箭头 3"/>
            <p:cNvSpPr/>
            <p:nvPr/>
          </p:nvSpPr>
          <p:spPr>
            <a:xfrm>
              <a:off x="899592" y="1207363"/>
              <a:ext cx="7448488" cy="779317"/>
            </a:xfrm>
            <a:prstGeom prst="rightArrow">
              <a:avLst>
                <a:gd name="adj1" fmla="val 65054"/>
                <a:gd name="adj2" fmla="val 78522"/>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 name="Picture 7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3608" y="1391166"/>
              <a:ext cx="381000" cy="411710"/>
            </a:xfrm>
            <a:prstGeom prst="rect">
              <a:avLst/>
            </a:prstGeom>
            <a:noFill/>
          </p:spPr>
        </p:pic>
        <p:sp>
          <p:nvSpPr>
            <p:cNvPr id="6" name="TextBox 5"/>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7" name="矩形 6"/>
          <p:cNvSpPr/>
          <p:nvPr/>
        </p:nvSpPr>
        <p:spPr>
          <a:xfrm>
            <a:off x="973572" y="1847905"/>
            <a:ext cx="2086260" cy="2123658"/>
          </a:xfrm>
          <a:prstGeom prst="rect">
            <a:avLst/>
          </a:prstGeom>
        </p:spPr>
        <p:txBody>
          <a:bodyPr wrap="square">
            <a:spAutoFit/>
          </a:bodyPr>
          <a:lstStyle/>
          <a:p>
            <a:pPr algn="just"/>
            <a:r>
              <a:rPr lang="zh-CN" altLang="en-US" sz="1200" dirty="0" smtClean="0">
                <a:solidFill>
                  <a:srgbClr val="000000"/>
                </a:solidFill>
                <a:latin typeface="微软雅黑" panose="020B0503020204020204" pitchFamily="34" charset="-122"/>
                <a:ea typeface="微软雅黑" panose="020B0503020204020204" pitchFamily="34" charset="-122"/>
              </a:rPr>
              <a:t>点击</a:t>
            </a:r>
            <a:r>
              <a:rPr lang="zh-CN" altLang="en-US" sz="1200" dirty="0">
                <a:solidFill>
                  <a:srgbClr val="000000"/>
                </a:solidFill>
                <a:latin typeface="微软雅黑" panose="020B0503020204020204" pitchFamily="34" charset="-122"/>
                <a:ea typeface="微软雅黑" panose="020B0503020204020204" pitchFamily="34" charset="-122"/>
              </a:rPr>
              <a:t>添加文字点击添加</a:t>
            </a:r>
            <a:r>
              <a:rPr lang="zh-CN" altLang="en-US" sz="1200" dirty="0" smtClean="0">
                <a:solidFill>
                  <a:srgbClr val="000000"/>
                </a:solidFill>
                <a:latin typeface="微软雅黑" panose="020B0503020204020204" pitchFamily="34" charset="-122"/>
                <a:ea typeface="微软雅黑" panose="020B0503020204020204" pitchFamily="34" charset="-122"/>
              </a:rPr>
              <a:t>文字</a:t>
            </a:r>
            <a:endParaRPr lang="en-US" altLang="zh-CN" sz="1200" dirty="0" smtClean="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a:t>
            </a:r>
            <a:r>
              <a:rPr lang="zh-CN" altLang="en-US" sz="1200" dirty="0" smtClean="0">
                <a:solidFill>
                  <a:srgbClr val="000000"/>
                </a:solidFill>
                <a:latin typeface="微软雅黑" panose="020B0503020204020204" pitchFamily="34" charset="-122"/>
                <a:ea typeface="微软雅黑" panose="020B0503020204020204" pitchFamily="34" charset="-122"/>
              </a:rPr>
              <a:t>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131840" y="1559873"/>
            <a:ext cx="5216240" cy="779317"/>
            <a:chOff x="3131840" y="1707654"/>
            <a:chExt cx="5216240" cy="779317"/>
          </a:xfrm>
        </p:grpSpPr>
        <p:sp>
          <p:nvSpPr>
            <p:cNvPr id="9" name="右箭头 8"/>
            <p:cNvSpPr/>
            <p:nvPr/>
          </p:nvSpPr>
          <p:spPr>
            <a:xfrm>
              <a:off x="3131840" y="1707654"/>
              <a:ext cx="5216240" cy="779317"/>
            </a:xfrm>
            <a:prstGeom prst="rightArrow">
              <a:avLst>
                <a:gd name="adj1" fmla="val 65054"/>
                <a:gd name="adj2" fmla="val 78522"/>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0" name="Picture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881497"/>
              <a:ext cx="462738" cy="431630"/>
            </a:xfrm>
            <a:prstGeom prst="rect">
              <a:avLst/>
            </a:prstGeom>
            <a:noFill/>
          </p:spPr>
        </p:pic>
        <p:sp>
          <p:nvSpPr>
            <p:cNvPr id="11" name="TextBox 10"/>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2" name="矩形 11"/>
          <p:cNvSpPr/>
          <p:nvPr/>
        </p:nvSpPr>
        <p:spPr>
          <a:xfrm>
            <a:off x="3275856" y="2360839"/>
            <a:ext cx="2042316" cy="2123658"/>
          </a:xfrm>
          <a:prstGeom prst="rect">
            <a:avLst/>
          </a:prstGeom>
        </p:spPr>
        <p:txBody>
          <a:bodyPr wrap="square">
            <a:spAutoFit/>
          </a:bodyPr>
          <a:lstStyle/>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en-US" altLang="zh-CN"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3131840" y="1733716"/>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30180" y="2237772"/>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565583" y="2901891"/>
            <a:ext cx="2030753" cy="1569660"/>
          </a:xfrm>
          <a:prstGeom prst="rect">
            <a:avLst/>
          </a:prstGeom>
        </p:spPr>
        <p:txBody>
          <a:bodyPr wrap="square">
            <a:spAutoFit/>
          </a:bodyPr>
          <a:lstStyle/>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en-US" altLang="zh-CN"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gn="just"/>
            <a:r>
              <a:rPr lang="zh-CN" altLang="en-US" sz="1200" dirty="0">
                <a:solidFill>
                  <a:srgbClr val="000000"/>
                </a:solidFill>
                <a:latin typeface="微软雅黑" panose="020B0503020204020204" pitchFamily="34" charset="-122"/>
                <a:ea typeface="微软雅黑" panose="020B0503020204020204" pitchFamily="34" charset="-122"/>
              </a:rPr>
              <a:t>点击添加文字点击添加</a:t>
            </a:r>
            <a:r>
              <a:rPr lang="zh-CN" altLang="en-US" sz="1200" dirty="0" smtClean="0">
                <a:solidFill>
                  <a:srgbClr val="000000"/>
                </a:solidFill>
                <a:latin typeface="微软雅黑" panose="020B0503020204020204" pitchFamily="34" charset="-122"/>
                <a:ea typeface="微软雅黑" panose="020B0503020204020204" pitchFamily="34" charset="-122"/>
              </a:rPr>
              <a:t>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430180" y="2063929"/>
            <a:ext cx="2917900" cy="779317"/>
            <a:chOff x="5430180" y="2211710"/>
            <a:chExt cx="2917900" cy="779317"/>
          </a:xfrm>
        </p:grpSpPr>
        <p:sp>
          <p:nvSpPr>
            <p:cNvPr id="17" name="右箭头 16"/>
            <p:cNvSpPr/>
            <p:nvPr/>
          </p:nvSpPr>
          <p:spPr>
            <a:xfrm>
              <a:off x="5430180" y="2211710"/>
              <a:ext cx="2917900" cy="779317"/>
            </a:xfrm>
            <a:prstGeom prst="rightArrow">
              <a:avLst>
                <a:gd name="adj1" fmla="val 65054"/>
                <a:gd name="adj2" fmla="val 78522"/>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098" y="2385553"/>
              <a:ext cx="409724" cy="431630"/>
            </a:xfrm>
            <a:prstGeom prst="rect">
              <a:avLst/>
            </a:prstGeom>
            <a:noFill/>
          </p:spPr>
        </p:pic>
        <p:sp>
          <p:nvSpPr>
            <p:cNvPr id="19" name="TextBox 18"/>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p:tgtEl>
                                          <p:spTgt spid="7"/>
                                        </p:tgtEl>
                                        <p:attrNameLst>
                                          <p:attrName>ppt_y</p:attrName>
                                        </p:attrNameLst>
                                      </p:cBhvr>
                                      <p:tavLst>
                                        <p:tav tm="0">
                                          <p:val>
                                            <p:strVal val="#ppt_y+#ppt_h*1.125000"/>
                                          </p:val>
                                        </p:tav>
                                        <p:tav tm="100000">
                                          <p:val>
                                            <p:strVal val="#ppt_y"/>
                                          </p:val>
                                        </p:tav>
                                      </p:tavLst>
                                    </p:anim>
                                    <p:animEffect transition="in" filter="wipe(up)">
                                      <p:cBhvr>
                                        <p:cTn id="16" dur="300"/>
                                        <p:tgtEl>
                                          <p:spTgt spid="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300"/>
                                        <p:tgtEl>
                                          <p:spTgt spid="8"/>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300"/>
                                        <p:tgtEl>
                                          <p:spTgt spid="1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00"/>
                                        <p:tgtEl>
                                          <p:spTgt spid="12"/>
                                        </p:tgtEl>
                                        <p:attrNameLst>
                                          <p:attrName>ppt_y</p:attrName>
                                        </p:attrNameLst>
                                      </p:cBhvr>
                                      <p:tavLst>
                                        <p:tav tm="0">
                                          <p:val>
                                            <p:strVal val="#ppt_y+#ppt_h*1.125000"/>
                                          </p:val>
                                        </p:tav>
                                        <p:tav tm="100000">
                                          <p:val>
                                            <p:strVal val="#ppt_y"/>
                                          </p:val>
                                        </p:tav>
                                      </p:tavLst>
                                    </p:anim>
                                    <p:animEffect transition="in" filter="wipe(up)">
                                      <p:cBhvr>
                                        <p:cTn id="28" dur="300"/>
                                        <p:tgtEl>
                                          <p:spTgt spid="12"/>
                                        </p:tgtEl>
                                      </p:cBhvr>
                                    </p:animEffect>
                                  </p:childTnLst>
                                </p:cTn>
                              </p:par>
                            </p:childTnLst>
                          </p:cTn>
                        </p:par>
                        <p:par>
                          <p:cTn id="29" fill="hold">
                            <p:stCondLst>
                              <p:cond delay="3000"/>
                            </p:stCondLst>
                            <p:childTnLst>
                              <p:par>
                                <p:cTn id="30" presetID="22" presetClass="entr" presetSubtype="8" fill="hold" nodeType="afterEffect">
                                  <p:stCondLst>
                                    <p:cond delay="3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300"/>
                                        <p:tgtEl>
                                          <p:spTgt spid="16"/>
                                        </p:tgtEl>
                                      </p:cBhvr>
                                    </p:animEffect>
                                  </p:childTnLst>
                                </p:cTn>
                              </p:par>
                              <p:par>
                                <p:cTn id="33" presetID="22" presetClass="entr" presetSubtype="1" fill="hold" nodeType="withEffect">
                                  <p:stCondLst>
                                    <p:cond delay="30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300"/>
                                        <p:tgtEl>
                                          <p:spTgt spid="14"/>
                                        </p:tgtEl>
                                      </p:cBhvr>
                                    </p:animEffect>
                                  </p:childTnLst>
                                </p:cTn>
                              </p:par>
                            </p:childTnLst>
                          </p:cTn>
                        </p:par>
                        <p:par>
                          <p:cTn id="36" fill="hold">
                            <p:stCondLst>
                              <p:cond delay="3800"/>
                            </p:stCondLst>
                            <p:childTnLst>
                              <p:par>
                                <p:cTn id="37" presetID="1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300"/>
                                        <p:tgtEl>
                                          <p:spTgt spid="15"/>
                                        </p:tgtEl>
                                        <p:attrNameLst>
                                          <p:attrName>ppt_y</p:attrName>
                                        </p:attrNameLst>
                                      </p:cBhvr>
                                      <p:tavLst>
                                        <p:tav tm="0">
                                          <p:val>
                                            <p:strVal val="#ppt_y+#ppt_h*1.125000"/>
                                          </p:val>
                                        </p:tav>
                                        <p:tav tm="100000">
                                          <p:val>
                                            <p:strVal val="#ppt_y"/>
                                          </p:val>
                                        </p:tav>
                                      </p:tavLst>
                                    </p:anim>
                                    <p:animEffect transition="in" filter="wipe(up)">
                                      <p:cBhvr>
                                        <p:cTn id="40"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AC8A64"/>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AC8A64"/>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H="1">
            <a:off x="723638" y="3306665"/>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755576" y="2716014"/>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23638" y="1995686"/>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23638" y="1347614"/>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72301" y="1131590"/>
            <a:ext cx="2191852" cy="1461370"/>
          </a:xfrm>
          <a:prstGeom prst="rect">
            <a:avLst/>
          </a:prstGeom>
          <a:ln w="19050">
            <a:solidFill>
              <a:srgbClr val="CE9E9D"/>
            </a:solid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9402" y="2716014"/>
            <a:ext cx="2194751" cy="1646063"/>
          </a:xfrm>
          <a:prstGeom prst="rect">
            <a:avLst/>
          </a:prstGeom>
          <a:ln w="19050">
            <a:solidFill>
              <a:srgbClr val="8E544A"/>
            </a:solidFill>
          </a:ln>
        </p:spPr>
      </p:pic>
      <p:cxnSp>
        <p:nvCxnSpPr>
          <p:cNvPr id="9" name="直接连接符 8"/>
          <p:cNvCxnSpPr/>
          <p:nvPr/>
        </p:nvCxnSpPr>
        <p:spPr>
          <a:xfrm>
            <a:off x="755576" y="3939902"/>
            <a:ext cx="5328592" cy="0"/>
          </a:xfrm>
          <a:prstGeom prst="line">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55576" y="1131590"/>
            <a:ext cx="0" cy="2808312"/>
          </a:xfrm>
          <a:prstGeom prst="line">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1610593"/>
            <a:ext cx="400110" cy="2144177"/>
          </a:xfrm>
          <a:prstGeom prst="rect">
            <a:avLst/>
          </a:prstGeom>
          <a:noFill/>
        </p:spPr>
        <p:txBody>
          <a:bodyPr vert="eaVert" wrap="none" rtlCol="0">
            <a:spAutoFit/>
          </a:bodyPr>
          <a:lstStyle/>
          <a:p>
            <a:r>
              <a:rPr lang="zh-CN" altLang="en-US" sz="1400" spc="6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400"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259632" y="3967112"/>
            <a:ext cx="4376633" cy="307777"/>
            <a:chOff x="1782738" y="4077220"/>
            <a:chExt cx="4376633" cy="307777"/>
          </a:xfrm>
        </p:grpSpPr>
        <p:sp>
          <p:nvSpPr>
            <p:cNvPr id="13" name="矩形 12"/>
            <p:cNvSpPr/>
            <p:nvPr/>
          </p:nvSpPr>
          <p:spPr>
            <a:xfrm>
              <a:off x="1782738"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工作一</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987824"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436096"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工作四</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211960"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1187624" y="2785950"/>
            <a:ext cx="288032" cy="1144079"/>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1584853" y="2283717"/>
            <a:ext cx="288032" cy="1646311"/>
          </a:xfrm>
          <a:prstGeom prst="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2495103" y="2160912"/>
            <a:ext cx="288032" cy="1763526"/>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2892332" y="1610593"/>
            <a:ext cx="288032" cy="2313844"/>
          </a:xfrm>
          <a:prstGeom prst="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3719604" y="2698901"/>
            <a:ext cx="288032" cy="1225535"/>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4116833" y="2160911"/>
            <a:ext cx="288032" cy="1763525"/>
          </a:xfrm>
          <a:prstGeom prst="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a:off x="4951570" y="2433958"/>
            <a:ext cx="288032" cy="1490478"/>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5348799" y="1779662"/>
            <a:ext cx="288032" cy="2144773"/>
          </a:xfrm>
          <a:prstGeom prst="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TextBox 24"/>
          <p:cNvSpPr txBox="1"/>
          <p:nvPr/>
        </p:nvSpPr>
        <p:spPr>
          <a:xfrm>
            <a:off x="1439168" y="1975940"/>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57%</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764478" y="1302816"/>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81%</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985442" y="1841797"/>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59%</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220945" y="1456466"/>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72%</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936008" y="4517414"/>
            <a:ext cx="288032" cy="192508"/>
          </a:xfrm>
          <a:prstGeom prst="rect">
            <a:avLst/>
          </a:pr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2351087" y="4517412"/>
            <a:ext cx="288032" cy="192507"/>
          </a:xfrm>
          <a:prstGeom prst="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1259632" y="4459778"/>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计划数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2737360" y="4459779"/>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实际数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22" presetClass="entr" presetSubtype="8" fill="hold" nodeType="withEffect">
                                  <p:stCondLst>
                                    <p:cond delay="25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22" presetClass="entr" presetSubtype="8" fill="hold" nodeType="withEffect">
                                  <p:stCondLst>
                                    <p:cond delay="2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22" presetClass="entr" presetSubtype="8" fill="hold" nodeType="withEffect">
                                  <p:stCondLst>
                                    <p:cond delay="25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00"/>
                                        <p:tgtEl>
                                          <p:spTgt spid="2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par>
                          <p:cTn id="68" fill="hold">
                            <p:stCondLst>
                              <p:cond delay="3000"/>
                            </p:stCondLst>
                            <p:childTnLst>
                              <p:par>
                                <p:cTn id="69" presetID="2" presetClass="entr" presetSubtype="9"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0-#ppt_w/2"/>
                                          </p:val>
                                        </p:tav>
                                        <p:tav tm="100000">
                                          <p:val>
                                            <p:strVal val="#ppt_x"/>
                                          </p:val>
                                        </p:tav>
                                      </p:tavLst>
                                    </p:anim>
                                    <p:anim calcmode="lin" valueType="num">
                                      <p:cBhvr additive="base">
                                        <p:cTn id="76" dur="500" fill="hold"/>
                                        <p:tgtEl>
                                          <p:spTgt spid="26"/>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0-#ppt_w/2"/>
                                          </p:val>
                                        </p:tav>
                                        <p:tav tm="100000">
                                          <p:val>
                                            <p:strVal val="#ppt_x"/>
                                          </p:val>
                                        </p:tav>
                                      </p:tavLst>
                                    </p:anim>
                                    <p:anim calcmode="lin" valueType="num">
                                      <p:cBhvr additive="base">
                                        <p:cTn id="80" dur="50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0-#ppt_h/2"/>
                                          </p:val>
                                        </p:tav>
                                        <p:tav tm="100000">
                                          <p:val>
                                            <p:strVal val="#ppt_y"/>
                                          </p:val>
                                        </p:tav>
                                      </p:tavLst>
                                    </p:anim>
                                  </p:childTnLst>
                                </p:cTn>
                              </p:par>
                            </p:childTnLst>
                          </p:cTn>
                        </p:par>
                        <p:par>
                          <p:cTn id="85" fill="hold">
                            <p:stCondLst>
                              <p:cond delay="3500"/>
                            </p:stCondLst>
                            <p:childTnLst>
                              <p:par>
                                <p:cTn id="86" presetID="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ppt_x"/>
                                          </p:val>
                                        </p:tav>
                                        <p:tav tm="100000">
                                          <p:val>
                                            <p:strVal val="#ppt_x"/>
                                          </p:val>
                                        </p:tav>
                                      </p:tavLst>
                                    </p:anim>
                                    <p:anim calcmode="lin" valueType="num">
                                      <p:cBhvr additive="base">
                                        <p:cTn id="93" dur="500" fill="hold"/>
                                        <p:tgtEl>
                                          <p:spTgt spid="3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500" fill="hold"/>
                                        <p:tgtEl>
                                          <p:spTgt spid="31"/>
                                        </p:tgtEl>
                                        <p:attrNameLst>
                                          <p:attrName>ppt_x</p:attrName>
                                        </p:attrNameLst>
                                      </p:cBhvr>
                                      <p:tavLst>
                                        <p:tav tm="0">
                                          <p:val>
                                            <p:strVal val="#ppt_x"/>
                                          </p:val>
                                        </p:tav>
                                        <p:tav tm="100000">
                                          <p:val>
                                            <p:strVal val="#ppt_x"/>
                                          </p:val>
                                        </p:tav>
                                      </p:tavLst>
                                    </p:anim>
                                    <p:anim calcmode="lin" valueType="num">
                                      <p:cBhvr additive="base">
                                        <p:cTn id="97" dur="500" fill="hold"/>
                                        <p:tgtEl>
                                          <p:spTgt spid="3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additive="base">
                                        <p:cTn id="100" dur="500" fill="hold"/>
                                        <p:tgtEl>
                                          <p:spTgt spid="32"/>
                                        </p:tgtEl>
                                        <p:attrNameLst>
                                          <p:attrName>ppt_x</p:attrName>
                                        </p:attrNameLst>
                                      </p:cBhvr>
                                      <p:tavLst>
                                        <p:tav tm="0">
                                          <p:val>
                                            <p:strVal val="#ppt_x"/>
                                          </p:val>
                                        </p:tav>
                                        <p:tav tm="100000">
                                          <p:val>
                                            <p:strVal val="#ppt_x"/>
                                          </p:val>
                                        </p:tav>
                                      </p:tavLst>
                                    </p:anim>
                                    <p:anim calcmode="lin" valueType="num">
                                      <p:cBhvr additive="base">
                                        <p:cTn id="10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0" grpId="0" animBg="1"/>
      <p:bldP spid="31"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58327" y="2068662"/>
            <a:ext cx="1711437" cy="2362163"/>
            <a:chOff x="658327" y="2068662"/>
            <a:chExt cx="1711437" cy="2362163"/>
          </a:xfrm>
        </p:grpSpPr>
        <p:sp>
          <p:nvSpPr>
            <p:cNvPr id="3" name="任意多边形 2"/>
            <p:cNvSpPr/>
            <p:nvPr/>
          </p:nvSpPr>
          <p:spPr>
            <a:xfrm>
              <a:off x="866775" y="2740174"/>
              <a:ext cx="1271588" cy="406400"/>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4" name="椭圆 3"/>
            <p:cNvSpPr/>
            <p:nvPr/>
          </p:nvSpPr>
          <p:spPr>
            <a:xfrm>
              <a:off x="1385888" y="2633812"/>
              <a:ext cx="219075" cy="219075"/>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chemeClr val="tx1"/>
                </a:solidFill>
              </a:endParaRPr>
            </a:p>
          </p:txBody>
        </p:sp>
        <p:grpSp>
          <p:nvGrpSpPr>
            <p:cNvPr id="5" name="组合 42"/>
            <p:cNvGrpSpPr/>
            <p:nvPr/>
          </p:nvGrpSpPr>
          <p:grpSpPr bwMode="auto">
            <a:xfrm rot="1267204">
              <a:off x="1416050" y="2662387"/>
              <a:ext cx="161925" cy="160337"/>
              <a:chOff x="3518404" y="1580443"/>
              <a:chExt cx="1276350" cy="1276350"/>
            </a:xfrm>
          </p:grpSpPr>
          <p:sp>
            <p:nvSpPr>
              <p:cNvPr id="6" name="椭圆 5"/>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7" name="椭圆 6"/>
              <p:cNvSpPr/>
              <p:nvPr/>
            </p:nvSpPr>
            <p:spPr bwMode="auto">
              <a:xfrm rot="20122633">
                <a:off x="3965206" y="2564691"/>
                <a:ext cx="775821" cy="26538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8" name="椭圆 7"/>
              <p:cNvSpPr/>
              <p:nvPr/>
            </p:nvSpPr>
            <p:spPr bwMode="auto">
              <a:xfrm rot="912585">
                <a:off x="3737888" y="1612366"/>
                <a:ext cx="725768" cy="429664"/>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sp>
          <p:nvSpPr>
            <p:cNvPr id="9" name="矩形 8"/>
            <p:cNvSpPr/>
            <p:nvPr/>
          </p:nvSpPr>
          <p:spPr>
            <a:xfrm>
              <a:off x="658327" y="3175305"/>
              <a:ext cx="1711437" cy="1255520"/>
            </a:xfrm>
            <a:prstGeom prst="rect">
              <a:avLst/>
            </a:prstGeom>
            <a:solidFill>
              <a:schemeClr val="bg1"/>
            </a:solidFill>
            <a:ln w="101600">
              <a:solidFill>
                <a:srgbClr val="CE9E9D"/>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lstStyle/>
            <a:p>
              <a:pPr algn="ctr" eaLnBrk="1" fontAlgn="auto" hangingPunct="1">
                <a:lnSpc>
                  <a:spcPct val="130000"/>
                </a:lnSpc>
                <a:spcBef>
                  <a:spcPts val="0"/>
                </a:spcBef>
                <a:spcAft>
                  <a:spcPts val="0"/>
                </a:spcAft>
                <a:defRPr/>
              </a:pPr>
              <a:r>
                <a:rPr lang="zh-CN" altLang="en-US" sz="2000" dirty="0">
                  <a:solidFill>
                    <a:schemeClr val="tx1"/>
                  </a:solidFill>
                  <a:latin typeface="微软雅黑" panose="020B0503020204020204" pitchFamily="34" charset="-122"/>
                </a:rPr>
                <a:t>标题</a:t>
              </a:r>
              <a:endParaRPr lang="en-US" altLang="zh-CN" sz="2000" dirty="0">
                <a:solidFill>
                  <a:schemeClr val="tx1"/>
                </a:solidFill>
                <a:latin typeface="微软雅黑" panose="020B0503020204020204" pitchFamily="34" charset="-122"/>
              </a:endParaRPr>
            </a:p>
            <a:p>
              <a:pPr algn="just" eaLnBrk="1" fontAlgn="auto" hangingPunct="1">
                <a:lnSpc>
                  <a:spcPct val="130000"/>
                </a:lnSpc>
                <a:spcBef>
                  <a:spcPts val="0"/>
                </a:spcBef>
                <a:spcAft>
                  <a:spcPts val="0"/>
                </a:spcAft>
                <a:defRPr/>
              </a:pPr>
              <a:r>
                <a:rPr lang="zh-CN" altLang="en-US" sz="1300" dirty="0">
                  <a:solidFill>
                    <a:schemeClr val="tx1"/>
                  </a:solidFill>
                  <a:latin typeface="幼圆" panose="02010509060101010101" pitchFamily="49" charset="-122"/>
                  <a:ea typeface="幼圆" panose="02010509060101010101" pitchFamily="49" charset="-122"/>
                </a:rPr>
                <a:t>请在此处输入您的文本</a:t>
              </a:r>
              <a:endParaRPr lang="zh-CN" altLang="en-US" sz="1300" dirty="0">
                <a:solidFill>
                  <a:schemeClr val="tx1"/>
                </a:solidFill>
                <a:latin typeface="幼圆" panose="02010509060101010101" pitchFamily="49" charset="-122"/>
                <a:ea typeface="幼圆" panose="02010509060101010101" pitchFamily="49" charset="-122"/>
              </a:endParaRPr>
            </a:p>
          </p:txBody>
        </p:sp>
        <p:sp>
          <p:nvSpPr>
            <p:cNvPr id="10" name="KSO_GN1"/>
            <p:cNvSpPr txBox="1"/>
            <p:nvPr/>
          </p:nvSpPr>
          <p:spPr>
            <a:xfrm>
              <a:off x="1298575" y="2068662"/>
              <a:ext cx="393700" cy="528637"/>
            </a:xfrm>
            <a:prstGeom prst="rect">
              <a:avLst/>
            </a:prstGeom>
            <a:noFill/>
          </p:spPr>
          <p:txBody>
            <a:bodyPr anchor="ctr"/>
            <a:lstStyle/>
            <a:p>
              <a:pPr algn="ctr" eaLnBrk="1" fontAlgn="auto" hangingPunct="1">
                <a:spcBef>
                  <a:spcPts val="0"/>
                </a:spcBef>
                <a:spcAft>
                  <a:spcPts val="0"/>
                </a:spcAft>
                <a:defRPr/>
              </a:pPr>
              <a:r>
                <a:rPr lang="en-US" altLang="zh-CN" sz="3000" b="1" dirty="0">
                  <a:solidFill>
                    <a:srgbClr val="CE9E9D"/>
                  </a:solidFill>
                  <a:latin typeface="微软雅黑" panose="020B0503020204020204" pitchFamily="34" charset="-122"/>
                  <a:ea typeface="微软雅黑" panose="020B0503020204020204" pitchFamily="34" charset="-122"/>
                </a:rPr>
                <a:t>A</a:t>
              </a:r>
              <a:endParaRPr lang="zh-CN" altLang="en-US" sz="3000" b="1" dirty="0">
                <a:solidFill>
                  <a:srgbClr val="CE9E9D"/>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201888" y="987574"/>
            <a:ext cx="1711437" cy="2337217"/>
            <a:chOff x="2201888" y="987574"/>
            <a:chExt cx="1711437" cy="2337217"/>
          </a:xfrm>
        </p:grpSpPr>
        <p:sp>
          <p:nvSpPr>
            <p:cNvPr id="11" name="任意多边形 10"/>
            <p:cNvSpPr/>
            <p:nvPr/>
          </p:nvSpPr>
          <p:spPr>
            <a:xfrm>
              <a:off x="2411413" y="1633687"/>
              <a:ext cx="1270000" cy="406400"/>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12" name="椭圆 11"/>
            <p:cNvSpPr/>
            <p:nvPr/>
          </p:nvSpPr>
          <p:spPr>
            <a:xfrm>
              <a:off x="2928938" y="1528912"/>
              <a:ext cx="219075" cy="217487"/>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chemeClr val="tx1"/>
                </a:solidFill>
              </a:endParaRPr>
            </a:p>
          </p:txBody>
        </p:sp>
        <p:grpSp>
          <p:nvGrpSpPr>
            <p:cNvPr id="13" name="组合 57"/>
            <p:cNvGrpSpPr/>
            <p:nvPr/>
          </p:nvGrpSpPr>
          <p:grpSpPr bwMode="auto">
            <a:xfrm rot="1267204">
              <a:off x="2959100" y="1555899"/>
              <a:ext cx="161925" cy="160338"/>
              <a:chOff x="3518404" y="1580443"/>
              <a:chExt cx="1276350" cy="1276350"/>
            </a:xfrm>
          </p:grpSpPr>
          <p:sp>
            <p:nvSpPr>
              <p:cNvPr id="14" name="椭圆 13"/>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15" name="椭圆 14"/>
              <p:cNvSpPr/>
              <p:nvPr/>
            </p:nvSpPr>
            <p:spPr bwMode="auto">
              <a:xfrm rot="20122633">
                <a:off x="3965206" y="2564693"/>
                <a:ext cx="775821" cy="26537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16" name="椭圆 15"/>
              <p:cNvSpPr/>
              <p:nvPr/>
            </p:nvSpPr>
            <p:spPr bwMode="auto">
              <a:xfrm rot="912585">
                <a:off x="3737890" y="1612373"/>
                <a:ext cx="725768" cy="42966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sp>
          <p:nvSpPr>
            <p:cNvPr id="17" name="矩形 16"/>
            <p:cNvSpPr/>
            <p:nvPr/>
          </p:nvSpPr>
          <p:spPr>
            <a:xfrm>
              <a:off x="2201888" y="2069271"/>
              <a:ext cx="1711437" cy="1255520"/>
            </a:xfrm>
            <a:prstGeom prst="rect">
              <a:avLst/>
            </a:prstGeom>
            <a:solidFill>
              <a:schemeClr val="bg1"/>
            </a:solidFill>
            <a:ln w="101600">
              <a:solidFill>
                <a:srgbClr val="8E544A"/>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lstStyle/>
            <a:p>
              <a:pPr algn="ctr" eaLnBrk="1" fontAlgn="auto" hangingPunct="1">
                <a:lnSpc>
                  <a:spcPct val="130000"/>
                </a:lnSpc>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a:p>
              <a:pPr algn="just" eaLnBrk="1" fontAlgn="auto" hangingPunct="1">
                <a:lnSpc>
                  <a:spcPct val="130000"/>
                </a:lnSpc>
                <a:spcBef>
                  <a:spcPts val="0"/>
                </a:spcBef>
                <a:spcAft>
                  <a:spcPts val="0"/>
                </a:spcAft>
                <a:defRPr/>
              </a:pPr>
              <a:r>
                <a:rPr lang="zh-CN" altLang="en-US" sz="1300" dirty="0">
                  <a:solidFill>
                    <a:schemeClr val="tx1"/>
                  </a:solidFill>
                  <a:latin typeface="幼圆" panose="02010509060101010101" pitchFamily="49" charset="-122"/>
                  <a:ea typeface="幼圆" panose="02010509060101010101" pitchFamily="49" charset="-122"/>
                </a:rPr>
                <a:t>请在此处输入您的文本</a:t>
              </a:r>
              <a:endParaRPr lang="zh-CN" altLang="en-US" sz="1300" dirty="0">
                <a:solidFill>
                  <a:schemeClr val="tx1"/>
                </a:solidFill>
                <a:latin typeface="幼圆" panose="02010509060101010101" pitchFamily="49" charset="-122"/>
                <a:ea typeface="幼圆" panose="02010509060101010101" pitchFamily="49" charset="-122"/>
              </a:endParaRPr>
            </a:p>
          </p:txBody>
        </p:sp>
        <p:sp>
          <p:nvSpPr>
            <p:cNvPr id="18" name="KSO_GN2"/>
            <p:cNvSpPr txBox="1"/>
            <p:nvPr/>
          </p:nvSpPr>
          <p:spPr>
            <a:xfrm>
              <a:off x="2851150" y="987574"/>
              <a:ext cx="393700" cy="528638"/>
            </a:xfrm>
            <a:prstGeom prst="rect">
              <a:avLst/>
            </a:prstGeom>
            <a:noFill/>
          </p:spPr>
          <p:txBody>
            <a:bodyPr anchor="ctr"/>
            <a:lstStyle/>
            <a:p>
              <a:pPr algn="ctr" eaLnBrk="1" fontAlgn="auto" hangingPunct="1">
                <a:spcBef>
                  <a:spcPts val="0"/>
                </a:spcBef>
                <a:spcAft>
                  <a:spcPts val="0"/>
                </a:spcAft>
                <a:defRPr/>
              </a:pPr>
              <a:r>
                <a:rPr lang="en-US" altLang="zh-CN" sz="3000" b="1" dirty="0">
                  <a:solidFill>
                    <a:srgbClr val="8E544A"/>
                  </a:solidFill>
                  <a:latin typeface="微软雅黑" panose="020B0503020204020204" pitchFamily="34" charset="-122"/>
                  <a:ea typeface="微软雅黑" panose="020B0503020204020204" pitchFamily="34" charset="-122"/>
                </a:rPr>
                <a:t>B</a:t>
              </a:r>
              <a:endParaRPr lang="zh-CN" altLang="en-US" sz="3000" b="1" dirty="0">
                <a:solidFill>
                  <a:srgbClr val="8E544A"/>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731120" y="2068662"/>
            <a:ext cx="1711437" cy="2401887"/>
            <a:chOff x="3731120" y="2068662"/>
            <a:chExt cx="1711437" cy="2401887"/>
          </a:xfrm>
        </p:grpSpPr>
        <p:sp>
          <p:nvSpPr>
            <p:cNvPr id="19" name="任意多边形 18"/>
            <p:cNvSpPr/>
            <p:nvPr/>
          </p:nvSpPr>
          <p:spPr>
            <a:xfrm>
              <a:off x="3940175" y="2779862"/>
              <a:ext cx="1271588" cy="406400"/>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0" name="椭圆 19"/>
            <p:cNvSpPr/>
            <p:nvPr/>
          </p:nvSpPr>
          <p:spPr>
            <a:xfrm>
              <a:off x="4459288" y="2673499"/>
              <a:ext cx="217487" cy="219075"/>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chemeClr val="tx1"/>
                </a:solidFill>
              </a:endParaRPr>
            </a:p>
          </p:txBody>
        </p:sp>
        <p:grpSp>
          <p:nvGrpSpPr>
            <p:cNvPr id="21" name="组合 71"/>
            <p:cNvGrpSpPr/>
            <p:nvPr/>
          </p:nvGrpSpPr>
          <p:grpSpPr bwMode="auto">
            <a:xfrm rot="1267204">
              <a:off x="4489450" y="2702074"/>
              <a:ext cx="160338" cy="160338"/>
              <a:chOff x="3518404" y="1580443"/>
              <a:chExt cx="1276350" cy="1276350"/>
            </a:xfrm>
          </p:grpSpPr>
          <p:sp>
            <p:nvSpPr>
              <p:cNvPr id="22" name="椭圆 21"/>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3" name="椭圆 22"/>
              <p:cNvSpPr/>
              <p:nvPr/>
            </p:nvSpPr>
            <p:spPr bwMode="auto">
              <a:xfrm rot="20122633">
                <a:off x="3969629" y="2564694"/>
                <a:ext cx="770858" cy="26537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4" name="椭圆 23"/>
              <p:cNvSpPr/>
              <p:nvPr/>
            </p:nvSpPr>
            <p:spPr bwMode="auto">
              <a:xfrm rot="912585">
                <a:off x="3740062" y="1612374"/>
                <a:ext cx="720310" cy="42966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sp>
          <p:nvSpPr>
            <p:cNvPr id="25" name="矩形 24"/>
            <p:cNvSpPr/>
            <p:nvPr/>
          </p:nvSpPr>
          <p:spPr>
            <a:xfrm>
              <a:off x="3731120" y="3215029"/>
              <a:ext cx="1711437" cy="1255520"/>
            </a:xfrm>
            <a:prstGeom prst="rect">
              <a:avLst/>
            </a:prstGeom>
            <a:solidFill>
              <a:schemeClr val="bg1"/>
            </a:solidFill>
            <a:ln w="101600">
              <a:solidFill>
                <a:srgbClr val="CE9E9D"/>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lstStyle/>
            <a:p>
              <a:pPr algn="ctr" eaLnBrk="1" fontAlgn="auto" hangingPunct="1">
                <a:lnSpc>
                  <a:spcPct val="130000"/>
                </a:lnSpc>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a:p>
              <a:pPr algn="just" eaLnBrk="1" fontAlgn="auto" hangingPunct="1">
                <a:lnSpc>
                  <a:spcPct val="130000"/>
                </a:lnSpc>
                <a:spcBef>
                  <a:spcPts val="0"/>
                </a:spcBef>
                <a:spcAft>
                  <a:spcPts val="0"/>
                </a:spcAft>
                <a:defRPr/>
              </a:pPr>
              <a:r>
                <a:rPr lang="zh-CN" altLang="en-US" sz="1300" dirty="0">
                  <a:solidFill>
                    <a:schemeClr val="tx1"/>
                  </a:solidFill>
                  <a:latin typeface="幼圆" panose="02010509060101010101" pitchFamily="49" charset="-122"/>
                  <a:ea typeface="幼圆" panose="02010509060101010101" pitchFamily="49" charset="-122"/>
                </a:rPr>
                <a:t>请在此处输入您的文本</a:t>
              </a:r>
              <a:endParaRPr lang="zh-CN" altLang="en-US" sz="1300" dirty="0">
                <a:solidFill>
                  <a:schemeClr val="tx1"/>
                </a:solidFill>
                <a:latin typeface="幼圆" panose="02010509060101010101" pitchFamily="49" charset="-122"/>
                <a:ea typeface="幼圆" panose="02010509060101010101" pitchFamily="49" charset="-122"/>
              </a:endParaRPr>
            </a:p>
          </p:txBody>
        </p:sp>
        <p:sp>
          <p:nvSpPr>
            <p:cNvPr id="26" name="KSO_GN3"/>
            <p:cNvSpPr txBox="1"/>
            <p:nvPr/>
          </p:nvSpPr>
          <p:spPr>
            <a:xfrm>
              <a:off x="4359275" y="2068662"/>
              <a:ext cx="395288" cy="528637"/>
            </a:xfrm>
            <a:prstGeom prst="rect">
              <a:avLst/>
            </a:prstGeom>
            <a:noFill/>
          </p:spPr>
          <p:txBody>
            <a:bodyPr anchor="ctr"/>
            <a:lstStyle/>
            <a:p>
              <a:pPr algn="ctr" eaLnBrk="1" fontAlgn="auto" hangingPunct="1">
                <a:spcBef>
                  <a:spcPts val="0"/>
                </a:spcBef>
                <a:spcAft>
                  <a:spcPts val="0"/>
                </a:spcAft>
                <a:defRPr/>
              </a:pPr>
              <a:r>
                <a:rPr lang="en-US" altLang="zh-CN" sz="3000" b="1" dirty="0">
                  <a:solidFill>
                    <a:srgbClr val="CE9E9D"/>
                  </a:solidFill>
                  <a:latin typeface="微软雅黑" panose="020B0503020204020204" pitchFamily="34" charset="-122"/>
                  <a:ea typeface="微软雅黑" panose="020B0503020204020204" pitchFamily="34" charset="-122"/>
                </a:rPr>
                <a:t>C</a:t>
              </a:r>
              <a:endParaRPr lang="zh-CN" altLang="en-US" sz="3000" b="1" dirty="0">
                <a:solidFill>
                  <a:srgbClr val="CE9E9D"/>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284092" y="987574"/>
            <a:ext cx="1711437" cy="2337217"/>
            <a:chOff x="5284092" y="987574"/>
            <a:chExt cx="1711437" cy="2337217"/>
          </a:xfrm>
        </p:grpSpPr>
        <p:sp>
          <p:nvSpPr>
            <p:cNvPr id="27" name="任意多边形 26"/>
            <p:cNvSpPr/>
            <p:nvPr/>
          </p:nvSpPr>
          <p:spPr>
            <a:xfrm>
              <a:off x="5492750" y="1633687"/>
              <a:ext cx="1271588" cy="406400"/>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8" name="椭圆 27"/>
            <p:cNvSpPr/>
            <p:nvPr/>
          </p:nvSpPr>
          <p:spPr>
            <a:xfrm>
              <a:off x="6011863" y="1528912"/>
              <a:ext cx="219075" cy="217487"/>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chemeClr val="tx1"/>
                </a:solidFill>
              </a:endParaRPr>
            </a:p>
          </p:txBody>
        </p:sp>
        <p:grpSp>
          <p:nvGrpSpPr>
            <p:cNvPr id="29" name="组合 29"/>
            <p:cNvGrpSpPr/>
            <p:nvPr/>
          </p:nvGrpSpPr>
          <p:grpSpPr bwMode="auto">
            <a:xfrm rot="1267204">
              <a:off x="6042025" y="1555899"/>
              <a:ext cx="160338" cy="160338"/>
              <a:chOff x="3518404" y="1580443"/>
              <a:chExt cx="1276350" cy="1276350"/>
            </a:xfrm>
          </p:grpSpPr>
          <p:sp>
            <p:nvSpPr>
              <p:cNvPr id="30" name="椭圆 29"/>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31" name="椭圆 30"/>
              <p:cNvSpPr/>
              <p:nvPr/>
            </p:nvSpPr>
            <p:spPr bwMode="auto">
              <a:xfrm rot="20122633">
                <a:off x="3969629" y="2564694"/>
                <a:ext cx="770858" cy="26537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32" name="椭圆 31"/>
              <p:cNvSpPr/>
              <p:nvPr/>
            </p:nvSpPr>
            <p:spPr bwMode="auto">
              <a:xfrm rot="912585">
                <a:off x="3740062" y="1612374"/>
                <a:ext cx="720310" cy="42966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sp>
          <p:nvSpPr>
            <p:cNvPr id="33" name="矩形 32"/>
            <p:cNvSpPr/>
            <p:nvPr/>
          </p:nvSpPr>
          <p:spPr>
            <a:xfrm>
              <a:off x="5284092" y="2069271"/>
              <a:ext cx="1711437" cy="1255520"/>
            </a:xfrm>
            <a:prstGeom prst="rect">
              <a:avLst/>
            </a:prstGeom>
            <a:solidFill>
              <a:schemeClr val="bg1"/>
            </a:solidFill>
            <a:ln w="101600">
              <a:solidFill>
                <a:srgbClr val="8E544A"/>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lstStyle/>
            <a:p>
              <a:pPr algn="ctr" eaLnBrk="1" fontAlgn="auto" hangingPunct="1">
                <a:lnSpc>
                  <a:spcPct val="130000"/>
                </a:lnSpc>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a:p>
              <a:pPr algn="just" eaLnBrk="1" fontAlgn="auto" hangingPunct="1">
                <a:lnSpc>
                  <a:spcPct val="130000"/>
                </a:lnSpc>
                <a:spcBef>
                  <a:spcPts val="0"/>
                </a:spcBef>
                <a:spcAft>
                  <a:spcPts val="0"/>
                </a:spcAft>
                <a:defRPr/>
              </a:pPr>
              <a:r>
                <a:rPr lang="zh-CN" altLang="en-US" sz="1300" dirty="0">
                  <a:solidFill>
                    <a:schemeClr val="tx1"/>
                  </a:solidFill>
                  <a:latin typeface="幼圆" panose="02010509060101010101" pitchFamily="49" charset="-122"/>
                  <a:ea typeface="幼圆" panose="02010509060101010101" pitchFamily="49" charset="-122"/>
                </a:rPr>
                <a:t>请在此处输入您的文本</a:t>
              </a:r>
              <a:endParaRPr lang="zh-CN" altLang="en-US" sz="1300" dirty="0">
                <a:solidFill>
                  <a:schemeClr val="tx1"/>
                </a:solidFill>
                <a:latin typeface="幼圆" panose="02010509060101010101" pitchFamily="49" charset="-122"/>
                <a:ea typeface="幼圆" panose="02010509060101010101" pitchFamily="49" charset="-122"/>
              </a:endParaRPr>
            </a:p>
          </p:txBody>
        </p:sp>
        <p:sp>
          <p:nvSpPr>
            <p:cNvPr id="34" name="KSO_GN2"/>
            <p:cNvSpPr txBox="1"/>
            <p:nvPr/>
          </p:nvSpPr>
          <p:spPr>
            <a:xfrm>
              <a:off x="5932488" y="987574"/>
              <a:ext cx="395287" cy="528638"/>
            </a:xfrm>
            <a:prstGeom prst="rect">
              <a:avLst/>
            </a:prstGeom>
            <a:noFill/>
          </p:spPr>
          <p:txBody>
            <a:bodyPr anchor="ctr"/>
            <a:lstStyle/>
            <a:p>
              <a:pPr algn="ctr" eaLnBrk="1" fontAlgn="auto" hangingPunct="1">
                <a:spcBef>
                  <a:spcPts val="0"/>
                </a:spcBef>
                <a:spcAft>
                  <a:spcPts val="0"/>
                </a:spcAft>
                <a:defRPr/>
              </a:pPr>
              <a:r>
                <a:rPr lang="en-US" altLang="zh-CN" sz="3000" b="1" dirty="0">
                  <a:solidFill>
                    <a:srgbClr val="8E544A"/>
                  </a:solidFill>
                  <a:latin typeface="微软雅黑" panose="020B0503020204020204" pitchFamily="34" charset="-122"/>
                  <a:ea typeface="微软雅黑" panose="020B0503020204020204" pitchFamily="34" charset="-122"/>
                </a:rPr>
                <a:t>D</a:t>
              </a:r>
              <a:endParaRPr lang="zh-CN" altLang="en-US" sz="3000" b="1" dirty="0">
                <a:solidFill>
                  <a:srgbClr val="8E544A"/>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803913" y="2068662"/>
            <a:ext cx="1711437" cy="2401887"/>
            <a:chOff x="6803913" y="2068662"/>
            <a:chExt cx="1711437" cy="2401887"/>
          </a:xfrm>
        </p:grpSpPr>
        <p:sp>
          <p:nvSpPr>
            <p:cNvPr id="35" name="任意多边形 34"/>
            <p:cNvSpPr/>
            <p:nvPr/>
          </p:nvSpPr>
          <p:spPr>
            <a:xfrm>
              <a:off x="7013575" y="2779862"/>
              <a:ext cx="1270000" cy="406400"/>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36" name="椭圆 35"/>
            <p:cNvSpPr/>
            <p:nvPr/>
          </p:nvSpPr>
          <p:spPr>
            <a:xfrm>
              <a:off x="7531100" y="2673499"/>
              <a:ext cx="219075" cy="219075"/>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chemeClr val="tx1"/>
                </a:solidFill>
              </a:endParaRPr>
            </a:p>
          </p:txBody>
        </p:sp>
        <p:grpSp>
          <p:nvGrpSpPr>
            <p:cNvPr id="37" name="组合 39"/>
            <p:cNvGrpSpPr/>
            <p:nvPr/>
          </p:nvGrpSpPr>
          <p:grpSpPr bwMode="auto">
            <a:xfrm rot="1267204">
              <a:off x="7561263" y="2702074"/>
              <a:ext cx="161925" cy="160338"/>
              <a:chOff x="3518404" y="1580443"/>
              <a:chExt cx="1276350" cy="1276350"/>
            </a:xfrm>
          </p:grpSpPr>
          <p:sp>
            <p:nvSpPr>
              <p:cNvPr id="38" name="椭圆 37"/>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39" name="椭圆 38"/>
              <p:cNvSpPr/>
              <p:nvPr/>
            </p:nvSpPr>
            <p:spPr bwMode="auto">
              <a:xfrm rot="20122633">
                <a:off x="3965199" y="2564696"/>
                <a:ext cx="775821" cy="26537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40" name="椭圆 39"/>
              <p:cNvSpPr/>
              <p:nvPr/>
            </p:nvSpPr>
            <p:spPr bwMode="auto">
              <a:xfrm rot="912585">
                <a:off x="3737882" y="1612376"/>
                <a:ext cx="725768" cy="42966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sp>
          <p:nvSpPr>
            <p:cNvPr id="41" name="矩形 40"/>
            <p:cNvSpPr/>
            <p:nvPr/>
          </p:nvSpPr>
          <p:spPr>
            <a:xfrm>
              <a:off x="6803913" y="3215029"/>
              <a:ext cx="1711437" cy="1255520"/>
            </a:xfrm>
            <a:prstGeom prst="rect">
              <a:avLst/>
            </a:prstGeom>
            <a:solidFill>
              <a:schemeClr val="bg1"/>
            </a:solidFill>
            <a:ln w="101600">
              <a:solidFill>
                <a:srgbClr val="CE9E9D"/>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lstStyle/>
            <a:p>
              <a:pPr algn="ctr" eaLnBrk="1" fontAlgn="auto" hangingPunct="1">
                <a:lnSpc>
                  <a:spcPct val="130000"/>
                </a:lnSpc>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a:p>
              <a:pPr algn="just" eaLnBrk="1" fontAlgn="auto" hangingPunct="1">
                <a:lnSpc>
                  <a:spcPct val="130000"/>
                </a:lnSpc>
                <a:spcBef>
                  <a:spcPts val="0"/>
                </a:spcBef>
                <a:spcAft>
                  <a:spcPts val="0"/>
                </a:spcAft>
                <a:defRPr/>
              </a:pPr>
              <a:r>
                <a:rPr lang="zh-CN" altLang="en-US" sz="1300" dirty="0">
                  <a:solidFill>
                    <a:schemeClr val="tx1"/>
                  </a:solidFill>
                  <a:latin typeface="幼圆" panose="02010509060101010101" pitchFamily="49" charset="-122"/>
                  <a:ea typeface="幼圆" panose="02010509060101010101" pitchFamily="49" charset="-122"/>
                </a:rPr>
                <a:t>请在此处输入您的文本</a:t>
              </a:r>
              <a:endParaRPr lang="zh-CN" altLang="en-US" sz="1300" dirty="0">
                <a:solidFill>
                  <a:schemeClr val="tx1"/>
                </a:solidFill>
                <a:latin typeface="幼圆" panose="02010509060101010101" pitchFamily="49" charset="-122"/>
                <a:ea typeface="幼圆" panose="02010509060101010101" pitchFamily="49" charset="-122"/>
              </a:endParaRPr>
            </a:p>
          </p:txBody>
        </p:sp>
        <p:sp>
          <p:nvSpPr>
            <p:cNvPr id="42" name="KSO_GN3"/>
            <p:cNvSpPr txBox="1"/>
            <p:nvPr/>
          </p:nvSpPr>
          <p:spPr>
            <a:xfrm>
              <a:off x="7432675" y="2068662"/>
              <a:ext cx="395288" cy="528637"/>
            </a:xfrm>
            <a:prstGeom prst="rect">
              <a:avLst/>
            </a:prstGeom>
            <a:noFill/>
          </p:spPr>
          <p:txBody>
            <a:bodyPr anchor="ctr"/>
            <a:lstStyle/>
            <a:p>
              <a:pPr algn="ctr" eaLnBrk="1" fontAlgn="auto" hangingPunct="1">
                <a:spcBef>
                  <a:spcPts val="0"/>
                </a:spcBef>
                <a:spcAft>
                  <a:spcPts val="0"/>
                </a:spcAft>
                <a:defRPr/>
              </a:pPr>
              <a:r>
                <a:rPr lang="en-US" altLang="zh-CN" sz="3000" b="1" dirty="0" smtClean="0">
                  <a:solidFill>
                    <a:srgbClr val="CE9E9D"/>
                  </a:solidFill>
                  <a:latin typeface="微软雅黑" panose="020B0503020204020204" pitchFamily="34" charset="-122"/>
                  <a:ea typeface="微软雅黑" panose="020B0503020204020204" pitchFamily="34" charset="-122"/>
                </a:rPr>
                <a:t>E</a:t>
              </a:r>
              <a:endParaRPr lang="zh-CN" altLang="en-US" sz="3000" b="1" dirty="0">
                <a:solidFill>
                  <a:srgbClr val="CE9E9D"/>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50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900" decel="100000" fill="hold"/>
                                        <p:tgtEl>
                                          <p:spTgt spid="4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100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900" decel="100000" fill="hold"/>
                                        <p:tgtEl>
                                          <p:spTgt spid="4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5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900" decel="100000" fill="hold"/>
                                        <p:tgtEl>
                                          <p:spTgt spid="4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20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900" decel="100000" fill="hold"/>
                                        <p:tgtEl>
                                          <p:spTgt spid="4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820150" y="936992"/>
            <a:ext cx="5632622" cy="4011022"/>
            <a:chOff x="1322597" y="1268760"/>
            <a:chExt cx="6505156" cy="4566463"/>
          </a:xfrm>
          <a:solidFill>
            <a:srgbClr val="8E544A"/>
          </a:solidFill>
        </p:grpSpPr>
        <p:sp>
          <p:nvSpPr>
            <p:cNvPr id="4" name="圆角矩形 3"/>
            <p:cNvSpPr/>
            <p:nvPr/>
          </p:nvSpPr>
          <p:spPr>
            <a:xfrm>
              <a:off x="4607098" y="1268760"/>
              <a:ext cx="67273" cy="3949569"/>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a:off x="4571021" y="5207113"/>
              <a:ext cx="154029" cy="628110"/>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1322597" y="1556792"/>
              <a:ext cx="6505156" cy="1573956"/>
              <a:chOff x="1322597" y="1556792"/>
              <a:chExt cx="6505156" cy="1573956"/>
            </a:xfrm>
            <a:grpFill/>
          </p:grpSpPr>
          <p:sp>
            <p:nvSpPr>
              <p:cNvPr id="8" name="任意多边形 7"/>
              <p:cNvSpPr/>
              <p:nvPr/>
            </p:nvSpPr>
            <p:spPr>
              <a:xfrm>
                <a:off x="3889765" y="2420416"/>
                <a:ext cx="1933567" cy="589867"/>
              </a:xfrm>
              <a:custGeom>
                <a:avLst/>
                <a:gdLst>
                  <a:gd name="connsiteX0" fmla="*/ 0 w 1482725"/>
                  <a:gd name="connsiteY0" fmla="*/ 450850 h 450850"/>
                  <a:gd name="connsiteX1" fmla="*/ 1482725 w 1482725"/>
                  <a:gd name="connsiteY1" fmla="*/ 438150 h 450850"/>
                  <a:gd name="connsiteX2" fmla="*/ 930275 w 1482725"/>
                  <a:gd name="connsiteY2" fmla="*/ 0 h 450850"/>
                  <a:gd name="connsiteX3" fmla="*/ 12700 w 1482725"/>
                  <a:gd name="connsiteY3" fmla="*/ 190500 h 450850"/>
                  <a:gd name="connsiteX4" fmla="*/ 0 w 1482725"/>
                  <a:gd name="connsiteY4" fmla="*/ 450850 h 450850"/>
                  <a:gd name="connsiteX0-1" fmla="*/ 0 w 1482725"/>
                  <a:gd name="connsiteY0-2" fmla="*/ 450850 h 450850"/>
                  <a:gd name="connsiteX1-3" fmla="*/ 1482725 w 1482725"/>
                  <a:gd name="connsiteY1-4" fmla="*/ 438150 h 450850"/>
                  <a:gd name="connsiteX2-5" fmla="*/ 930275 w 1482725"/>
                  <a:gd name="connsiteY2-6" fmla="*/ 0 h 450850"/>
                  <a:gd name="connsiteX3-7" fmla="*/ 12700 w 1482725"/>
                  <a:gd name="connsiteY3-8" fmla="*/ 190500 h 450850"/>
                  <a:gd name="connsiteX4-9" fmla="*/ 0 w 1482725"/>
                  <a:gd name="connsiteY4-10" fmla="*/ 450850 h 450850"/>
                  <a:gd name="connsiteX0-11" fmla="*/ 0 w 1482725"/>
                  <a:gd name="connsiteY0-12" fmla="*/ 450850 h 450850"/>
                  <a:gd name="connsiteX1-13" fmla="*/ 1482725 w 1482725"/>
                  <a:gd name="connsiteY1-14" fmla="*/ 438150 h 450850"/>
                  <a:gd name="connsiteX2-15" fmla="*/ 930275 w 1482725"/>
                  <a:gd name="connsiteY2-16" fmla="*/ 0 h 450850"/>
                  <a:gd name="connsiteX3-17" fmla="*/ 12700 w 1482725"/>
                  <a:gd name="connsiteY3-18" fmla="*/ 190500 h 450850"/>
                  <a:gd name="connsiteX4-19" fmla="*/ 0 w 1482725"/>
                  <a:gd name="connsiteY4-20" fmla="*/ 450850 h 450850"/>
                  <a:gd name="connsiteX0-21" fmla="*/ 0 w 1482725"/>
                  <a:gd name="connsiteY0-22" fmla="*/ 450850 h 450850"/>
                  <a:gd name="connsiteX1-23" fmla="*/ 1482725 w 1482725"/>
                  <a:gd name="connsiteY1-24" fmla="*/ 438150 h 450850"/>
                  <a:gd name="connsiteX2-25" fmla="*/ 930275 w 1482725"/>
                  <a:gd name="connsiteY2-26" fmla="*/ 0 h 450850"/>
                  <a:gd name="connsiteX3-27" fmla="*/ 12700 w 1482725"/>
                  <a:gd name="connsiteY3-28" fmla="*/ 190500 h 450850"/>
                  <a:gd name="connsiteX4-29" fmla="*/ 0 w 1482725"/>
                  <a:gd name="connsiteY4-30" fmla="*/ 450850 h 450850"/>
                  <a:gd name="connsiteX0-31" fmla="*/ 0 w 1477872"/>
                  <a:gd name="connsiteY0-32" fmla="*/ 450850 h 450850"/>
                  <a:gd name="connsiteX1-33" fmla="*/ 1477872 w 1477872"/>
                  <a:gd name="connsiteY1-34" fmla="*/ 423590 h 450850"/>
                  <a:gd name="connsiteX2-35" fmla="*/ 930275 w 1477872"/>
                  <a:gd name="connsiteY2-36" fmla="*/ 0 h 450850"/>
                  <a:gd name="connsiteX3-37" fmla="*/ 12700 w 1477872"/>
                  <a:gd name="connsiteY3-38" fmla="*/ 190500 h 450850"/>
                  <a:gd name="connsiteX4-39" fmla="*/ 0 w 1477872"/>
                  <a:gd name="connsiteY4-40" fmla="*/ 450850 h 450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7872" h="450850">
                    <a:moveTo>
                      <a:pt x="0" y="450850"/>
                    </a:moveTo>
                    <a:cubicBezTo>
                      <a:pt x="427567" y="246592"/>
                      <a:pt x="1211300" y="359490"/>
                      <a:pt x="1477872" y="423590"/>
                    </a:cubicBezTo>
                    <a:lnTo>
                      <a:pt x="930275" y="0"/>
                    </a:lnTo>
                    <a:lnTo>
                      <a:pt x="12700" y="190500"/>
                    </a:lnTo>
                    <a:lnTo>
                      <a:pt x="0" y="45085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椭圆 8"/>
              <p:cNvSpPr/>
              <p:nvPr/>
            </p:nvSpPr>
            <p:spPr>
              <a:xfrm>
                <a:off x="4538662" y="1556792"/>
                <a:ext cx="209550" cy="13772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1779536" y="2611499"/>
                <a:ext cx="818337" cy="378013"/>
              </a:xfrm>
              <a:custGeom>
                <a:avLst/>
                <a:gdLst>
                  <a:gd name="connsiteX0" fmla="*/ 307975 w 625475"/>
                  <a:gd name="connsiteY0" fmla="*/ 288925 h 288925"/>
                  <a:gd name="connsiteX1" fmla="*/ 457200 w 625475"/>
                  <a:gd name="connsiteY1" fmla="*/ 123825 h 288925"/>
                  <a:gd name="connsiteX2" fmla="*/ 625475 w 625475"/>
                  <a:gd name="connsiteY2" fmla="*/ 0 h 288925"/>
                  <a:gd name="connsiteX3" fmla="*/ 107950 w 625475"/>
                  <a:gd name="connsiteY3" fmla="*/ 57150 h 288925"/>
                  <a:gd name="connsiteX4" fmla="*/ 0 w 625475"/>
                  <a:gd name="connsiteY4" fmla="*/ 212725 h 288925"/>
                  <a:gd name="connsiteX5" fmla="*/ 307975 w 625475"/>
                  <a:gd name="connsiteY5" fmla="*/ 288925 h 288925"/>
                  <a:gd name="connsiteX0-1" fmla="*/ 307975 w 625475"/>
                  <a:gd name="connsiteY0-2" fmla="*/ 288925 h 288925"/>
                  <a:gd name="connsiteX1-3" fmla="*/ 457200 w 625475"/>
                  <a:gd name="connsiteY1-4" fmla="*/ 123825 h 288925"/>
                  <a:gd name="connsiteX2-5" fmla="*/ 625475 w 625475"/>
                  <a:gd name="connsiteY2-6" fmla="*/ 0 h 288925"/>
                  <a:gd name="connsiteX3-7" fmla="*/ 107950 w 625475"/>
                  <a:gd name="connsiteY3-8" fmla="*/ 57150 h 288925"/>
                  <a:gd name="connsiteX4-9" fmla="*/ 0 w 625475"/>
                  <a:gd name="connsiteY4-10" fmla="*/ 212725 h 288925"/>
                  <a:gd name="connsiteX5-11" fmla="*/ 307975 w 625475"/>
                  <a:gd name="connsiteY5-12" fmla="*/ 288925 h 288925"/>
                  <a:gd name="connsiteX0-13" fmla="*/ 307975 w 625475"/>
                  <a:gd name="connsiteY0-14" fmla="*/ 288925 h 288925"/>
                  <a:gd name="connsiteX1-15" fmla="*/ 457200 w 625475"/>
                  <a:gd name="connsiteY1-16" fmla="*/ 123825 h 288925"/>
                  <a:gd name="connsiteX2-17" fmla="*/ 625475 w 625475"/>
                  <a:gd name="connsiteY2-18" fmla="*/ 0 h 288925"/>
                  <a:gd name="connsiteX3-19" fmla="*/ 107950 w 625475"/>
                  <a:gd name="connsiteY3-20" fmla="*/ 57150 h 288925"/>
                  <a:gd name="connsiteX4-21" fmla="*/ 0 w 625475"/>
                  <a:gd name="connsiteY4-22" fmla="*/ 212725 h 288925"/>
                  <a:gd name="connsiteX5-23" fmla="*/ 307975 w 625475"/>
                  <a:gd name="connsiteY5-24" fmla="*/ 288925 h 288925"/>
                  <a:gd name="connsiteX0-25" fmla="*/ 307975 w 625475"/>
                  <a:gd name="connsiteY0-26" fmla="*/ 288925 h 288925"/>
                  <a:gd name="connsiteX1-27" fmla="*/ 457200 w 625475"/>
                  <a:gd name="connsiteY1-28" fmla="*/ 123825 h 288925"/>
                  <a:gd name="connsiteX2-29" fmla="*/ 625475 w 625475"/>
                  <a:gd name="connsiteY2-30" fmla="*/ 0 h 288925"/>
                  <a:gd name="connsiteX3-31" fmla="*/ 107950 w 625475"/>
                  <a:gd name="connsiteY3-32" fmla="*/ 57150 h 288925"/>
                  <a:gd name="connsiteX4-33" fmla="*/ 0 w 625475"/>
                  <a:gd name="connsiteY4-34" fmla="*/ 212725 h 288925"/>
                  <a:gd name="connsiteX5-35" fmla="*/ 307975 w 625475"/>
                  <a:gd name="connsiteY5-36" fmla="*/ 288925 h 288925"/>
                  <a:gd name="connsiteX0-37" fmla="*/ 307975 w 625475"/>
                  <a:gd name="connsiteY0-38" fmla="*/ 288925 h 288925"/>
                  <a:gd name="connsiteX1-39" fmla="*/ 457200 w 625475"/>
                  <a:gd name="connsiteY1-40" fmla="*/ 123825 h 288925"/>
                  <a:gd name="connsiteX2-41" fmla="*/ 625475 w 625475"/>
                  <a:gd name="connsiteY2-42" fmla="*/ 0 h 288925"/>
                  <a:gd name="connsiteX3-43" fmla="*/ 107950 w 625475"/>
                  <a:gd name="connsiteY3-44" fmla="*/ 57150 h 288925"/>
                  <a:gd name="connsiteX4-45" fmla="*/ 0 w 625475"/>
                  <a:gd name="connsiteY4-46" fmla="*/ 212725 h 288925"/>
                  <a:gd name="connsiteX5-47" fmla="*/ 307975 w 625475"/>
                  <a:gd name="connsiteY5-48" fmla="*/ 288925 h 2889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5475" h="288925">
                    <a:moveTo>
                      <a:pt x="307975" y="288925"/>
                    </a:moveTo>
                    <a:lnTo>
                      <a:pt x="457200" y="123825"/>
                    </a:lnTo>
                    <a:lnTo>
                      <a:pt x="625475" y="0"/>
                    </a:lnTo>
                    <a:lnTo>
                      <a:pt x="107950" y="57150"/>
                    </a:lnTo>
                    <a:lnTo>
                      <a:pt x="0" y="212725"/>
                    </a:lnTo>
                    <a:cubicBezTo>
                      <a:pt x="169333" y="187325"/>
                      <a:pt x="233892" y="225425"/>
                      <a:pt x="307975" y="288925"/>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1" name="任意多边形 10"/>
              <p:cNvSpPr/>
              <p:nvPr/>
            </p:nvSpPr>
            <p:spPr>
              <a:xfrm>
                <a:off x="2128472" y="2698733"/>
                <a:ext cx="589867" cy="348935"/>
              </a:xfrm>
              <a:custGeom>
                <a:avLst/>
                <a:gdLst>
                  <a:gd name="connsiteX0" fmla="*/ 0 w 438150"/>
                  <a:gd name="connsiteY0" fmla="*/ 266700 h 266700"/>
                  <a:gd name="connsiteX1" fmla="*/ 234950 w 438150"/>
                  <a:gd name="connsiteY1" fmla="*/ 0 h 266700"/>
                  <a:gd name="connsiteX2" fmla="*/ 438150 w 438150"/>
                  <a:gd name="connsiteY2" fmla="*/ 57150 h 266700"/>
                  <a:gd name="connsiteX3" fmla="*/ 390525 w 438150"/>
                  <a:gd name="connsiteY3" fmla="*/ 152400 h 266700"/>
                  <a:gd name="connsiteX4" fmla="*/ 0 w 438150"/>
                  <a:gd name="connsiteY4" fmla="*/ 266700 h 266700"/>
                  <a:gd name="connsiteX0-1" fmla="*/ 0 w 438150"/>
                  <a:gd name="connsiteY0-2" fmla="*/ 266700 h 266700"/>
                  <a:gd name="connsiteX1-3" fmla="*/ 234950 w 438150"/>
                  <a:gd name="connsiteY1-4" fmla="*/ 0 h 266700"/>
                  <a:gd name="connsiteX2-5" fmla="*/ 438150 w 438150"/>
                  <a:gd name="connsiteY2-6" fmla="*/ 57150 h 266700"/>
                  <a:gd name="connsiteX3-7" fmla="*/ 390525 w 438150"/>
                  <a:gd name="connsiteY3-8" fmla="*/ 152400 h 266700"/>
                  <a:gd name="connsiteX4-9" fmla="*/ 0 w 438150"/>
                  <a:gd name="connsiteY4-10" fmla="*/ 266700 h 266700"/>
                  <a:gd name="connsiteX0-11" fmla="*/ 0 w 438150"/>
                  <a:gd name="connsiteY0-12" fmla="*/ 266700 h 266700"/>
                  <a:gd name="connsiteX1-13" fmla="*/ 234950 w 438150"/>
                  <a:gd name="connsiteY1-14" fmla="*/ 0 h 266700"/>
                  <a:gd name="connsiteX2-15" fmla="*/ 438150 w 438150"/>
                  <a:gd name="connsiteY2-16" fmla="*/ 57150 h 266700"/>
                  <a:gd name="connsiteX3-17" fmla="*/ 390525 w 438150"/>
                  <a:gd name="connsiteY3-18" fmla="*/ 152400 h 266700"/>
                  <a:gd name="connsiteX4-19" fmla="*/ 0 w 438150"/>
                  <a:gd name="connsiteY4-20" fmla="*/ 266700 h 266700"/>
                  <a:gd name="connsiteX0-21" fmla="*/ 0 w 450850"/>
                  <a:gd name="connsiteY0-22" fmla="*/ 266700 h 266700"/>
                  <a:gd name="connsiteX1-23" fmla="*/ 247650 w 450850"/>
                  <a:gd name="connsiteY1-24" fmla="*/ 0 h 266700"/>
                  <a:gd name="connsiteX2-25" fmla="*/ 450850 w 450850"/>
                  <a:gd name="connsiteY2-26" fmla="*/ 57150 h 266700"/>
                  <a:gd name="connsiteX3-27" fmla="*/ 403225 w 450850"/>
                  <a:gd name="connsiteY3-28" fmla="*/ 152400 h 266700"/>
                  <a:gd name="connsiteX4-29" fmla="*/ 0 w 450850"/>
                  <a:gd name="connsiteY4-30" fmla="*/ 266700 h 266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0850" h="266700">
                    <a:moveTo>
                      <a:pt x="0" y="266700"/>
                    </a:moveTo>
                    <a:lnTo>
                      <a:pt x="247650" y="0"/>
                    </a:lnTo>
                    <a:lnTo>
                      <a:pt x="450850" y="57150"/>
                    </a:lnTo>
                    <a:lnTo>
                      <a:pt x="403225" y="152400"/>
                    </a:lnTo>
                    <a:cubicBezTo>
                      <a:pt x="339725" y="158750"/>
                      <a:pt x="152400" y="165100"/>
                      <a:pt x="0" y="266700"/>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 name="任意多边形 11"/>
              <p:cNvSpPr/>
              <p:nvPr/>
            </p:nvSpPr>
            <p:spPr>
              <a:xfrm>
                <a:off x="3104661" y="2773505"/>
                <a:ext cx="793413" cy="232624"/>
              </a:xfrm>
              <a:custGeom>
                <a:avLst/>
                <a:gdLst>
                  <a:gd name="connsiteX0" fmla="*/ 600075 w 606425"/>
                  <a:gd name="connsiteY0" fmla="*/ 177800 h 177800"/>
                  <a:gd name="connsiteX1" fmla="*/ 606425 w 606425"/>
                  <a:gd name="connsiteY1" fmla="*/ 0 h 177800"/>
                  <a:gd name="connsiteX2" fmla="*/ 0 w 606425"/>
                  <a:gd name="connsiteY2" fmla="*/ 73025 h 177800"/>
                  <a:gd name="connsiteX3" fmla="*/ 600075 w 606425"/>
                  <a:gd name="connsiteY3" fmla="*/ 177800 h 177800"/>
                  <a:gd name="connsiteX0-1" fmla="*/ 600075 w 606425"/>
                  <a:gd name="connsiteY0-2" fmla="*/ 177800 h 177800"/>
                  <a:gd name="connsiteX1-3" fmla="*/ 606425 w 606425"/>
                  <a:gd name="connsiteY1-4" fmla="*/ 0 h 177800"/>
                  <a:gd name="connsiteX2-5" fmla="*/ 0 w 606425"/>
                  <a:gd name="connsiteY2-6" fmla="*/ 73025 h 177800"/>
                  <a:gd name="connsiteX3-7" fmla="*/ 600075 w 606425"/>
                  <a:gd name="connsiteY3-8" fmla="*/ 177800 h 177800"/>
                  <a:gd name="connsiteX0-9" fmla="*/ 600075 w 606425"/>
                  <a:gd name="connsiteY0-10" fmla="*/ 177800 h 177800"/>
                  <a:gd name="connsiteX1-11" fmla="*/ 606425 w 606425"/>
                  <a:gd name="connsiteY1-12" fmla="*/ 0 h 177800"/>
                  <a:gd name="connsiteX2-13" fmla="*/ 0 w 606425"/>
                  <a:gd name="connsiteY2-14" fmla="*/ 73025 h 177800"/>
                  <a:gd name="connsiteX3-15" fmla="*/ 600075 w 606425"/>
                  <a:gd name="connsiteY3-16" fmla="*/ 177800 h 177800"/>
                </a:gdLst>
                <a:ahLst/>
                <a:cxnLst>
                  <a:cxn ang="0">
                    <a:pos x="connsiteX0-1" y="connsiteY0-2"/>
                  </a:cxn>
                  <a:cxn ang="0">
                    <a:pos x="connsiteX1-3" y="connsiteY1-4"/>
                  </a:cxn>
                  <a:cxn ang="0">
                    <a:pos x="connsiteX2-5" y="connsiteY2-6"/>
                  </a:cxn>
                  <a:cxn ang="0">
                    <a:pos x="connsiteX3-7" y="connsiteY3-8"/>
                  </a:cxn>
                </a:cxnLst>
                <a:rect l="l" t="t" r="r" b="b"/>
                <a:pathLst>
                  <a:path w="606425" h="177800">
                    <a:moveTo>
                      <a:pt x="600075" y="177800"/>
                    </a:moveTo>
                    <a:lnTo>
                      <a:pt x="606425" y="0"/>
                    </a:lnTo>
                    <a:lnTo>
                      <a:pt x="0" y="73025"/>
                    </a:lnTo>
                    <a:cubicBezTo>
                      <a:pt x="228600" y="92075"/>
                      <a:pt x="479425" y="69850"/>
                      <a:pt x="600075" y="177800"/>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任意多边形 12"/>
              <p:cNvSpPr/>
              <p:nvPr/>
            </p:nvSpPr>
            <p:spPr>
              <a:xfrm>
                <a:off x="5950147" y="2499341"/>
                <a:ext cx="1387434" cy="631407"/>
              </a:xfrm>
              <a:custGeom>
                <a:avLst/>
                <a:gdLst>
                  <a:gd name="connsiteX0" fmla="*/ 1060450 w 1060450"/>
                  <a:gd name="connsiteY0" fmla="*/ 482600 h 482600"/>
                  <a:gd name="connsiteX1" fmla="*/ 0 w 1060450"/>
                  <a:gd name="connsiteY1" fmla="*/ 349250 h 482600"/>
                  <a:gd name="connsiteX2" fmla="*/ 577850 w 1060450"/>
                  <a:gd name="connsiteY2" fmla="*/ 0 h 482600"/>
                  <a:gd name="connsiteX3" fmla="*/ 1060450 w 1060450"/>
                  <a:gd name="connsiteY3" fmla="*/ 482600 h 482600"/>
                  <a:gd name="connsiteX0-1" fmla="*/ 1060450 w 1060450"/>
                  <a:gd name="connsiteY0-2" fmla="*/ 482600 h 482600"/>
                  <a:gd name="connsiteX1-3" fmla="*/ 0 w 1060450"/>
                  <a:gd name="connsiteY1-4" fmla="*/ 349250 h 482600"/>
                  <a:gd name="connsiteX2-5" fmla="*/ 577850 w 1060450"/>
                  <a:gd name="connsiteY2-6" fmla="*/ 0 h 482600"/>
                  <a:gd name="connsiteX3-7" fmla="*/ 1060450 w 1060450"/>
                  <a:gd name="connsiteY3-8" fmla="*/ 482600 h 482600"/>
                  <a:gd name="connsiteX0-9" fmla="*/ 1060450 w 1060450"/>
                  <a:gd name="connsiteY0-10" fmla="*/ 482600 h 482600"/>
                  <a:gd name="connsiteX1-11" fmla="*/ 0 w 1060450"/>
                  <a:gd name="connsiteY1-12" fmla="*/ 349250 h 482600"/>
                  <a:gd name="connsiteX2-13" fmla="*/ 577850 w 1060450"/>
                  <a:gd name="connsiteY2-14" fmla="*/ 0 h 482600"/>
                  <a:gd name="connsiteX3-15" fmla="*/ 1060450 w 1060450"/>
                  <a:gd name="connsiteY3-16" fmla="*/ 482600 h 482600"/>
                  <a:gd name="connsiteX0-17" fmla="*/ 1060450 w 1060450"/>
                  <a:gd name="connsiteY0-18" fmla="*/ 482600 h 482600"/>
                  <a:gd name="connsiteX1-19" fmla="*/ 0 w 1060450"/>
                  <a:gd name="connsiteY1-20" fmla="*/ 349250 h 482600"/>
                  <a:gd name="connsiteX2-21" fmla="*/ 577850 w 1060450"/>
                  <a:gd name="connsiteY2-22" fmla="*/ 0 h 482600"/>
                  <a:gd name="connsiteX3-23" fmla="*/ 1060450 w 1060450"/>
                  <a:gd name="connsiteY3-24" fmla="*/ 482600 h 482600"/>
                  <a:gd name="connsiteX0-25" fmla="*/ 1060450 w 1060450"/>
                  <a:gd name="connsiteY0-26" fmla="*/ 482600 h 482600"/>
                  <a:gd name="connsiteX1-27" fmla="*/ 0 w 1060450"/>
                  <a:gd name="connsiteY1-28" fmla="*/ 349250 h 482600"/>
                  <a:gd name="connsiteX2-29" fmla="*/ 577850 w 1060450"/>
                  <a:gd name="connsiteY2-30" fmla="*/ 0 h 482600"/>
                  <a:gd name="connsiteX3-31" fmla="*/ 1060450 w 1060450"/>
                  <a:gd name="connsiteY3-32" fmla="*/ 482600 h 482600"/>
                </a:gdLst>
                <a:ahLst/>
                <a:cxnLst>
                  <a:cxn ang="0">
                    <a:pos x="connsiteX0-1" y="connsiteY0-2"/>
                  </a:cxn>
                  <a:cxn ang="0">
                    <a:pos x="connsiteX1-3" y="connsiteY1-4"/>
                  </a:cxn>
                  <a:cxn ang="0">
                    <a:pos x="connsiteX2-5" y="connsiteY2-6"/>
                  </a:cxn>
                  <a:cxn ang="0">
                    <a:pos x="connsiteX3-7" y="connsiteY3-8"/>
                  </a:cxn>
                </a:cxnLst>
                <a:rect l="l" t="t" r="r" b="b"/>
                <a:pathLst>
                  <a:path w="1060450" h="482600">
                    <a:moveTo>
                      <a:pt x="1060450" y="482600"/>
                    </a:moveTo>
                    <a:cubicBezTo>
                      <a:pt x="684742" y="317500"/>
                      <a:pt x="232833" y="384175"/>
                      <a:pt x="0" y="349250"/>
                    </a:cubicBezTo>
                    <a:lnTo>
                      <a:pt x="577850" y="0"/>
                    </a:lnTo>
                    <a:cubicBezTo>
                      <a:pt x="738717" y="160867"/>
                      <a:pt x="909108" y="277283"/>
                      <a:pt x="1060450" y="482600"/>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任意多边形 13"/>
              <p:cNvSpPr/>
              <p:nvPr/>
            </p:nvSpPr>
            <p:spPr>
              <a:xfrm>
                <a:off x="6984492" y="2740274"/>
                <a:ext cx="465247" cy="373859"/>
              </a:xfrm>
              <a:custGeom>
                <a:avLst/>
                <a:gdLst>
                  <a:gd name="connsiteX0" fmla="*/ 254000 w 355600"/>
                  <a:gd name="connsiteY0" fmla="*/ 269875 h 269875"/>
                  <a:gd name="connsiteX1" fmla="*/ 355600 w 355600"/>
                  <a:gd name="connsiteY1" fmla="*/ 142875 h 269875"/>
                  <a:gd name="connsiteX2" fmla="*/ 120650 w 355600"/>
                  <a:gd name="connsiteY2" fmla="*/ 50800 h 269875"/>
                  <a:gd name="connsiteX3" fmla="*/ 0 w 355600"/>
                  <a:gd name="connsiteY3" fmla="*/ 0 h 269875"/>
                  <a:gd name="connsiteX4" fmla="*/ 254000 w 355600"/>
                  <a:gd name="connsiteY4" fmla="*/ 269875 h 269875"/>
                  <a:gd name="connsiteX0-1" fmla="*/ 257175 w 355600"/>
                  <a:gd name="connsiteY0-2" fmla="*/ 292100 h 292100"/>
                  <a:gd name="connsiteX1-3" fmla="*/ 355600 w 355600"/>
                  <a:gd name="connsiteY1-4" fmla="*/ 142875 h 292100"/>
                  <a:gd name="connsiteX2-5" fmla="*/ 120650 w 355600"/>
                  <a:gd name="connsiteY2-6" fmla="*/ 50800 h 292100"/>
                  <a:gd name="connsiteX3-7" fmla="*/ 0 w 355600"/>
                  <a:gd name="connsiteY3-8" fmla="*/ 0 h 292100"/>
                  <a:gd name="connsiteX4-9" fmla="*/ 257175 w 355600"/>
                  <a:gd name="connsiteY4-10" fmla="*/ 292100 h 292100"/>
                  <a:gd name="connsiteX0-11" fmla="*/ 266700 w 355600"/>
                  <a:gd name="connsiteY0-12" fmla="*/ 285750 h 285750"/>
                  <a:gd name="connsiteX1-13" fmla="*/ 355600 w 355600"/>
                  <a:gd name="connsiteY1-14" fmla="*/ 142875 h 285750"/>
                  <a:gd name="connsiteX2-15" fmla="*/ 120650 w 355600"/>
                  <a:gd name="connsiteY2-16" fmla="*/ 50800 h 285750"/>
                  <a:gd name="connsiteX3-17" fmla="*/ 0 w 355600"/>
                  <a:gd name="connsiteY3-18" fmla="*/ 0 h 285750"/>
                  <a:gd name="connsiteX4-19" fmla="*/ 266700 w 355600"/>
                  <a:gd name="connsiteY4-20" fmla="*/ 285750 h 285750"/>
                  <a:gd name="connsiteX0-21" fmla="*/ 266700 w 355600"/>
                  <a:gd name="connsiteY0-22" fmla="*/ 285750 h 285750"/>
                  <a:gd name="connsiteX1-23" fmla="*/ 355600 w 355600"/>
                  <a:gd name="connsiteY1-24" fmla="*/ 142875 h 285750"/>
                  <a:gd name="connsiteX2-25" fmla="*/ 120650 w 355600"/>
                  <a:gd name="connsiteY2-26" fmla="*/ 50800 h 285750"/>
                  <a:gd name="connsiteX3-27" fmla="*/ 0 w 355600"/>
                  <a:gd name="connsiteY3-28" fmla="*/ 0 h 285750"/>
                  <a:gd name="connsiteX4-29" fmla="*/ 266700 w 355600"/>
                  <a:gd name="connsiteY4-30" fmla="*/ 285750 h 285750"/>
                  <a:gd name="connsiteX0-31" fmla="*/ 266700 w 355600"/>
                  <a:gd name="connsiteY0-32" fmla="*/ 285750 h 285750"/>
                  <a:gd name="connsiteX1-33" fmla="*/ 355600 w 355600"/>
                  <a:gd name="connsiteY1-34" fmla="*/ 142875 h 285750"/>
                  <a:gd name="connsiteX2-35" fmla="*/ 120650 w 355600"/>
                  <a:gd name="connsiteY2-36" fmla="*/ 50800 h 285750"/>
                  <a:gd name="connsiteX3-37" fmla="*/ 0 w 355600"/>
                  <a:gd name="connsiteY3-38" fmla="*/ 0 h 285750"/>
                  <a:gd name="connsiteX4-39" fmla="*/ 266700 w 355600"/>
                  <a:gd name="connsiteY4-40" fmla="*/ 285750 h 285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5600" h="285750">
                    <a:moveTo>
                      <a:pt x="266700" y="285750"/>
                    </a:moveTo>
                    <a:cubicBezTo>
                      <a:pt x="251883" y="200025"/>
                      <a:pt x="319617" y="152400"/>
                      <a:pt x="355600" y="142875"/>
                    </a:cubicBezTo>
                    <a:lnTo>
                      <a:pt x="120650" y="50800"/>
                    </a:lnTo>
                    <a:lnTo>
                      <a:pt x="0" y="0"/>
                    </a:lnTo>
                    <a:lnTo>
                      <a:pt x="266700" y="28575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任意多边形 14"/>
              <p:cNvSpPr/>
              <p:nvPr/>
            </p:nvSpPr>
            <p:spPr>
              <a:xfrm>
                <a:off x="1322597" y="1581309"/>
                <a:ext cx="3215192" cy="1416512"/>
              </a:xfrm>
              <a:custGeom>
                <a:avLst/>
                <a:gdLst>
                  <a:gd name="connsiteX0" fmla="*/ 0 w 2457450"/>
                  <a:gd name="connsiteY0" fmla="*/ 1098550 h 1104900"/>
                  <a:gd name="connsiteX1" fmla="*/ 1276350 w 2457450"/>
                  <a:gd name="connsiteY1" fmla="*/ 203200 h 1104900"/>
                  <a:gd name="connsiteX2" fmla="*/ 2457450 w 2457450"/>
                  <a:gd name="connsiteY2" fmla="*/ 0 h 1104900"/>
                  <a:gd name="connsiteX3" fmla="*/ 628650 w 2457450"/>
                  <a:gd name="connsiteY3" fmla="*/ 1104900 h 1104900"/>
                  <a:gd name="connsiteX4" fmla="*/ 0 w 2457450"/>
                  <a:gd name="connsiteY4" fmla="*/ 1098550 h 1104900"/>
                  <a:gd name="connsiteX0-1" fmla="*/ 0 w 2457450"/>
                  <a:gd name="connsiteY0-2" fmla="*/ 1098550 h 1104900"/>
                  <a:gd name="connsiteX1-3" fmla="*/ 1276350 w 2457450"/>
                  <a:gd name="connsiteY1-4" fmla="*/ 203200 h 1104900"/>
                  <a:gd name="connsiteX2-5" fmla="*/ 2457450 w 2457450"/>
                  <a:gd name="connsiteY2-6" fmla="*/ 0 h 1104900"/>
                  <a:gd name="connsiteX3-7" fmla="*/ 628650 w 2457450"/>
                  <a:gd name="connsiteY3-8" fmla="*/ 1104900 h 1104900"/>
                  <a:gd name="connsiteX4-9" fmla="*/ 0 w 2457450"/>
                  <a:gd name="connsiteY4-10" fmla="*/ 1098550 h 1104900"/>
                  <a:gd name="connsiteX0-11" fmla="*/ 0 w 2457450"/>
                  <a:gd name="connsiteY0-12" fmla="*/ 1098550 h 1104900"/>
                  <a:gd name="connsiteX1-13" fmla="*/ 1276350 w 2457450"/>
                  <a:gd name="connsiteY1-14" fmla="*/ 203200 h 1104900"/>
                  <a:gd name="connsiteX2-15" fmla="*/ 2457450 w 2457450"/>
                  <a:gd name="connsiteY2-16" fmla="*/ 0 h 1104900"/>
                  <a:gd name="connsiteX3-17" fmla="*/ 628650 w 2457450"/>
                  <a:gd name="connsiteY3-18" fmla="*/ 1104900 h 1104900"/>
                  <a:gd name="connsiteX4-19" fmla="*/ 0 w 2457450"/>
                  <a:gd name="connsiteY4-20" fmla="*/ 1098550 h 1104900"/>
                  <a:gd name="connsiteX0-21" fmla="*/ 0 w 2457450"/>
                  <a:gd name="connsiteY0-22" fmla="*/ 1098550 h 1104900"/>
                  <a:gd name="connsiteX1-23" fmla="*/ 1276350 w 2457450"/>
                  <a:gd name="connsiteY1-24" fmla="*/ 203200 h 1104900"/>
                  <a:gd name="connsiteX2-25" fmla="*/ 2457450 w 2457450"/>
                  <a:gd name="connsiteY2-26" fmla="*/ 0 h 1104900"/>
                  <a:gd name="connsiteX3-27" fmla="*/ 628650 w 2457450"/>
                  <a:gd name="connsiteY3-28" fmla="*/ 1104900 h 1104900"/>
                  <a:gd name="connsiteX4-29" fmla="*/ 0 w 2457450"/>
                  <a:gd name="connsiteY4-30" fmla="*/ 1098550 h 1104900"/>
                  <a:gd name="connsiteX0-31" fmla="*/ 0 w 2457450"/>
                  <a:gd name="connsiteY0-32" fmla="*/ 1098550 h 1104900"/>
                  <a:gd name="connsiteX1-33" fmla="*/ 1276350 w 2457450"/>
                  <a:gd name="connsiteY1-34" fmla="*/ 203200 h 1104900"/>
                  <a:gd name="connsiteX2-35" fmla="*/ 2457450 w 2457450"/>
                  <a:gd name="connsiteY2-36" fmla="*/ 0 h 1104900"/>
                  <a:gd name="connsiteX3-37" fmla="*/ 628650 w 2457450"/>
                  <a:gd name="connsiteY3-38" fmla="*/ 1104900 h 1104900"/>
                  <a:gd name="connsiteX4-39" fmla="*/ 0 w 2457450"/>
                  <a:gd name="connsiteY4-40" fmla="*/ 1098550 h 1104900"/>
                  <a:gd name="connsiteX0-41" fmla="*/ 0 w 2457450"/>
                  <a:gd name="connsiteY0-42" fmla="*/ 1082675 h 1089025"/>
                  <a:gd name="connsiteX1-43" fmla="*/ 1276350 w 2457450"/>
                  <a:gd name="connsiteY1-44" fmla="*/ 187325 h 1089025"/>
                  <a:gd name="connsiteX2-45" fmla="*/ 2457450 w 2457450"/>
                  <a:gd name="connsiteY2-46" fmla="*/ 0 h 1089025"/>
                  <a:gd name="connsiteX3-47" fmla="*/ 628650 w 2457450"/>
                  <a:gd name="connsiteY3-48" fmla="*/ 1089025 h 1089025"/>
                  <a:gd name="connsiteX4-49" fmla="*/ 0 w 2457450"/>
                  <a:gd name="connsiteY4-50" fmla="*/ 1082675 h 1089025"/>
                  <a:gd name="connsiteX0-51" fmla="*/ 0 w 2457450"/>
                  <a:gd name="connsiteY0-52" fmla="*/ 1082675 h 1089025"/>
                  <a:gd name="connsiteX1-53" fmla="*/ 1276350 w 2457450"/>
                  <a:gd name="connsiteY1-54" fmla="*/ 187325 h 1089025"/>
                  <a:gd name="connsiteX2-55" fmla="*/ 2457450 w 2457450"/>
                  <a:gd name="connsiteY2-56" fmla="*/ 0 h 1089025"/>
                  <a:gd name="connsiteX3-57" fmla="*/ 628650 w 2457450"/>
                  <a:gd name="connsiteY3-58" fmla="*/ 1089025 h 1089025"/>
                  <a:gd name="connsiteX4-59" fmla="*/ 0 w 2457450"/>
                  <a:gd name="connsiteY4-60" fmla="*/ 1082675 h 1089025"/>
                  <a:gd name="connsiteX0-61" fmla="*/ 0 w 2457450"/>
                  <a:gd name="connsiteY0-62" fmla="*/ 1082675 h 1089025"/>
                  <a:gd name="connsiteX1-63" fmla="*/ 1276350 w 2457450"/>
                  <a:gd name="connsiteY1-64" fmla="*/ 187325 h 1089025"/>
                  <a:gd name="connsiteX2-65" fmla="*/ 2457450 w 2457450"/>
                  <a:gd name="connsiteY2-66" fmla="*/ 0 h 1089025"/>
                  <a:gd name="connsiteX3-67" fmla="*/ 628650 w 2457450"/>
                  <a:gd name="connsiteY3-68" fmla="*/ 1089025 h 1089025"/>
                  <a:gd name="connsiteX4-69" fmla="*/ 0 w 2457450"/>
                  <a:gd name="connsiteY4-70" fmla="*/ 1082675 h 1089025"/>
                  <a:gd name="connsiteX0-71" fmla="*/ 0 w 2457450"/>
                  <a:gd name="connsiteY0-72" fmla="*/ 1082675 h 1089025"/>
                  <a:gd name="connsiteX1-73" fmla="*/ 1292225 w 2457450"/>
                  <a:gd name="connsiteY1-74" fmla="*/ 215900 h 1089025"/>
                  <a:gd name="connsiteX2-75" fmla="*/ 2457450 w 2457450"/>
                  <a:gd name="connsiteY2-76" fmla="*/ 0 h 1089025"/>
                  <a:gd name="connsiteX3-77" fmla="*/ 628650 w 2457450"/>
                  <a:gd name="connsiteY3-78" fmla="*/ 1089025 h 1089025"/>
                  <a:gd name="connsiteX4-79" fmla="*/ 0 w 2457450"/>
                  <a:gd name="connsiteY4-80" fmla="*/ 1082675 h 1089025"/>
                  <a:gd name="connsiteX0-81" fmla="*/ 0 w 2457450"/>
                  <a:gd name="connsiteY0-82" fmla="*/ 1082675 h 1089025"/>
                  <a:gd name="connsiteX1-83" fmla="*/ 1285875 w 2457450"/>
                  <a:gd name="connsiteY1-84" fmla="*/ 193675 h 1089025"/>
                  <a:gd name="connsiteX2-85" fmla="*/ 2457450 w 2457450"/>
                  <a:gd name="connsiteY2-86" fmla="*/ 0 h 1089025"/>
                  <a:gd name="connsiteX3-87" fmla="*/ 628650 w 2457450"/>
                  <a:gd name="connsiteY3-88" fmla="*/ 1089025 h 1089025"/>
                  <a:gd name="connsiteX4-89" fmla="*/ 0 w 2457450"/>
                  <a:gd name="connsiteY4-90" fmla="*/ 1082675 h 1089025"/>
                  <a:gd name="connsiteX0-91" fmla="*/ 0 w 2457450"/>
                  <a:gd name="connsiteY0-92" fmla="*/ 1082675 h 1089025"/>
                  <a:gd name="connsiteX1-93" fmla="*/ 1285875 w 2457450"/>
                  <a:gd name="connsiteY1-94" fmla="*/ 193675 h 1089025"/>
                  <a:gd name="connsiteX2-95" fmla="*/ 2457450 w 2457450"/>
                  <a:gd name="connsiteY2-96" fmla="*/ 0 h 1089025"/>
                  <a:gd name="connsiteX3-97" fmla="*/ 628650 w 2457450"/>
                  <a:gd name="connsiteY3-98" fmla="*/ 1089025 h 1089025"/>
                  <a:gd name="connsiteX4-99" fmla="*/ 0 w 2457450"/>
                  <a:gd name="connsiteY4-100" fmla="*/ 1082675 h 1089025"/>
                  <a:gd name="connsiteX0-101" fmla="*/ 0 w 2457450"/>
                  <a:gd name="connsiteY0-102" fmla="*/ 1082675 h 1089025"/>
                  <a:gd name="connsiteX1-103" fmla="*/ 1285875 w 2457450"/>
                  <a:gd name="connsiteY1-104" fmla="*/ 193675 h 1089025"/>
                  <a:gd name="connsiteX2-105" fmla="*/ 2457450 w 2457450"/>
                  <a:gd name="connsiteY2-106" fmla="*/ 0 h 1089025"/>
                  <a:gd name="connsiteX3-107" fmla="*/ 628650 w 2457450"/>
                  <a:gd name="connsiteY3-108" fmla="*/ 1089025 h 1089025"/>
                  <a:gd name="connsiteX4-109" fmla="*/ 0 w 2457450"/>
                  <a:gd name="connsiteY4-110" fmla="*/ 1082675 h 1089025"/>
                  <a:gd name="connsiteX0-111" fmla="*/ 0 w 2457450"/>
                  <a:gd name="connsiteY0-112" fmla="*/ 1082675 h 1089025"/>
                  <a:gd name="connsiteX1-113" fmla="*/ 1285875 w 2457450"/>
                  <a:gd name="connsiteY1-114" fmla="*/ 193675 h 1089025"/>
                  <a:gd name="connsiteX2-115" fmla="*/ 2457450 w 2457450"/>
                  <a:gd name="connsiteY2-116" fmla="*/ 0 h 1089025"/>
                  <a:gd name="connsiteX3-117" fmla="*/ 628650 w 2457450"/>
                  <a:gd name="connsiteY3-118" fmla="*/ 1089025 h 1089025"/>
                  <a:gd name="connsiteX4-119" fmla="*/ 0 w 2457450"/>
                  <a:gd name="connsiteY4-120" fmla="*/ 1082675 h 1089025"/>
                  <a:gd name="connsiteX0-121" fmla="*/ 0 w 2457450"/>
                  <a:gd name="connsiteY0-122" fmla="*/ 1082675 h 1089025"/>
                  <a:gd name="connsiteX1-123" fmla="*/ 1285875 w 2457450"/>
                  <a:gd name="connsiteY1-124" fmla="*/ 193675 h 1089025"/>
                  <a:gd name="connsiteX2-125" fmla="*/ 2457450 w 2457450"/>
                  <a:gd name="connsiteY2-126" fmla="*/ 0 h 1089025"/>
                  <a:gd name="connsiteX3-127" fmla="*/ 628650 w 2457450"/>
                  <a:gd name="connsiteY3-128" fmla="*/ 1089025 h 1089025"/>
                  <a:gd name="connsiteX4-129" fmla="*/ 0 w 2457450"/>
                  <a:gd name="connsiteY4-130" fmla="*/ 1082675 h 1089025"/>
                  <a:gd name="connsiteX0-131" fmla="*/ 0 w 2457450"/>
                  <a:gd name="connsiteY0-132" fmla="*/ 1082675 h 1089025"/>
                  <a:gd name="connsiteX1-133" fmla="*/ 1285875 w 2457450"/>
                  <a:gd name="connsiteY1-134" fmla="*/ 193675 h 1089025"/>
                  <a:gd name="connsiteX2-135" fmla="*/ 2457450 w 2457450"/>
                  <a:gd name="connsiteY2-136" fmla="*/ 0 h 1089025"/>
                  <a:gd name="connsiteX3-137" fmla="*/ 628650 w 2457450"/>
                  <a:gd name="connsiteY3-138" fmla="*/ 1089025 h 1089025"/>
                  <a:gd name="connsiteX4-139" fmla="*/ 0 w 2457450"/>
                  <a:gd name="connsiteY4-140" fmla="*/ 1082675 h 1089025"/>
                  <a:gd name="connsiteX0-141" fmla="*/ 0 w 2457450"/>
                  <a:gd name="connsiteY0-142" fmla="*/ 1082675 h 1082675"/>
                  <a:gd name="connsiteX1-143" fmla="*/ 1285875 w 2457450"/>
                  <a:gd name="connsiteY1-144" fmla="*/ 193675 h 1082675"/>
                  <a:gd name="connsiteX2-145" fmla="*/ 2457450 w 2457450"/>
                  <a:gd name="connsiteY2-146" fmla="*/ 0 h 1082675"/>
                  <a:gd name="connsiteX3-147" fmla="*/ 1060450 w 2457450"/>
                  <a:gd name="connsiteY3-148" fmla="*/ 1050925 h 1082675"/>
                  <a:gd name="connsiteX4-149" fmla="*/ 0 w 2457450"/>
                  <a:gd name="connsiteY4-150" fmla="*/ 1082675 h 1082675"/>
                  <a:gd name="connsiteX0-151" fmla="*/ 0 w 2457450"/>
                  <a:gd name="connsiteY0-152" fmla="*/ 1082675 h 1082675"/>
                  <a:gd name="connsiteX1-153" fmla="*/ 1285875 w 2457450"/>
                  <a:gd name="connsiteY1-154" fmla="*/ 193675 h 1082675"/>
                  <a:gd name="connsiteX2-155" fmla="*/ 2457450 w 2457450"/>
                  <a:gd name="connsiteY2-156" fmla="*/ 0 h 1082675"/>
                  <a:gd name="connsiteX3-157" fmla="*/ 1060450 w 2457450"/>
                  <a:gd name="connsiteY3-158" fmla="*/ 1050925 h 1082675"/>
                  <a:gd name="connsiteX4-159" fmla="*/ 0 w 2457450"/>
                  <a:gd name="connsiteY4-160" fmla="*/ 1082675 h 1082675"/>
                  <a:gd name="connsiteX0-161" fmla="*/ 0 w 2457450"/>
                  <a:gd name="connsiteY0-162" fmla="*/ 1082675 h 1082675"/>
                  <a:gd name="connsiteX1-163" fmla="*/ 1285875 w 2457450"/>
                  <a:gd name="connsiteY1-164" fmla="*/ 193675 h 1082675"/>
                  <a:gd name="connsiteX2-165" fmla="*/ 2457450 w 2457450"/>
                  <a:gd name="connsiteY2-166" fmla="*/ 0 h 1082675"/>
                  <a:gd name="connsiteX3-167" fmla="*/ 1060450 w 2457450"/>
                  <a:gd name="connsiteY3-168" fmla="*/ 1050925 h 1082675"/>
                  <a:gd name="connsiteX4-169" fmla="*/ 0 w 2457450"/>
                  <a:gd name="connsiteY4-170" fmla="*/ 1082675 h 1082675"/>
                  <a:gd name="connsiteX0-171" fmla="*/ 0 w 2457450"/>
                  <a:gd name="connsiteY0-172" fmla="*/ 1082675 h 1082675"/>
                  <a:gd name="connsiteX1-173" fmla="*/ 1285875 w 2457450"/>
                  <a:gd name="connsiteY1-174" fmla="*/ 193675 h 1082675"/>
                  <a:gd name="connsiteX2-175" fmla="*/ 2457450 w 2457450"/>
                  <a:gd name="connsiteY2-176" fmla="*/ 0 h 1082675"/>
                  <a:gd name="connsiteX3-177" fmla="*/ 1060450 w 2457450"/>
                  <a:gd name="connsiteY3-178" fmla="*/ 1050925 h 1082675"/>
                  <a:gd name="connsiteX4-179" fmla="*/ 0 w 2457450"/>
                  <a:gd name="connsiteY4-180" fmla="*/ 1082675 h 1082675"/>
                  <a:gd name="connsiteX0-181" fmla="*/ 0 w 2457450"/>
                  <a:gd name="connsiteY0-182" fmla="*/ 1082675 h 1082675"/>
                  <a:gd name="connsiteX1-183" fmla="*/ 1285875 w 2457450"/>
                  <a:gd name="connsiteY1-184" fmla="*/ 193675 h 1082675"/>
                  <a:gd name="connsiteX2-185" fmla="*/ 2457450 w 2457450"/>
                  <a:gd name="connsiteY2-186" fmla="*/ 0 h 1082675"/>
                  <a:gd name="connsiteX3-187" fmla="*/ 1060450 w 2457450"/>
                  <a:gd name="connsiteY3-188" fmla="*/ 1050925 h 1082675"/>
                  <a:gd name="connsiteX4-189" fmla="*/ 0 w 2457450"/>
                  <a:gd name="connsiteY4-190" fmla="*/ 1082675 h 1082675"/>
                  <a:gd name="connsiteX0-191" fmla="*/ 0 w 2457450"/>
                  <a:gd name="connsiteY0-192" fmla="*/ 1082675 h 1082675"/>
                  <a:gd name="connsiteX1-193" fmla="*/ 1285875 w 2457450"/>
                  <a:gd name="connsiteY1-194" fmla="*/ 193675 h 1082675"/>
                  <a:gd name="connsiteX2-195" fmla="*/ 2457450 w 2457450"/>
                  <a:gd name="connsiteY2-196" fmla="*/ 0 h 1082675"/>
                  <a:gd name="connsiteX3-197" fmla="*/ 1060450 w 2457450"/>
                  <a:gd name="connsiteY3-198" fmla="*/ 1050925 h 1082675"/>
                  <a:gd name="connsiteX4-199" fmla="*/ 0 w 2457450"/>
                  <a:gd name="connsiteY4-200" fmla="*/ 1082675 h 1082675"/>
                  <a:gd name="connsiteX0-201" fmla="*/ 0 w 2457450"/>
                  <a:gd name="connsiteY0-202" fmla="*/ 1082675 h 1082675"/>
                  <a:gd name="connsiteX1-203" fmla="*/ 1285875 w 2457450"/>
                  <a:gd name="connsiteY1-204" fmla="*/ 193675 h 1082675"/>
                  <a:gd name="connsiteX2-205" fmla="*/ 2457450 w 2457450"/>
                  <a:gd name="connsiteY2-206" fmla="*/ 0 h 1082675"/>
                  <a:gd name="connsiteX3-207" fmla="*/ 1060450 w 2457450"/>
                  <a:gd name="connsiteY3-208" fmla="*/ 1050925 h 1082675"/>
                  <a:gd name="connsiteX4-209" fmla="*/ 0 w 2457450"/>
                  <a:gd name="connsiteY4-210" fmla="*/ 1082675 h 10826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7450" h="1082675">
                    <a:moveTo>
                      <a:pt x="0" y="1082675"/>
                    </a:moveTo>
                    <a:cubicBezTo>
                      <a:pt x="425450" y="784225"/>
                      <a:pt x="812800" y="415925"/>
                      <a:pt x="1285875" y="193675"/>
                    </a:cubicBezTo>
                    <a:cubicBezTo>
                      <a:pt x="1603375" y="68792"/>
                      <a:pt x="2054225" y="13758"/>
                      <a:pt x="2457450" y="0"/>
                    </a:cubicBezTo>
                    <a:cubicBezTo>
                      <a:pt x="1524000" y="88371"/>
                      <a:pt x="1205003" y="776999"/>
                      <a:pt x="1060450" y="1050925"/>
                    </a:cubicBezTo>
                    <a:cubicBezTo>
                      <a:pt x="920750" y="886883"/>
                      <a:pt x="193675" y="992717"/>
                      <a:pt x="0" y="1082675"/>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任意多边形 15"/>
              <p:cNvSpPr/>
              <p:nvPr/>
            </p:nvSpPr>
            <p:spPr>
              <a:xfrm>
                <a:off x="4688709" y="1605156"/>
                <a:ext cx="3139044" cy="1475744"/>
              </a:xfrm>
              <a:custGeom>
                <a:avLst/>
                <a:gdLst>
                  <a:gd name="connsiteX0" fmla="*/ 933450 w 2413000"/>
                  <a:gd name="connsiteY0" fmla="*/ 1085850 h 1174750"/>
                  <a:gd name="connsiteX1" fmla="*/ 2413000 w 2413000"/>
                  <a:gd name="connsiteY1" fmla="*/ 1174750 h 1174750"/>
                  <a:gd name="connsiteX2" fmla="*/ 0 w 2413000"/>
                  <a:gd name="connsiteY2" fmla="*/ 0 h 1174750"/>
                  <a:gd name="connsiteX3" fmla="*/ 933450 w 2413000"/>
                  <a:gd name="connsiteY3" fmla="*/ 1085850 h 1174750"/>
                  <a:gd name="connsiteX0-1" fmla="*/ 908050 w 2387600"/>
                  <a:gd name="connsiteY0-2" fmla="*/ 1041400 h 1130300"/>
                  <a:gd name="connsiteX1-3" fmla="*/ 2387600 w 2387600"/>
                  <a:gd name="connsiteY1-4" fmla="*/ 1130300 h 1130300"/>
                  <a:gd name="connsiteX2-5" fmla="*/ 0 w 2387600"/>
                  <a:gd name="connsiteY2-6" fmla="*/ 0 h 1130300"/>
                  <a:gd name="connsiteX3-7" fmla="*/ 908050 w 2387600"/>
                  <a:gd name="connsiteY3-8" fmla="*/ 1041400 h 1130300"/>
                  <a:gd name="connsiteX0-9" fmla="*/ 908050 w 2387600"/>
                  <a:gd name="connsiteY0-10" fmla="*/ 1041674 h 1130574"/>
                  <a:gd name="connsiteX1-11" fmla="*/ 2387600 w 2387600"/>
                  <a:gd name="connsiteY1-12" fmla="*/ 1130574 h 1130574"/>
                  <a:gd name="connsiteX2-13" fmla="*/ 0 w 2387600"/>
                  <a:gd name="connsiteY2-14" fmla="*/ 274 h 1130574"/>
                  <a:gd name="connsiteX3-15" fmla="*/ 908050 w 2387600"/>
                  <a:gd name="connsiteY3-16" fmla="*/ 1041674 h 1130574"/>
                  <a:gd name="connsiteX0-17" fmla="*/ 908050 w 2387600"/>
                  <a:gd name="connsiteY0-18" fmla="*/ 1041674 h 1130574"/>
                  <a:gd name="connsiteX1-19" fmla="*/ 2387600 w 2387600"/>
                  <a:gd name="connsiteY1-20" fmla="*/ 1130574 h 1130574"/>
                  <a:gd name="connsiteX2-21" fmla="*/ 0 w 2387600"/>
                  <a:gd name="connsiteY2-22" fmla="*/ 274 h 1130574"/>
                  <a:gd name="connsiteX3-23" fmla="*/ 908050 w 2387600"/>
                  <a:gd name="connsiteY3-24" fmla="*/ 1041674 h 1130574"/>
                  <a:gd name="connsiteX0-25" fmla="*/ 908050 w 2387600"/>
                  <a:gd name="connsiteY0-26" fmla="*/ 1041674 h 1130574"/>
                  <a:gd name="connsiteX1-27" fmla="*/ 2387600 w 2387600"/>
                  <a:gd name="connsiteY1-28" fmla="*/ 1130574 h 1130574"/>
                  <a:gd name="connsiteX2-29" fmla="*/ 0 w 2387600"/>
                  <a:gd name="connsiteY2-30" fmla="*/ 274 h 1130574"/>
                  <a:gd name="connsiteX3-31" fmla="*/ 908050 w 2387600"/>
                  <a:gd name="connsiteY3-32" fmla="*/ 1041674 h 1130574"/>
                  <a:gd name="connsiteX0-33" fmla="*/ 908050 w 2387600"/>
                  <a:gd name="connsiteY0-34" fmla="*/ 1041674 h 1130574"/>
                  <a:gd name="connsiteX1-35" fmla="*/ 2387600 w 2387600"/>
                  <a:gd name="connsiteY1-36" fmla="*/ 1130574 h 1130574"/>
                  <a:gd name="connsiteX2-37" fmla="*/ 0 w 2387600"/>
                  <a:gd name="connsiteY2-38" fmla="*/ 274 h 1130574"/>
                  <a:gd name="connsiteX3-39" fmla="*/ 908050 w 2387600"/>
                  <a:gd name="connsiteY3-40" fmla="*/ 1041674 h 1130574"/>
                  <a:gd name="connsiteX0-41" fmla="*/ 908050 w 2387600"/>
                  <a:gd name="connsiteY0-42" fmla="*/ 1054370 h 1143270"/>
                  <a:gd name="connsiteX1-43" fmla="*/ 2387600 w 2387600"/>
                  <a:gd name="connsiteY1-44" fmla="*/ 1143270 h 1143270"/>
                  <a:gd name="connsiteX2-45" fmla="*/ 0 w 2387600"/>
                  <a:gd name="connsiteY2-46" fmla="*/ 270 h 1143270"/>
                  <a:gd name="connsiteX3-47" fmla="*/ 908050 w 2387600"/>
                  <a:gd name="connsiteY3-48" fmla="*/ 1054370 h 1143270"/>
                  <a:gd name="connsiteX0-49" fmla="*/ 908050 w 2387600"/>
                  <a:gd name="connsiteY0-50" fmla="*/ 1054342 h 1143242"/>
                  <a:gd name="connsiteX1-51" fmla="*/ 2387600 w 2387600"/>
                  <a:gd name="connsiteY1-52" fmla="*/ 1143242 h 1143242"/>
                  <a:gd name="connsiteX2-53" fmla="*/ 0 w 2387600"/>
                  <a:gd name="connsiteY2-54" fmla="*/ 242 h 1143242"/>
                  <a:gd name="connsiteX3-55" fmla="*/ 908050 w 2387600"/>
                  <a:gd name="connsiteY3-56" fmla="*/ 1054342 h 1143242"/>
                  <a:gd name="connsiteX0-57" fmla="*/ 908050 w 2387600"/>
                  <a:gd name="connsiteY0-58" fmla="*/ 1056475 h 1145375"/>
                  <a:gd name="connsiteX1-59" fmla="*/ 2387600 w 2387600"/>
                  <a:gd name="connsiteY1-60" fmla="*/ 1145375 h 1145375"/>
                  <a:gd name="connsiteX2-61" fmla="*/ 0 w 2387600"/>
                  <a:gd name="connsiteY2-62" fmla="*/ 2375 h 1145375"/>
                  <a:gd name="connsiteX3-63" fmla="*/ 908050 w 2387600"/>
                  <a:gd name="connsiteY3-64" fmla="*/ 1056475 h 1145375"/>
                  <a:gd name="connsiteX0-65" fmla="*/ 908050 w 2387600"/>
                  <a:gd name="connsiteY0-66" fmla="*/ 1056475 h 1145375"/>
                  <a:gd name="connsiteX1-67" fmla="*/ 2387600 w 2387600"/>
                  <a:gd name="connsiteY1-68" fmla="*/ 1145375 h 1145375"/>
                  <a:gd name="connsiteX2-69" fmla="*/ 0 w 2387600"/>
                  <a:gd name="connsiteY2-70" fmla="*/ 2375 h 1145375"/>
                  <a:gd name="connsiteX3-71" fmla="*/ 908050 w 2387600"/>
                  <a:gd name="connsiteY3-72" fmla="*/ 1056475 h 1145375"/>
                  <a:gd name="connsiteX0-73" fmla="*/ 908050 w 2387600"/>
                  <a:gd name="connsiteY0-74" fmla="*/ 1056475 h 1145375"/>
                  <a:gd name="connsiteX1-75" fmla="*/ 2387600 w 2387600"/>
                  <a:gd name="connsiteY1-76" fmla="*/ 1145375 h 1145375"/>
                  <a:gd name="connsiteX2-77" fmla="*/ 0 w 2387600"/>
                  <a:gd name="connsiteY2-78" fmla="*/ 2375 h 1145375"/>
                  <a:gd name="connsiteX3-79" fmla="*/ 908050 w 2387600"/>
                  <a:gd name="connsiteY3-80" fmla="*/ 1056475 h 1145375"/>
                  <a:gd name="connsiteX0-81" fmla="*/ 908050 w 2387600"/>
                  <a:gd name="connsiteY0-82" fmla="*/ 1056475 h 1145375"/>
                  <a:gd name="connsiteX1-83" fmla="*/ 2387600 w 2387600"/>
                  <a:gd name="connsiteY1-84" fmla="*/ 1145375 h 1145375"/>
                  <a:gd name="connsiteX2-85" fmla="*/ 0 w 2387600"/>
                  <a:gd name="connsiteY2-86" fmla="*/ 2375 h 1145375"/>
                  <a:gd name="connsiteX3-87" fmla="*/ 908050 w 2387600"/>
                  <a:gd name="connsiteY3-88" fmla="*/ 1056475 h 1145375"/>
                  <a:gd name="connsiteX0-89" fmla="*/ 904875 w 2387600"/>
                  <a:gd name="connsiteY0-90" fmla="*/ 1075525 h 1145375"/>
                  <a:gd name="connsiteX1-91" fmla="*/ 2387600 w 2387600"/>
                  <a:gd name="connsiteY1-92" fmla="*/ 1145375 h 1145375"/>
                  <a:gd name="connsiteX2-93" fmla="*/ 0 w 2387600"/>
                  <a:gd name="connsiteY2-94" fmla="*/ 2375 h 1145375"/>
                  <a:gd name="connsiteX3-95" fmla="*/ 904875 w 2387600"/>
                  <a:gd name="connsiteY3-96" fmla="*/ 1075525 h 1145375"/>
                  <a:gd name="connsiteX0-97" fmla="*/ 904875 w 2387600"/>
                  <a:gd name="connsiteY0-98" fmla="*/ 1075525 h 1145375"/>
                  <a:gd name="connsiteX1-99" fmla="*/ 2387600 w 2387600"/>
                  <a:gd name="connsiteY1-100" fmla="*/ 1145375 h 1145375"/>
                  <a:gd name="connsiteX2-101" fmla="*/ 0 w 2387600"/>
                  <a:gd name="connsiteY2-102" fmla="*/ 2375 h 1145375"/>
                  <a:gd name="connsiteX3-103" fmla="*/ 904875 w 2387600"/>
                  <a:gd name="connsiteY3-104" fmla="*/ 1075525 h 1145375"/>
                  <a:gd name="connsiteX0-105" fmla="*/ 916523 w 2399248"/>
                  <a:gd name="connsiteY0-106" fmla="*/ 1058098 h 1127948"/>
                  <a:gd name="connsiteX1-107" fmla="*/ 2399248 w 2399248"/>
                  <a:gd name="connsiteY1-108" fmla="*/ 1127948 h 1127948"/>
                  <a:gd name="connsiteX2-109" fmla="*/ 0 w 2399248"/>
                  <a:gd name="connsiteY2-110" fmla="*/ 2420 h 1127948"/>
                  <a:gd name="connsiteX3-111" fmla="*/ 916523 w 2399248"/>
                  <a:gd name="connsiteY3-112" fmla="*/ 1058098 h 1127948"/>
                  <a:gd name="connsiteX0-113" fmla="*/ 916523 w 2399248"/>
                  <a:gd name="connsiteY0-114" fmla="*/ 1058098 h 1127948"/>
                  <a:gd name="connsiteX1-115" fmla="*/ 2399248 w 2399248"/>
                  <a:gd name="connsiteY1-116" fmla="*/ 1127948 h 1127948"/>
                  <a:gd name="connsiteX2-117" fmla="*/ 0 w 2399248"/>
                  <a:gd name="connsiteY2-118" fmla="*/ 2420 h 1127948"/>
                  <a:gd name="connsiteX3-119" fmla="*/ 916523 w 2399248"/>
                  <a:gd name="connsiteY3-120" fmla="*/ 1058098 h 1127948"/>
                </a:gdLst>
                <a:ahLst/>
                <a:cxnLst>
                  <a:cxn ang="0">
                    <a:pos x="connsiteX0-1" y="connsiteY0-2"/>
                  </a:cxn>
                  <a:cxn ang="0">
                    <a:pos x="connsiteX1-3" y="connsiteY1-4"/>
                  </a:cxn>
                  <a:cxn ang="0">
                    <a:pos x="connsiteX2-5" y="connsiteY2-6"/>
                  </a:cxn>
                  <a:cxn ang="0">
                    <a:pos x="connsiteX3-7" y="connsiteY3-8"/>
                  </a:cxn>
                </a:cxnLst>
                <a:rect l="l" t="t" r="r" b="b"/>
                <a:pathLst>
                  <a:path w="2399248" h="1127948">
                    <a:moveTo>
                      <a:pt x="916523" y="1058098"/>
                    </a:moveTo>
                    <a:cubicBezTo>
                      <a:pt x="1304931" y="989306"/>
                      <a:pt x="1887015" y="942740"/>
                      <a:pt x="2399248" y="1127948"/>
                    </a:cubicBezTo>
                    <a:cubicBezTo>
                      <a:pt x="2009781" y="846431"/>
                      <a:pt x="1595967" y="-52613"/>
                      <a:pt x="0" y="2420"/>
                    </a:cubicBezTo>
                    <a:cubicBezTo>
                      <a:pt x="738115" y="84946"/>
                      <a:pt x="778940" y="895115"/>
                      <a:pt x="916523" y="105809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任意多边形 16"/>
              <p:cNvSpPr/>
              <p:nvPr/>
            </p:nvSpPr>
            <p:spPr>
              <a:xfrm>
                <a:off x="2710031" y="1585463"/>
                <a:ext cx="3181960" cy="1404050"/>
              </a:xfrm>
              <a:custGeom>
                <a:avLst/>
                <a:gdLst>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 name="connsiteX0-1" fmla="*/ 0 w 2432050"/>
                  <a:gd name="connsiteY0-2" fmla="*/ 1048038 h 1073438"/>
                  <a:gd name="connsiteX1-3" fmla="*/ 1409700 w 2432050"/>
                  <a:gd name="connsiteY1-4" fmla="*/ 288 h 1073438"/>
                  <a:gd name="connsiteX2-5" fmla="*/ 2432050 w 2432050"/>
                  <a:gd name="connsiteY2-6" fmla="*/ 1073438 h 1073438"/>
                  <a:gd name="connsiteX3-7" fmla="*/ 0 w 2432050"/>
                  <a:gd name="connsiteY3-8" fmla="*/ 1048038 h 1073438"/>
                  <a:gd name="connsiteX0-9" fmla="*/ 0 w 2432050"/>
                  <a:gd name="connsiteY0-10" fmla="*/ 1048038 h 1073438"/>
                  <a:gd name="connsiteX1-11" fmla="*/ 1409700 w 2432050"/>
                  <a:gd name="connsiteY1-12" fmla="*/ 288 h 1073438"/>
                  <a:gd name="connsiteX2-13" fmla="*/ 2432050 w 2432050"/>
                  <a:gd name="connsiteY2-14" fmla="*/ 1073438 h 1073438"/>
                  <a:gd name="connsiteX3-15" fmla="*/ 0 w 2432050"/>
                  <a:gd name="connsiteY3-16" fmla="*/ 1048038 h 1073438"/>
                  <a:gd name="connsiteX0-17" fmla="*/ 0 w 2432050"/>
                  <a:gd name="connsiteY0-18" fmla="*/ 1048038 h 1073438"/>
                  <a:gd name="connsiteX1-19" fmla="*/ 1409700 w 2432050"/>
                  <a:gd name="connsiteY1-20" fmla="*/ 288 h 1073438"/>
                  <a:gd name="connsiteX2-21" fmla="*/ 2432050 w 2432050"/>
                  <a:gd name="connsiteY2-22" fmla="*/ 1073438 h 1073438"/>
                  <a:gd name="connsiteX3-23" fmla="*/ 0 w 2432050"/>
                  <a:gd name="connsiteY3-24" fmla="*/ 1048038 h 1073438"/>
                  <a:gd name="connsiteX0-25" fmla="*/ 0 w 2432050"/>
                  <a:gd name="connsiteY0-26" fmla="*/ 1047984 h 1073384"/>
                  <a:gd name="connsiteX1-27" fmla="*/ 1409700 w 2432050"/>
                  <a:gd name="connsiteY1-28" fmla="*/ 234 h 1073384"/>
                  <a:gd name="connsiteX2-29" fmla="*/ 2432050 w 2432050"/>
                  <a:gd name="connsiteY2-30" fmla="*/ 1073384 h 1073384"/>
                  <a:gd name="connsiteX3-31" fmla="*/ 0 w 2432050"/>
                  <a:gd name="connsiteY3-32" fmla="*/ 1047984 h 1073384"/>
                  <a:gd name="connsiteX0-33" fmla="*/ 0 w 2432050"/>
                  <a:gd name="connsiteY0-34" fmla="*/ 1047984 h 1073384"/>
                  <a:gd name="connsiteX1-35" fmla="*/ 1409700 w 2432050"/>
                  <a:gd name="connsiteY1-36" fmla="*/ 234 h 1073384"/>
                  <a:gd name="connsiteX2-37" fmla="*/ 2432050 w 2432050"/>
                  <a:gd name="connsiteY2-38" fmla="*/ 1073384 h 1073384"/>
                  <a:gd name="connsiteX3-39" fmla="*/ 0 w 2432050"/>
                  <a:gd name="connsiteY3-40" fmla="*/ 1047984 h 1073384"/>
                  <a:gd name="connsiteX0-41" fmla="*/ 0 w 2432050"/>
                  <a:gd name="connsiteY0-42" fmla="*/ 1047984 h 1073384"/>
                  <a:gd name="connsiteX1-43" fmla="*/ 1409700 w 2432050"/>
                  <a:gd name="connsiteY1-44" fmla="*/ 234 h 1073384"/>
                  <a:gd name="connsiteX2-45" fmla="*/ 2432050 w 2432050"/>
                  <a:gd name="connsiteY2-46" fmla="*/ 1073384 h 1073384"/>
                  <a:gd name="connsiteX3-47" fmla="*/ 0 w 2432050"/>
                  <a:gd name="connsiteY3-48" fmla="*/ 1047984 h 1073384"/>
                  <a:gd name="connsiteX0-49" fmla="*/ 0 w 2432050"/>
                  <a:gd name="connsiteY0-50" fmla="*/ 1047750 h 1073150"/>
                  <a:gd name="connsiteX1-51" fmla="*/ 1409700 w 2432050"/>
                  <a:gd name="connsiteY1-52" fmla="*/ 0 h 1073150"/>
                  <a:gd name="connsiteX2-53" fmla="*/ 2432050 w 2432050"/>
                  <a:gd name="connsiteY2-54" fmla="*/ 1073150 h 1073150"/>
                  <a:gd name="connsiteX3-55" fmla="*/ 0 w 2432050"/>
                  <a:gd name="connsiteY3-56" fmla="*/ 1047750 h 1073150"/>
                  <a:gd name="connsiteX0-57" fmla="*/ 0 w 2432050"/>
                  <a:gd name="connsiteY0-58" fmla="*/ 1047750 h 1073150"/>
                  <a:gd name="connsiteX1-59" fmla="*/ 1409700 w 2432050"/>
                  <a:gd name="connsiteY1-60" fmla="*/ 0 h 1073150"/>
                  <a:gd name="connsiteX2-61" fmla="*/ 2432050 w 2432050"/>
                  <a:gd name="connsiteY2-62" fmla="*/ 1073150 h 1073150"/>
                  <a:gd name="connsiteX3-63" fmla="*/ 0 w 2432050"/>
                  <a:gd name="connsiteY3-64" fmla="*/ 1047750 h 1073150"/>
                  <a:gd name="connsiteX0-65" fmla="*/ 0 w 2432050"/>
                  <a:gd name="connsiteY0-66" fmla="*/ 1047750 h 1073150"/>
                  <a:gd name="connsiteX1-67" fmla="*/ 1409700 w 2432050"/>
                  <a:gd name="connsiteY1-68" fmla="*/ 0 h 1073150"/>
                  <a:gd name="connsiteX2-69" fmla="*/ 2432050 w 2432050"/>
                  <a:gd name="connsiteY2-70" fmla="*/ 1073150 h 1073150"/>
                  <a:gd name="connsiteX3-71" fmla="*/ 0 w 2432050"/>
                  <a:gd name="connsiteY3-72" fmla="*/ 1047750 h 1073150"/>
                  <a:gd name="connsiteX0-73" fmla="*/ 0 w 2432050"/>
                  <a:gd name="connsiteY0-74" fmla="*/ 1047750 h 1073150"/>
                  <a:gd name="connsiteX1-75" fmla="*/ 1409700 w 2432050"/>
                  <a:gd name="connsiteY1-76" fmla="*/ 0 h 1073150"/>
                  <a:gd name="connsiteX2-77" fmla="*/ 2432050 w 2432050"/>
                  <a:gd name="connsiteY2-78" fmla="*/ 1073150 h 1073150"/>
                  <a:gd name="connsiteX3-79" fmla="*/ 0 w 2432050"/>
                  <a:gd name="connsiteY3-80" fmla="*/ 1047750 h 1073150"/>
                  <a:gd name="connsiteX0-81" fmla="*/ 0 w 2432050"/>
                  <a:gd name="connsiteY0-82" fmla="*/ 1047750 h 1073150"/>
                  <a:gd name="connsiteX1-83" fmla="*/ 1409700 w 2432050"/>
                  <a:gd name="connsiteY1-84" fmla="*/ 0 h 1073150"/>
                  <a:gd name="connsiteX2-85" fmla="*/ 2432050 w 2432050"/>
                  <a:gd name="connsiteY2-86" fmla="*/ 1073150 h 1073150"/>
                  <a:gd name="connsiteX3-87" fmla="*/ 0 w 2432050"/>
                  <a:gd name="connsiteY3-88" fmla="*/ 1047750 h 1073150"/>
                </a:gdLst>
                <a:ahLst/>
                <a:cxnLst>
                  <a:cxn ang="0">
                    <a:pos x="connsiteX0-1" y="connsiteY0-2"/>
                  </a:cxn>
                  <a:cxn ang="0">
                    <a:pos x="connsiteX1-3" y="connsiteY1-4"/>
                  </a:cxn>
                  <a:cxn ang="0">
                    <a:pos x="connsiteX2-5" y="connsiteY2-6"/>
                  </a:cxn>
                  <a:cxn ang="0">
                    <a:pos x="connsiteX3-7" y="connsiteY3-8"/>
                  </a:cxn>
                </a:cxnLst>
                <a:rect l="l" t="t" r="r" b="b"/>
                <a:pathLst>
                  <a:path w="2432050" h="1073150">
                    <a:moveTo>
                      <a:pt x="0" y="1047750"/>
                    </a:moveTo>
                    <a:cubicBezTo>
                      <a:pt x="17553" y="983886"/>
                      <a:pt x="445996" y="25400"/>
                      <a:pt x="1409700" y="0"/>
                    </a:cubicBezTo>
                    <a:cubicBezTo>
                      <a:pt x="2258444" y="41308"/>
                      <a:pt x="2326217" y="893233"/>
                      <a:pt x="2432050" y="1073150"/>
                    </a:cubicBezTo>
                    <a:cubicBezTo>
                      <a:pt x="1519767" y="842433"/>
                      <a:pt x="804333" y="948267"/>
                      <a:pt x="0" y="1047750"/>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sp>
          <p:nvSpPr>
            <p:cNvPr id="7" name="TextBox 6"/>
            <p:cNvSpPr txBox="1"/>
            <p:nvPr/>
          </p:nvSpPr>
          <p:spPr>
            <a:xfrm>
              <a:off x="3862481" y="2204762"/>
              <a:ext cx="1388716" cy="369332"/>
            </a:xfrm>
            <a:prstGeom prst="rect">
              <a:avLst/>
            </a:prstGeom>
            <a:noFill/>
            <a:effectLst/>
          </p:spPr>
          <p:txBody>
            <a:bodyPr wrap="square" rtlCol="0">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344307" y="2931790"/>
            <a:ext cx="1378311" cy="1691392"/>
            <a:chOff x="5724127" y="3799565"/>
            <a:chExt cx="1154303" cy="1925614"/>
          </a:xfrm>
        </p:grpSpPr>
        <p:sp>
          <p:nvSpPr>
            <p:cNvPr id="19" name="TextBox 11"/>
            <p:cNvSpPr txBox="1">
              <a:spLocks noChangeArrowheads="1"/>
            </p:cNvSpPr>
            <p:nvPr/>
          </p:nvSpPr>
          <p:spPr bwMode="auto">
            <a:xfrm flipH="1">
              <a:off x="5724127" y="4253050"/>
              <a:ext cx="1154303"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flipH="1">
              <a:off x="5724128" y="3799565"/>
              <a:ext cx="1102057"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1" name="TextBox 11"/>
            <p:cNvSpPr txBox="1">
              <a:spLocks noChangeArrowheads="1"/>
            </p:cNvSpPr>
            <p:nvPr/>
          </p:nvSpPr>
          <p:spPr bwMode="auto">
            <a:xfrm flipH="1">
              <a:off x="5724128" y="5199583"/>
              <a:ext cx="1102057"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flipH="1">
              <a:off x="5724128" y="4746098"/>
              <a:ext cx="1102057"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602897" y="2931790"/>
            <a:ext cx="1321032" cy="1691392"/>
            <a:chOff x="2403538" y="3799565"/>
            <a:chExt cx="1222521" cy="1925614"/>
          </a:xfrm>
        </p:grpSpPr>
        <p:sp>
          <p:nvSpPr>
            <p:cNvPr id="24" name="TextBox 11"/>
            <p:cNvSpPr txBox="1">
              <a:spLocks noChangeArrowheads="1"/>
            </p:cNvSpPr>
            <p:nvPr/>
          </p:nvSpPr>
          <p:spPr bwMode="auto">
            <a:xfrm flipH="1">
              <a:off x="2403538" y="4253050"/>
              <a:ext cx="1222520"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flipH="1">
              <a:off x="2403539" y="3799565"/>
              <a:ext cx="1222520"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flipH="1">
              <a:off x="2403539" y="5199583"/>
              <a:ext cx="1222520"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flipH="1">
              <a:off x="2403539" y="4746098"/>
              <a:ext cx="1222520" cy="52559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marL="171450" indent="-171450" eaLnBrk="1" hangingPunct="1">
                <a:buFont typeface="Arial" panose="020B0604020202020204" pitchFamily="34" charset="0"/>
                <a:buChar char="•"/>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2" presetClass="emph" presetSubtype="0" fill="hold" nodeType="afterEffect">
                                  <p:stCondLst>
                                    <p:cond delay="0"/>
                                  </p:stCondLst>
                                  <p:childTnLst>
                                    <p:animClr clrSpc="rgb" dir="cw">
                                      <p:cBhvr override="childStyle">
                                        <p:cTn id="17" dur="100" fill="hold"/>
                                        <p:tgtEl>
                                          <p:spTgt spid="3"/>
                                        </p:tgtEl>
                                        <p:attrNameLst>
                                          <p:attrName>style.color</p:attrName>
                                        </p:attrNameLst>
                                      </p:cBhvr>
                                      <p:to>
                                        <a:schemeClr val="accent2"/>
                                      </p:to>
                                    </p:animClr>
                                    <p:animClr clrSpc="rgb" dir="cw">
                                      <p:cBhvr>
                                        <p:cTn id="18" dur="100" fill="hold"/>
                                        <p:tgtEl>
                                          <p:spTgt spid="3"/>
                                        </p:tgtEl>
                                        <p:attrNameLst>
                                          <p:attrName>fillcolor</p:attrName>
                                        </p:attrNameLst>
                                      </p:cBhvr>
                                      <p:to>
                                        <a:schemeClr val="accent2"/>
                                      </p:to>
                                    </p:animClr>
                                    <p:set>
                                      <p:cBhvr>
                                        <p:cTn id="19" dur="100" fill="hold"/>
                                        <p:tgtEl>
                                          <p:spTgt spid="3"/>
                                        </p:tgtEl>
                                        <p:attrNameLst>
                                          <p:attrName>fill.type</p:attrName>
                                        </p:attrNameLst>
                                      </p:cBhvr>
                                      <p:to>
                                        <p:strVal val="solid"/>
                                      </p:to>
                                    </p:set>
                                    <p:set>
                                      <p:cBhvr>
                                        <p:cTn id="20" dur="100" fill="hold"/>
                                        <p:tgtEl>
                                          <p:spTgt spid="3"/>
                                        </p:tgtEl>
                                        <p:attrNameLst>
                                          <p:attrName>fill.on</p:attrName>
                                        </p:attrNameLst>
                                      </p:cBhvr>
                                      <p:to>
                                        <p:strVal val="true"/>
                                      </p:to>
                                    </p:se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3000"/>
                            </p:stCondLst>
                            <p:childTnLst>
                              <p:par>
                                <p:cTn id="27" presetID="18" presetClass="entr" presetSubtype="1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Left)">
                                      <p:cBhvr>
                                        <p:cTn id="29" dur="500"/>
                                        <p:tgtEl>
                                          <p:spTgt spid="23"/>
                                        </p:tgtEl>
                                      </p:cBhvr>
                                    </p:animEffect>
                                  </p:childTnLst>
                                </p:cTn>
                              </p:par>
                            </p:childTnLst>
                          </p:cTn>
                        </p:par>
                        <p:par>
                          <p:cTn id="30" fill="hold">
                            <p:stCondLst>
                              <p:cond delay="3500"/>
                            </p:stCondLst>
                            <p:childTnLst>
                              <p:par>
                                <p:cTn id="31" presetID="18" presetClass="entr" presetSubtype="1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trips(down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201715" y="1385094"/>
            <a:ext cx="2749550" cy="2751138"/>
            <a:chOff x="3430588" y="1385094"/>
            <a:chExt cx="2749550" cy="2751138"/>
          </a:xfrm>
        </p:grpSpPr>
        <p:sp>
          <p:nvSpPr>
            <p:cNvPr id="3" name="任意多边形 2"/>
            <p:cNvSpPr/>
            <p:nvPr/>
          </p:nvSpPr>
          <p:spPr>
            <a:xfrm>
              <a:off x="3430588" y="2345532"/>
              <a:ext cx="1352550" cy="1746250"/>
            </a:xfrm>
            <a:custGeom>
              <a:avLst/>
              <a:gdLst>
                <a:gd name="connsiteX0" fmla="*/ 901532 w 1352638"/>
                <a:gd name="connsiteY0" fmla="*/ 16 h 1747217"/>
                <a:gd name="connsiteX1" fmla="*/ 974255 w 1352638"/>
                <a:gd name="connsiteY1" fmla="*/ 31637 h 1747217"/>
                <a:gd name="connsiteX2" fmla="*/ 1352638 w 1352638"/>
                <a:gd name="connsiteY2" fmla="*/ 423465 h 1747217"/>
                <a:gd name="connsiteX3" fmla="*/ 948354 w 1352638"/>
                <a:gd name="connsiteY3" fmla="*/ 813878 h 1747217"/>
                <a:gd name="connsiteX4" fmla="*/ 945796 w 1352638"/>
                <a:gd name="connsiteY4" fmla="*/ 960384 h 1747217"/>
                <a:gd name="connsiteX5" fmla="*/ 1312149 w 1352638"/>
                <a:gd name="connsiteY5" fmla="*/ 1339753 h 1747217"/>
                <a:gd name="connsiteX6" fmla="*/ 920320 w 1352638"/>
                <a:gd name="connsiteY6" fmla="*/ 1718137 h 1747217"/>
                <a:gd name="connsiteX7" fmla="*/ 773814 w 1352638"/>
                <a:gd name="connsiteY7" fmla="*/ 1715580 h 1747217"/>
                <a:gd name="connsiteX8" fmla="*/ 29079 w 1352638"/>
                <a:gd name="connsiteY8" fmla="*/ 944384 h 1747217"/>
                <a:gd name="connsiteX9" fmla="*/ 15 w 1352638"/>
                <a:gd name="connsiteY9" fmla="*/ 870601 h 1747217"/>
                <a:gd name="connsiteX10" fmla="*/ 31636 w 1352638"/>
                <a:gd name="connsiteY10" fmla="*/ 797878 h 1747217"/>
                <a:gd name="connsiteX11" fmla="*/ 827749 w 1352638"/>
                <a:gd name="connsiteY11" fmla="*/ 29080 h 1747217"/>
                <a:gd name="connsiteX12" fmla="*/ 901532 w 1352638"/>
                <a:gd name="connsiteY12" fmla="*/ 16 h 17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anchor="ctr"/>
            <a:lstStyle/>
            <a:p>
              <a:pPr eaLnBrk="1" fontAlgn="auto" hangingPunct="1">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p:txBody>
        </p:sp>
        <p:sp>
          <p:nvSpPr>
            <p:cNvPr id="4" name="任意多边形 3"/>
            <p:cNvSpPr/>
            <p:nvPr/>
          </p:nvSpPr>
          <p:spPr>
            <a:xfrm>
              <a:off x="3463925" y="1385094"/>
              <a:ext cx="1747838" cy="1344613"/>
            </a:xfrm>
            <a:custGeom>
              <a:avLst/>
              <a:gdLst>
                <a:gd name="connsiteX0" fmla="*/ 861692 w 1747878"/>
                <a:gd name="connsiteY0" fmla="*/ 0 h 1344614"/>
                <a:gd name="connsiteX1" fmla="*/ 934956 w 1747878"/>
                <a:gd name="connsiteY1" fmla="*/ 30347 h 1344614"/>
                <a:gd name="connsiteX2" fmla="*/ 1717531 w 1747878"/>
                <a:gd name="connsiteY2" fmla="*/ 812922 h 1344614"/>
                <a:gd name="connsiteX3" fmla="*/ 1717531 w 1747878"/>
                <a:gd name="connsiteY3" fmla="*/ 959450 h 1344614"/>
                <a:gd name="connsiteX4" fmla="*/ 1332367 w 1747878"/>
                <a:gd name="connsiteY4" fmla="*/ 1344614 h 1344614"/>
                <a:gd name="connsiteX5" fmla="*/ 934957 w 1747878"/>
                <a:gd name="connsiteY5" fmla="*/ 947205 h 1344614"/>
                <a:gd name="connsiteX6" fmla="*/ 788429 w 1747878"/>
                <a:gd name="connsiteY6" fmla="*/ 947205 h 1344614"/>
                <a:gd name="connsiteX7" fmla="*/ 415512 w 1747878"/>
                <a:gd name="connsiteY7" fmla="*/ 1320122 h 1344614"/>
                <a:gd name="connsiteX8" fmla="*/ 30347 w 1747878"/>
                <a:gd name="connsiteY8" fmla="*/ 934957 h 1344614"/>
                <a:gd name="connsiteX9" fmla="*/ 30347 w 1747878"/>
                <a:gd name="connsiteY9" fmla="*/ 788429 h 1344614"/>
                <a:gd name="connsiteX10" fmla="*/ 788428 w 1747878"/>
                <a:gd name="connsiteY10" fmla="*/ 30347 h 1344614"/>
                <a:gd name="connsiteX11" fmla="*/ 861692 w 1747878"/>
                <a:gd name="connsiteY11" fmla="*/ 0 h 134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anchor="ctr"/>
            <a:lstStyle/>
            <a:p>
              <a:pPr algn="ctr" eaLnBrk="1" fontAlgn="auto" hangingPunct="1">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p:txBody>
        </p:sp>
        <p:sp>
          <p:nvSpPr>
            <p:cNvPr id="5" name="任意多边形 4"/>
            <p:cNvSpPr/>
            <p:nvPr/>
          </p:nvSpPr>
          <p:spPr>
            <a:xfrm>
              <a:off x="4827588" y="1416844"/>
              <a:ext cx="1352550" cy="1747838"/>
            </a:xfrm>
            <a:custGeom>
              <a:avLst/>
              <a:gdLst>
                <a:gd name="connsiteX0" fmla="*/ 506101 w 1352638"/>
                <a:gd name="connsiteY0" fmla="*/ 15 h 1747216"/>
                <a:gd name="connsiteX1" fmla="*/ 578824 w 1352638"/>
                <a:gd name="connsiteY1" fmla="*/ 31636 h 1747216"/>
                <a:gd name="connsiteX2" fmla="*/ 1323560 w 1352638"/>
                <a:gd name="connsiteY2" fmla="*/ 802833 h 1747216"/>
                <a:gd name="connsiteX3" fmla="*/ 1352623 w 1352638"/>
                <a:gd name="connsiteY3" fmla="*/ 876615 h 1747216"/>
                <a:gd name="connsiteX4" fmla="*/ 1321003 w 1352638"/>
                <a:gd name="connsiteY4" fmla="*/ 949338 h 1747216"/>
                <a:gd name="connsiteX5" fmla="*/ 524889 w 1352638"/>
                <a:gd name="connsiteY5" fmla="*/ 1718136 h 1747216"/>
                <a:gd name="connsiteX6" fmla="*/ 378383 w 1352638"/>
                <a:gd name="connsiteY6" fmla="*/ 1715579 h 1747216"/>
                <a:gd name="connsiteX7" fmla="*/ 0 w 1352638"/>
                <a:gd name="connsiteY7" fmla="*/ 1323752 h 1747216"/>
                <a:gd name="connsiteX8" fmla="*/ 404285 w 1352638"/>
                <a:gd name="connsiteY8" fmla="*/ 933338 h 1747216"/>
                <a:gd name="connsiteX9" fmla="*/ 406842 w 1352638"/>
                <a:gd name="connsiteY9" fmla="*/ 786833 h 1747216"/>
                <a:gd name="connsiteX10" fmla="*/ 40490 w 1352638"/>
                <a:gd name="connsiteY10" fmla="*/ 407463 h 1747216"/>
                <a:gd name="connsiteX11" fmla="*/ 432318 w 1352638"/>
                <a:gd name="connsiteY11" fmla="*/ 29079 h 1747216"/>
                <a:gd name="connsiteX12" fmla="*/ 506101 w 1352638"/>
                <a:gd name="connsiteY12" fmla="*/ 15 h 174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CE9E9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r" eaLnBrk="1" fontAlgn="auto" hangingPunct="1">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p:txBody>
        </p:sp>
        <p:sp>
          <p:nvSpPr>
            <p:cNvPr id="6" name="任意多边形 5"/>
            <p:cNvSpPr/>
            <p:nvPr/>
          </p:nvSpPr>
          <p:spPr>
            <a:xfrm>
              <a:off x="4394200" y="2783682"/>
              <a:ext cx="1747838" cy="1352550"/>
            </a:xfrm>
            <a:custGeom>
              <a:avLst/>
              <a:gdLst>
                <a:gd name="connsiteX0" fmla="*/ 423464 w 1747216"/>
                <a:gd name="connsiteY0" fmla="*/ 0 h 1352638"/>
                <a:gd name="connsiteX1" fmla="*/ 813877 w 1747216"/>
                <a:gd name="connsiteY1" fmla="*/ 404285 h 1352638"/>
                <a:gd name="connsiteX2" fmla="*/ 960383 w 1747216"/>
                <a:gd name="connsiteY2" fmla="*/ 406842 h 1352638"/>
                <a:gd name="connsiteX3" fmla="*/ 1339752 w 1747216"/>
                <a:gd name="connsiteY3" fmla="*/ 40490 h 1352638"/>
                <a:gd name="connsiteX4" fmla="*/ 1718136 w 1747216"/>
                <a:gd name="connsiteY4" fmla="*/ 432318 h 1352638"/>
                <a:gd name="connsiteX5" fmla="*/ 1715579 w 1747216"/>
                <a:gd name="connsiteY5" fmla="*/ 578824 h 1352638"/>
                <a:gd name="connsiteX6" fmla="*/ 944383 w 1747216"/>
                <a:gd name="connsiteY6" fmla="*/ 1323560 h 1352638"/>
                <a:gd name="connsiteX7" fmla="*/ 870600 w 1747216"/>
                <a:gd name="connsiteY7" fmla="*/ 1352623 h 1352638"/>
                <a:gd name="connsiteX8" fmla="*/ 797877 w 1747216"/>
                <a:gd name="connsiteY8" fmla="*/ 1321003 h 1352638"/>
                <a:gd name="connsiteX9" fmla="*/ 29079 w 1747216"/>
                <a:gd name="connsiteY9" fmla="*/ 524889 h 1352638"/>
                <a:gd name="connsiteX10" fmla="*/ 31636 w 1747216"/>
                <a:gd name="connsiteY10" fmla="*/ 378383 h 13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anchor="ctr"/>
            <a:lstStyle/>
            <a:p>
              <a:pPr algn="ctr" eaLnBrk="1" fontAlgn="auto" hangingPunct="1">
                <a:spcBef>
                  <a:spcPts val="0"/>
                </a:spcBef>
                <a:spcAft>
                  <a:spcPts val="0"/>
                </a:spcAft>
                <a:defRPr/>
              </a:pPr>
              <a:r>
                <a:rPr lang="zh-CN" altLang="en-US" sz="2000" dirty="0">
                  <a:solidFill>
                    <a:schemeClr val="tx1"/>
                  </a:solidFill>
                  <a:latin typeface="微软雅黑" panose="020B0503020204020204" pitchFamily="34" charset="-122"/>
                </a:rPr>
                <a:t>标题</a:t>
              </a:r>
              <a:endParaRPr lang="zh-CN" altLang="en-US" sz="2000" dirty="0">
                <a:solidFill>
                  <a:schemeClr val="tx1"/>
                </a:solidFill>
                <a:latin typeface="微软雅黑" panose="020B0503020204020204" pitchFamily="34" charset="-122"/>
              </a:endParaRPr>
            </a:p>
          </p:txBody>
        </p:sp>
      </p:grpSp>
      <p:sp>
        <p:nvSpPr>
          <p:cNvPr id="7" name="矩形 6"/>
          <p:cNvSpPr/>
          <p:nvPr/>
        </p:nvSpPr>
        <p:spPr>
          <a:xfrm>
            <a:off x="5994127" y="1988344"/>
            <a:ext cx="1808163" cy="604838"/>
          </a:xfrm>
          <a:prstGeom prst="rect">
            <a:avLst/>
          </a:prstGeom>
        </p:spPr>
        <p:txBody>
          <a:bodyPr anchor="ctr"/>
          <a:lstStyle/>
          <a:p>
            <a:pP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p:txBody>
      </p:sp>
      <p:sp>
        <p:nvSpPr>
          <p:cNvPr id="8" name="矩形 7"/>
          <p:cNvSpPr/>
          <p:nvPr/>
        </p:nvSpPr>
        <p:spPr>
          <a:xfrm>
            <a:off x="4127227" y="4228307"/>
            <a:ext cx="1808163" cy="604837"/>
          </a:xfrm>
          <a:prstGeom prst="rect">
            <a:avLst/>
          </a:prstGeom>
        </p:spPr>
        <p:txBody>
          <a:bodyPr anchor="ctr"/>
          <a:lstStyle/>
          <a:p>
            <a:pPr algn="ct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p:txBody>
      </p:sp>
      <p:sp>
        <p:nvSpPr>
          <p:cNvPr id="9" name="矩形 8"/>
          <p:cNvSpPr/>
          <p:nvPr/>
        </p:nvSpPr>
        <p:spPr>
          <a:xfrm>
            <a:off x="3187427" y="721519"/>
            <a:ext cx="1808163" cy="604838"/>
          </a:xfrm>
          <a:prstGeom prst="rect">
            <a:avLst/>
          </a:prstGeom>
        </p:spPr>
        <p:txBody>
          <a:bodyPr anchor="ctr"/>
          <a:lstStyle/>
          <a:p>
            <a:pPr algn="ct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p:txBody>
      </p:sp>
      <p:sp>
        <p:nvSpPr>
          <p:cNvPr id="10" name="矩形 9"/>
          <p:cNvSpPr/>
          <p:nvPr/>
        </p:nvSpPr>
        <p:spPr>
          <a:xfrm>
            <a:off x="1331640" y="2912269"/>
            <a:ext cx="1808162" cy="606425"/>
          </a:xfrm>
          <a:prstGeom prst="rect">
            <a:avLst/>
          </a:prstGeom>
        </p:spPr>
        <p:txBody>
          <a:bodyPr anchor="ctr"/>
          <a:lstStyle/>
          <a:p>
            <a:pPr algn="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a:p>
            <a:pPr algn="r" eaLnBrk="1" fontAlgn="auto" hangingPunct="1">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此处输入文本</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style.rotation</p:attrName>
                                        </p:attrNameLst>
                                      </p:cBhvr>
                                      <p:tavLst>
                                        <p:tav tm="0">
                                          <p:val>
                                            <p:fltVal val="720"/>
                                          </p:val>
                                        </p:tav>
                                        <p:tav tm="100000">
                                          <p:val>
                                            <p:fltVal val="0"/>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 calcmode="lin" valueType="num">
                                      <p:cBhvr>
                                        <p:cTn id="14" dur="2000" fill="hold"/>
                                        <p:tgtEl>
                                          <p:spTgt spid="11"/>
                                        </p:tgtEl>
                                        <p:attrNameLst>
                                          <p:attrName>ppt_w</p:attrName>
                                        </p:attrNameLst>
                                      </p:cBhvr>
                                      <p:tavLst>
                                        <p:tav tm="0">
                                          <p:val>
                                            <p:fltVal val="0"/>
                                          </p:val>
                                        </p:tav>
                                        <p:tav tm="100000">
                                          <p:val>
                                            <p:strVal val="#ppt_w"/>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等腰三角形 36"/>
          <p:cNvSpPr/>
          <p:nvPr/>
        </p:nvSpPr>
        <p:spPr>
          <a:xfrm>
            <a:off x="3877878" y="1131590"/>
            <a:ext cx="1374647" cy="12018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8E544A"/>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6"/>
          <p:cNvSpPr/>
          <p:nvPr/>
        </p:nvSpPr>
        <p:spPr>
          <a:xfrm rot="7176392">
            <a:off x="4723918" y="2617428"/>
            <a:ext cx="1374647" cy="12018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8E544A"/>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36"/>
          <p:cNvSpPr/>
          <p:nvPr/>
        </p:nvSpPr>
        <p:spPr>
          <a:xfrm rot="14423608" flipH="1">
            <a:off x="2982301" y="2635166"/>
            <a:ext cx="1374647" cy="12018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8E544A"/>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24128" y="1904645"/>
            <a:ext cx="2580493" cy="1061829"/>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01 </a:t>
            </a:r>
            <a:r>
              <a:rPr lang="zh-CN" altLang="en-US" b="1" dirty="0" smtClean="0">
                <a:latin typeface="微软雅黑" panose="020B0503020204020204" pitchFamily="34" charset="-122"/>
                <a:ea typeface="微软雅黑" panose="020B0503020204020204" pitchFamily="34" charset="-122"/>
              </a:rPr>
              <a:t>此处添加标题</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单击此处添加文本内容单击此处添加文本内容单击此处添加文本内容</a:t>
            </a:r>
            <a:endParaRPr lang="zh-CN" altLang="en-US" sz="1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971600" y="1904645"/>
            <a:ext cx="2580493" cy="1061829"/>
          </a:xfrm>
          <a:prstGeom prst="rect">
            <a:avLst/>
          </a:prstGeom>
          <a:noFill/>
        </p:spPr>
        <p:txBody>
          <a:bodyPr wrap="square" rtlCol="0">
            <a:spAutoFit/>
          </a:bodyPr>
          <a:lstStyle/>
          <a:p>
            <a:pPr algn="r">
              <a:lnSpc>
                <a:spcPct val="150000"/>
              </a:lnSpc>
            </a:pPr>
            <a:r>
              <a:rPr lang="en-US" altLang="zh-CN" b="1" dirty="0" smtClean="0">
                <a:latin typeface="微软雅黑" panose="020B0503020204020204" pitchFamily="34" charset="-122"/>
                <a:ea typeface="微软雅黑" panose="020B0503020204020204" pitchFamily="34" charset="-122"/>
              </a:rPr>
              <a:t>02 </a:t>
            </a:r>
            <a:r>
              <a:rPr lang="zh-CN" altLang="en-US" b="1" dirty="0" smtClean="0">
                <a:latin typeface="微软雅黑" panose="020B0503020204020204" pitchFamily="34" charset="-122"/>
                <a:ea typeface="微软雅黑" panose="020B0503020204020204" pitchFamily="34" charset="-122"/>
              </a:rPr>
              <a:t>此处添加标题</a:t>
            </a:r>
            <a:endParaRPr lang="en-US" altLang="zh-CN" b="1" dirty="0" smtClean="0">
              <a:latin typeface="微软雅黑" panose="020B0503020204020204" pitchFamily="34" charset="-122"/>
              <a:ea typeface="微软雅黑" panose="020B0503020204020204" pitchFamily="34" charset="-122"/>
            </a:endParaRPr>
          </a:p>
          <a:p>
            <a:pPr algn="r">
              <a:lnSpc>
                <a:spcPct val="150000"/>
              </a:lnSpc>
            </a:pPr>
            <a:r>
              <a:rPr lang="zh-CN" altLang="en-US" sz="1200" dirty="0" smtClean="0">
                <a:latin typeface="微软雅黑" panose="020B0503020204020204" pitchFamily="34" charset="-122"/>
                <a:ea typeface="微软雅黑" panose="020B0503020204020204" pitchFamily="34" charset="-122"/>
              </a:rPr>
              <a:t>单击此处添加文本内容单击此处添加文本内容单击此处添加文本内容</a:t>
            </a:r>
            <a:endParaRPr lang="zh-CN" altLang="en-US" sz="1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81753" y="3608456"/>
            <a:ext cx="2580493" cy="1061829"/>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03 </a:t>
            </a:r>
            <a:r>
              <a:rPr lang="zh-CN" altLang="en-US" b="1" dirty="0" smtClean="0">
                <a:latin typeface="微软雅黑" panose="020B0503020204020204" pitchFamily="34" charset="-122"/>
                <a:ea typeface="微软雅黑" panose="020B0503020204020204" pitchFamily="34" charset="-122"/>
              </a:rPr>
              <a:t>此处添加标题</a:t>
            </a:r>
            <a:endParaRPr lang="en-US" altLang="zh-CN" b="1" dirty="0" smtClean="0">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latin typeface="微软雅黑" panose="020B0503020204020204" pitchFamily="34" charset="-122"/>
                <a:ea typeface="微软雅黑" panose="020B0503020204020204" pitchFamily="34" charset="-122"/>
              </a:rPr>
              <a:t>单击此处添加文本内容单击此处添加文本内容单击此处添加文本内容</a:t>
            </a:r>
            <a:endParaRPr lang="zh-CN" altLang="en-US" sz="12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750"/>
                                        <p:tgtEl>
                                          <p:spTgt spid="3"/>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750"/>
                                        <p:tgtEl>
                                          <p:spTgt spid="5"/>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AutoShape 60"/>
          <p:cNvSpPr>
            <a:spLocks noChangeArrowheads="1"/>
          </p:cNvSpPr>
          <p:nvPr/>
        </p:nvSpPr>
        <p:spPr bwMode="auto">
          <a:xfrm>
            <a:off x="2110575" y="1596558"/>
            <a:ext cx="3374121" cy="1620000"/>
          </a:xfrm>
          <a:prstGeom prst="rightArrow">
            <a:avLst>
              <a:gd name="adj1" fmla="val 68556"/>
              <a:gd name="adj2" fmla="val 38969"/>
            </a:avLst>
          </a:prstGeom>
          <a:solidFill>
            <a:srgbClr val="8E544A"/>
          </a:solidFill>
          <a:ln w="25400">
            <a:solidFill>
              <a:srgbClr val="AC8A64"/>
            </a:soli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68562" tIns="34281" rIns="68562" bIns="34281" anchor="ctr"/>
          <a:lstStyle/>
          <a:p>
            <a:pPr marL="0" lvl="2" algn="ctr" eaLnBrk="0" fontAlgn="ctr" hangingPunct="0">
              <a:buClr>
                <a:srgbClr val="FF0000"/>
              </a:buClr>
              <a:buSzPct val="70000"/>
              <a:buFont typeface="Wingdings" panose="05000000000000000000" pitchFamily="2" charset="2"/>
              <a:buChar char="u"/>
              <a:tabLst>
                <a:tab pos="102235" algn="l"/>
              </a:tabLst>
              <a:defRPr/>
            </a:pPr>
            <a:endParaRPr lang="zh-CN" altLang="en-US" sz="1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43714" y="1093398"/>
            <a:ext cx="2375869" cy="1247775"/>
            <a:chOff x="2591171" y="1881188"/>
            <a:chExt cx="3168650" cy="1663700"/>
          </a:xfrm>
        </p:grpSpPr>
        <p:grpSp>
          <p:nvGrpSpPr>
            <p:cNvPr id="5" name="组合 23"/>
            <p:cNvGrpSpPr/>
            <p:nvPr/>
          </p:nvGrpSpPr>
          <p:grpSpPr bwMode="auto">
            <a:xfrm>
              <a:off x="2591171" y="1881188"/>
              <a:ext cx="3168650" cy="1366837"/>
              <a:chOff x="4938689" y="3803653"/>
              <a:chExt cx="3160156" cy="1208243"/>
            </a:xfrm>
          </p:grpSpPr>
          <p:sp>
            <p:nvSpPr>
              <p:cNvPr id="9" name="圆角矩形 8"/>
              <p:cNvSpPr/>
              <p:nvPr/>
            </p:nvSpPr>
            <p:spPr bwMode="auto">
              <a:xfrm>
                <a:off x="4938689" y="3803653"/>
                <a:ext cx="3160156" cy="1208243"/>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8E544A"/>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02235" algn="l"/>
                  </a:tabLst>
                  <a:defRPr/>
                </a:pP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0" name="矩形 87"/>
              <p:cNvSpPr>
                <a:spLocks noChangeArrowheads="1"/>
              </p:cNvSpPr>
              <p:nvPr/>
            </p:nvSpPr>
            <p:spPr bwMode="auto">
              <a:xfrm>
                <a:off x="4968209" y="4022248"/>
                <a:ext cx="3101117" cy="4715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p:txBody>
          </p:sp>
        </p:grpSp>
        <p:grpSp>
          <p:nvGrpSpPr>
            <p:cNvPr id="6" name="组合 26"/>
            <p:cNvGrpSpPr>
              <a:grpSpLocks noChangeAspect="1"/>
            </p:cNvGrpSpPr>
            <p:nvPr/>
          </p:nvGrpSpPr>
          <p:grpSpPr bwMode="auto">
            <a:xfrm>
              <a:off x="2954708" y="2990850"/>
              <a:ext cx="2443163" cy="554038"/>
              <a:chOff x="855540" y="3513439"/>
              <a:chExt cx="1399872" cy="987727"/>
            </a:xfrm>
            <a:solidFill>
              <a:schemeClr val="tx2">
                <a:lumMod val="60000"/>
                <a:lumOff val="40000"/>
              </a:schemeClr>
            </a:solidFill>
          </p:grpSpPr>
          <p:sp>
            <p:nvSpPr>
              <p:cNvPr id="7" name="圆角矩形 6"/>
              <p:cNvSpPr/>
              <p:nvPr/>
            </p:nvSpPr>
            <p:spPr>
              <a:xfrm>
                <a:off x="855540" y="3513439"/>
                <a:ext cx="1399872" cy="987727"/>
              </a:xfrm>
              <a:prstGeom prst="roundRect">
                <a:avLst>
                  <a:gd name="adj" fmla="val 10568"/>
                </a:avLst>
              </a:prstGeom>
              <a:solidFill>
                <a:srgbClr val="CE9E9D"/>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8" name="矩形 14"/>
              <p:cNvSpPr>
                <a:spLocks noChangeArrowheads="1"/>
              </p:cNvSpPr>
              <p:nvPr/>
            </p:nvSpPr>
            <p:spPr bwMode="auto">
              <a:xfrm>
                <a:off x="1004859" y="3678084"/>
                <a:ext cx="1101235" cy="658436"/>
              </a:xfrm>
              <a:prstGeom prst="rect">
                <a:avLst/>
              </a:prstGeom>
              <a:noFill/>
              <a:ln w="9525">
                <a:noFill/>
                <a:miter lim="800000"/>
              </a:ln>
            </p:spPr>
            <p:txBody>
              <a:bodyPr anchor="ctr">
                <a:spAutoFit/>
              </a:bodyPr>
              <a:lstStyle/>
              <a:p>
                <a:pPr algn="ctr" fontAlgn="ctr">
                  <a:buClr>
                    <a:srgbClr val="FF0000"/>
                  </a:buClr>
                  <a:buSzPct val="70000"/>
                  <a:defRPr/>
                </a:pPr>
                <a:r>
                  <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添加标题</a:t>
                </a:r>
                <a:endPar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2343714" y="2493572"/>
            <a:ext cx="2375869" cy="1243013"/>
            <a:chOff x="2591171" y="3748088"/>
            <a:chExt cx="3168650" cy="1657350"/>
          </a:xfrm>
        </p:grpSpPr>
        <p:grpSp>
          <p:nvGrpSpPr>
            <p:cNvPr id="12" name="组合 23"/>
            <p:cNvGrpSpPr/>
            <p:nvPr/>
          </p:nvGrpSpPr>
          <p:grpSpPr bwMode="auto">
            <a:xfrm>
              <a:off x="2591171" y="4037013"/>
              <a:ext cx="3168650" cy="1368425"/>
              <a:chOff x="4938688" y="3803655"/>
              <a:chExt cx="3160156" cy="1363190"/>
            </a:xfrm>
          </p:grpSpPr>
          <p:sp>
            <p:nvSpPr>
              <p:cNvPr id="16" name="圆角矩形 15"/>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8E544A"/>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02235" algn="l"/>
                  </a:tabLst>
                  <a:defRPr/>
                </a:pP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5052459" y="4390038"/>
                <a:ext cx="2932616" cy="5314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p:txBody>
          </p:sp>
        </p:grpSp>
        <p:grpSp>
          <p:nvGrpSpPr>
            <p:cNvPr id="13" name="组合 26"/>
            <p:cNvGrpSpPr>
              <a:grpSpLocks noChangeAspect="1"/>
            </p:cNvGrpSpPr>
            <p:nvPr/>
          </p:nvGrpSpPr>
          <p:grpSpPr bwMode="auto">
            <a:xfrm>
              <a:off x="2954708" y="3748088"/>
              <a:ext cx="2443163" cy="555625"/>
              <a:chOff x="855540" y="3513439"/>
              <a:chExt cx="1399872" cy="987727"/>
            </a:xfrm>
            <a:solidFill>
              <a:schemeClr val="tx2">
                <a:lumMod val="60000"/>
                <a:lumOff val="40000"/>
              </a:schemeClr>
            </a:solidFill>
          </p:grpSpPr>
          <p:sp>
            <p:nvSpPr>
              <p:cNvPr id="14" name="圆角矩形 13"/>
              <p:cNvSpPr/>
              <p:nvPr/>
            </p:nvSpPr>
            <p:spPr>
              <a:xfrm>
                <a:off x="855540" y="3513439"/>
                <a:ext cx="1399872" cy="987727"/>
              </a:xfrm>
              <a:prstGeom prst="roundRect">
                <a:avLst>
                  <a:gd name="adj" fmla="val 10568"/>
                </a:avLst>
              </a:prstGeom>
              <a:solidFill>
                <a:srgbClr val="CE9E9D"/>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930021" y="3679024"/>
                <a:ext cx="1250910" cy="656556"/>
              </a:xfrm>
              <a:prstGeom prst="rect">
                <a:avLst/>
              </a:prstGeom>
              <a:noFill/>
              <a:ln w="9525">
                <a:noFill/>
                <a:miter lim="800000"/>
              </a:ln>
            </p:spPr>
            <p:txBody>
              <a:bodyPr anchor="ctr">
                <a:spAutoFit/>
              </a:bodyPr>
              <a:lstStyle/>
              <a:p>
                <a:pPr algn="ctr" fontAlgn="ctr">
                  <a:buClr>
                    <a:srgbClr val="FF0000"/>
                  </a:buClr>
                  <a:buSzPct val="70000"/>
                  <a:defRPr/>
                </a:pPr>
                <a:r>
                  <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添加标题</a:t>
                </a:r>
                <a:endPar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grpSp>
        <p:nvGrpSpPr>
          <p:cNvPr id="18" name="组合 43"/>
          <p:cNvGrpSpPr/>
          <p:nvPr/>
        </p:nvGrpSpPr>
        <p:grpSpPr bwMode="auto">
          <a:xfrm>
            <a:off x="5569468" y="1663707"/>
            <a:ext cx="1484322" cy="1485900"/>
            <a:chOff x="5217600" y="3058600"/>
            <a:chExt cx="1116000" cy="1116000"/>
          </a:xfrm>
          <a:solidFill>
            <a:srgbClr val="8E544A"/>
          </a:solidFill>
        </p:grpSpPr>
        <p:sp>
          <p:nvSpPr>
            <p:cNvPr id="19" name="Oval 2"/>
            <p:cNvSpPr>
              <a:spLocks noChangeAspect="1" noChangeArrowheads="1"/>
            </p:cNvSpPr>
            <p:nvPr/>
          </p:nvSpPr>
          <p:spPr bwMode="auto">
            <a:xfrm>
              <a:off x="5217600" y="3058600"/>
              <a:ext cx="1116000" cy="1116000"/>
            </a:xfrm>
            <a:prstGeom prst="ellipse">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200" b="1"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rot="19388639">
              <a:off x="5222074" y="3126562"/>
              <a:ext cx="756231" cy="5401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a typeface="微软雅黑" panose="020B0503020204020204" pitchFamily="34" charset="-122"/>
              </a:endParaRPr>
            </a:p>
          </p:txBody>
        </p:sp>
        <p:sp>
          <p:nvSpPr>
            <p:cNvPr id="21" name="椭圆 20"/>
            <p:cNvSpPr/>
            <p:nvPr/>
          </p:nvSpPr>
          <p:spPr>
            <a:xfrm>
              <a:off x="5327131" y="3179241"/>
              <a:ext cx="846138" cy="8493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a typeface="微软雅黑" panose="020B0503020204020204" pitchFamily="34" charset="-122"/>
              </a:endParaRPr>
            </a:p>
          </p:txBody>
        </p:sp>
      </p:grpSp>
      <p:sp>
        <p:nvSpPr>
          <p:cNvPr id="22" name="TextBox 21"/>
          <p:cNvSpPr txBox="1"/>
          <p:nvPr/>
        </p:nvSpPr>
        <p:spPr>
          <a:xfrm>
            <a:off x="5782720" y="2260366"/>
            <a:ext cx="1187823" cy="346230"/>
          </a:xfrm>
          <a:prstGeom prst="rect">
            <a:avLst/>
          </a:prstGeom>
          <a:noFill/>
        </p:spPr>
        <p:txBody>
          <a:bodyPr wrap="square" lIns="68562" tIns="34281" rIns="68562" bIns="34281" rtlCol="0">
            <a:spAutoFit/>
          </a:bodyPr>
          <a:lstStyle/>
          <a:p>
            <a:r>
              <a:rPr lang="zh-CN" altLang="en-US" dirty="0" smtClean="0">
                <a:solidFill>
                  <a:schemeClr val="bg1"/>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rPr>
              <a:t>添加标题</a:t>
            </a:r>
            <a:endParaRPr lang="zh-CN" altLang="en-US" dirty="0">
              <a:solidFill>
                <a:schemeClr val="bg1"/>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endParaRPr>
          </a:p>
        </p:txBody>
      </p:sp>
      <p:sp>
        <p:nvSpPr>
          <p:cNvPr id="23" name="Text Box 3"/>
          <p:cNvSpPr txBox="1">
            <a:spLocks noChangeArrowheads="1"/>
          </p:cNvSpPr>
          <p:nvPr/>
        </p:nvSpPr>
        <p:spPr bwMode="auto">
          <a:xfrm>
            <a:off x="1751987" y="4036753"/>
            <a:ext cx="6328905" cy="62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2" tIns="34281" rIns="68562" bIns="34281">
            <a:spAutoFit/>
          </a:bodyPr>
          <a:lstStyle/>
          <a:p>
            <a:r>
              <a:rPr lang="zh-CN" altLang="en-US" sz="1200"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2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3000"/>
                            </p:stCondLst>
                            <p:childTnLst>
                              <p:par>
                                <p:cTn id="31" presetID="55" presetClass="entr" presetSubtype="0" fill="hold" grpId="7" nodeType="afterEffect">
                                  <p:stCondLst>
                                    <p:cond delay="0"/>
                                  </p:stCondLst>
                                  <p:iterate type="lt">
                                    <p:tmAbs val="0"/>
                                  </p:iterate>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strVal val="#ppt_w*0.70"/>
                                          </p:val>
                                        </p:tav>
                                        <p:tav tm="100000">
                                          <p:val>
                                            <p:strVal val="#ppt_w"/>
                                          </p:val>
                                        </p:tav>
                                      </p:tavLst>
                                    </p:anim>
                                    <p:anim calcmode="lin" valueType="num">
                                      <p:cBhvr>
                                        <p:cTn id="34" dur="1000" fill="hold"/>
                                        <p:tgtEl>
                                          <p:spTgt spid="23"/>
                                        </p:tgtEl>
                                        <p:attrNameLst>
                                          <p:attrName>ppt_h</p:attrName>
                                        </p:attrNameLst>
                                      </p:cBhvr>
                                      <p:tavLst>
                                        <p:tav tm="0">
                                          <p:val>
                                            <p:strVal val="#ppt_h"/>
                                          </p:val>
                                        </p:tav>
                                        <p:tav tm="100000">
                                          <p:val>
                                            <p:strVal val="#ppt_h"/>
                                          </p:val>
                                        </p:tav>
                                      </p:tavLst>
                                    </p:anim>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p:bldP spid="23" grpId="0" bldLvl="0" autoUpdateAnimBg="0"/>
      <p:bldP spid="23" grpId="1" bldLvl="0" autoUpdateAnimBg="0"/>
      <p:bldP spid="23" grpId="2" bldLvl="0" autoUpdateAnimBg="0"/>
      <p:bldP spid="23" grpId="3" bldLvl="0" autoUpdateAnimBg="0"/>
      <p:bldP spid="23" grpId="4" bldLvl="0" autoUpdateAnimBg="0"/>
      <p:bldP spid="23" grpId="5" bldLvl="0" autoUpdateAnimBg="0"/>
      <p:bldP spid="23" grpId="6" bldLvl="0" autoUpdateAnimBg="0"/>
      <p:bldP spid="23" grpId="7"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931836" y="1400277"/>
            <a:ext cx="1352926" cy="1352926"/>
            <a:chOff x="1003844" y="1472285"/>
            <a:chExt cx="1352926" cy="1352926"/>
          </a:xfrm>
        </p:grpSpPr>
        <p:sp>
          <p:nvSpPr>
            <p:cNvPr id="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CE9E9D"/>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mj-ea"/>
                <a:ea typeface="+mj-ea"/>
              </a:endParaRPr>
            </a:p>
          </p:txBody>
        </p:sp>
        <p:sp>
          <p:nvSpPr>
            <p:cNvPr id="5" name="TextBox 4"/>
            <p:cNvSpPr txBox="1"/>
            <p:nvPr/>
          </p:nvSpPr>
          <p:spPr>
            <a:xfrm>
              <a:off x="1202218" y="1811239"/>
              <a:ext cx="6511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mj-ea"/>
                  <a:ea typeface="+mj-ea"/>
                </a:rPr>
                <a:t>3</a:t>
              </a:r>
              <a:r>
                <a:rPr kumimoji="0" lang="en-US" altLang="zh-CN" sz="2400" b="1" i="0" u="none" strike="noStrike" kern="0" cap="none" spc="0" normalizeH="0" baseline="0" noProof="0" dirty="0" smtClean="0">
                  <a:ln>
                    <a:noFill/>
                  </a:ln>
                  <a:effectLst/>
                  <a:uLnTx/>
                  <a:uFillTx/>
                  <a:latin typeface="+mj-ea"/>
                  <a:ea typeface="+mj-ea"/>
                </a:rPr>
                <a:t>5%</a:t>
              </a:r>
              <a:endParaRPr kumimoji="0" lang="zh-CN" altLang="en-US" sz="2400" b="1" i="0" u="none" strike="noStrike" kern="0" cap="none" spc="0" normalizeH="0" baseline="0" noProof="0" dirty="0">
                <a:ln>
                  <a:noFill/>
                </a:ln>
                <a:effectLst/>
                <a:uLnTx/>
                <a:uFillTx/>
                <a:latin typeface="+mj-ea"/>
                <a:ea typeface="+mj-ea"/>
              </a:endParaRPr>
            </a:p>
          </p:txBody>
        </p:sp>
      </p:grpSp>
      <p:grpSp>
        <p:nvGrpSpPr>
          <p:cNvPr id="6" name="组合 5"/>
          <p:cNvGrpSpPr/>
          <p:nvPr/>
        </p:nvGrpSpPr>
        <p:grpSpPr>
          <a:xfrm>
            <a:off x="755576" y="2788718"/>
            <a:ext cx="1512620" cy="1513898"/>
            <a:chOff x="827584" y="2860726"/>
            <a:chExt cx="1512620" cy="1513898"/>
          </a:xfrm>
        </p:grpSpPr>
        <p:sp>
          <p:nvSpPr>
            <p:cNvPr id="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8E544A"/>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mj-ea"/>
                <a:ea typeface="+mj-ea"/>
              </a:endParaRPr>
            </a:p>
          </p:txBody>
        </p:sp>
        <p:sp>
          <p:nvSpPr>
            <p:cNvPr id="8" name="TextBox 7"/>
            <p:cNvSpPr txBox="1"/>
            <p:nvPr/>
          </p:nvSpPr>
          <p:spPr>
            <a:xfrm>
              <a:off x="1115616" y="3493517"/>
              <a:ext cx="6511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mj-ea"/>
                  <a:ea typeface="+mj-ea"/>
                </a:rPr>
                <a:t>50</a:t>
              </a:r>
              <a:r>
                <a:rPr kumimoji="0" lang="en-US" altLang="zh-CN" sz="2400" b="1" i="0" u="none" strike="noStrike" kern="0" cap="none" spc="0" normalizeH="0" baseline="0" noProof="0" dirty="0" smtClean="0">
                  <a:ln>
                    <a:noFill/>
                  </a:ln>
                  <a:effectLst/>
                  <a:uLnTx/>
                  <a:uFillTx/>
                  <a:latin typeface="+mj-ea"/>
                  <a:ea typeface="+mj-ea"/>
                </a:rPr>
                <a:t>%</a:t>
              </a:r>
              <a:endParaRPr kumimoji="0" lang="zh-CN" altLang="en-US" sz="2400" b="1" i="0" u="none" strike="noStrike" kern="0" cap="none" spc="0" normalizeH="0" baseline="0" noProof="0" dirty="0">
                <a:ln>
                  <a:noFill/>
                </a:ln>
                <a:effectLst/>
                <a:uLnTx/>
                <a:uFillTx/>
                <a:latin typeface="+mj-ea"/>
                <a:ea typeface="+mj-ea"/>
              </a:endParaRPr>
            </a:p>
          </p:txBody>
        </p:sp>
      </p:grpSp>
      <p:grpSp>
        <p:nvGrpSpPr>
          <p:cNvPr id="9" name="组合 8"/>
          <p:cNvGrpSpPr/>
          <p:nvPr/>
        </p:nvGrpSpPr>
        <p:grpSpPr>
          <a:xfrm>
            <a:off x="2303115" y="1186926"/>
            <a:ext cx="1567555" cy="1566277"/>
            <a:chOff x="2375123" y="1258934"/>
            <a:chExt cx="1567555" cy="1566277"/>
          </a:xfrm>
        </p:grpSpPr>
        <p:sp>
          <p:nvSpPr>
            <p:cNvPr id="1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8E544A"/>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mj-ea"/>
                <a:ea typeface="+mj-ea"/>
              </a:endParaRPr>
            </a:p>
          </p:txBody>
        </p:sp>
        <p:sp>
          <p:nvSpPr>
            <p:cNvPr id="11" name="TextBox 10"/>
            <p:cNvSpPr txBox="1"/>
            <p:nvPr/>
          </p:nvSpPr>
          <p:spPr>
            <a:xfrm>
              <a:off x="2915816" y="1697812"/>
              <a:ext cx="6511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mj-ea"/>
                  <a:ea typeface="+mj-ea"/>
                </a:rPr>
                <a:t>50</a:t>
              </a:r>
              <a:r>
                <a:rPr kumimoji="0" lang="en-US" altLang="zh-CN" sz="2400" b="1" i="0" u="none" strike="noStrike" kern="0" cap="none" spc="0" normalizeH="0" baseline="0" noProof="0" dirty="0" smtClean="0">
                  <a:ln>
                    <a:noFill/>
                  </a:ln>
                  <a:effectLst/>
                  <a:uLnTx/>
                  <a:uFillTx/>
                  <a:latin typeface="+mj-ea"/>
                  <a:ea typeface="+mj-ea"/>
                </a:rPr>
                <a:t>%</a:t>
              </a:r>
              <a:endParaRPr kumimoji="0" lang="zh-CN" altLang="en-US" sz="2400" b="1" i="0" u="none" strike="noStrike" kern="0" cap="none" spc="0" normalizeH="0" baseline="0" noProof="0" dirty="0">
                <a:ln>
                  <a:noFill/>
                </a:ln>
                <a:effectLst/>
                <a:uLnTx/>
                <a:uFillTx/>
                <a:latin typeface="+mj-ea"/>
                <a:ea typeface="+mj-ea"/>
              </a:endParaRPr>
            </a:p>
          </p:txBody>
        </p:sp>
      </p:grpSp>
      <p:grpSp>
        <p:nvGrpSpPr>
          <p:cNvPr id="12" name="组合 11"/>
          <p:cNvGrpSpPr/>
          <p:nvPr/>
        </p:nvGrpSpPr>
        <p:grpSpPr>
          <a:xfrm>
            <a:off x="2304059" y="2788718"/>
            <a:ext cx="1727248" cy="1727248"/>
            <a:chOff x="2376067" y="2860726"/>
            <a:chExt cx="1727248" cy="1727248"/>
          </a:xfrm>
        </p:grpSpPr>
        <p:sp>
          <p:nvSpPr>
            <p:cNvPr id="1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CE9E9D"/>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mj-ea"/>
                <a:ea typeface="+mj-ea"/>
              </a:endParaRPr>
            </a:p>
          </p:txBody>
        </p:sp>
        <p:sp>
          <p:nvSpPr>
            <p:cNvPr id="14" name="TextBox 13"/>
            <p:cNvSpPr txBox="1"/>
            <p:nvPr/>
          </p:nvSpPr>
          <p:spPr>
            <a:xfrm>
              <a:off x="2962059" y="3651870"/>
              <a:ext cx="6511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mj-ea"/>
                  <a:ea typeface="+mj-ea"/>
                </a:rPr>
                <a:t>80</a:t>
              </a:r>
              <a:r>
                <a:rPr kumimoji="0" lang="en-US" altLang="zh-CN" sz="2400" b="1" i="0" u="none" strike="noStrike" kern="0" cap="none" spc="0" normalizeH="0" baseline="0" noProof="0" dirty="0" smtClean="0">
                  <a:ln>
                    <a:noFill/>
                  </a:ln>
                  <a:effectLst/>
                  <a:uLnTx/>
                  <a:uFillTx/>
                  <a:latin typeface="+mj-ea"/>
                  <a:ea typeface="+mj-ea"/>
                </a:rPr>
                <a:t>%</a:t>
              </a:r>
              <a:endParaRPr kumimoji="0" lang="zh-CN" altLang="en-US" sz="2400" b="1" i="0" u="none" strike="noStrike" kern="0" cap="none" spc="0" normalizeH="0" baseline="0" noProof="0" dirty="0">
                <a:ln>
                  <a:noFill/>
                </a:ln>
                <a:effectLst/>
                <a:uLnTx/>
                <a:uFillTx/>
                <a:latin typeface="+mj-ea"/>
                <a:ea typeface="+mj-ea"/>
              </a:endParaRPr>
            </a:p>
          </p:txBody>
        </p:sp>
      </p:grpSp>
      <p:grpSp>
        <p:nvGrpSpPr>
          <p:cNvPr id="15" name="组合 14"/>
          <p:cNvGrpSpPr/>
          <p:nvPr/>
        </p:nvGrpSpPr>
        <p:grpSpPr>
          <a:xfrm>
            <a:off x="4594941" y="1460844"/>
            <a:ext cx="501650" cy="506412"/>
            <a:chOff x="4929188" y="1303338"/>
            <a:chExt cx="501650" cy="506412"/>
          </a:xfrm>
        </p:grpSpPr>
        <p:sp>
          <p:nvSpPr>
            <p:cNvPr id="16"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8E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7"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8"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grpSp>
      <p:grpSp>
        <p:nvGrpSpPr>
          <p:cNvPr id="19" name="组合 18"/>
          <p:cNvGrpSpPr/>
          <p:nvPr/>
        </p:nvGrpSpPr>
        <p:grpSpPr>
          <a:xfrm>
            <a:off x="4590178" y="2213763"/>
            <a:ext cx="506413" cy="506412"/>
            <a:chOff x="1339850" y="2163763"/>
            <a:chExt cx="506413" cy="506412"/>
          </a:xfrm>
        </p:grpSpPr>
        <p:sp>
          <p:nvSpPr>
            <p:cNvPr id="20"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CE9E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21"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22"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23" name="Oval 16"/>
            <p:cNvSpPr>
              <a:spLocks noChangeArrowheads="1"/>
            </p:cNvSpPr>
            <p:nvPr/>
          </p:nvSpPr>
          <p:spPr bwMode="auto">
            <a:xfrm>
              <a:off x="1549400" y="2419350"/>
              <a:ext cx="8255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grpSp>
      <p:grpSp>
        <p:nvGrpSpPr>
          <p:cNvPr id="24" name="组合 23"/>
          <p:cNvGrpSpPr/>
          <p:nvPr/>
        </p:nvGrpSpPr>
        <p:grpSpPr>
          <a:xfrm>
            <a:off x="4594941" y="2966682"/>
            <a:ext cx="501650" cy="506413"/>
            <a:chOff x="5093055" y="2766720"/>
            <a:chExt cx="501650" cy="506413"/>
          </a:xfrm>
        </p:grpSpPr>
        <p:sp>
          <p:nvSpPr>
            <p:cNvPr id="25"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8E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26" name="Oval 22"/>
            <p:cNvSpPr>
              <a:spLocks noChangeArrowheads="1"/>
            </p:cNvSpPr>
            <p:nvPr/>
          </p:nvSpPr>
          <p:spPr bwMode="auto">
            <a:xfrm>
              <a:off x="5201005" y="3069933"/>
              <a:ext cx="98425"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27"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28"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grpSp>
      <p:grpSp>
        <p:nvGrpSpPr>
          <p:cNvPr id="29" name="组合 28"/>
          <p:cNvGrpSpPr/>
          <p:nvPr/>
        </p:nvGrpSpPr>
        <p:grpSpPr>
          <a:xfrm>
            <a:off x="4590178" y="3719603"/>
            <a:ext cx="506413" cy="506412"/>
            <a:chOff x="6137274" y="1900165"/>
            <a:chExt cx="506413" cy="506412"/>
          </a:xfrm>
        </p:grpSpPr>
        <p:sp>
          <p:nvSpPr>
            <p:cNvPr id="30"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CE9E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31"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grpSp>
      <p:sp>
        <p:nvSpPr>
          <p:cNvPr id="32"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smtClean="0">
                <a:latin typeface="微软雅黑" panose="020B0503020204020204" pitchFamily="34" charset="-122"/>
                <a:ea typeface="微软雅黑" panose="020B0503020204020204" pitchFamily="34" charset="-122"/>
              </a:rPr>
              <a:t>点击添加文字内容  点击</a:t>
            </a:r>
            <a:r>
              <a:rPr lang="zh-CN" altLang="en-US" sz="1000" dirty="0">
                <a:latin typeface="微软雅黑" panose="020B0503020204020204" pitchFamily="34" charset="-122"/>
                <a:ea typeface="微软雅黑" panose="020B0503020204020204" pitchFamily="34" charset="-122"/>
              </a:rPr>
              <a:t>添加文字</a:t>
            </a:r>
            <a:r>
              <a:rPr lang="zh-CN" altLang="en-US" sz="1000" dirty="0" smtClean="0">
                <a:latin typeface="微软雅黑" panose="020B0503020204020204" pitchFamily="34" charset="-122"/>
                <a:ea typeface="微软雅黑" panose="020B0503020204020204" pitchFamily="34" charset="-122"/>
              </a:rPr>
              <a:t>内容  点击</a:t>
            </a:r>
            <a:r>
              <a:rPr lang="zh-CN" altLang="en-US" sz="1000" dirty="0">
                <a:latin typeface="微软雅黑" panose="020B0503020204020204" pitchFamily="34" charset="-122"/>
                <a:ea typeface="微软雅黑" panose="020B0503020204020204" pitchFamily="34" charset="-122"/>
              </a:rPr>
              <a:t>添加文字</a:t>
            </a:r>
            <a:r>
              <a:rPr lang="zh-CN" altLang="en-US" sz="1000" dirty="0" smtClean="0">
                <a:latin typeface="微软雅黑" panose="020B0503020204020204" pitchFamily="34" charset="-122"/>
                <a:ea typeface="微软雅黑" panose="020B0503020204020204" pitchFamily="34" charset="-122"/>
              </a:rPr>
              <a:t>内容</a:t>
            </a:r>
            <a:endParaRPr lang="en-US" altLang="zh-CN" sz="1000" dirty="0" smtClean="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a:t>
            </a:r>
            <a:r>
              <a:rPr lang="zh-CN" altLang="en-US" sz="1000" dirty="0" smtClean="0">
                <a:latin typeface="微软雅黑" panose="020B0503020204020204" pitchFamily="34" charset="-122"/>
                <a:ea typeface="微软雅黑" panose="020B0503020204020204" pitchFamily="34" charset="-122"/>
              </a:rPr>
              <a:t>内容</a:t>
            </a:r>
            <a:endParaRPr lang="en-US" altLang="zh-CN" sz="1000" dirty="0">
              <a:latin typeface="微软雅黑" panose="020B0503020204020204" pitchFamily="34" charset="-122"/>
              <a:ea typeface="微软雅黑" panose="020B0503020204020204" pitchFamily="34" charset="-122"/>
            </a:endParaRPr>
          </a:p>
        </p:txBody>
      </p:sp>
      <p:sp>
        <p:nvSpPr>
          <p:cNvPr id="33"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p:txBody>
      </p:sp>
      <p:sp>
        <p:nvSpPr>
          <p:cNvPr id="34"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9" decel="666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0-#ppt_w/2"/>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2" decel="666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 fill="hold"/>
                                            <p:tgtEl>
                                              <p:spTgt spid="6"/>
                                            </p:tgtEl>
                                            <p:attrNameLst>
                                              <p:attrName>ppt_x</p:attrName>
                                            </p:attrNameLst>
                                          </p:cBhvr>
                                          <p:tavLst>
                                            <p:tav tm="0">
                                              <p:val>
                                                <p:strVal val="0-#ppt_w/2"/>
                                              </p:val>
                                            </p:tav>
                                            <p:tav tm="100000">
                                              <p:val>
                                                <p:strVal val="#ppt_x"/>
                                              </p:val>
                                            </p:tav>
                                          </p:tavLst>
                                        </p:anim>
                                        <p:anim calcmode="lin" valueType="num">
                                          <p:cBhvr additive="base">
                                            <p:cTn id="17" dur="3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3" decel="666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1+#ppt_w/2"/>
                                              </p:val>
                                            </p:tav>
                                            <p:tav tm="100000">
                                              <p:val>
                                                <p:strVal val="#ppt_x"/>
                                              </p:val>
                                            </p:tav>
                                          </p:tavLst>
                                        </p:anim>
                                        <p:anim calcmode="lin" valueType="num">
                                          <p:cBhvr additive="base">
                                            <p:cTn id="22" dur="3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6" decel="666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1+#ppt_w/2"/>
                                              </p:val>
                                            </p:tav>
                                            <p:tav tm="100000">
                                              <p:val>
                                                <p:strVal val="#ppt_x"/>
                                              </p:val>
                                            </p:tav>
                                          </p:tavLst>
                                        </p:anim>
                                        <p:anim calcmode="lin" valueType="num">
                                          <p:cBhvr additive="base">
                                            <p:cTn id="27" dur="3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childTnLst>
                              </p:cTn>
                            </p:par>
                            <p:par>
                              <p:cTn id="49" fill="hold">
                                <p:stCondLst>
                                  <p:cond delay="3500"/>
                                </p:stCondLst>
                                <p:childTnLst>
                                  <p:par>
                                    <p:cTn id="50" presetID="2" presetClass="entr" presetSubtype="2" fill="hold" grpId="0" nodeType="afterEffect" p14:presetBounceEnd="53000">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14:bounceEnd="53000">
                                          <p:cBhvr additive="base">
                                            <p:cTn id="52" dur="300" fill="hold"/>
                                            <p:tgtEl>
                                              <p:spTgt spid="32"/>
                                            </p:tgtEl>
                                            <p:attrNameLst>
                                              <p:attrName>ppt_x</p:attrName>
                                            </p:attrNameLst>
                                          </p:cBhvr>
                                          <p:tavLst>
                                            <p:tav tm="0">
                                              <p:val>
                                                <p:strVal val="1+#ppt_w/2"/>
                                              </p:val>
                                            </p:tav>
                                            <p:tav tm="100000">
                                              <p:val>
                                                <p:strVal val="#ppt_x"/>
                                              </p:val>
                                            </p:tav>
                                          </p:tavLst>
                                        </p:anim>
                                        <p:anim calcmode="lin" valueType="num" p14:bounceEnd="53000">
                                          <p:cBhvr additive="base">
                                            <p:cTn id="53" dur="300" fill="hold"/>
                                            <p:tgtEl>
                                              <p:spTgt spid="32"/>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grpId="0" nodeType="afterEffect" p14:presetBounceEnd="53000">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14:bounceEnd="53000">
                                          <p:cBhvr additive="base">
                                            <p:cTn id="57" dur="300" fill="hold"/>
                                            <p:tgtEl>
                                              <p:spTgt spid="33"/>
                                            </p:tgtEl>
                                            <p:attrNameLst>
                                              <p:attrName>ppt_x</p:attrName>
                                            </p:attrNameLst>
                                          </p:cBhvr>
                                          <p:tavLst>
                                            <p:tav tm="0">
                                              <p:val>
                                                <p:strVal val="1+#ppt_w/2"/>
                                              </p:val>
                                            </p:tav>
                                            <p:tav tm="100000">
                                              <p:val>
                                                <p:strVal val="#ppt_x"/>
                                              </p:val>
                                            </p:tav>
                                          </p:tavLst>
                                        </p:anim>
                                        <p:anim calcmode="lin" valueType="num" p14:bounceEnd="53000">
                                          <p:cBhvr additive="base">
                                            <p:cTn id="58" dur="3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grpId="0" nodeType="afterEffect" p14:presetBounceEnd="53000">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14:bounceEnd="53000">
                                          <p:cBhvr additive="base">
                                            <p:cTn id="62" dur="300" fill="hold"/>
                                            <p:tgtEl>
                                              <p:spTgt spid="34"/>
                                            </p:tgtEl>
                                            <p:attrNameLst>
                                              <p:attrName>ppt_x</p:attrName>
                                            </p:attrNameLst>
                                          </p:cBhvr>
                                          <p:tavLst>
                                            <p:tav tm="0">
                                              <p:val>
                                                <p:strVal val="1+#ppt_w/2"/>
                                              </p:val>
                                            </p:tav>
                                            <p:tav tm="100000">
                                              <p:val>
                                                <p:strVal val="#ppt_x"/>
                                              </p:val>
                                            </p:tav>
                                          </p:tavLst>
                                        </p:anim>
                                        <p:anim calcmode="lin" valueType="num" p14:bounceEnd="53000">
                                          <p:cBhvr additive="base">
                                            <p:cTn id="63" dur="3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14:presetBounceEnd="53000">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14:bounceEnd="53000">
                                          <p:cBhvr additive="base">
                                            <p:cTn id="67" dur="300" fill="hold"/>
                                            <p:tgtEl>
                                              <p:spTgt spid="35"/>
                                            </p:tgtEl>
                                            <p:attrNameLst>
                                              <p:attrName>ppt_x</p:attrName>
                                            </p:attrNameLst>
                                          </p:cBhvr>
                                          <p:tavLst>
                                            <p:tav tm="0">
                                              <p:val>
                                                <p:strVal val="1+#ppt_w/2"/>
                                              </p:val>
                                            </p:tav>
                                            <p:tav tm="100000">
                                              <p:val>
                                                <p:strVal val="#ppt_x"/>
                                              </p:val>
                                            </p:tav>
                                          </p:tavLst>
                                        </p:anim>
                                        <p:anim calcmode="lin" valueType="num" p14:bounceEnd="53000">
                                          <p:cBhvr additive="base">
                                            <p:cTn id="68"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9" decel="666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0-#ppt_w/2"/>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2" decel="666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 fill="hold"/>
                                            <p:tgtEl>
                                              <p:spTgt spid="6"/>
                                            </p:tgtEl>
                                            <p:attrNameLst>
                                              <p:attrName>ppt_x</p:attrName>
                                            </p:attrNameLst>
                                          </p:cBhvr>
                                          <p:tavLst>
                                            <p:tav tm="0">
                                              <p:val>
                                                <p:strVal val="0-#ppt_w/2"/>
                                              </p:val>
                                            </p:tav>
                                            <p:tav tm="100000">
                                              <p:val>
                                                <p:strVal val="#ppt_x"/>
                                              </p:val>
                                            </p:tav>
                                          </p:tavLst>
                                        </p:anim>
                                        <p:anim calcmode="lin" valueType="num">
                                          <p:cBhvr additive="base">
                                            <p:cTn id="17" dur="3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3" decel="666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1+#ppt_w/2"/>
                                              </p:val>
                                            </p:tav>
                                            <p:tav tm="100000">
                                              <p:val>
                                                <p:strVal val="#ppt_x"/>
                                              </p:val>
                                            </p:tav>
                                          </p:tavLst>
                                        </p:anim>
                                        <p:anim calcmode="lin" valueType="num">
                                          <p:cBhvr additive="base">
                                            <p:cTn id="22" dur="3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6" decel="666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1+#ppt_w/2"/>
                                              </p:val>
                                            </p:tav>
                                            <p:tav tm="100000">
                                              <p:val>
                                                <p:strVal val="#ppt_x"/>
                                              </p:val>
                                            </p:tav>
                                          </p:tavLst>
                                        </p:anim>
                                        <p:anim calcmode="lin" valueType="num">
                                          <p:cBhvr additive="base">
                                            <p:cTn id="27" dur="3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300" fill="hold"/>
                                            <p:tgtEl>
                                              <p:spTgt spid="32"/>
                                            </p:tgtEl>
                                            <p:attrNameLst>
                                              <p:attrName>ppt_x</p:attrName>
                                            </p:attrNameLst>
                                          </p:cBhvr>
                                          <p:tavLst>
                                            <p:tav tm="0">
                                              <p:val>
                                                <p:strVal val="1+#ppt_w/2"/>
                                              </p:val>
                                            </p:tav>
                                            <p:tav tm="100000">
                                              <p:val>
                                                <p:strVal val="#ppt_x"/>
                                              </p:val>
                                            </p:tav>
                                          </p:tavLst>
                                        </p:anim>
                                        <p:anim calcmode="lin" valueType="num">
                                          <p:cBhvr additive="base">
                                            <p:cTn id="53" dur="300" fill="hold"/>
                                            <p:tgtEl>
                                              <p:spTgt spid="32"/>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300" fill="hold"/>
                                            <p:tgtEl>
                                              <p:spTgt spid="33"/>
                                            </p:tgtEl>
                                            <p:attrNameLst>
                                              <p:attrName>ppt_x</p:attrName>
                                            </p:attrNameLst>
                                          </p:cBhvr>
                                          <p:tavLst>
                                            <p:tav tm="0">
                                              <p:val>
                                                <p:strVal val="1+#ppt_w/2"/>
                                              </p:val>
                                            </p:tav>
                                            <p:tav tm="100000">
                                              <p:val>
                                                <p:strVal val="#ppt_x"/>
                                              </p:val>
                                            </p:tav>
                                          </p:tavLst>
                                        </p:anim>
                                        <p:anim calcmode="lin" valueType="num">
                                          <p:cBhvr additive="base">
                                            <p:cTn id="58" dur="3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300" fill="hold"/>
                                            <p:tgtEl>
                                              <p:spTgt spid="34"/>
                                            </p:tgtEl>
                                            <p:attrNameLst>
                                              <p:attrName>ppt_x</p:attrName>
                                            </p:attrNameLst>
                                          </p:cBhvr>
                                          <p:tavLst>
                                            <p:tav tm="0">
                                              <p:val>
                                                <p:strVal val="1+#ppt_w/2"/>
                                              </p:val>
                                            </p:tav>
                                            <p:tav tm="100000">
                                              <p:val>
                                                <p:strVal val="#ppt_x"/>
                                              </p:val>
                                            </p:tav>
                                          </p:tavLst>
                                        </p:anim>
                                        <p:anim calcmode="lin" valueType="num">
                                          <p:cBhvr additive="base">
                                            <p:cTn id="63" dur="3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300" fill="hold"/>
                                            <p:tgtEl>
                                              <p:spTgt spid="35"/>
                                            </p:tgtEl>
                                            <p:attrNameLst>
                                              <p:attrName>ppt_x</p:attrName>
                                            </p:attrNameLst>
                                          </p:cBhvr>
                                          <p:tavLst>
                                            <p:tav tm="0">
                                              <p:val>
                                                <p:strVal val="1+#ppt_w/2"/>
                                              </p:val>
                                            </p:tav>
                                            <p:tav tm="100000">
                                              <p:val>
                                                <p:strVal val="#ppt_x"/>
                                              </p:val>
                                            </p:tav>
                                          </p:tavLst>
                                        </p:anim>
                                        <p:anim calcmode="lin" valueType="num">
                                          <p:cBhvr additive="base">
                                            <p:cTn id="68"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5"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19" name="组合 56"/>
          <p:cNvGrpSpPr/>
          <p:nvPr/>
        </p:nvGrpSpPr>
        <p:grpSpPr bwMode="auto">
          <a:xfrm>
            <a:off x="1259632" y="1406135"/>
            <a:ext cx="2754312" cy="2752725"/>
            <a:chOff x="1222170" y="1373784"/>
            <a:chExt cx="2754000" cy="2754000"/>
          </a:xfrm>
        </p:grpSpPr>
        <p:grpSp>
          <p:nvGrpSpPr>
            <p:cNvPr id="20" name="组合 28"/>
            <p:cNvGrpSpPr/>
            <p:nvPr/>
          </p:nvGrpSpPr>
          <p:grpSpPr bwMode="auto">
            <a:xfrm>
              <a:off x="1222170" y="1373784"/>
              <a:ext cx="2754000" cy="2754000"/>
              <a:chOff x="817310" y="2201172"/>
              <a:chExt cx="3060000" cy="3060000"/>
            </a:xfrm>
          </p:grpSpPr>
          <p:sp>
            <p:nvSpPr>
              <p:cNvPr id="22" name="椭圆 30"/>
              <p:cNvSpPr>
                <a:spLocks noChangeAspect="1"/>
              </p:cNvSpPr>
              <p:nvPr/>
            </p:nvSpPr>
            <p:spPr bwMode="auto">
              <a:xfrm>
                <a:off x="1051880" y="2435878"/>
                <a:ext cx="2590860" cy="2590588"/>
              </a:xfrm>
              <a:prstGeom prst="ellipse">
                <a:avLst/>
              </a:prstGeom>
              <a:noFill/>
              <a:ln w="25400" algn="ctr">
                <a:solidFill>
                  <a:srgbClr val="8E544A"/>
                </a:solidFill>
                <a:round/>
              </a:ln>
            </p:spPr>
            <p:txBody>
              <a:bodyPr anchor="ctr"/>
              <a:lstStyle/>
              <a:p>
                <a:pPr fontAlgn="auto">
                  <a:spcBef>
                    <a:spcPts val="0"/>
                  </a:spcBef>
                  <a:spcAft>
                    <a:spcPts val="0"/>
                  </a:spcAft>
                  <a:defRPr/>
                </a:pPr>
                <a:endParaRPr lang="zh-CN" altLang="en-US">
                  <a:solidFill>
                    <a:srgbClr val="080808"/>
                  </a:solidFill>
                  <a:latin typeface="Calibri" panose="020F0502020204030204" pitchFamily="34" charset="0"/>
                  <a:ea typeface="+mn-ea"/>
                </a:endParaRPr>
              </a:p>
            </p:txBody>
          </p:sp>
          <p:sp>
            <p:nvSpPr>
              <p:cNvPr id="23" name="椭圆 22"/>
              <p:cNvSpPr>
                <a:spLocks noChangeAspect="1"/>
              </p:cNvSpPr>
              <p:nvPr/>
            </p:nvSpPr>
            <p:spPr>
              <a:xfrm>
                <a:off x="817310" y="2201172"/>
                <a:ext cx="3060000" cy="3060000"/>
              </a:xfrm>
              <a:prstGeom prst="ellipse">
                <a:avLst/>
              </a:prstGeom>
              <a:noFill/>
              <a:ln w="76200">
                <a:solidFill>
                  <a:srgbClr val="8E5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80808"/>
                  </a:solidFill>
                </a:endParaRPr>
              </a:p>
            </p:txBody>
          </p:sp>
        </p:grpSp>
        <p:sp>
          <p:nvSpPr>
            <p:cNvPr id="21" name="Rectangle 13"/>
            <p:cNvSpPr>
              <a:spLocks noChangeArrowheads="1"/>
            </p:cNvSpPr>
            <p:nvPr/>
          </p:nvSpPr>
          <p:spPr bwMode="auto">
            <a:xfrm>
              <a:off x="1912654" y="2398196"/>
              <a:ext cx="1373032" cy="708214"/>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2000" b="1" dirty="0">
                  <a:solidFill>
                    <a:srgbClr val="8E544A"/>
                  </a:solidFill>
                  <a:latin typeface="微软雅黑" panose="020B0503020204020204" pitchFamily="34" charset="-122"/>
                  <a:ea typeface="微软雅黑" panose="020B0503020204020204" pitchFamily="34" charset="-122"/>
                </a:rPr>
                <a:t>单击此处添加标题</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grpSp>
        <p:nvGrpSpPr>
          <p:cNvPr id="24" name="组合 57"/>
          <p:cNvGrpSpPr/>
          <p:nvPr/>
        </p:nvGrpSpPr>
        <p:grpSpPr bwMode="auto">
          <a:xfrm>
            <a:off x="3586911" y="1423598"/>
            <a:ext cx="4371975" cy="753982"/>
            <a:chOff x="3549824" y="1390483"/>
            <a:chExt cx="4372005" cy="753879"/>
          </a:xfrm>
        </p:grpSpPr>
        <p:sp>
          <p:nvSpPr>
            <p:cNvPr id="25" name="矩形 33"/>
            <p:cNvSpPr/>
            <p:nvPr/>
          </p:nvSpPr>
          <p:spPr bwMode="auto">
            <a:xfrm>
              <a:off x="3549824" y="1390483"/>
              <a:ext cx="4372005" cy="388800"/>
            </a:xfrm>
            <a:prstGeom prst="rect">
              <a:avLst/>
            </a:prstGeom>
            <a:solidFill>
              <a:srgbClr val="8E544A"/>
            </a:solidFill>
            <a:ln w="25400" algn="ctr">
              <a:solidFill>
                <a:schemeClr val="bg1"/>
              </a:solidFill>
              <a:round/>
            </a:ln>
          </p:spPr>
          <p:txBody>
            <a:bodyPr anchor="ctr"/>
            <a:lstStyle/>
            <a:p>
              <a:pPr>
                <a:buClr>
                  <a:srgbClr val="FF0000"/>
                </a:buClr>
                <a:buSzPct val="70000"/>
              </a:pPr>
              <a:endParaRPr lang="zh-CN" altLang="en-US">
                <a:solidFill>
                  <a:srgbClr val="080808"/>
                </a:solidFill>
                <a:latin typeface="Calibri" panose="020F0502020204030204" pitchFamily="34" charset="0"/>
              </a:endParaRPr>
            </a:p>
          </p:txBody>
        </p:sp>
        <p:sp>
          <p:nvSpPr>
            <p:cNvPr id="26" name="TextBox 146"/>
            <p:cNvSpPr txBox="1">
              <a:spLocks noChangeArrowheads="1"/>
            </p:cNvSpPr>
            <p:nvPr/>
          </p:nvSpPr>
          <p:spPr bwMode="auto">
            <a:xfrm>
              <a:off x="3742706" y="1446383"/>
              <a:ext cx="1911600"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7" name="TextBox 146"/>
            <p:cNvSpPr txBox="1">
              <a:spLocks noChangeArrowheads="1"/>
            </p:cNvSpPr>
            <p:nvPr/>
          </p:nvSpPr>
          <p:spPr bwMode="auto">
            <a:xfrm>
              <a:off x="3889551" y="1836627"/>
              <a:ext cx="4032278"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单击添加文本 </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p:txBody>
        </p:sp>
      </p:grpSp>
      <p:grpSp>
        <p:nvGrpSpPr>
          <p:cNvPr id="28" name="组合 58"/>
          <p:cNvGrpSpPr/>
          <p:nvPr/>
        </p:nvGrpSpPr>
        <p:grpSpPr bwMode="auto">
          <a:xfrm>
            <a:off x="4229844" y="2588826"/>
            <a:ext cx="3729038" cy="748284"/>
            <a:chOff x="4192766" y="2556384"/>
            <a:chExt cx="3729063" cy="749660"/>
          </a:xfrm>
        </p:grpSpPr>
        <p:sp>
          <p:nvSpPr>
            <p:cNvPr id="29" name="矩形 11"/>
            <p:cNvSpPr/>
            <p:nvPr/>
          </p:nvSpPr>
          <p:spPr bwMode="auto">
            <a:xfrm>
              <a:off x="4192766" y="2556384"/>
              <a:ext cx="3729063" cy="388827"/>
            </a:xfrm>
            <a:prstGeom prst="rect">
              <a:avLst/>
            </a:prstGeom>
            <a:solidFill>
              <a:srgbClr val="CE9E9D"/>
            </a:solidFill>
            <a:ln w="25400"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pitchFamily="34" charset="0"/>
                <a:ea typeface="微软雅黑" panose="020B0503020204020204" pitchFamily="34" charset="-122"/>
              </a:endParaRPr>
            </a:p>
          </p:txBody>
        </p:sp>
        <p:sp>
          <p:nvSpPr>
            <p:cNvPr id="30" name="TextBox 146"/>
            <p:cNvSpPr txBox="1">
              <a:spLocks noChangeArrowheads="1"/>
            </p:cNvSpPr>
            <p:nvPr/>
          </p:nvSpPr>
          <p:spPr bwMode="auto">
            <a:xfrm>
              <a:off x="4448485" y="2596964"/>
              <a:ext cx="1911600" cy="3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1" name="TextBox 146"/>
            <p:cNvSpPr txBox="1">
              <a:spLocks noChangeArrowheads="1"/>
            </p:cNvSpPr>
            <p:nvPr/>
          </p:nvSpPr>
          <p:spPr bwMode="auto">
            <a:xfrm>
              <a:off x="4256266" y="2997701"/>
              <a:ext cx="3665563" cy="3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单击添加文本 </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p:txBody>
        </p:sp>
      </p:grpSp>
      <p:grpSp>
        <p:nvGrpSpPr>
          <p:cNvPr id="32" name="组合 59"/>
          <p:cNvGrpSpPr/>
          <p:nvPr/>
        </p:nvGrpSpPr>
        <p:grpSpPr bwMode="auto">
          <a:xfrm>
            <a:off x="3586911" y="3761984"/>
            <a:ext cx="4371975" cy="753982"/>
            <a:chOff x="3549824" y="3731202"/>
            <a:chExt cx="4372005" cy="752717"/>
          </a:xfrm>
        </p:grpSpPr>
        <p:sp>
          <p:nvSpPr>
            <p:cNvPr id="33" name="矩形 15"/>
            <p:cNvSpPr/>
            <p:nvPr/>
          </p:nvSpPr>
          <p:spPr bwMode="auto">
            <a:xfrm>
              <a:off x="3549824" y="3731202"/>
              <a:ext cx="4372005" cy="388285"/>
            </a:xfrm>
            <a:prstGeom prst="rect">
              <a:avLst/>
            </a:prstGeom>
            <a:solidFill>
              <a:srgbClr val="AC8A64"/>
            </a:solidFill>
            <a:ln w="25400" algn="ctr">
              <a:solidFill>
                <a:schemeClr val="bg1"/>
              </a:solidFill>
              <a:miter lim="800000"/>
            </a:ln>
          </p:spPr>
          <p:txBody>
            <a:bodyPr wrap="none" anchor="ctr"/>
            <a:lstStyle/>
            <a:p>
              <a:pPr algn="ctr" eaLnBrk="0" hangingPunct="0">
                <a:buClr>
                  <a:srgbClr val="FF0000"/>
                </a:buClr>
                <a:buSzPct val="70000"/>
              </a:pPr>
              <a:endParaRPr lang="zh-CN" altLang="en-US" sz="2000">
                <a:solidFill>
                  <a:schemeClr val="bg1"/>
                </a:solidFill>
                <a:latin typeface="Calibri" panose="020F0502020204030204" pitchFamily="34" charset="0"/>
                <a:ea typeface="微软雅黑" panose="020B0503020204020204" pitchFamily="34" charset="-122"/>
              </a:endParaRPr>
            </a:p>
          </p:txBody>
        </p:sp>
        <p:sp>
          <p:nvSpPr>
            <p:cNvPr id="34" name="TextBox 146"/>
            <p:cNvSpPr txBox="1">
              <a:spLocks noChangeArrowheads="1"/>
            </p:cNvSpPr>
            <p:nvPr/>
          </p:nvSpPr>
          <p:spPr bwMode="auto">
            <a:xfrm>
              <a:off x="3742706" y="3771726"/>
              <a:ext cx="1911600"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5" name="TextBox 146"/>
            <p:cNvSpPr txBox="1">
              <a:spLocks noChangeArrowheads="1"/>
            </p:cNvSpPr>
            <p:nvPr/>
          </p:nvSpPr>
          <p:spPr bwMode="auto">
            <a:xfrm>
              <a:off x="3741913" y="4176658"/>
              <a:ext cx="4032278"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单击添加文本 </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p:txBody>
        </p:sp>
      </p:grpSp>
      <p:grpSp>
        <p:nvGrpSpPr>
          <p:cNvPr id="36" name="组合 53"/>
          <p:cNvGrpSpPr/>
          <p:nvPr/>
        </p:nvGrpSpPr>
        <p:grpSpPr bwMode="auto">
          <a:xfrm>
            <a:off x="2913807" y="1247386"/>
            <a:ext cx="741362" cy="741363"/>
            <a:chOff x="2877131" y="1214426"/>
            <a:chExt cx="740914" cy="740914"/>
          </a:xfrm>
        </p:grpSpPr>
        <p:grpSp>
          <p:nvGrpSpPr>
            <p:cNvPr id="37" name="组合 37"/>
            <p:cNvGrpSpPr/>
            <p:nvPr/>
          </p:nvGrpSpPr>
          <p:grpSpPr bwMode="auto">
            <a:xfrm>
              <a:off x="2877131" y="1214426"/>
              <a:ext cx="740914" cy="740914"/>
              <a:chOff x="1026678" y="2401342"/>
              <a:chExt cx="823237" cy="823237"/>
            </a:xfrm>
          </p:grpSpPr>
          <p:sp>
            <p:nvSpPr>
              <p:cNvPr id="39" name="椭圆 38"/>
              <p:cNvSpPr>
                <a:spLocks noChangeAspect="1"/>
              </p:cNvSpPr>
              <p:nvPr/>
            </p:nvSpPr>
            <p:spPr bwMode="auto">
              <a:xfrm>
                <a:off x="1026678" y="2401342"/>
                <a:ext cx="823237" cy="823237"/>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rgbClr val="080808"/>
                  </a:solidFill>
                  <a:latin typeface="Calibri" panose="020F0502020204030204" pitchFamily="34" charset="0"/>
                  <a:ea typeface="微软雅黑" panose="020B0503020204020204" pitchFamily="34" charset="-122"/>
                </a:endParaRPr>
              </a:p>
            </p:txBody>
          </p:sp>
          <p:sp>
            <p:nvSpPr>
              <p:cNvPr id="40" name="椭圆 39"/>
              <p:cNvSpPr>
                <a:spLocks noChangeAspect="1"/>
              </p:cNvSpPr>
              <p:nvPr/>
            </p:nvSpPr>
            <p:spPr bwMode="auto">
              <a:xfrm>
                <a:off x="1078297" y="2452964"/>
                <a:ext cx="720000" cy="720000"/>
              </a:xfrm>
              <a:prstGeom prst="ellipse">
                <a:avLst/>
              </a:prstGeom>
              <a:solidFill>
                <a:srgbClr val="8E544A"/>
              </a:solidFill>
              <a:ln w="12700" algn="ctr">
                <a:solidFill>
                  <a:schemeClr val="bg1"/>
                </a:solidFill>
                <a:round/>
              </a:ln>
            </p:spPr>
            <p:txBody>
              <a:bodyPr anchor="ctr"/>
              <a:lstStyle/>
              <a:p>
                <a:pPr>
                  <a:buClr>
                    <a:srgbClr val="FF0000"/>
                  </a:buClr>
                  <a:buSzPct val="70000"/>
                </a:pPr>
                <a:endParaRPr lang="zh-CN" altLang="en-US">
                  <a:solidFill>
                    <a:srgbClr val="080808"/>
                  </a:solidFill>
                  <a:latin typeface="Calibri" panose="020F0502020204030204" pitchFamily="34" charset="0"/>
                </a:endParaRPr>
              </a:p>
            </p:txBody>
          </p:sp>
        </p:grpSp>
        <p:sp>
          <p:nvSpPr>
            <p:cNvPr id="38" name="Rectangle 13"/>
            <p:cNvSpPr>
              <a:spLocks noChangeArrowheads="1"/>
            </p:cNvSpPr>
            <p:nvPr/>
          </p:nvSpPr>
          <p:spPr bwMode="auto">
            <a:xfrm>
              <a:off x="2994568" y="1384828"/>
              <a:ext cx="506041" cy="39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Calibri" panose="020F0502020204030204" pitchFamily="34" charset="0"/>
                  <a:ea typeface="微软雅黑" panose="020B0503020204020204" pitchFamily="34" charset="-122"/>
                </a:rPr>
                <a:t>1</a:t>
              </a:r>
              <a:endParaRPr lang="zh-CN" altLang="en-US" sz="2000" b="1" dirty="0">
                <a:solidFill>
                  <a:schemeClr val="bg1"/>
                </a:solidFill>
                <a:latin typeface="Calibri" panose="020F0502020204030204" pitchFamily="34" charset="0"/>
                <a:ea typeface="微软雅黑" panose="020B0503020204020204" pitchFamily="34" charset="-122"/>
              </a:endParaRPr>
            </a:p>
          </p:txBody>
        </p:sp>
      </p:grpSp>
      <p:grpSp>
        <p:nvGrpSpPr>
          <p:cNvPr id="41" name="组合 54"/>
          <p:cNvGrpSpPr/>
          <p:nvPr/>
        </p:nvGrpSpPr>
        <p:grpSpPr bwMode="auto">
          <a:xfrm>
            <a:off x="3621832" y="2414197"/>
            <a:ext cx="741362" cy="738187"/>
            <a:chOff x="3584829" y="2380790"/>
            <a:chExt cx="739990" cy="739990"/>
          </a:xfrm>
        </p:grpSpPr>
        <p:grpSp>
          <p:nvGrpSpPr>
            <p:cNvPr id="42" name="组合 34"/>
            <p:cNvGrpSpPr/>
            <p:nvPr/>
          </p:nvGrpSpPr>
          <p:grpSpPr bwMode="auto">
            <a:xfrm>
              <a:off x="3584829" y="2380790"/>
              <a:ext cx="739990" cy="739990"/>
              <a:chOff x="4396580" y="2306605"/>
              <a:chExt cx="822211" cy="822211"/>
            </a:xfrm>
          </p:grpSpPr>
          <p:sp>
            <p:nvSpPr>
              <p:cNvPr id="44" name="椭圆 35"/>
              <p:cNvSpPr>
                <a:spLocks noChangeAspect="1"/>
              </p:cNvSpPr>
              <p:nvPr/>
            </p:nvSpPr>
            <p:spPr bwMode="auto">
              <a:xfrm>
                <a:off x="4396580" y="2306605"/>
                <a:ext cx="822211" cy="822211"/>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rgbClr val="080808"/>
                  </a:solidFill>
                  <a:latin typeface="Calibri" panose="020F0502020204030204" pitchFamily="34" charset="0"/>
                  <a:ea typeface="微软雅黑" panose="020B0503020204020204" pitchFamily="34" charset="-122"/>
                </a:endParaRPr>
              </a:p>
            </p:txBody>
          </p:sp>
          <p:sp>
            <p:nvSpPr>
              <p:cNvPr id="45" name="椭圆 27"/>
              <p:cNvSpPr>
                <a:spLocks noChangeAspect="1"/>
              </p:cNvSpPr>
              <p:nvPr/>
            </p:nvSpPr>
            <p:spPr bwMode="auto">
              <a:xfrm>
                <a:off x="4447638" y="2357772"/>
                <a:ext cx="720096" cy="719876"/>
              </a:xfrm>
              <a:prstGeom prst="ellipse">
                <a:avLst/>
              </a:prstGeom>
              <a:solidFill>
                <a:srgbClr val="CE9E9D"/>
              </a:solidFill>
              <a:ln w="15875"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pitchFamily="34" charset="0"/>
                  <a:ea typeface="微软雅黑" panose="020B0503020204020204" pitchFamily="34" charset="-122"/>
                </a:endParaRPr>
              </a:p>
            </p:txBody>
          </p:sp>
        </p:grpSp>
        <p:sp>
          <p:nvSpPr>
            <p:cNvPr id="43" name="Rectangle 13"/>
            <p:cNvSpPr>
              <a:spLocks noChangeArrowheads="1"/>
            </p:cNvSpPr>
            <p:nvPr/>
          </p:nvSpPr>
          <p:spPr bwMode="auto">
            <a:xfrm>
              <a:off x="3695748" y="2550702"/>
              <a:ext cx="518151" cy="40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Calibri" panose="020F0502020204030204" pitchFamily="34" charset="0"/>
                  <a:ea typeface="微软雅黑" panose="020B0503020204020204" pitchFamily="34" charset="-122"/>
                </a:rPr>
                <a:t>2</a:t>
              </a:r>
              <a:endParaRPr lang="zh-CN" altLang="en-US" sz="2000" b="1" dirty="0">
                <a:solidFill>
                  <a:schemeClr val="bg1"/>
                </a:solidFill>
                <a:latin typeface="Calibri" panose="020F0502020204030204" pitchFamily="34" charset="0"/>
                <a:ea typeface="微软雅黑" panose="020B0503020204020204" pitchFamily="34" charset="-122"/>
              </a:endParaRPr>
            </a:p>
          </p:txBody>
        </p:sp>
      </p:grpSp>
      <p:grpSp>
        <p:nvGrpSpPr>
          <p:cNvPr id="46" name="组合 45"/>
          <p:cNvGrpSpPr/>
          <p:nvPr/>
        </p:nvGrpSpPr>
        <p:grpSpPr bwMode="auto">
          <a:xfrm>
            <a:off x="2913807" y="3587361"/>
            <a:ext cx="741362" cy="739775"/>
            <a:chOff x="2877529" y="3555541"/>
            <a:chExt cx="740120" cy="740120"/>
          </a:xfrm>
        </p:grpSpPr>
        <p:grpSp>
          <p:nvGrpSpPr>
            <p:cNvPr id="47" name="组合 40"/>
            <p:cNvGrpSpPr/>
            <p:nvPr/>
          </p:nvGrpSpPr>
          <p:grpSpPr bwMode="auto">
            <a:xfrm>
              <a:off x="2877529" y="3555541"/>
              <a:ext cx="740120" cy="740120"/>
              <a:chOff x="4396507" y="3324383"/>
              <a:chExt cx="822355" cy="822355"/>
            </a:xfrm>
          </p:grpSpPr>
          <p:sp>
            <p:nvSpPr>
              <p:cNvPr id="49" name="椭圆 41"/>
              <p:cNvSpPr>
                <a:spLocks noChangeAspect="1"/>
              </p:cNvSpPr>
              <p:nvPr/>
            </p:nvSpPr>
            <p:spPr bwMode="auto">
              <a:xfrm>
                <a:off x="4396507" y="3324383"/>
                <a:ext cx="822355" cy="822355"/>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rgbClr val="080808"/>
                  </a:solidFill>
                  <a:latin typeface="Calibri" panose="020F0502020204030204" pitchFamily="34" charset="0"/>
                  <a:ea typeface="微软雅黑" panose="020B0503020204020204" pitchFamily="34" charset="-122"/>
                </a:endParaRPr>
              </a:p>
            </p:txBody>
          </p:sp>
          <p:sp>
            <p:nvSpPr>
              <p:cNvPr id="50" name="椭圆 32"/>
              <p:cNvSpPr>
                <a:spLocks noChangeAspect="1"/>
              </p:cNvSpPr>
              <p:nvPr/>
            </p:nvSpPr>
            <p:spPr bwMode="auto">
              <a:xfrm>
                <a:off x="4447573" y="3375559"/>
                <a:ext cx="720222" cy="720002"/>
              </a:xfrm>
              <a:prstGeom prst="ellipse">
                <a:avLst/>
              </a:prstGeom>
              <a:solidFill>
                <a:srgbClr val="AC8A64"/>
              </a:solidFill>
              <a:ln w="15875"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pitchFamily="34" charset="0"/>
                  <a:ea typeface="微软雅黑" panose="020B0503020204020204" pitchFamily="34" charset="-122"/>
                </a:endParaRPr>
              </a:p>
            </p:txBody>
          </p:sp>
        </p:grpSp>
        <p:sp>
          <p:nvSpPr>
            <p:cNvPr id="48" name="Rectangle 13"/>
            <p:cNvSpPr>
              <a:spLocks noChangeArrowheads="1"/>
            </p:cNvSpPr>
            <p:nvPr/>
          </p:nvSpPr>
          <p:spPr bwMode="auto">
            <a:xfrm>
              <a:off x="2994807" y="3725483"/>
              <a:ext cx="505564" cy="4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Calibri" panose="020F0502020204030204" pitchFamily="34" charset="0"/>
                  <a:ea typeface="微软雅黑" panose="020B0503020204020204" pitchFamily="34" charset="-122"/>
                </a:rPr>
                <a:t>3</a:t>
              </a:r>
              <a:endParaRPr lang="zh-CN" altLang="en-US" sz="2000" b="1" dirty="0">
                <a:solidFill>
                  <a:schemeClr val="bg1"/>
                </a:solidFill>
                <a:latin typeface="Calibri" panose="020F050202020403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3500"/>
                            </p:stCondLst>
                            <p:childTnLst>
                              <p:par>
                                <p:cTn id="19" presetID="1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childTnLst>
                          </p:cTn>
                        </p:par>
                        <p:par>
                          <p:cTn id="29" fill="hold">
                            <p:stCondLst>
                              <p:cond delay="4500"/>
                            </p:stCondLst>
                            <p:childTnLst>
                              <p:par>
                                <p:cTn id="30" presetID="1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p:tgtEl>
                                          <p:spTgt spid="28"/>
                                        </p:tgtEl>
                                        <p:attrNameLst>
                                          <p:attrName>ppt_x</p:attrName>
                                        </p:attrNameLst>
                                      </p:cBhvr>
                                      <p:tavLst>
                                        <p:tav tm="0">
                                          <p:val>
                                            <p:strVal val="#ppt_x-#ppt_w*1.125000"/>
                                          </p:val>
                                        </p:tav>
                                        <p:tav tm="100000">
                                          <p:val>
                                            <p:strVal val="#ppt_x"/>
                                          </p:val>
                                        </p:tav>
                                      </p:tavLst>
                                    </p:anim>
                                    <p:animEffect transition="in" filter="wipe(right)">
                                      <p:cBhvr>
                                        <p:cTn id="33" dur="500"/>
                                        <p:tgtEl>
                                          <p:spTgt spid="28"/>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childTnLst>
                          </p:cTn>
                        </p:par>
                        <p:par>
                          <p:cTn id="40" fill="hold">
                            <p:stCondLst>
                              <p:cond delay="5500"/>
                            </p:stCondLst>
                            <p:childTnLst>
                              <p:par>
                                <p:cTn id="41" presetID="1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982637" y="1347614"/>
            <a:ext cx="3213910" cy="1440160"/>
            <a:chOff x="1849115" y="2355573"/>
            <a:chExt cx="3213910" cy="1440160"/>
          </a:xfrm>
        </p:grpSpPr>
        <p:sp>
          <p:nvSpPr>
            <p:cNvPr id="4" name="五边形 1"/>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8E544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1953942" y="2434045"/>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5"/>
            <p:cNvSpPr txBox="1"/>
            <p:nvPr/>
          </p:nvSpPr>
          <p:spPr>
            <a:xfrm>
              <a:off x="2137147" y="2872563"/>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065139" y="2492896"/>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13543" y="1347614"/>
            <a:ext cx="3213910" cy="1440160"/>
            <a:chOff x="5980021" y="2355573"/>
            <a:chExt cx="3213910" cy="1440160"/>
          </a:xfrm>
        </p:grpSpPr>
        <p:sp>
          <p:nvSpPr>
            <p:cNvPr id="9" name="五边形 1"/>
            <p:cNvSpPr/>
            <p:nvPr/>
          </p:nvSpPr>
          <p:spPr>
            <a:xfrm flipH="1">
              <a:off x="5980021"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8E544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603560" y="2434045"/>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817667" y="2872563"/>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45659" y="2492896"/>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82637" y="2853089"/>
            <a:ext cx="3213910" cy="1440160"/>
            <a:chOff x="1849115" y="3861048"/>
            <a:chExt cx="3213910" cy="1440160"/>
          </a:xfrm>
        </p:grpSpPr>
        <p:sp>
          <p:nvSpPr>
            <p:cNvPr id="14"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8E544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1953942" y="3936126"/>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2137147" y="4415894"/>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065139" y="4005064"/>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13543" y="2853089"/>
            <a:ext cx="3213910" cy="1440160"/>
            <a:chOff x="5980021" y="3861048"/>
            <a:chExt cx="3213910" cy="1440160"/>
          </a:xfrm>
        </p:grpSpPr>
        <p:sp>
          <p:nvSpPr>
            <p:cNvPr id="19" name="五边形 1"/>
            <p:cNvSpPr/>
            <p:nvPr/>
          </p:nvSpPr>
          <p:spPr>
            <a:xfrm flipH="1">
              <a:off x="5980021"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8E544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6603560" y="3936126"/>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6817667" y="4415894"/>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745659" y="4005064"/>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686122" y="2067693"/>
            <a:ext cx="1944216" cy="1505476"/>
            <a:chOff x="4552600" y="3075652"/>
            <a:chExt cx="1944216" cy="1505476"/>
          </a:xfrm>
        </p:grpSpPr>
        <p:sp>
          <p:nvSpPr>
            <p:cNvPr id="24" name="矩形 23"/>
            <p:cNvSpPr/>
            <p:nvPr/>
          </p:nvSpPr>
          <p:spPr>
            <a:xfrm>
              <a:off x="4552600" y="3075652"/>
              <a:ext cx="1944216" cy="1505476"/>
            </a:xfrm>
            <a:prstGeom prst="rect">
              <a:avLst/>
            </a:prstGeom>
            <a:solidFill>
              <a:schemeClr val="bg1"/>
            </a:solidFill>
            <a:ln>
              <a:noFill/>
            </a:ln>
            <a:effectLst>
              <a:innerShdw blurRad="63500">
                <a:prstClr val="black">
                  <a:alpha val="6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4696616" y="3187173"/>
              <a:ext cx="795273" cy="576064"/>
            </a:xfrm>
            <a:prstGeom prst="rect">
              <a:avLst/>
            </a:prstGeom>
            <a:solidFill>
              <a:srgbClr val="CE9E9D"/>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563897" y="3187173"/>
              <a:ext cx="795273" cy="576064"/>
            </a:xfrm>
            <a:prstGeom prst="rect">
              <a:avLst/>
            </a:prstGeom>
            <a:solidFill>
              <a:srgbClr val="CE9E9D"/>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4696616" y="3866605"/>
              <a:ext cx="795273" cy="576064"/>
            </a:xfrm>
            <a:prstGeom prst="rect">
              <a:avLst/>
            </a:prstGeom>
            <a:solidFill>
              <a:srgbClr val="CE9E9D"/>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5563897" y="3866605"/>
              <a:ext cx="795273" cy="576064"/>
            </a:xfrm>
            <a:prstGeom prst="rect">
              <a:avLst/>
            </a:prstGeom>
            <a:solidFill>
              <a:srgbClr val="CE9E9D"/>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4707805" y="3267568"/>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①</a:t>
              </a:r>
              <a:endParaRPr lang="zh-CN" altLang="en-US" sz="2400" dirty="0">
                <a:solidFill>
                  <a:schemeClr val="bg1"/>
                </a:solidFill>
              </a:endParaRPr>
            </a:p>
          </p:txBody>
        </p:sp>
        <p:sp>
          <p:nvSpPr>
            <p:cNvPr id="30" name="TextBox 29"/>
            <p:cNvSpPr txBox="1"/>
            <p:nvPr/>
          </p:nvSpPr>
          <p:spPr>
            <a:xfrm>
              <a:off x="5587979" y="3267568"/>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②</a:t>
              </a:r>
              <a:endParaRPr lang="zh-CN" altLang="en-US" sz="2400" dirty="0">
                <a:solidFill>
                  <a:schemeClr val="bg1"/>
                </a:solidFill>
              </a:endParaRPr>
            </a:p>
          </p:txBody>
        </p:sp>
        <p:sp>
          <p:nvSpPr>
            <p:cNvPr id="31" name="TextBox 30"/>
            <p:cNvSpPr txBox="1"/>
            <p:nvPr/>
          </p:nvSpPr>
          <p:spPr>
            <a:xfrm>
              <a:off x="4707805" y="3937166"/>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③</a:t>
              </a:r>
              <a:endParaRPr lang="zh-CN" altLang="en-US" sz="2400" dirty="0">
                <a:solidFill>
                  <a:schemeClr val="bg1"/>
                </a:solidFill>
              </a:endParaRPr>
            </a:p>
          </p:txBody>
        </p:sp>
        <p:sp>
          <p:nvSpPr>
            <p:cNvPr id="32" name="TextBox 31"/>
            <p:cNvSpPr txBox="1"/>
            <p:nvPr/>
          </p:nvSpPr>
          <p:spPr>
            <a:xfrm>
              <a:off x="5587979" y="3937166"/>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④</a:t>
              </a:r>
              <a:endParaRPr lang="zh-CN" altLang="en-US" sz="24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6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3291830"/>
            <a:ext cx="4536504" cy="769441"/>
          </a:xfrm>
          <a:prstGeom prst="rect">
            <a:avLst/>
          </a:prstGeom>
          <a:noFill/>
        </p:spPr>
        <p:txBody>
          <a:bodyPr wrap="square" rtlCol="0">
            <a:spAutoFit/>
          </a:bodyPr>
          <a:lstStyle/>
          <a:p>
            <a:pPr algn="ctr"/>
            <a:r>
              <a:rPr lang="zh-CN" altLang="en-US" sz="4400" b="1" dirty="0">
                <a:solidFill>
                  <a:srgbClr val="8E544A"/>
                </a:solidFill>
                <a:latin typeface="微软雅黑" panose="020B0503020204020204" pitchFamily="34" charset="-122"/>
                <a:ea typeface="微软雅黑" panose="020B0503020204020204" pitchFamily="34" charset="-122"/>
              </a:rPr>
              <a:t>感谢您的</a:t>
            </a:r>
            <a:r>
              <a:rPr lang="zh-CN" altLang="en-US" sz="4400" b="1" dirty="0" smtClean="0">
                <a:solidFill>
                  <a:srgbClr val="8E544A"/>
                </a:solidFill>
                <a:latin typeface="微软雅黑" panose="020B0503020204020204" pitchFamily="34" charset="-122"/>
                <a:ea typeface="微软雅黑" panose="020B0503020204020204" pitchFamily="34" charset="-122"/>
              </a:rPr>
              <a:t>欣赏！</a:t>
            </a:r>
            <a:endParaRPr lang="zh-CN" altLang="en-US" sz="4400" b="1" dirty="0">
              <a:solidFill>
                <a:srgbClr val="8E544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746426" y="1111991"/>
            <a:ext cx="1766769" cy="3315978"/>
            <a:chOff x="4746426" y="1111991"/>
            <a:chExt cx="1766769" cy="3315978"/>
          </a:xfrm>
        </p:grpSpPr>
        <p:sp>
          <p:nvSpPr>
            <p:cNvPr id="3" name="环形箭头 3"/>
            <p:cNvSpPr/>
            <p:nvPr/>
          </p:nvSpPr>
          <p:spPr>
            <a:xfrm rot="15013344" flipH="1">
              <a:off x="3889932" y="2011924"/>
              <a:ext cx="3272539" cy="1559552"/>
            </a:xfrm>
            <a:custGeom>
              <a:avLst/>
              <a:gdLst>
                <a:gd name="connsiteX0" fmla="*/ 297033 w 4752528"/>
                <a:gd name="connsiteY0" fmla="*/ 2376264 h 4752528"/>
                <a:gd name="connsiteX1" fmla="*/ 2082640 w 4752528"/>
                <a:gd name="connsiteY1" fmla="*/ 317870 h 4752528"/>
                <a:gd name="connsiteX2" fmla="*/ 4372565 w 4752528"/>
                <a:gd name="connsiteY2" fmla="*/ 1794901 h 4752528"/>
                <a:gd name="connsiteX3" fmla="*/ 4655040 w 4752528"/>
                <a:gd name="connsiteY3" fmla="*/ 1794900 h 4752528"/>
                <a:gd name="connsiteX4" fmla="*/ 4158462 w 4752528"/>
                <a:gd name="connsiteY4" fmla="*/ 2376264 h 4752528"/>
                <a:gd name="connsiteX5" fmla="*/ 3466908 w 4752528"/>
                <a:gd name="connsiteY5" fmla="*/ 1794900 h 4752528"/>
                <a:gd name="connsiteX6" fmla="*/ 3742914 w 4752528"/>
                <a:gd name="connsiteY6" fmla="*/ 1794900 h 4752528"/>
                <a:gd name="connsiteX7" fmla="*/ 2079604 w 4752528"/>
                <a:gd name="connsiteY7" fmla="*/ 921029 h 4752528"/>
                <a:gd name="connsiteX8" fmla="*/ 891099 w 4752528"/>
                <a:gd name="connsiteY8" fmla="*/ 2376264 h 4752528"/>
                <a:gd name="connsiteX9" fmla="*/ 297033 w 4752528"/>
                <a:gd name="connsiteY9" fmla="*/ 2376264 h 4752528"/>
                <a:gd name="connsiteX0-1" fmla="*/ 0 w 4358007"/>
                <a:gd name="connsiteY0-2" fmla="*/ 2079403 h 2079403"/>
                <a:gd name="connsiteX1-3" fmla="*/ 1785607 w 4358007"/>
                <a:gd name="connsiteY1-4" fmla="*/ 21009 h 2079403"/>
                <a:gd name="connsiteX2-5" fmla="*/ 4075532 w 4358007"/>
                <a:gd name="connsiteY2-6" fmla="*/ 1498040 h 2079403"/>
                <a:gd name="connsiteX3-7" fmla="*/ 4358007 w 4358007"/>
                <a:gd name="connsiteY3-8" fmla="*/ 1498039 h 2079403"/>
                <a:gd name="connsiteX4-9" fmla="*/ 3861429 w 4358007"/>
                <a:gd name="connsiteY4-10" fmla="*/ 2079403 h 2079403"/>
                <a:gd name="connsiteX5-11" fmla="*/ 3169875 w 4358007"/>
                <a:gd name="connsiteY5-12" fmla="*/ 1498039 h 2079403"/>
                <a:gd name="connsiteX6-13" fmla="*/ 3445881 w 4358007"/>
                <a:gd name="connsiteY6-14" fmla="*/ 1498039 h 2079403"/>
                <a:gd name="connsiteX7-15" fmla="*/ 1782571 w 4358007"/>
                <a:gd name="connsiteY7-16" fmla="*/ 624168 h 2079403"/>
                <a:gd name="connsiteX8-17" fmla="*/ 62726 w 4358007"/>
                <a:gd name="connsiteY8-18" fmla="*/ 2079403 h 2079403"/>
                <a:gd name="connsiteX9-19" fmla="*/ 0 w 4358007"/>
                <a:gd name="connsiteY9-20" fmla="*/ 2079403 h 2079403"/>
                <a:gd name="connsiteX0-21" fmla="*/ 0 w 4358007"/>
                <a:gd name="connsiteY0-22" fmla="*/ 2079403 h 2079403"/>
                <a:gd name="connsiteX1-23" fmla="*/ 1785607 w 4358007"/>
                <a:gd name="connsiteY1-24" fmla="*/ 21009 h 2079403"/>
                <a:gd name="connsiteX2-25" fmla="*/ 4075532 w 4358007"/>
                <a:gd name="connsiteY2-26" fmla="*/ 1498040 h 2079403"/>
                <a:gd name="connsiteX3-27" fmla="*/ 4358007 w 4358007"/>
                <a:gd name="connsiteY3-28" fmla="*/ 1498039 h 2079403"/>
                <a:gd name="connsiteX4-29" fmla="*/ 3861429 w 4358007"/>
                <a:gd name="connsiteY4-30" fmla="*/ 2079403 h 2079403"/>
                <a:gd name="connsiteX5-31" fmla="*/ 3169875 w 4358007"/>
                <a:gd name="connsiteY5-32" fmla="*/ 1498039 h 2079403"/>
                <a:gd name="connsiteX6-33" fmla="*/ 3445881 w 4358007"/>
                <a:gd name="connsiteY6-34" fmla="*/ 1498039 h 2079403"/>
                <a:gd name="connsiteX7-35" fmla="*/ 1782571 w 4358007"/>
                <a:gd name="connsiteY7-36" fmla="*/ 624168 h 2079403"/>
                <a:gd name="connsiteX8-37" fmla="*/ 25655 w 4358007"/>
                <a:gd name="connsiteY8-38" fmla="*/ 2067046 h 2079403"/>
                <a:gd name="connsiteX9-39" fmla="*/ 0 w 4358007"/>
                <a:gd name="connsiteY9-40" fmla="*/ 2079403 h 2079403"/>
                <a:gd name="connsiteX0-41" fmla="*/ 0 w 4358007"/>
                <a:gd name="connsiteY0-42" fmla="*/ 2079403 h 2079403"/>
                <a:gd name="connsiteX1-43" fmla="*/ 1785607 w 4358007"/>
                <a:gd name="connsiteY1-44" fmla="*/ 21009 h 2079403"/>
                <a:gd name="connsiteX2-45" fmla="*/ 4075532 w 4358007"/>
                <a:gd name="connsiteY2-46" fmla="*/ 1498040 h 2079403"/>
                <a:gd name="connsiteX3-47" fmla="*/ 4358007 w 4358007"/>
                <a:gd name="connsiteY3-48" fmla="*/ 1498039 h 2079403"/>
                <a:gd name="connsiteX4-49" fmla="*/ 3861429 w 4358007"/>
                <a:gd name="connsiteY4-50" fmla="*/ 2079403 h 2079403"/>
                <a:gd name="connsiteX5-51" fmla="*/ 3169875 w 4358007"/>
                <a:gd name="connsiteY5-52" fmla="*/ 1498039 h 2079403"/>
                <a:gd name="connsiteX6-53" fmla="*/ 3445881 w 4358007"/>
                <a:gd name="connsiteY6-54" fmla="*/ 1498039 h 2079403"/>
                <a:gd name="connsiteX7-55" fmla="*/ 1782571 w 4358007"/>
                <a:gd name="connsiteY7-56" fmla="*/ 624168 h 2079403"/>
                <a:gd name="connsiteX8-57" fmla="*/ 25655 w 4358007"/>
                <a:gd name="connsiteY8-58" fmla="*/ 2067046 h 2079403"/>
                <a:gd name="connsiteX9-59" fmla="*/ 0 w 4358007"/>
                <a:gd name="connsiteY9-60" fmla="*/ 2079403 h 2079403"/>
                <a:gd name="connsiteX0-61" fmla="*/ 0 w 4358007"/>
                <a:gd name="connsiteY0-62" fmla="*/ 2079403 h 2079403"/>
                <a:gd name="connsiteX1-63" fmla="*/ 1785607 w 4358007"/>
                <a:gd name="connsiteY1-64" fmla="*/ 21009 h 2079403"/>
                <a:gd name="connsiteX2-65" fmla="*/ 4075532 w 4358007"/>
                <a:gd name="connsiteY2-66" fmla="*/ 1498040 h 2079403"/>
                <a:gd name="connsiteX3-67" fmla="*/ 4358007 w 4358007"/>
                <a:gd name="connsiteY3-68" fmla="*/ 1498039 h 2079403"/>
                <a:gd name="connsiteX4-69" fmla="*/ 3861429 w 4358007"/>
                <a:gd name="connsiteY4-70" fmla="*/ 2079403 h 2079403"/>
                <a:gd name="connsiteX5-71" fmla="*/ 3169875 w 4358007"/>
                <a:gd name="connsiteY5-72" fmla="*/ 1498039 h 2079403"/>
                <a:gd name="connsiteX6-73" fmla="*/ 3445881 w 4358007"/>
                <a:gd name="connsiteY6-74" fmla="*/ 1498039 h 2079403"/>
                <a:gd name="connsiteX7-75" fmla="*/ 1819641 w 4358007"/>
                <a:gd name="connsiteY7-76" fmla="*/ 339962 h 2079403"/>
                <a:gd name="connsiteX8-77" fmla="*/ 25655 w 4358007"/>
                <a:gd name="connsiteY8-78" fmla="*/ 2067046 h 2079403"/>
                <a:gd name="connsiteX9-79" fmla="*/ 0 w 4358007"/>
                <a:gd name="connsiteY9-80" fmla="*/ 2079403 h 2079403"/>
                <a:gd name="connsiteX0-81" fmla="*/ 0 w 4358007"/>
                <a:gd name="connsiteY0-82" fmla="*/ 2079403 h 2079403"/>
                <a:gd name="connsiteX1-83" fmla="*/ 1785607 w 4358007"/>
                <a:gd name="connsiteY1-84" fmla="*/ 21009 h 2079403"/>
                <a:gd name="connsiteX2-85" fmla="*/ 4075532 w 4358007"/>
                <a:gd name="connsiteY2-86" fmla="*/ 1498040 h 2079403"/>
                <a:gd name="connsiteX3-87" fmla="*/ 4358007 w 4358007"/>
                <a:gd name="connsiteY3-88" fmla="*/ 1498039 h 2079403"/>
                <a:gd name="connsiteX4-89" fmla="*/ 3861429 w 4358007"/>
                <a:gd name="connsiteY4-90" fmla="*/ 2079403 h 2079403"/>
                <a:gd name="connsiteX5-91" fmla="*/ 3169875 w 4358007"/>
                <a:gd name="connsiteY5-92" fmla="*/ 1498039 h 2079403"/>
                <a:gd name="connsiteX6-93" fmla="*/ 3445881 w 4358007"/>
                <a:gd name="connsiteY6-94" fmla="*/ 1498039 h 2079403"/>
                <a:gd name="connsiteX7-95" fmla="*/ 1770214 w 4358007"/>
                <a:gd name="connsiteY7-96" fmla="*/ 525314 h 2079403"/>
                <a:gd name="connsiteX8-97" fmla="*/ 25655 w 4358007"/>
                <a:gd name="connsiteY8-98" fmla="*/ 2067046 h 2079403"/>
                <a:gd name="connsiteX9-99" fmla="*/ 0 w 4358007"/>
                <a:gd name="connsiteY9-100" fmla="*/ 2079403 h 2079403"/>
                <a:gd name="connsiteX0-101" fmla="*/ 0 w 4358007"/>
                <a:gd name="connsiteY0-102" fmla="*/ 2079403 h 2079403"/>
                <a:gd name="connsiteX1-103" fmla="*/ 1785607 w 4358007"/>
                <a:gd name="connsiteY1-104" fmla="*/ 21009 h 2079403"/>
                <a:gd name="connsiteX2-105" fmla="*/ 4075532 w 4358007"/>
                <a:gd name="connsiteY2-106" fmla="*/ 1498040 h 2079403"/>
                <a:gd name="connsiteX3-107" fmla="*/ 4358007 w 4358007"/>
                <a:gd name="connsiteY3-108" fmla="*/ 1498039 h 2079403"/>
                <a:gd name="connsiteX4-109" fmla="*/ 3861429 w 4358007"/>
                <a:gd name="connsiteY4-110" fmla="*/ 2079403 h 2079403"/>
                <a:gd name="connsiteX5-111" fmla="*/ 3169875 w 4358007"/>
                <a:gd name="connsiteY5-112" fmla="*/ 1498039 h 2079403"/>
                <a:gd name="connsiteX6-113" fmla="*/ 3445881 w 4358007"/>
                <a:gd name="connsiteY6-114" fmla="*/ 1498039 h 2079403"/>
                <a:gd name="connsiteX7-115" fmla="*/ 1535436 w 4358007"/>
                <a:gd name="connsiteY7-116" fmla="*/ 463531 h 2079403"/>
                <a:gd name="connsiteX8-117" fmla="*/ 25655 w 4358007"/>
                <a:gd name="connsiteY8-118" fmla="*/ 2067046 h 2079403"/>
                <a:gd name="connsiteX9-119" fmla="*/ 0 w 4358007"/>
                <a:gd name="connsiteY9-120" fmla="*/ 2079403 h 2079403"/>
                <a:gd name="connsiteX0-121" fmla="*/ 0 w 4358007"/>
                <a:gd name="connsiteY0-122" fmla="*/ 2079403 h 2079403"/>
                <a:gd name="connsiteX1-123" fmla="*/ 1785607 w 4358007"/>
                <a:gd name="connsiteY1-124" fmla="*/ 21009 h 2079403"/>
                <a:gd name="connsiteX2-125" fmla="*/ 4075532 w 4358007"/>
                <a:gd name="connsiteY2-126" fmla="*/ 1498040 h 2079403"/>
                <a:gd name="connsiteX3-127" fmla="*/ 4358007 w 4358007"/>
                <a:gd name="connsiteY3-128" fmla="*/ 1498039 h 2079403"/>
                <a:gd name="connsiteX4-129" fmla="*/ 3268305 w 4358007"/>
                <a:gd name="connsiteY4-130" fmla="*/ 1683987 h 2079403"/>
                <a:gd name="connsiteX5-131" fmla="*/ 3169875 w 4358007"/>
                <a:gd name="connsiteY5-132" fmla="*/ 1498039 h 2079403"/>
                <a:gd name="connsiteX6-133" fmla="*/ 3445881 w 4358007"/>
                <a:gd name="connsiteY6-134" fmla="*/ 1498039 h 2079403"/>
                <a:gd name="connsiteX7-135" fmla="*/ 1535436 w 4358007"/>
                <a:gd name="connsiteY7-136" fmla="*/ 463531 h 2079403"/>
                <a:gd name="connsiteX8-137" fmla="*/ 25655 w 4358007"/>
                <a:gd name="connsiteY8-138" fmla="*/ 2067046 h 2079403"/>
                <a:gd name="connsiteX9-139" fmla="*/ 0 w 4358007"/>
                <a:gd name="connsiteY9-140" fmla="*/ 2079403 h 2079403"/>
                <a:gd name="connsiteX0-141" fmla="*/ 0 w 4358007"/>
                <a:gd name="connsiteY0-142" fmla="*/ 2079403 h 2079403"/>
                <a:gd name="connsiteX1-143" fmla="*/ 1785607 w 4358007"/>
                <a:gd name="connsiteY1-144" fmla="*/ 21009 h 2079403"/>
                <a:gd name="connsiteX2-145" fmla="*/ 4075532 w 4358007"/>
                <a:gd name="connsiteY2-146" fmla="*/ 1498040 h 2079403"/>
                <a:gd name="connsiteX3-147" fmla="*/ 4358007 w 4358007"/>
                <a:gd name="connsiteY3-148" fmla="*/ 1498039 h 2079403"/>
                <a:gd name="connsiteX4-149" fmla="*/ 3268305 w 4358007"/>
                <a:gd name="connsiteY4-150" fmla="*/ 1683987 h 2079403"/>
                <a:gd name="connsiteX5-151" fmla="*/ 3251241 w 4358007"/>
                <a:gd name="connsiteY5-152" fmla="*/ 1673622 h 2079403"/>
                <a:gd name="connsiteX6-153" fmla="*/ 3169875 w 4358007"/>
                <a:gd name="connsiteY6-154" fmla="*/ 1498039 h 2079403"/>
                <a:gd name="connsiteX7-155" fmla="*/ 3445881 w 4358007"/>
                <a:gd name="connsiteY7-156" fmla="*/ 1498039 h 2079403"/>
                <a:gd name="connsiteX8-157" fmla="*/ 1535436 w 4358007"/>
                <a:gd name="connsiteY8-158" fmla="*/ 463531 h 2079403"/>
                <a:gd name="connsiteX9-159" fmla="*/ 25655 w 4358007"/>
                <a:gd name="connsiteY9-160" fmla="*/ 2067046 h 2079403"/>
                <a:gd name="connsiteX10" fmla="*/ 0 w 4358007"/>
                <a:gd name="connsiteY10" fmla="*/ 2079403 h 2079403"/>
                <a:gd name="connsiteX0-161" fmla="*/ 0 w 4358007"/>
                <a:gd name="connsiteY0-162" fmla="*/ 2079403 h 2079403"/>
                <a:gd name="connsiteX1-163" fmla="*/ 1785607 w 4358007"/>
                <a:gd name="connsiteY1-164" fmla="*/ 21009 h 2079403"/>
                <a:gd name="connsiteX2-165" fmla="*/ 4075532 w 4358007"/>
                <a:gd name="connsiteY2-166" fmla="*/ 1498040 h 2079403"/>
                <a:gd name="connsiteX3-167" fmla="*/ 4358007 w 4358007"/>
                <a:gd name="connsiteY3-168" fmla="*/ 1498039 h 2079403"/>
                <a:gd name="connsiteX4-169" fmla="*/ 3268305 w 4358007"/>
                <a:gd name="connsiteY4-170" fmla="*/ 1683987 h 2079403"/>
                <a:gd name="connsiteX5-171" fmla="*/ 3115316 w 4358007"/>
                <a:gd name="connsiteY5-172" fmla="*/ 1661266 h 2079403"/>
                <a:gd name="connsiteX6-173" fmla="*/ 3169875 w 4358007"/>
                <a:gd name="connsiteY6-174" fmla="*/ 1498039 h 2079403"/>
                <a:gd name="connsiteX7-175" fmla="*/ 3445881 w 4358007"/>
                <a:gd name="connsiteY7-176" fmla="*/ 1498039 h 2079403"/>
                <a:gd name="connsiteX8-177" fmla="*/ 1535436 w 4358007"/>
                <a:gd name="connsiteY8-178" fmla="*/ 463531 h 2079403"/>
                <a:gd name="connsiteX9-179" fmla="*/ 25655 w 4358007"/>
                <a:gd name="connsiteY9-180" fmla="*/ 2067046 h 2079403"/>
                <a:gd name="connsiteX10-181" fmla="*/ 0 w 4358007"/>
                <a:gd name="connsiteY10-182" fmla="*/ 2079403 h 2079403"/>
                <a:gd name="connsiteX0-183" fmla="*/ 0 w 4358007"/>
                <a:gd name="connsiteY0-184" fmla="*/ 2079403 h 2079403"/>
                <a:gd name="connsiteX1-185" fmla="*/ 1785607 w 4358007"/>
                <a:gd name="connsiteY1-186" fmla="*/ 21009 h 2079403"/>
                <a:gd name="connsiteX2-187" fmla="*/ 4075532 w 4358007"/>
                <a:gd name="connsiteY2-188" fmla="*/ 1498040 h 2079403"/>
                <a:gd name="connsiteX3-189" fmla="*/ 4358007 w 4358007"/>
                <a:gd name="connsiteY3-190" fmla="*/ 1498039 h 2079403"/>
                <a:gd name="connsiteX4-191" fmla="*/ 4355700 w 4358007"/>
                <a:gd name="connsiteY4-192" fmla="*/ 1683987 h 2079403"/>
                <a:gd name="connsiteX5-193" fmla="*/ 3115316 w 4358007"/>
                <a:gd name="connsiteY5-194" fmla="*/ 1661266 h 2079403"/>
                <a:gd name="connsiteX6-195" fmla="*/ 3169875 w 4358007"/>
                <a:gd name="connsiteY6-196" fmla="*/ 1498039 h 2079403"/>
                <a:gd name="connsiteX7-197" fmla="*/ 3445881 w 4358007"/>
                <a:gd name="connsiteY7-198" fmla="*/ 1498039 h 2079403"/>
                <a:gd name="connsiteX8-199" fmla="*/ 1535436 w 4358007"/>
                <a:gd name="connsiteY8-200" fmla="*/ 463531 h 2079403"/>
                <a:gd name="connsiteX9-201" fmla="*/ 25655 w 4358007"/>
                <a:gd name="connsiteY9-202" fmla="*/ 2067046 h 2079403"/>
                <a:gd name="connsiteX10-203" fmla="*/ 0 w 4358007"/>
                <a:gd name="connsiteY10-204" fmla="*/ 2079403 h 2079403"/>
                <a:gd name="connsiteX0-205" fmla="*/ 0 w 4358007"/>
                <a:gd name="connsiteY0-206" fmla="*/ 2079403 h 2079403"/>
                <a:gd name="connsiteX1-207" fmla="*/ 1785607 w 4358007"/>
                <a:gd name="connsiteY1-208" fmla="*/ 21009 h 2079403"/>
                <a:gd name="connsiteX2-209" fmla="*/ 4075532 w 4358007"/>
                <a:gd name="connsiteY2-210" fmla="*/ 1498040 h 2079403"/>
                <a:gd name="connsiteX3-211" fmla="*/ 4358007 w 4358007"/>
                <a:gd name="connsiteY3-212" fmla="*/ 1498039 h 2079403"/>
                <a:gd name="connsiteX4-213" fmla="*/ 4355700 w 4358007"/>
                <a:gd name="connsiteY4-214" fmla="*/ 1683987 h 2079403"/>
                <a:gd name="connsiteX5-215" fmla="*/ 3152386 w 4358007"/>
                <a:gd name="connsiteY5-216" fmla="*/ 1636552 h 2079403"/>
                <a:gd name="connsiteX6-217" fmla="*/ 3169875 w 4358007"/>
                <a:gd name="connsiteY6-218" fmla="*/ 1498039 h 2079403"/>
                <a:gd name="connsiteX7-219" fmla="*/ 3445881 w 4358007"/>
                <a:gd name="connsiteY7-220" fmla="*/ 1498039 h 2079403"/>
                <a:gd name="connsiteX8-221" fmla="*/ 1535436 w 4358007"/>
                <a:gd name="connsiteY8-222" fmla="*/ 463531 h 2079403"/>
                <a:gd name="connsiteX9-223" fmla="*/ 25655 w 4358007"/>
                <a:gd name="connsiteY9-224" fmla="*/ 2067046 h 2079403"/>
                <a:gd name="connsiteX10-225" fmla="*/ 0 w 4358007"/>
                <a:gd name="connsiteY10-226" fmla="*/ 2079403 h 2079403"/>
                <a:gd name="connsiteX0-227" fmla="*/ 0 w 4358007"/>
                <a:gd name="connsiteY0-228" fmla="*/ 2079403 h 2079403"/>
                <a:gd name="connsiteX1-229" fmla="*/ 1785607 w 4358007"/>
                <a:gd name="connsiteY1-230" fmla="*/ 21009 h 2079403"/>
                <a:gd name="connsiteX2-231" fmla="*/ 4075532 w 4358007"/>
                <a:gd name="connsiteY2-232" fmla="*/ 1498040 h 2079403"/>
                <a:gd name="connsiteX3-233" fmla="*/ 4358007 w 4358007"/>
                <a:gd name="connsiteY3-234" fmla="*/ 1498039 h 2079403"/>
                <a:gd name="connsiteX4-235" fmla="*/ 4355700 w 4358007"/>
                <a:gd name="connsiteY4-236" fmla="*/ 1683987 h 2079403"/>
                <a:gd name="connsiteX5-237" fmla="*/ 3190806 w 4358007"/>
                <a:gd name="connsiteY5-238" fmla="*/ 1636552 h 2079403"/>
                <a:gd name="connsiteX6-239" fmla="*/ 3169875 w 4358007"/>
                <a:gd name="connsiteY6-240" fmla="*/ 1498039 h 2079403"/>
                <a:gd name="connsiteX7-241" fmla="*/ 3445881 w 4358007"/>
                <a:gd name="connsiteY7-242" fmla="*/ 1498039 h 2079403"/>
                <a:gd name="connsiteX8-243" fmla="*/ 1535436 w 4358007"/>
                <a:gd name="connsiteY8-244" fmla="*/ 463531 h 2079403"/>
                <a:gd name="connsiteX9-245" fmla="*/ 25655 w 4358007"/>
                <a:gd name="connsiteY9-246" fmla="*/ 2067046 h 2079403"/>
                <a:gd name="connsiteX10-247" fmla="*/ 0 w 4358007"/>
                <a:gd name="connsiteY10-248" fmla="*/ 2079403 h 2079403"/>
                <a:gd name="connsiteX0-249" fmla="*/ 0 w 4358007"/>
                <a:gd name="connsiteY0-250" fmla="*/ 2079403 h 2079403"/>
                <a:gd name="connsiteX1-251" fmla="*/ 1785607 w 4358007"/>
                <a:gd name="connsiteY1-252" fmla="*/ 21009 h 2079403"/>
                <a:gd name="connsiteX2-253" fmla="*/ 4075532 w 4358007"/>
                <a:gd name="connsiteY2-254" fmla="*/ 1498040 h 2079403"/>
                <a:gd name="connsiteX3-255" fmla="*/ 4358007 w 4358007"/>
                <a:gd name="connsiteY3-256" fmla="*/ 1498039 h 2079403"/>
                <a:gd name="connsiteX4-257" fmla="*/ 4340332 w 4358007"/>
                <a:gd name="connsiteY4-258" fmla="*/ 1614830 h 2079403"/>
                <a:gd name="connsiteX5-259" fmla="*/ 3190806 w 4358007"/>
                <a:gd name="connsiteY5-260" fmla="*/ 1636552 h 2079403"/>
                <a:gd name="connsiteX6-261" fmla="*/ 3169875 w 4358007"/>
                <a:gd name="connsiteY6-262" fmla="*/ 1498039 h 2079403"/>
                <a:gd name="connsiteX7-263" fmla="*/ 3445881 w 4358007"/>
                <a:gd name="connsiteY7-264" fmla="*/ 1498039 h 2079403"/>
                <a:gd name="connsiteX8-265" fmla="*/ 1535436 w 4358007"/>
                <a:gd name="connsiteY8-266" fmla="*/ 463531 h 2079403"/>
                <a:gd name="connsiteX9-267" fmla="*/ 25655 w 4358007"/>
                <a:gd name="connsiteY9-268" fmla="*/ 2067046 h 2079403"/>
                <a:gd name="connsiteX10-269" fmla="*/ 0 w 4358007"/>
                <a:gd name="connsiteY10-270" fmla="*/ 2079403 h 2079403"/>
                <a:gd name="connsiteX0-271" fmla="*/ 0 w 4358007"/>
                <a:gd name="connsiteY0-272" fmla="*/ 2079403 h 2079403"/>
                <a:gd name="connsiteX1-273" fmla="*/ 1785607 w 4358007"/>
                <a:gd name="connsiteY1-274" fmla="*/ 21009 h 2079403"/>
                <a:gd name="connsiteX2-275" fmla="*/ 4075532 w 4358007"/>
                <a:gd name="connsiteY2-276" fmla="*/ 1498040 h 2079403"/>
                <a:gd name="connsiteX3-277" fmla="*/ 4358007 w 4358007"/>
                <a:gd name="connsiteY3-278" fmla="*/ 1498039 h 2079403"/>
                <a:gd name="connsiteX4-279" fmla="*/ 4340332 w 4358007"/>
                <a:gd name="connsiteY4-280" fmla="*/ 1614830 h 2079403"/>
                <a:gd name="connsiteX5-281" fmla="*/ 3190806 w 4358007"/>
                <a:gd name="connsiteY5-282" fmla="*/ 1621184 h 2079403"/>
                <a:gd name="connsiteX6-283" fmla="*/ 3169875 w 4358007"/>
                <a:gd name="connsiteY6-284" fmla="*/ 1498039 h 2079403"/>
                <a:gd name="connsiteX7-285" fmla="*/ 3445881 w 4358007"/>
                <a:gd name="connsiteY7-286" fmla="*/ 1498039 h 2079403"/>
                <a:gd name="connsiteX8-287" fmla="*/ 1535436 w 4358007"/>
                <a:gd name="connsiteY8-288" fmla="*/ 463531 h 2079403"/>
                <a:gd name="connsiteX9-289" fmla="*/ 25655 w 4358007"/>
                <a:gd name="connsiteY9-290" fmla="*/ 2067046 h 2079403"/>
                <a:gd name="connsiteX10-291" fmla="*/ 0 w 4358007"/>
                <a:gd name="connsiteY10-292" fmla="*/ 2079403 h 2079403"/>
                <a:gd name="connsiteX0-293" fmla="*/ 0 w 4363385"/>
                <a:gd name="connsiteY0-294" fmla="*/ 2079403 h 2079403"/>
                <a:gd name="connsiteX1-295" fmla="*/ 1785607 w 4363385"/>
                <a:gd name="connsiteY1-296" fmla="*/ 21009 h 2079403"/>
                <a:gd name="connsiteX2-297" fmla="*/ 4075532 w 4363385"/>
                <a:gd name="connsiteY2-298" fmla="*/ 1498040 h 2079403"/>
                <a:gd name="connsiteX3-299" fmla="*/ 4358007 w 4363385"/>
                <a:gd name="connsiteY3-300" fmla="*/ 1498039 h 2079403"/>
                <a:gd name="connsiteX4-301" fmla="*/ 4363385 w 4363385"/>
                <a:gd name="connsiteY4-302" fmla="*/ 1614830 h 2079403"/>
                <a:gd name="connsiteX5-303" fmla="*/ 3190806 w 4363385"/>
                <a:gd name="connsiteY5-304" fmla="*/ 1621184 h 2079403"/>
                <a:gd name="connsiteX6-305" fmla="*/ 3169875 w 4363385"/>
                <a:gd name="connsiteY6-306" fmla="*/ 1498039 h 2079403"/>
                <a:gd name="connsiteX7-307" fmla="*/ 3445881 w 4363385"/>
                <a:gd name="connsiteY7-308" fmla="*/ 1498039 h 2079403"/>
                <a:gd name="connsiteX8-309" fmla="*/ 1535436 w 4363385"/>
                <a:gd name="connsiteY8-310" fmla="*/ 463531 h 2079403"/>
                <a:gd name="connsiteX9-311" fmla="*/ 25655 w 4363385"/>
                <a:gd name="connsiteY9-312" fmla="*/ 2067046 h 2079403"/>
                <a:gd name="connsiteX10-313" fmla="*/ 0 w 4363385"/>
                <a:gd name="connsiteY10-314" fmla="*/ 2079403 h 20794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181" y="connsiteY10-182"/>
                </a:cxn>
              </a:cxnLst>
              <a:rect l="l" t="t" r="r" b="b"/>
              <a:pathLst>
                <a:path w="4363385" h="2079403">
                  <a:moveTo>
                    <a:pt x="0" y="2079403"/>
                  </a:moveTo>
                  <a:cubicBezTo>
                    <a:pt x="0" y="1044510"/>
                    <a:pt x="761085" y="167154"/>
                    <a:pt x="1785607" y="21009"/>
                  </a:cubicBezTo>
                  <a:cubicBezTo>
                    <a:pt x="2810128" y="-125136"/>
                    <a:pt x="3786171" y="504424"/>
                    <a:pt x="4075532" y="1498040"/>
                  </a:cubicBezTo>
                  <a:lnTo>
                    <a:pt x="4358007" y="1498039"/>
                  </a:lnTo>
                  <a:lnTo>
                    <a:pt x="4363385" y="1614830"/>
                  </a:lnTo>
                  <a:lnTo>
                    <a:pt x="3190806" y="1621184"/>
                  </a:lnTo>
                  <a:lnTo>
                    <a:pt x="3169875" y="1498039"/>
                  </a:lnTo>
                  <a:lnTo>
                    <a:pt x="3445881" y="1498039"/>
                  </a:lnTo>
                  <a:cubicBezTo>
                    <a:pt x="3169566" y="848487"/>
                    <a:pt x="2227092" y="322532"/>
                    <a:pt x="1535436" y="463531"/>
                  </a:cubicBezTo>
                  <a:cubicBezTo>
                    <a:pt x="843780" y="604530"/>
                    <a:pt x="25655" y="1361164"/>
                    <a:pt x="25655" y="2067046"/>
                  </a:cubicBezTo>
                  <a:lnTo>
                    <a:pt x="0" y="2079403"/>
                  </a:lnTo>
                  <a:close/>
                </a:path>
              </a:pathLst>
            </a:custGeom>
            <a:gradFill flip="none" rotWithShape="1">
              <a:gsLst>
                <a:gs pos="43000">
                  <a:schemeClr val="tx1">
                    <a:lumMod val="95000"/>
                    <a:lumOff val="5000"/>
                  </a:schemeClr>
                </a:gs>
                <a:gs pos="14000">
                  <a:schemeClr val="tx1">
                    <a:lumMod val="50000"/>
                    <a:lumOff val="50000"/>
                  </a:schemeClr>
                </a:gs>
                <a:gs pos="100000">
                  <a:schemeClr val="tx1">
                    <a:lumMod val="50000"/>
                    <a:lumOff val="50000"/>
                  </a:schemeClr>
                </a:gs>
              </a:gsLst>
              <a:lin ang="2700000" scaled="1"/>
              <a:tileRect/>
            </a:gradFill>
            <a:ln>
              <a:noFill/>
            </a:ln>
            <a:scene3d>
              <a:camera prst="orthographicFront"/>
              <a:lightRig rig="flat" dir="t">
                <a:rot lat="0" lon="0" rev="11400000"/>
              </a:lightRig>
            </a:scene3d>
            <a:sp3d extrusionH="1270000" contourW="12700" prstMaterial="softEdge">
              <a:bevelB h="107950"/>
              <a:extrusionClr>
                <a:schemeClr val="accent2">
                  <a:lumMod val="5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tx1"/>
                </a:solidFill>
              </a:endParaRPr>
            </a:p>
          </p:txBody>
        </p:sp>
        <p:sp>
          <p:nvSpPr>
            <p:cNvPr id="4" name="环形箭头 3"/>
            <p:cNvSpPr/>
            <p:nvPr/>
          </p:nvSpPr>
          <p:spPr>
            <a:xfrm rot="15013344" flipH="1">
              <a:off x="4034293" y="1901595"/>
              <a:ext cx="3268505" cy="1689298"/>
            </a:xfrm>
            <a:custGeom>
              <a:avLst/>
              <a:gdLst>
                <a:gd name="connsiteX0" fmla="*/ 297033 w 4752528"/>
                <a:gd name="connsiteY0" fmla="*/ 2376264 h 4752528"/>
                <a:gd name="connsiteX1" fmla="*/ 2082640 w 4752528"/>
                <a:gd name="connsiteY1" fmla="*/ 317870 h 4752528"/>
                <a:gd name="connsiteX2" fmla="*/ 4372565 w 4752528"/>
                <a:gd name="connsiteY2" fmla="*/ 1794901 h 4752528"/>
                <a:gd name="connsiteX3" fmla="*/ 4655040 w 4752528"/>
                <a:gd name="connsiteY3" fmla="*/ 1794900 h 4752528"/>
                <a:gd name="connsiteX4" fmla="*/ 4158462 w 4752528"/>
                <a:gd name="connsiteY4" fmla="*/ 2376264 h 4752528"/>
                <a:gd name="connsiteX5" fmla="*/ 3466908 w 4752528"/>
                <a:gd name="connsiteY5" fmla="*/ 1794900 h 4752528"/>
                <a:gd name="connsiteX6" fmla="*/ 3742914 w 4752528"/>
                <a:gd name="connsiteY6" fmla="*/ 1794900 h 4752528"/>
                <a:gd name="connsiteX7" fmla="*/ 2079604 w 4752528"/>
                <a:gd name="connsiteY7" fmla="*/ 921029 h 4752528"/>
                <a:gd name="connsiteX8" fmla="*/ 891099 w 4752528"/>
                <a:gd name="connsiteY8" fmla="*/ 2376264 h 4752528"/>
                <a:gd name="connsiteX9" fmla="*/ 297033 w 4752528"/>
                <a:gd name="connsiteY9" fmla="*/ 2376264 h 4752528"/>
                <a:gd name="connsiteX0-1" fmla="*/ 0 w 4358007"/>
                <a:gd name="connsiteY0-2" fmla="*/ 2079403 h 2079403"/>
                <a:gd name="connsiteX1-3" fmla="*/ 1785607 w 4358007"/>
                <a:gd name="connsiteY1-4" fmla="*/ 21009 h 2079403"/>
                <a:gd name="connsiteX2-5" fmla="*/ 4075532 w 4358007"/>
                <a:gd name="connsiteY2-6" fmla="*/ 1498040 h 2079403"/>
                <a:gd name="connsiteX3-7" fmla="*/ 4358007 w 4358007"/>
                <a:gd name="connsiteY3-8" fmla="*/ 1498039 h 2079403"/>
                <a:gd name="connsiteX4-9" fmla="*/ 3861429 w 4358007"/>
                <a:gd name="connsiteY4-10" fmla="*/ 2079403 h 2079403"/>
                <a:gd name="connsiteX5-11" fmla="*/ 3169875 w 4358007"/>
                <a:gd name="connsiteY5-12" fmla="*/ 1498039 h 2079403"/>
                <a:gd name="connsiteX6-13" fmla="*/ 3445881 w 4358007"/>
                <a:gd name="connsiteY6-14" fmla="*/ 1498039 h 2079403"/>
                <a:gd name="connsiteX7-15" fmla="*/ 1782571 w 4358007"/>
                <a:gd name="connsiteY7-16" fmla="*/ 624168 h 2079403"/>
                <a:gd name="connsiteX8-17" fmla="*/ 62726 w 4358007"/>
                <a:gd name="connsiteY8-18" fmla="*/ 2079403 h 2079403"/>
                <a:gd name="connsiteX9-19" fmla="*/ 0 w 4358007"/>
                <a:gd name="connsiteY9-20" fmla="*/ 2079403 h 2079403"/>
                <a:gd name="connsiteX0-21" fmla="*/ 0 w 4358007"/>
                <a:gd name="connsiteY0-22" fmla="*/ 2079403 h 2079403"/>
                <a:gd name="connsiteX1-23" fmla="*/ 1785607 w 4358007"/>
                <a:gd name="connsiteY1-24" fmla="*/ 21009 h 2079403"/>
                <a:gd name="connsiteX2-25" fmla="*/ 4075532 w 4358007"/>
                <a:gd name="connsiteY2-26" fmla="*/ 1498040 h 2079403"/>
                <a:gd name="connsiteX3-27" fmla="*/ 4358007 w 4358007"/>
                <a:gd name="connsiteY3-28" fmla="*/ 1498039 h 2079403"/>
                <a:gd name="connsiteX4-29" fmla="*/ 3861429 w 4358007"/>
                <a:gd name="connsiteY4-30" fmla="*/ 2079403 h 2079403"/>
                <a:gd name="connsiteX5-31" fmla="*/ 3169875 w 4358007"/>
                <a:gd name="connsiteY5-32" fmla="*/ 1498039 h 2079403"/>
                <a:gd name="connsiteX6-33" fmla="*/ 3445881 w 4358007"/>
                <a:gd name="connsiteY6-34" fmla="*/ 1498039 h 2079403"/>
                <a:gd name="connsiteX7-35" fmla="*/ 1782571 w 4358007"/>
                <a:gd name="connsiteY7-36" fmla="*/ 624168 h 2079403"/>
                <a:gd name="connsiteX8-37" fmla="*/ 25655 w 4358007"/>
                <a:gd name="connsiteY8-38" fmla="*/ 2067046 h 2079403"/>
                <a:gd name="connsiteX9-39" fmla="*/ 0 w 4358007"/>
                <a:gd name="connsiteY9-40" fmla="*/ 2079403 h 2079403"/>
                <a:gd name="connsiteX0-41" fmla="*/ 0 w 4358007"/>
                <a:gd name="connsiteY0-42" fmla="*/ 2079403 h 2079403"/>
                <a:gd name="connsiteX1-43" fmla="*/ 1785607 w 4358007"/>
                <a:gd name="connsiteY1-44" fmla="*/ 21009 h 2079403"/>
                <a:gd name="connsiteX2-45" fmla="*/ 4075532 w 4358007"/>
                <a:gd name="connsiteY2-46" fmla="*/ 1498040 h 2079403"/>
                <a:gd name="connsiteX3-47" fmla="*/ 4358007 w 4358007"/>
                <a:gd name="connsiteY3-48" fmla="*/ 1498039 h 2079403"/>
                <a:gd name="connsiteX4-49" fmla="*/ 3861429 w 4358007"/>
                <a:gd name="connsiteY4-50" fmla="*/ 2079403 h 2079403"/>
                <a:gd name="connsiteX5-51" fmla="*/ 3169875 w 4358007"/>
                <a:gd name="connsiteY5-52" fmla="*/ 1498039 h 2079403"/>
                <a:gd name="connsiteX6-53" fmla="*/ 3445881 w 4358007"/>
                <a:gd name="connsiteY6-54" fmla="*/ 1498039 h 2079403"/>
                <a:gd name="connsiteX7-55" fmla="*/ 1782571 w 4358007"/>
                <a:gd name="connsiteY7-56" fmla="*/ 624168 h 2079403"/>
                <a:gd name="connsiteX8-57" fmla="*/ 25655 w 4358007"/>
                <a:gd name="connsiteY8-58" fmla="*/ 2067046 h 2079403"/>
                <a:gd name="connsiteX9-59" fmla="*/ 0 w 4358007"/>
                <a:gd name="connsiteY9-60" fmla="*/ 2079403 h 2079403"/>
                <a:gd name="connsiteX0-61" fmla="*/ 0 w 4358007"/>
                <a:gd name="connsiteY0-62" fmla="*/ 2079403 h 2079403"/>
                <a:gd name="connsiteX1-63" fmla="*/ 1785607 w 4358007"/>
                <a:gd name="connsiteY1-64" fmla="*/ 21009 h 2079403"/>
                <a:gd name="connsiteX2-65" fmla="*/ 4075532 w 4358007"/>
                <a:gd name="connsiteY2-66" fmla="*/ 1498040 h 2079403"/>
                <a:gd name="connsiteX3-67" fmla="*/ 4358007 w 4358007"/>
                <a:gd name="connsiteY3-68" fmla="*/ 1498039 h 2079403"/>
                <a:gd name="connsiteX4-69" fmla="*/ 3861429 w 4358007"/>
                <a:gd name="connsiteY4-70" fmla="*/ 2079403 h 2079403"/>
                <a:gd name="connsiteX5-71" fmla="*/ 3169875 w 4358007"/>
                <a:gd name="connsiteY5-72" fmla="*/ 1498039 h 2079403"/>
                <a:gd name="connsiteX6-73" fmla="*/ 3445881 w 4358007"/>
                <a:gd name="connsiteY6-74" fmla="*/ 1498039 h 2079403"/>
                <a:gd name="connsiteX7-75" fmla="*/ 1819641 w 4358007"/>
                <a:gd name="connsiteY7-76" fmla="*/ 339962 h 2079403"/>
                <a:gd name="connsiteX8-77" fmla="*/ 25655 w 4358007"/>
                <a:gd name="connsiteY8-78" fmla="*/ 2067046 h 2079403"/>
                <a:gd name="connsiteX9-79" fmla="*/ 0 w 4358007"/>
                <a:gd name="connsiteY9-80" fmla="*/ 2079403 h 2079403"/>
                <a:gd name="connsiteX0-81" fmla="*/ 0 w 4358007"/>
                <a:gd name="connsiteY0-82" fmla="*/ 2079403 h 2079403"/>
                <a:gd name="connsiteX1-83" fmla="*/ 1785607 w 4358007"/>
                <a:gd name="connsiteY1-84" fmla="*/ 21009 h 2079403"/>
                <a:gd name="connsiteX2-85" fmla="*/ 4075532 w 4358007"/>
                <a:gd name="connsiteY2-86" fmla="*/ 1498040 h 2079403"/>
                <a:gd name="connsiteX3-87" fmla="*/ 4358007 w 4358007"/>
                <a:gd name="connsiteY3-88" fmla="*/ 1498039 h 2079403"/>
                <a:gd name="connsiteX4-89" fmla="*/ 3861429 w 4358007"/>
                <a:gd name="connsiteY4-90" fmla="*/ 2079403 h 2079403"/>
                <a:gd name="connsiteX5-91" fmla="*/ 3169875 w 4358007"/>
                <a:gd name="connsiteY5-92" fmla="*/ 1498039 h 2079403"/>
                <a:gd name="connsiteX6-93" fmla="*/ 3445881 w 4358007"/>
                <a:gd name="connsiteY6-94" fmla="*/ 1498039 h 2079403"/>
                <a:gd name="connsiteX7-95" fmla="*/ 1770214 w 4358007"/>
                <a:gd name="connsiteY7-96" fmla="*/ 525314 h 2079403"/>
                <a:gd name="connsiteX8-97" fmla="*/ 25655 w 4358007"/>
                <a:gd name="connsiteY8-98" fmla="*/ 2067046 h 2079403"/>
                <a:gd name="connsiteX9-99" fmla="*/ 0 w 4358007"/>
                <a:gd name="connsiteY9-100" fmla="*/ 2079403 h 2079403"/>
                <a:gd name="connsiteX0-101" fmla="*/ 0 w 4358007"/>
                <a:gd name="connsiteY0-102" fmla="*/ 2079403 h 2079403"/>
                <a:gd name="connsiteX1-103" fmla="*/ 1785607 w 4358007"/>
                <a:gd name="connsiteY1-104" fmla="*/ 21009 h 2079403"/>
                <a:gd name="connsiteX2-105" fmla="*/ 4075532 w 4358007"/>
                <a:gd name="connsiteY2-106" fmla="*/ 1498040 h 2079403"/>
                <a:gd name="connsiteX3-107" fmla="*/ 4358007 w 4358007"/>
                <a:gd name="connsiteY3-108" fmla="*/ 1498039 h 2079403"/>
                <a:gd name="connsiteX4-109" fmla="*/ 3861429 w 4358007"/>
                <a:gd name="connsiteY4-110" fmla="*/ 2079403 h 2079403"/>
                <a:gd name="connsiteX5-111" fmla="*/ 3169875 w 4358007"/>
                <a:gd name="connsiteY5-112" fmla="*/ 1498039 h 2079403"/>
                <a:gd name="connsiteX6-113" fmla="*/ 3445881 w 4358007"/>
                <a:gd name="connsiteY6-114" fmla="*/ 1498039 h 2079403"/>
                <a:gd name="connsiteX7-115" fmla="*/ 1535436 w 4358007"/>
                <a:gd name="connsiteY7-116" fmla="*/ 463531 h 2079403"/>
                <a:gd name="connsiteX8-117" fmla="*/ 25655 w 4358007"/>
                <a:gd name="connsiteY8-118" fmla="*/ 2067046 h 2079403"/>
                <a:gd name="connsiteX9-119" fmla="*/ 0 w 4358007"/>
                <a:gd name="connsiteY9-120" fmla="*/ 2079403 h 2079403"/>
                <a:gd name="connsiteX0-121" fmla="*/ 0 w 4358007"/>
                <a:gd name="connsiteY0-122" fmla="*/ 2079403 h 2252398"/>
                <a:gd name="connsiteX1-123" fmla="*/ 1785607 w 4358007"/>
                <a:gd name="connsiteY1-124" fmla="*/ 21009 h 2252398"/>
                <a:gd name="connsiteX2-125" fmla="*/ 4075532 w 4358007"/>
                <a:gd name="connsiteY2-126" fmla="*/ 1498040 h 2252398"/>
                <a:gd name="connsiteX3-127" fmla="*/ 4358007 w 4358007"/>
                <a:gd name="connsiteY3-128" fmla="*/ 1498039 h 2252398"/>
                <a:gd name="connsiteX4-129" fmla="*/ 3849072 w 4358007"/>
                <a:gd name="connsiteY4-130" fmla="*/ 2252398 h 2252398"/>
                <a:gd name="connsiteX5-131" fmla="*/ 3169875 w 4358007"/>
                <a:gd name="connsiteY5-132" fmla="*/ 1498039 h 2252398"/>
                <a:gd name="connsiteX6-133" fmla="*/ 3445881 w 4358007"/>
                <a:gd name="connsiteY6-134" fmla="*/ 1498039 h 2252398"/>
                <a:gd name="connsiteX7-135" fmla="*/ 1535436 w 4358007"/>
                <a:gd name="connsiteY7-136" fmla="*/ 463531 h 2252398"/>
                <a:gd name="connsiteX8-137" fmla="*/ 25655 w 4358007"/>
                <a:gd name="connsiteY8-138" fmla="*/ 2067046 h 2252398"/>
                <a:gd name="connsiteX9-139" fmla="*/ 0 w 4358007"/>
                <a:gd name="connsiteY9-140" fmla="*/ 2079403 h 225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4358007" h="2252398">
                  <a:moveTo>
                    <a:pt x="0" y="2079403"/>
                  </a:moveTo>
                  <a:cubicBezTo>
                    <a:pt x="0" y="1044510"/>
                    <a:pt x="761085" y="167154"/>
                    <a:pt x="1785607" y="21009"/>
                  </a:cubicBezTo>
                  <a:cubicBezTo>
                    <a:pt x="2810128" y="-125136"/>
                    <a:pt x="3786171" y="504424"/>
                    <a:pt x="4075532" y="1498040"/>
                  </a:cubicBezTo>
                  <a:lnTo>
                    <a:pt x="4358007" y="1498039"/>
                  </a:lnTo>
                  <a:lnTo>
                    <a:pt x="3849072" y="2252398"/>
                  </a:lnTo>
                  <a:lnTo>
                    <a:pt x="3169875" y="1498039"/>
                  </a:lnTo>
                  <a:lnTo>
                    <a:pt x="3445881" y="1498039"/>
                  </a:lnTo>
                  <a:cubicBezTo>
                    <a:pt x="3169566" y="848487"/>
                    <a:pt x="2227092" y="322532"/>
                    <a:pt x="1535436" y="463531"/>
                  </a:cubicBezTo>
                  <a:cubicBezTo>
                    <a:pt x="843780" y="604530"/>
                    <a:pt x="25655" y="1361164"/>
                    <a:pt x="25655" y="2067046"/>
                  </a:cubicBezTo>
                  <a:lnTo>
                    <a:pt x="0" y="2079403"/>
                  </a:lnTo>
                  <a:close/>
                </a:path>
              </a:pathLst>
            </a:custGeom>
            <a:solidFill>
              <a:srgbClr val="CE9E9D"/>
            </a:solidFill>
            <a:ln w="6350">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grpSp>
        <p:nvGrpSpPr>
          <p:cNvPr id="15" name="组合 14"/>
          <p:cNvGrpSpPr/>
          <p:nvPr/>
        </p:nvGrpSpPr>
        <p:grpSpPr>
          <a:xfrm>
            <a:off x="2655256" y="976843"/>
            <a:ext cx="1897411" cy="3391195"/>
            <a:chOff x="2655256" y="976843"/>
            <a:chExt cx="1897411" cy="3391195"/>
          </a:xfrm>
        </p:grpSpPr>
        <p:sp>
          <p:nvSpPr>
            <p:cNvPr id="5" name="环形箭头 3"/>
            <p:cNvSpPr/>
            <p:nvPr/>
          </p:nvSpPr>
          <p:spPr>
            <a:xfrm rot="14847505" flipV="1">
              <a:off x="1901162" y="1781744"/>
              <a:ext cx="3340388" cy="1832199"/>
            </a:xfrm>
            <a:custGeom>
              <a:avLst/>
              <a:gdLst>
                <a:gd name="connsiteX0" fmla="*/ 297033 w 4752528"/>
                <a:gd name="connsiteY0" fmla="*/ 2376264 h 4752528"/>
                <a:gd name="connsiteX1" fmla="*/ 2082640 w 4752528"/>
                <a:gd name="connsiteY1" fmla="*/ 317870 h 4752528"/>
                <a:gd name="connsiteX2" fmla="*/ 4372565 w 4752528"/>
                <a:gd name="connsiteY2" fmla="*/ 1794901 h 4752528"/>
                <a:gd name="connsiteX3" fmla="*/ 4655040 w 4752528"/>
                <a:gd name="connsiteY3" fmla="*/ 1794900 h 4752528"/>
                <a:gd name="connsiteX4" fmla="*/ 4158462 w 4752528"/>
                <a:gd name="connsiteY4" fmla="*/ 2376264 h 4752528"/>
                <a:gd name="connsiteX5" fmla="*/ 3466908 w 4752528"/>
                <a:gd name="connsiteY5" fmla="*/ 1794900 h 4752528"/>
                <a:gd name="connsiteX6" fmla="*/ 3742914 w 4752528"/>
                <a:gd name="connsiteY6" fmla="*/ 1794900 h 4752528"/>
                <a:gd name="connsiteX7" fmla="*/ 2079604 w 4752528"/>
                <a:gd name="connsiteY7" fmla="*/ 921029 h 4752528"/>
                <a:gd name="connsiteX8" fmla="*/ 891099 w 4752528"/>
                <a:gd name="connsiteY8" fmla="*/ 2376264 h 4752528"/>
                <a:gd name="connsiteX9" fmla="*/ 297033 w 4752528"/>
                <a:gd name="connsiteY9" fmla="*/ 2376264 h 4752528"/>
                <a:gd name="connsiteX0-1" fmla="*/ 0 w 4358007"/>
                <a:gd name="connsiteY0-2" fmla="*/ 2079403 h 2079403"/>
                <a:gd name="connsiteX1-3" fmla="*/ 1785607 w 4358007"/>
                <a:gd name="connsiteY1-4" fmla="*/ 21009 h 2079403"/>
                <a:gd name="connsiteX2-5" fmla="*/ 4075532 w 4358007"/>
                <a:gd name="connsiteY2-6" fmla="*/ 1498040 h 2079403"/>
                <a:gd name="connsiteX3-7" fmla="*/ 4358007 w 4358007"/>
                <a:gd name="connsiteY3-8" fmla="*/ 1498039 h 2079403"/>
                <a:gd name="connsiteX4-9" fmla="*/ 3861429 w 4358007"/>
                <a:gd name="connsiteY4-10" fmla="*/ 2079403 h 2079403"/>
                <a:gd name="connsiteX5-11" fmla="*/ 3169875 w 4358007"/>
                <a:gd name="connsiteY5-12" fmla="*/ 1498039 h 2079403"/>
                <a:gd name="connsiteX6-13" fmla="*/ 3445881 w 4358007"/>
                <a:gd name="connsiteY6-14" fmla="*/ 1498039 h 2079403"/>
                <a:gd name="connsiteX7-15" fmla="*/ 1782571 w 4358007"/>
                <a:gd name="connsiteY7-16" fmla="*/ 624168 h 2079403"/>
                <a:gd name="connsiteX8-17" fmla="*/ 62726 w 4358007"/>
                <a:gd name="connsiteY8-18" fmla="*/ 2079403 h 2079403"/>
                <a:gd name="connsiteX9-19" fmla="*/ 0 w 4358007"/>
                <a:gd name="connsiteY9-20" fmla="*/ 2079403 h 2079403"/>
                <a:gd name="connsiteX0-21" fmla="*/ 0 w 4358007"/>
                <a:gd name="connsiteY0-22" fmla="*/ 2079403 h 2079403"/>
                <a:gd name="connsiteX1-23" fmla="*/ 1785607 w 4358007"/>
                <a:gd name="connsiteY1-24" fmla="*/ 21009 h 2079403"/>
                <a:gd name="connsiteX2-25" fmla="*/ 4075532 w 4358007"/>
                <a:gd name="connsiteY2-26" fmla="*/ 1498040 h 2079403"/>
                <a:gd name="connsiteX3-27" fmla="*/ 4358007 w 4358007"/>
                <a:gd name="connsiteY3-28" fmla="*/ 1498039 h 2079403"/>
                <a:gd name="connsiteX4-29" fmla="*/ 3861429 w 4358007"/>
                <a:gd name="connsiteY4-30" fmla="*/ 2079403 h 2079403"/>
                <a:gd name="connsiteX5-31" fmla="*/ 3169875 w 4358007"/>
                <a:gd name="connsiteY5-32" fmla="*/ 1498039 h 2079403"/>
                <a:gd name="connsiteX6-33" fmla="*/ 3445881 w 4358007"/>
                <a:gd name="connsiteY6-34" fmla="*/ 1498039 h 2079403"/>
                <a:gd name="connsiteX7-35" fmla="*/ 1782571 w 4358007"/>
                <a:gd name="connsiteY7-36" fmla="*/ 624168 h 2079403"/>
                <a:gd name="connsiteX8-37" fmla="*/ 25655 w 4358007"/>
                <a:gd name="connsiteY8-38" fmla="*/ 2067046 h 2079403"/>
                <a:gd name="connsiteX9-39" fmla="*/ 0 w 4358007"/>
                <a:gd name="connsiteY9-40" fmla="*/ 2079403 h 2079403"/>
                <a:gd name="connsiteX0-41" fmla="*/ 0 w 4358007"/>
                <a:gd name="connsiteY0-42" fmla="*/ 2079403 h 2079403"/>
                <a:gd name="connsiteX1-43" fmla="*/ 1785607 w 4358007"/>
                <a:gd name="connsiteY1-44" fmla="*/ 21009 h 2079403"/>
                <a:gd name="connsiteX2-45" fmla="*/ 4075532 w 4358007"/>
                <a:gd name="connsiteY2-46" fmla="*/ 1498040 h 2079403"/>
                <a:gd name="connsiteX3-47" fmla="*/ 4358007 w 4358007"/>
                <a:gd name="connsiteY3-48" fmla="*/ 1498039 h 2079403"/>
                <a:gd name="connsiteX4-49" fmla="*/ 3861429 w 4358007"/>
                <a:gd name="connsiteY4-50" fmla="*/ 2079403 h 2079403"/>
                <a:gd name="connsiteX5-51" fmla="*/ 3169875 w 4358007"/>
                <a:gd name="connsiteY5-52" fmla="*/ 1498039 h 2079403"/>
                <a:gd name="connsiteX6-53" fmla="*/ 3445881 w 4358007"/>
                <a:gd name="connsiteY6-54" fmla="*/ 1498039 h 2079403"/>
                <a:gd name="connsiteX7-55" fmla="*/ 1782571 w 4358007"/>
                <a:gd name="connsiteY7-56" fmla="*/ 624168 h 2079403"/>
                <a:gd name="connsiteX8-57" fmla="*/ 25655 w 4358007"/>
                <a:gd name="connsiteY8-58" fmla="*/ 2067046 h 2079403"/>
                <a:gd name="connsiteX9-59" fmla="*/ 0 w 4358007"/>
                <a:gd name="connsiteY9-60" fmla="*/ 2079403 h 2079403"/>
                <a:gd name="connsiteX0-61" fmla="*/ 0 w 4358007"/>
                <a:gd name="connsiteY0-62" fmla="*/ 2079403 h 2079403"/>
                <a:gd name="connsiteX1-63" fmla="*/ 1785607 w 4358007"/>
                <a:gd name="connsiteY1-64" fmla="*/ 21009 h 2079403"/>
                <a:gd name="connsiteX2-65" fmla="*/ 4075532 w 4358007"/>
                <a:gd name="connsiteY2-66" fmla="*/ 1498040 h 2079403"/>
                <a:gd name="connsiteX3-67" fmla="*/ 4358007 w 4358007"/>
                <a:gd name="connsiteY3-68" fmla="*/ 1498039 h 2079403"/>
                <a:gd name="connsiteX4-69" fmla="*/ 3861429 w 4358007"/>
                <a:gd name="connsiteY4-70" fmla="*/ 2079403 h 2079403"/>
                <a:gd name="connsiteX5-71" fmla="*/ 3169875 w 4358007"/>
                <a:gd name="connsiteY5-72" fmla="*/ 1498039 h 2079403"/>
                <a:gd name="connsiteX6-73" fmla="*/ 3445881 w 4358007"/>
                <a:gd name="connsiteY6-74" fmla="*/ 1498039 h 2079403"/>
                <a:gd name="connsiteX7-75" fmla="*/ 1819641 w 4358007"/>
                <a:gd name="connsiteY7-76" fmla="*/ 339962 h 2079403"/>
                <a:gd name="connsiteX8-77" fmla="*/ 25655 w 4358007"/>
                <a:gd name="connsiteY8-78" fmla="*/ 2067046 h 2079403"/>
                <a:gd name="connsiteX9-79" fmla="*/ 0 w 4358007"/>
                <a:gd name="connsiteY9-80" fmla="*/ 2079403 h 2079403"/>
                <a:gd name="connsiteX0-81" fmla="*/ 0 w 4358007"/>
                <a:gd name="connsiteY0-82" fmla="*/ 2079403 h 2079403"/>
                <a:gd name="connsiteX1-83" fmla="*/ 1785607 w 4358007"/>
                <a:gd name="connsiteY1-84" fmla="*/ 21009 h 2079403"/>
                <a:gd name="connsiteX2-85" fmla="*/ 4075532 w 4358007"/>
                <a:gd name="connsiteY2-86" fmla="*/ 1498040 h 2079403"/>
                <a:gd name="connsiteX3-87" fmla="*/ 4358007 w 4358007"/>
                <a:gd name="connsiteY3-88" fmla="*/ 1498039 h 2079403"/>
                <a:gd name="connsiteX4-89" fmla="*/ 3861429 w 4358007"/>
                <a:gd name="connsiteY4-90" fmla="*/ 2079403 h 2079403"/>
                <a:gd name="connsiteX5-91" fmla="*/ 3169875 w 4358007"/>
                <a:gd name="connsiteY5-92" fmla="*/ 1498039 h 2079403"/>
                <a:gd name="connsiteX6-93" fmla="*/ 3445881 w 4358007"/>
                <a:gd name="connsiteY6-94" fmla="*/ 1498039 h 2079403"/>
                <a:gd name="connsiteX7-95" fmla="*/ 1770214 w 4358007"/>
                <a:gd name="connsiteY7-96" fmla="*/ 525314 h 2079403"/>
                <a:gd name="connsiteX8-97" fmla="*/ 25655 w 4358007"/>
                <a:gd name="connsiteY8-98" fmla="*/ 2067046 h 2079403"/>
                <a:gd name="connsiteX9-99" fmla="*/ 0 w 4358007"/>
                <a:gd name="connsiteY9-100" fmla="*/ 2079403 h 2079403"/>
                <a:gd name="connsiteX0-101" fmla="*/ 0 w 4358007"/>
                <a:gd name="connsiteY0-102" fmla="*/ 2079403 h 2079403"/>
                <a:gd name="connsiteX1-103" fmla="*/ 1785607 w 4358007"/>
                <a:gd name="connsiteY1-104" fmla="*/ 21009 h 2079403"/>
                <a:gd name="connsiteX2-105" fmla="*/ 4075532 w 4358007"/>
                <a:gd name="connsiteY2-106" fmla="*/ 1498040 h 2079403"/>
                <a:gd name="connsiteX3-107" fmla="*/ 4358007 w 4358007"/>
                <a:gd name="connsiteY3-108" fmla="*/ 1498039 h 2079403"/>
                <a:gd name="connsiteX4-109" fmla="*/ 3861429 w 4358007"/>
                <a:gd name="connsiteY4-110" fmla="*/ 2079403 h 2079403"/>
                <a:gd name="connsiteX5-111" fmla="*/ 3169875 w 4358007"/>
                <a:gd name="connsiteY5-112" fmla="*/ 1498039 h 2079403"/>
                <a:gd name="connsiteX6-113" fmla="*/ 3445881 w 4358007"/>
                <a:gd name="connsiteY6-114" fmla="*/ 1498039 h 2079403"/>
                <a:gd name="connsiteX7-115" fmla="*/ 1535436 w 4358007"/>
                <a:gd name="connsiteY7-116" fmla="*/ 463531 h 2079403"/>
                <a:gd name="connsiteX8-117" fmla="*/ 25655 w 4358007"/>
                <a:gd name="connsiteY8-118" fmla="*/ 2067046 h 2079403"/>
                <a:gd name="connsiteX9-119" fmla="*/ 0 w 4358007"/>
                <a:gd name="connsiteY9-120" fmla="*/ 2079403 h 2079403"/>
                <a:gd name="connsiteX0-121" fmla="*/ 0 w 4358007"/>
                <a:gd name="connsiteY0-122" fmla="*/ 2079403 h 2252398"/>
                <a:gd name="connsiteX1-123" fmla="*/ 1785607 w 4358007"/>
                <a:gd name="connsiteY1-124" fmla="*/ 21009 h 2252398"/>
                <a:gd name="connsiteX2-125" fmla="*/ 4075532 w 4358007"/>
                <a:gd name="connsiteY2-126" fmla="*/ 1498040 h 2252398"/>
                <a:gd name="connsiteX3-127" fmla="*/ 4358007 w 4358007"/>
                <a:gd name="connsiteY3-128" fmla="*/ 1498039 h 2252398"/>
                <a:gd name="connsiteX4-129" fmla="*/ 3849072 w 4358007"/>
                <a:gd name="connsiteY4-130" fmla="*/ 2252398 h 2252398"/>
                <a:gd name="connsiteX5-131" fmla="*/ 3169875 w 4358007"/>
                <a:gd name="connsiteY5-132" fmla="*/ 1498039 h 2252398"/>
                <a:gd name="connsiteX6-133" fmla="*/ 3445881 w 4358007"/>
                <a:gd name="connsiteY6-134" fmla="*/ 1498039 h 2252398"/>
                <a:gd name="connsiteX7-135" fmla="*/ 1535436 w 4358007"/>
                <a:gd name="connsiteY7-136" fmla="*/ 463531 h 2252398"/>
                <a:gd name="connsiteX8-137" fmla="*/ 25655 w 4358007"/>
                <a:gd name="connsiteY8-138" fmla="*/ 2067046 h 2252398"/>
                <a:gd name="connsiteX9-139" fmla="*/ 0 w 4358007"/>
                <a:gd name="connsiteY9-140" fmla="*/ 2079403 h 2252398"/>
                <a:gd name="connsiteX0-141" fmla="*/ 0 w 4358007"/>
                <a:gd name="connsiteY0-142" fmla="*/ 2079403 h 2386491"/>
                <a:gd name="connsiteX1-143" fmla="*/ 1785607 w 4358007"/>
                <a:gd name="connsiteY1-144" fmla="*/ 21009 h 2386491"/>
                <a:gd name="connsiteX2-145" fmla="*/ 4075532 w 4358007"/>
                <a:gd name="connsiteY2-146" fmla="*/ 1498040 h 2386491"/>
                <a:gd name="connsiteX3-147" fmla="*/ 4358007 w 4358007"/>
                <a:gd name="connsiteY3-148" fmla="*/ 1498039 h 2386491"/>
                <a:gd name="connsiteX4-149" fmla="*/ 3782879 w 4358007"/>
                <a:gd name="connsiteY4-150" fmla="*/ 2386491 h 2386491"/>
                <a:gd name="connsiteX5-151" fmla="*/ 3169875 w 4358007"/>
                <a:gd name="connsiteY5-152" fmla="*/ 1498039 h 2386491"/>
                <a:gd name="connsiteX6-153" fmla="*/ 3445881 w 4358007"/>
                <a:gd name="connsiteY6-154" fmla="*/ 1498039 h 2386491"/>
                <a:gd name="connsiteX7-155" fmla="*/ 1535436 w 4358007"/>
                <a:gd name="connsiteY7-156" fmla="*/ 463531 h 2386491"/>
                <a:gd name="connsiteX8-157" fmla="*/ 25655 w 4358007"/>
                <a:gd name="connsiteY8-158" fmla="*/ 2067046 h 2386491"/>
                <a:gd name="connsiteX9-159" fmla="*/ 0 w 4358007"/>
                <a:gd name="connsiteY9-160" fmla="*/ 2079403 h 2386491"/>
                <a:gd name="connsiteX0-161" fmla="*/ 0 w 4401150"/>
                <a:gd name="connsiteY0-162" fmla="*/ 2079403 h 2386491"/>
                <a:gd name="connsiteX1-163" fmla="*/ 1785607 w 4401150"/>
                <a:gd name="connsiteY1-164" fmla="*/ 21009 h 2386491"/>
                <a:gd name="connsiteX2-165" fmla="*/ 4075532 w 4401150"/>
                <a:gd name="connsiteY2-166" fmla="*/ 1498040 h 2386491"/>
                <a:gd name="connsiteX3-167" fmla="*/ 4401150 w 4401150"/>
                <a:gd name="connsiteY3-168" fmla="*/ 1601982 h 2386491"/>
                <a:gd name="connsiteX4-169" fmla="*/ 3782879 w 4401150"/>
                <a:gd name="connsiteY4-170" fmla="*/ 2386491 h 2386491"/>
                <a:gd name="connsiteX5-171" fmla="*/ 3169875 w 4401150"/>
                <a:gd name="connsiteY5-172" fmla="*/ 1498039 h 2386491"/>
                <a:gd name="connsiteX6-173" fmla="*/ 3445881 w 4401150"/>
                <a:gd name="connsiteY6-174" fmla="*/ 1498039 h 2386491"/>
                <a:gd name="connsiteX7-175" fmla="*/ 1535436 w 4401150"/>
                <a:gd name="connsiteY7-176" fmla="*/ 463531 h 2386491"/>
                <a:gd name="connsiteX8-177" fmla="*/ 25655 w 4401150"/>
                <a:gd name="connsiteY8-178" fmla="*/ 2067046 h 2386491"/>
                <a:gd name="connsiteX9-179" fmla="*/ 0 w 4401150"/>
                <a:gd name="connsiteY9-180" fmla="*/ 2079403 h 2386491"/>
                <a:gd name="connsiteX0-181" fmla="*/ 0 w 4401150"/>
                <a:gd name="connsiteY0-182" fmla="*/ 2063451 h 2370539"/>
                <a:gd name="connsiteX1-183" fmla="*/ 1785607 w 4401150"/>
                <a:gd name="connsiteY1-184" fmla="*/ 5057 h 2370539"/>
                <a:gd name="connsiteX2-185" fmla="*/ 4046111 w 4401150"/>
                <a:gd name="connsiteY2-186" fmla="*/ 1631382 h 2370539"/>
                <a:gd name="connsiteX3-187" fmla="*/ 4401150 w 4401150"/>
                <a:gd name="connsiteY3-188" fmla="*/ 1586030 h 2370539"/>
                <a:gd name="connsiteX4-189" fmla="*/ 3782879 w 4401150"/>
                <a:gd name="connsiteY4-190" fmla="*/ 2370539 h 2370539"/>
                <a:gd name="connsiteX5-191" fmla="*/ 3169875 w 4401150"/>
                <a:gd name="connsiteY5-192" fmla="*/ 1482087 h 2370539"/>
                <a:gd name="connsiteX6-193" fmla="*/ 3445881 w 4401150"/>
                <a:gd name="connsiteY6-194" fmla="*/ 1482087 h 2370539"/>
                <a:gd name="connsiteX7-195" fmla="*/ 1535436 w 4401150"/>
                <a:gd name="connsiteY7-196" fmla="*/ 447579 h 2370539"/>
                <a:gd name="connsiteX8-197" fmla="*/ 25655 w 4401150"/>
                <a:gd name="connsiteY8-198" fmla="*/ 2051094 h 2370539"/>
                <a:gd name="connsiteX9-199" fmla="*/ 0 w 4401150"/>
                <a:gd name="connsiteY9-200" fmla="*/ 2063451 h 2370539"/>
                <a:gd name="connsiteX0-201" fmla="*/ 0 w 4401150"/>
                <a:gd name="connsiteY0-202" fmla="*/ 2063451 h 2370539"/>
                <a:gd name="connsiteX1-203" fmla="*/ 1785607 w 4401150"/>
                <a:gd name="connsiteY1-204" fmla="*/ 5057 h 2370539"/>
                <a:gd name="connsiteX2-205" fmla="*/ 4046111 w 4401150"/>
                <a:gd name="connsiteY2-206" fmla="*/ 1631382 h 2370539"/>
                <a:gd name="connsiteX3-207" fmla="*/ 4401150 w 4401150"/>
                <a:gd name="connsiteY3-208" fmla="*/ 1586030 h 2370539"/>
                <a:gd name="connsiteX4-209" fmla="*/ 3782879 w 4401150"/>
                <a:gd name="connsiteY4-210" fmla="*/ 2370539 h 2370539"/>
                <a:gd name="connsiteX5-211" fmla="*/ 3186053 w 4401150"/>
                <a:gd name="connsiteY5-212" fmla="*/ 1521066 h 2370539"/>
                <a:gd name="connsiteX6-213" fmla="*/ 3445881 w 4401150"/>
                <a:gd name="connsiteY6-214" fmla="*/ 1482087 h 2370539"/>
                <a:gd name="connsiteX7-215" fmla="*/ 1535436 w 4401150"/>
                <a:gd name="connsiteY7-216" fmla="*/ 447579 h 2370539"/>
                <a:gd name="connsiteX8-217" fmla="*/ 25655 w 4401150"/>
                <a:gd name="connsiteY8-218" fmla="*/ 2051094 h 2370539"/>
                <a:gd name="connsiteX9-219" fmla="*/ 0 w 4401150"/>
                <a:gd name="connsiteY9-220" fmla="*/ 2063451 h 2370539"/>
                <a:gd name="connsiteX0-221" fmla="*/ 0 w 4401150"/>
                <a:gd name="connsiteY0-222" fmla="*/ 2063451 h 2444082"/>
                <a:gd name="connsiteX1-223" fmla="*/ 1785607 w 4401150"/>
                <a:gd name="connsiteY1-224" fmla="*/ 5057 h 2444082"/>
                <a:gd name="connsiteX2-225" fmla="*/ 4046111 w 4401150"/>
                <a:gd name="connsiteY2-226" fmla="*/ 1631382 h 2444082"/>
                <a:gd name="connsiteX3-227" fmla="*/ 4401150 w 4401150"/>
                <a:gd name="connsiteY3-228" fmla="*/ 1586030 h 2444082"/>
                <a:gd name="connsiteX4-229" fmla="*/ 3752478 w 4401150"/>
                <a:gd name="connsiteY4-230" fmla="*/ 2444082 h 2444082"/>
                <a:gd name="connsiteX5-231" fmla="*/ 3186053 w 4401150"/>
                <a:gd name="connsiteY5-232" fmla="*/ 1521066 h 2444082"/>
                <a:gd name="connsiteX6-233" fmla="*/ 3445881 w 4401150"/>
                <a:gd name="connsiteY6-234" fmla="*/ 1482087 h 2444082"/>
                <a:gd name="connsiteX7-235" fmla="*/ 1535436 w 4401150"/>
                <a:gd name="connsiteY7-236" fmla="*/ 447579 h 2444082"/>
                <a:gd name="connsiteX8-237" fmla="*/ 25655 w 4401150"/>
                <a:gd name="connsiteY8-238" fmla="*/ 2051094 h 2444082"/>
                <a:gd name="connsiteX9-239" fmla="*/ 0 w 4401150"/>
                <a:gd name="connsiteY9-240" fmla="*/ 2063451 h 2444082"/>
                <a:gd name="connsiteX0-241" fmla="*/ 0 w 4401150"/>
                <a:gd name="connsiteY0-242" fmla="*/ 2063451 h 2444082"/>
                <a:gd name="connsiteX1-243" fmla="*/ 1785607 w 4401150"/>
                <a:gd name="connsiteY1-244" fmla="*/ 5057 h 2444082"/>
                <a:gd name="connsiteX2-245" fmla="*/ 4046111 w 4401150"/>
                <a:gd name="connsiteY2-246" fmla="*/ 1631382 h 2444082"/>
                <a:gd name="connsiteX3-247" fmla="*/ 4401150 w 4401150"/>
                <a:gd name="connsiteY3-248" fmla="*/ 1586030 h 2444082"/>
                <a:gd name="connsiteX4-249" fmla="*/ 3752478 w 4401150"/>
                <a:gd name="connsiteY4-250" fmla="*/ 2444082 h 2444082"/>
                <a:gd name="connsiteX5-251" fmla="*/ 3186053 w 4401150"/>
                <a:gd name="connsiteY5-252" fmla="*/ 1521066 h 2444082"/>
                <a:gd name="connsiteX6-253" fmla="*/ 3445881 w 4401150"/>
                <a:gd name="connsiteY6-254" fmla="*/ 1482087 h 2444082"/>
                <a:gd name="connsiteX7-255" fmla="*/ 1535436 w 4401150"/>
                <a:gd name="connsiteY7-256" fmla="*/ 447579 h 2444082"/>
                <a:gd name="connsiteX8-257" fmla="*/ 25655 w 4401150"/>
                <a:gd name="connsiteY8-258" fmla="*/ 2051094 h 2444082"/>
                <a:gd name="connsiteX9-259" fmla="*/ 0 w 4401150"/>
                <a:gd name="connsiteY9-260" fmla="*/ 2063451 h 2444082"/>
                <a:gd name="connsiteX0-261" fmla="*/ 0 w 4401150"/>
                <a:gd name="connsiteY0-262" fmla="*/ 2063451 h 2444082"/>
                <a:gd name="connsiteX1-263" fmla="*/ 1785607 w 4401150"/>
                <a:gd name="connsiteY1-264" fmla="*/ 5057 h 2444082"/>
                <a:gd name="connsiteX2-265" fmla="*/ 4046111 w 4401150"/>
                <a:gd name="connsiteY2-266" fmla="*/ 1631382 h 2444082"/>
                <a:gd name="connsiteX3-267" fmla="*/ 4401150 w 4401150"/>
                <a:gd name="connsiteY3-268" fmla="*/ 1586030 h 2444082"/>
                <a:gd name="connsiteX4-269" fmla="*/ 3752478 w 4401150"/>
                <a:gd name="connsiteY4-270" fmla="*/ 2444082 h 2444082"/>
                <a:gd name="connsiteX5-271" fmla="*/ 3115695 w 4401150"/>
                <a:gd name="connsiteY5-272" fmla="*/ 1535038 h 2444082"/>
                <a:gd name="connsiteX6-273" fmla="*/ 3445881 w 4401150"/>
                <a:gd name="connsiteY6-274" fmla="*/ 1482087 h 2444082"/>
                <a:gd name="connsiteX7-275" fmla="*/ 1535436 w 4401150"/>
                <a:gd name="connsiteY7-276" fmla="*/ 447579 h 2444082"/>
                <a:gd name="connsiteX8-277" fmla="*/ 25655 w 4401150"/>
                <a:gd name="connsiteY8-278" fmla="*/ 2051094 h 2444082"/>
                <a:gd name="connsiteX9-279" fmla="*/ 0 w 4401150"/>
                <a:gd name="connsiteY9-280" fmla="*/ 2063451 h 2444082"/>
                <a:gd name="connsiteX0-281" fmla="*/ 0 w 4401150"/>
                <a:gd name="connsiteY0-282" fmla="*/ 2071635 h 2452266"/>
                <a:gd name="connsiteX1-283" fmla="*/ 1785607 w 4401150"/>
                <a:gd name="connsiteY1-284" fmla="*/ 13241 h 2452266"/>
                <a:gd name="connsiteX2-285" fmla="*/ 4046111 w 4401150"/>
                <a:gd name="connsiteY2-286" fmla="*/ 1639566 h 2452266"/>
                <a:gd name="connsiteX3-287" fmla="*/ 4401150 w 4401150"/>
                <a:gd name="connsiteY3-288" fmla="*/ 1594214 h 2452266"/>
                <a:gd name="connsiteX4-289" fmla="*/ 3752478 w 4401150"/>
                <a:gd name="connsiteY4-290" fmla="*/ 2452266 h 2452266"/>
                <a:gd name="connsiteX5-291" fmla="*/ 3115695 w 4401150"/>
                <a:gd name="connsiteY5-292" fmla="*/ 1543222 h 2452266"/>
                <a:gd name="connsiteX6-293" fmla="*/ 3445881 w 4401150"/>
                <a:gd name="connsiteY6-294" fmla="*/ 1490271 h 2452266"/>
                <a:gd name="connsiteX7-295" fmla="*/ 1535436 w 4401150"/>
                <a:gd name="connsiteY7-296" fmla="*/ 455763 h 2452266"/>
                <a:gd name="connsiteX8-297" fmla="*/ 25655 w 4401150"/>
                <a:gd name="connsiteY8-298" fmla="*/ 2059278 h 2452266"/>
                <a:gd name="connsiteX9-299" fmla="*/ 0 w 4401150"/>
                <a:gd name="connsiteY9-300" fmla="*/ 2071635 h 2452266"/>
                <a:gd name="connsiteX0-301" fmla="*/ 0 w 4444293"/>
                <a:gd name="connsiteY0-302" fmla="*/ 1963235 h 2447810"/>
                <a:gd name="connsiteX1-303" fmla="*/ 1828750 w 4444293"/>
                <a:gd name="connsiteY1-304" fmla="*/ 8785 h 2447810"/>
                <a:gd name="connsiteX2-305" fmla="*/ 4089254 w 4444293"/>
                <a:gd name="connsiteY2-306" fmla="*/ 1635110 h 2447810"/>
                <a:gd name="connsiteX3-307" fmla="*/ 4444293 w 4444293"/>
                <a:gd name="connsiteY3-308" fmla="*/ 1589758 h 2447810"/>
                <a:gd name="connsiteX4-309" fmla="*/ 3795621 w 4444293"/>
                <a:gd name="connsiteY4-310" fmla="*/ 2447810 h 2447810"/>
                <a:gd name="connsiteX5-311" fmla="*/ 3158838 w 4444293"/>
                <a:gd name="connsiteY5-312" fmla="*/ 1538766 h 2447810"/>
                <a:gd name="connsiteX6-313" fmla="*/ 3489024 w 4444293"/>
                <a:gd name="connsiteY6-314" fmla="*/ 1485815 h 2447810"/>
                <a:gd name="connsiteX7-315" fmla="*/ 1578579 w 4444293"/>
                <a:gd name="connsiteY7-316" fmla="*/ 451307 h 2447810"/>
                <a:gd name="connsiteX8-317" fmla="*/ 68798 w 4444293"/>
                <a:gd name="connsiteY8-318" fmla="*/ 2054822 h 2447810"/>
                <a:gd name="connsiteX9-319" fmla="*/ 0 w 4444293"/>
                <a:gd name="connsiteY9-320" fmla="*/ 1963235 h 2447810"/>
                <a:gd name="connsiteX0-321" fmla="*/ 0 w 4444293"/>
                <a:gd name="connsiteY0-322" fmla="*/ 1963235 h 2447810"/>
                <a:gd name="connsiteX1-323" fmla="*/ 1828750 w 4444293"/>
                <a:gd name="connsiteY1-324" fmla="*/ 8785 h 2447810"/>
                <a:gd name="connsiteX2-325" fmla="*/ 4089254 w 4444293"/>
                <a:gd name="connsiteY2-326" fmla="*/ 1635110 h 2447810"/>
                <a:gd name="connsiteX3-327" fmla="*/ 4444293 w 4444293"/>
                <a:gd name="connsiteY3-328" fmla="*/ 1589758 h 2447810"/>
                <a:gd name="connsiteX4-329" fmla="*/ 3795621 w 4444293"/>
                <a:gd name="connsiteY4-330" fmla="*/ 2447810 h 2447810"/>
                <a:gd name="connsiteX5-331" fmla="*/ 3158838 w 4444293"/>
                <a:gd name="connsiteY5-332" fmla="*/ 1538766 h 2447810"/>
                <a:gd name="connsiteX6-333" fmla="*/ 3489024 w 4444293"/>
                <a:gd name="connsiteY6-334" fmla="*/ 1485815 h 2447810"/>
                <a:gd name="connsiteX7-335" fmla="*/ 1578579 w 4444293"/>
                <a:gd name="connsiteY7-336" fmla="*/ 451307 h 2447810"/>
                <a:gd name="connsiteX8-337" fmla="*/ 21240 w 4444293"/>
                <a:gd name="connsiteY8-338" fmla="*/ 2013636 h 2447810"/>
                <a:gd name="connsiteX9-339" fmla="*/ 0 w 4444293"/>
                <a:gd name="connsiteY9-340" fmla="*/ 1963235 h 2447810"/>
                <a:gd name="connsiteX0-341" fmla="*/ 0 w 4453850"/>
                <a:gd name="connsiteY0-342" fmla="*/ 1825241 h 2442932"/>
                <a:gd name="connsiteX1-343" fmla="*/ 1838307 w 4453850"/>
                <a:gd name="connsiteY1-344" fmla="*/ 3907 h 2442932"/>
                <a:gd name="connsiteX2-345" fmla="*/ 4098811 w 4453850"/>
                <a:gd name="connsiteY2-346" fmla="*/ 1630232 h 2442932"/>
                <a:gd name="connsiteX3-347" fmla="*/ 4453850 w 4453850"/>
                <a:gd name="connsiteY3-348" fmla="*/ 1584880 h 2442932"/>
                <a:gd name="connsiteX4-349" fmla="*/ 3805178 w 4453850"/>
                <a:gd name="connsiteY4-350" fmla="*/ 2442932 h 2442932"/>
                <a:gd name="connsiteX5-351" fmla="*/ 3168395 w 4453850"/>
                <a:gd name="connsiteY5-352" fmla="*/ 1533888 h 2442932"/>
                <a:gd name="connsiteX6-353" fmla="*/ 3498581 w 4453850"/>
                <a:gd name="connsiteY6-354" fmla="*/ 1480937 h 2442932"/>
                <a:gd name="connsiteX7-355" fmla="*/ 1588136 w 4453850"/>
                <a:gd name="connsiteY7-356" fmla="*/ 446429 h 2442932"/>
                <a:gd name="connsiteX8-357" fmla="*/ 30797 w 4453850"/>
                <a:gd name="connsiteY8-358" fmla="*/ 2008758 h 2442932"/>
                <a:gd name="connsiteX9-359" fmla="*/ 0 w 4453850"/>
                <a:gd name="connsiteY9-360" fmla="*/ 1825241 h 24429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4453850" h="2442932">
                  <a:moveTo>
                    <a:pt x="0" y="1825241"/>
                  </a:moveTo>
                  <a:cubicBezTo>
                    <a:pt x="0" y="790348"/>
                    <a:pt x="1155172" y="36408"/>
                    <a:pt x="1838307" y="3907"/>
                  </a:cubicBezTo>
                  <a:cubicBezTo>
                    <a:pt x="2521442" y="-28594"/>
                    <a:pt x="3682478" y="110528"/>
                    <a:pt x="4098811" y="1630232"/>
                  </a:cubicBezTo>
                  <a:lnTo>
                    <a:pt x="4453850" y="1584880"/>
                  </a:lnTo>
                  <a:lnTo>
                    <a:pt x="3805178" y="2442932"/>
                  </a:lnTo>
                  <a:cubicBezTo>
                    <a:pt x="3456541" y="1896972"/>
                    <a:pt x="3357203" y="1841560"/>
                    <a:pt x="3168395" y="1533888"/>
                  </a:cubicBezTo>
                  <a:lnTo>
                    <a:pt x="3498581" y="1480937"/>
                  </a:lnTo>
                  <a:cubicBezTo>
                    <a:pt x="3222266" y="831385"/>
                    <a:pt x="2279792" y="305430"/>
                    <a:pt x="1588136" y="446429"/>
                  </a:cubicBezTo>
                  <a:cubicBezTo>
                    <a:pt x="896480" y="587428"/>
                    <a:pt x="30797" y="1302876"/>
                    <a:pt x="30797" y="2008758"/>
                  </a:cubicBezTo>
                  <a:lnTo>
                    <a:pt x="0" y="1825241"/>
                  </a:lnTo>
                  <a:close/>
                </a:path>
              </a:pathLst>
            </a:custGeom>
            <a:gradFill>
              <a:gsLst>
                <a:gs pos="56000">
                  <a:schemeClr val="tx1">
                    <a:lumMod val="50000"/>
                    <a:lumOff val="50000"/>
                  </a:schemeClr>
                </a:gs>
                <a:gs pos="0">
                  <a:schemeClr val="tx1">
                    <a:lumMod val="95000"/>
                    <a:lumOff val="5000"/>
                  </a:schemeClr>
                </a:gs>
                <a:gs pos="100000">
                  <a:schemeClr val="tx1">
                    <a:lumMod val="95000"/>
                    <a:lumOff val="5000"/>
                  </a:schemeClr>
                </a:gs>
              </a:gsLst>
              <a:lin ang="0" scaled="1"/>
            </a:gradFill>
            <a:ln w="6350">
              <a:noFill/>
            </a:ln>
            <a:scene3d>
              <a:camera prst="orthographicFront"/>
              <a:lightRig rig="flat" dir="t">
                <a:rot lat="0" lon="0" rev="11400000"/>
              </a:lightRig>
            </a:scene3d>
            <a:sp3d extrusionH="1270000" contourW="12700" prstMaterial="softEdge">
              <a:bevelB h="107950"/>
              <a:extrusionClr>
                <a:schemeClr val="accent1">
                  <a:lumMod val="5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6" name="环形箭头 3"/>
            <p:cNvSpPr/>
            <p:nvPr/>
          </p:nvSpPr>
          <p:spPr>
            <a:xfrm rot="14528313" flipV="1">
              <a:off x="2073765" y="1766446"/>
              <a:ext cx="3268505" cy="1689299"/>
            </a:xfrm>
            <a:custGeom>
              <a:avLst/>
              <a:gdLst>
                <a:gd name="connsiteX0" fmla="*/ 297033 w 4752528"/>
                <a:gd name="connsiteY0" fmla="*/ 2376264 h 4752528"/>
                <a:gd name="connsiteX1" fmla="*/ 2082640 w 4752528"/>
                <a:gd name="connsiteY1" fmla="*/ 317870 h 4752528"/>
                <a:gd name="connsiteX2" fmla="*/ 4372565 w 4752528"/>
                <a:gd name="connsiteY2" fmla="*/ 1794901 h 4752528"/>
                <a:gd name="connsiteX3" fmla="*/ 4655040 w 4752528"/>
                <a:gd name="connsiteY3" fmla="*/ 1794900 h 4752528"/>
                <a:gd name="connsiteX4" fmla="*/ 4158462 w 4752528"/>
                <a:gd name="connsiteY4" fmla="*/ 2376264 h 4752528"/>
                <a:gd name="connsiteX5" fmla="*/ 3466908 w 4752528"/>
                <a:gd name="connsiteY5" fmla="*/ 1794900 h 4752528"/>
                <a:gd name="connsiteX6" fmla="*/ 3742914 w 4752528"/>
                <a:gd name="connsiteY6" fmla="*/ 1794900 h 4752528"/>
                <a:gd name="connsiteX7" fmla="*/ 2079604 w 4752528"/>
                <a:gd name="connsiteY7" fmla="*/ 921029 h 4752528"/>
                <a:gd name="connsiteX8" fmla="*/ 891099 w 4752528"/>
                <a:gd name="connsiteY8" fmla="*/ 2376264 h 4752528"/>
                <a:gd name="connsiteX9" fmla="*/ 297033 w 4752528"/>
                <a:gd name="connsiteY9" fmla="*/ 2376264 h 4752528"/>
                <a:gd name="connsiteX0-1" fmla="*/ 0 w 4358007"/>
                <a:gd name="connsiteY0-2" fmla="*/ 2079403 h 2079403"/>
                <a:gd name="connsiteX1-3" fmla="*/ 1785607 w 4358007"/>
                <a:gd name="connsiteY1-4" fmla="*/ 21009 h 2079403"/>
                <a:gd name="connsiteX2-5" fmla="*/ 4075532 w 4358007"/>
                <a:gd name="connsiteY2-6" fmla="*/ 1498040 h 2079403"/>
                <a:gd name="connsiteX3-7" fmla="*/ 4358007 w 4358007"/>
                <a:gd name="connsiteY3-8" fmla="*/ 1498039 h 2079403"/>
                <a:gd name="connsiteX4-9" fmla="*/ 3861429 w 4358007"/>
                <a:gd name="connsiteY4-10" fmla="*/ 2079403 h 2079403"/>
                <a:gd name="connsiteX5-11" fmla="*/ 3169875 w 4358007"/>
                <a:gd name="connsiteY5-12" fmla="*/ 1498039 h 2079403"/>
                <a:gd name="connsiteX6-13" fmla="*/ 3445881 w 4358007"/>
                <a:gd name="connsiteY6-14" fmla="*/ 1498039 h 2079403"/>
                <a:gd name="connsiteX7-15" fmla="*/ 1782571 w 4358007"/>
                <a:gd name="connsiteY7-16" fmla="*/ 624168 h 2079403"/>
                <a:gd name="connsiteX8-17" fmla="*/ 62726 w 4358007"/>
                <a:gd name="connsiteY8-18" fmla="*/ 2079403 h 2079403"/>
                <a:gd name="connsiteX9-19" fmla="*/ 0 w 4358007"/>
                <a:gd name="connsiteY9-20" fmla="*/ 2079403 h 2079403"/>
                <a:gd name="connsiteX0-21" fmla="*/ 0 w 4358007"/>
                <a:gd name="connsiteY0-22" fmla="*/ 2079403 h 2079403"/>
                <a:gd name="connsiteX1-23" fmla="*/ 1785607 w 4358007"/>
                <a:gd name="connsiteY1-24" fmla="*/ 21009 h 2079403"/>
                <a:gd name="connsiteX2-25" fmla="*/ 4075532 w 4358007"/>
                <a:gd name="connsiteY2-26" fmla="*/ 1498040 h 2079403"/>
                <a:gd name="connsiteX3-27" fmla="*/ 4358007 w 4358007"/>
                <a:gd name="connsiteY3-28" fmla="*/ 1498039 h 2079403"/>
                <a:gd name="connsiteX4-29" fmla="*/ 3861429 w 4358007"/>
                <a:gd name="connsiteY4-30" fmla="*/ 2079403 h 2079403"/>
                <a:gd name="connsiteX5-31" fmla="*/ 3169875 w 4358007"/>
                <a:gd name="connsiteY5-32" fmla="*/ 1498039 h 2079403"/>
                <a:gd name="connsiteX6-33" fmla="*/ 3445881 w 4358007"/>
                <a:gd name="connsiteY6-34" fmla="*/ 1498039 h 2079403"/>
                <a:gd name="connsiteX7-35" fmla="*/ 1782571 w 4358007"/>
                <a:gd name="connsiteY7-36" fmla="*/ 624168 h 2079403"/>
                <a:gd name="connsiteX8-37" fmla="*/ 25655 w 4358007"/>
                <a:gd name="connsiteY8-38" fmla="*/ 2067046 h 2079403"/>
                <a:gd name="connsiteX9-39" fmla="*/ 0 w 4358007"/>
                <a:gd name="connsiteY9-40" fmla="*/ 2079403 h 2079403"/>
                <a:gd name="connsiteX0-41" fmla="*/ 0 w 4358007"/>
                <a:gd name="connsiteY0-42" fmla="*/ 2079403 h 2079403"/>
                <a:gd name="connsiteX1-43" fmla="*/ 1785607 w 4358007"/>
                <a:gd name="connsiteY1-44" fmla="*/ 21009 h 2079403"/>
                <a:gd name="connsiteX2-45" fmla="*/ 4075532 w 4358007"/>
                <a:gd name="connsiteY2-46" fmla="*/ 1498040 h 2079403"/>
                <a:gd name="connsiteX3-47" fmla="*/ 4358007 w 4358007"/>
                <a:gd name="connsiteY3-48" fmla="*/ 1498039 h 2079403"/>
                <a:gd name="connsiteX4-49" fmla="*/ 3861429 w 4358007"/>
                <a:gd name="connsiteY4-50" fmla="*/ 2079403 h 2079403"/>
                <a:gd name="connsiteX5-51" fmla="*/ 3169875 w 4358007"/>
                <a:gd name="connsiteY5-52" fmla="*/ 1498039 h 2079403"/>
                <a:gd name="connsiteX6-53" fmla="*/ 3445881 w 4358007"/>
                <a:gd name="connsiteY6-54" fmla="*/ 1498039 h 2079403"/>
                <a:gd name="connsiteX7-55" fmla="*/ 1782571 w 4358007"/>
                <a:gd name="connsiteY7-56" fmla="*/ 624168 h 2079403"/>
                <a:gd name="connsiteX8-57" fmla="*/ 25655 w 4358007"/>
                <a:gd name="connsiteY8-58" fmla="*/ 2067046 h 2079403"/>
                <a:gd name="connsiteX9-59" fmla="*/ 0 w 4358007"/>
                <a:gd name="connsiteY9-60" fmla="*/ 2079403 h 2079403"/>
                <a:gd name="connsiteX0-61" fmla="*/ 0 w 4358007"/>
                <a:gd name="connsiteY0-62" fmla="*/ 2079403 h 2079403"/>
                <a:gd name="connsiteX1-63" fmla="*/ 1785607 w 4358007"/>
                <a:gd name="connsiteY1-64" fmla="*/ 21009 h 2079403"/>
                <a:gd name="connsiteX2-65" fmla="*/ 4075532 w 4358007"/>
                <a:gd name="connsiteY2-66" fmla="*/ 1498040 h 2079403"/>
                <a:gd name="connsiteX3-67" fmla="*/ 4358007 w 4358007"/>
                <a:gd name="connsiteY3-68" fmla="*/ 1498039 h 2079403"/>
                <a:gd name="connsiteX4-69" fmla="*/ 3861429 w 4358007"/>
                <a:gd name="connsiteY4-70" fmla="*/ 2079403 h 2079403"/>
                <a:gd name="connsiteX5-71" fmla="*/ 3169875 w 4358007"/>
                <a:gd name="connsiteY5-72" fmla="*/ 1498039 h 2079403"/>
                <a:gd name="connsiteX6-73" fmla="*/ 3445881 w 4358007"/>
                <a:gd name="connsiteY6-74" fmla="*/ 1498039 h 2079403"/>
                <a:gd name="connsiteX7-75" fmla="*/ 1819641 w 4358007"/>
                <a:gd name="connsiteY7-76" fmla="*/ 339962 h 2079403"/>
                <a:gd name="connsiteX8-77" fmla="*/ 25655 w 4358007"/>
                <a:gd name="connsiteY8-78" fmla="*/ 2067046 h 2079403"/>
                <a:gd name="connsiteX9-79" fmla="*/ 0 w 4358007"/>
                <a:gd name="connsiteY9-80" fmla="*/ 2079403 h 2079403"/>
                <a:gd name="connsiteX0-81" fmla="*/ 0 w 4358007"/>
                <a:gd name="connsiteY0-82" fmla="*/ 2079403 h 2079403"/>
                <a:gd name="connsiteX1-83" fmla="*/ 1785607 w 4358007"/>
                <a:gd name="connsiteY1-84" fmla="*/ 21009 h 2079403"/>
                <a:gd name="connsiteX2-85" fmla="*/ 4075532 w 4358007"/>
                <a:gd name="connsiteY2-86" fmla="*/ 1498040 h 2079403"/>
                <a:gd name="connsiteX3-87" fmla="*/ 4358007 w 4358007"/>
                <a:gd name="connsiteY3-88" fmla="*/ 1498039 h 2079403"/>
                <a:gd name="connsiteX4-89" fmla="*/ 3861429 w 4358007"/>
                <a:gd name="connsiteY4-90" fmla="*/ 2079403 h 2079403"/>
                <a:gd name="connsiteX5-91" fmla="*/ 3169875 w 4358007"/>
                <a:gd name="connsiteY5-92" fmla="*/ 1498039 h 2079403"/>
                <a:gd name="connsiteX6-93" fmla="*/ 3445881 w 4358007"/>
                <a:gd name="connsiteY6-94" fmla="*/ 1498039 h 2079403"/>
                <a:gd name="connsiteX7-95" fmla="*/ 1770214 w 4358007"/>
                <a:gd name="connsiteY7-96" fmla="*/ 525314 h 2079403"/>
                <a:gd name="connsiteX8-97" fmla="*/ 25655 w 4358007"/>
                <a:gd name="connsiteY8-98" fmla="*/ 2067046 h 2079403"/>
                <a:gd name="connsiteX9-99" fmla="*/ 0 w 4358007"/>
                <a:gd name="connsiteY9-100" fmla="*/ 2079403 h 2079403"/>
                <a:gd name="connsiteX0-101" fmla="*/ 0 w 4358007"/>
                <a:gd name="connsiteY0-102" fmla="*/ 2079403 h 2079403"/>
                <a:gd name="connsiteX1-103" fmla="*/ 1785607 w 4358007"/>
                <a:gd name="connsiteY1-104" fmla="*/ 21009 h 2079403"/>
                <a:gd name="connsiteX2-105" fmla="*/ 4075532 w 4358007"/>
                <a:gd name="connsiteY2-106" fmla="*/ 1498040 h 2079403"/>
                <a:gd name="connsiteX3-107" fmla="*/ 4358007 w 4358007"/>
                <a:gd name="connsiteY3-108" fmla="*/ 1498039 h 2079403"/>
                <a:gd name="connsiteX4-109" fmla="*/ 3861429 w 4358007"/>
                <a:gd name="connsiteY4-110" fmla="*/ 2079403 h 2079403"/>
                <a:gd name="connsiteX5-111" fmla="*/ 3169875 w 4358007"/>
                <a:gd name="connsiteY5-112" fmla="*/ 1498039 h 2079403"/>
                <a:gd name="connsiteX6-113" fmla="*/ 3445881 w 4358007"/>
                <a:gd name="connsiteY6-114" fmla="*/ 1498039 h 2079403"/>
                <a:gd name="connsiteX7-115" fmla="*/ 1535436 w 4358007"/>
                <a:gd name="connsiteY7-116" fmla="*/ 463531 h 2079403"/>
                <a:gd name="connsiteX8-117" fmla="*/ 25655 w 4358007"/>
                <a:gd name="connsiteY8-118" fmla="*/ 2067046 h 2079403"/>
                <a:gd name="connsiteX9-119" fmla="*/ 0 w 4358007"/>
                <a:gd name="connsiteY9-120" fmla="*/ 2079403 h 2079403"/>
                <a:gd name="connsiteX0-121" fmla="*/ 0 w 4358007"/>
                <a:gd name="connsiteY0-122" fmla="*/ 2079403 h 2252398"/>
                <a:gd name="connsiteX1-123" fmla="*/ 1785607 w 4358007"/>
                <a:gd name="connsiteY1-124" fmla="*/ 21009 h 2252398"/>
                <a:gd name="connsiteX2-125" fmla="*/ 4075532 w 4358007"/>
                <a:gd name="connsiteY2-126" fmla="*/ 1498040 h 2252398"/>
                <a:gd name="connsiteX3-127" fmla="*/ 4358007 w 4358007"/>
                <a:gd name="connsiteY3-128" fmla="*/ 1498039 h 2252398"/>
                <a:gd name="connsiteX4-129" fmla="*/ 3849072 w 4358007"/>
                <a:gd name="connsiteY4-130" fmla="*/ 2252398 h 2252398"/>
                <a:gd name="connsiteX5-131" fmla="*/ 3169875 w 4358007"/>
                <a:gd name="connsiteY5-132" fmla="*/ 1498039 h 2252398"/>
                <a:gd name="connsiteX6-133" fmla="*/ 3445881 w 4358007"/>
                <a:gd name="connsiteY6-134" fmla="*/ 1498039 h 2252398"/>
                <a:gd name="connsiteX7-135" fmla="*/ 1535436 w 4358007"/>
                <a:gd name="connsiteY7-136" fmla="*/ 463531 h 2252398"/>
                <a:gd name="connsiteX8-137" fmla="*/ 25655 w 4358007"/>
                <a:gd name="connsiteY8-138" fmla="*/ 2067046 h 2252398"/>
                <a:gd name="connsiteX9-139" fmla="*/ 0 w 4358007"/>
                <a:gd name="connsiteY9-140" fmla="*/ 2079403 h 225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4358007" h="2252398">
                  <a:moveTo>
                    <a:pt x="0" y="2079403"/>
                  </a:moveTo>
                  <a:cubicBezTo>
                    <a:pt x="0" y="1044510"/>
                    <a:pt x="761085" y="167154"/>
                    <a:pt x="1785607" y="21009"/>
                  </a:cubicBezTo>
                  <a:cubicBezTo>
                    <a:pt x="2810128" y="-125136"/>
                    <a:pt x="3786171" y="504424"/>
                    <a:pt x="4075532" y="1498040"/>
                  </a:cubicBezTo>
                  <a:lnTo>
                    <a:pt x="4358007" y="1498039"/>
                  </a:lnTo>
                  <a:lnTo>
                    <a:pt x="3849072" y="2252398"/>
                  </a:lnTo>
                  <a:lnTo>
                    <a:pt x="3169875" y="1498039"/>
                  </a:lnTo>
                  <a:lnTo>
                    <a:pt x="3445881" y="1498039"/>
                  </a:lnTo>
                  <a:cubicBezTo>
                    <a:pt x="3169566" y="848487"/>
                    <a:pt x="2227092" y="322532"/>
                    <a:pt x="1535436" y="463531"/>
                  </a:cubicBezTo>
                  <a:cubicBezTo>
                    <a:pt x="843780" y="604530"/>
                    <a:pt x="25655" y="1361164"/>
                    <a:pt x="25655" y="2067046"/>
                  </a:cubicBezTo>
                  <a:lnTo>
                    <a:pt x="0" y="2079403"/>
                  </a:lnTo>
                  <a:close/>
                </a:path>
              </a:pathLst>
            </a:custGeom>
            <a:solidFill>
              <a:srgbClr val="8E544A"/>
            </a:solidFill>
            <a:ln w="6350">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grpSp>
      <p:sp>
        <p:nvSpPr>
          <p:cNvPr id="9" name="KSO_GT2.1"/>
          <p:cNvSpPr txBox="1"/>
          <p:nvPr/>
        </p:nvSpPr>
        <p:spPr>
          <a:xfrm>
            <a:off x="5510213" y="2110852"/>
            <a:ext cx="2376487" cy="890588"/>
          </a:xfrm>
          <a:prstGeom prst="rect">
            <a:avLst/>
          </a:prstGeom>
          <a:noFill/>
        </p:spPr>
        <p:txBody>
          <a:bodyPr anchor="ctr"/>
          <a:lstStyle/>
          <a:p>
            <a:pPr algn="just" eaLnBrk="1" fontAlgn="auto" hangingPunct="1">
              <a:lnSpc>
                <a:spcPct val="130000"/>
              </a:lnSpc>
              <a:spcBef>
                <a:spcPts val="0"/>
              </a:spcBef>
              <a:spcAft>
                <a:spcPts val="0"/>
              </a:spcAft>
              <a:defRPr/>
            </a:pPr>
            <a:r>
              <a:rPr lang="zh-CN" altLang="en-US" sz="1200" dirty="0" smtClean="0">
                <a:latin typeface="+mn-ea"/>
                <a:ea typeface="+mn-ea"/>
              </a:rPr>
              <a:t>单击此处添加文本内容单击此处添加文本内容单击此处添加文本内容单击此处添加文本内容</a:t>
            </a:r>
            <a:endParaRPr lang="zh-CN" altLang="en-US" sz="1200" dirty="0">
              <a:latin typeface="+mn-ea"/>
              <a:ea typeface="+mn-ea"/>
            </a:endParaRPr>
          </a:p>
        </p:txBody>
      </p:sp>
      <p:grpSp>
        <p:nvGrpSpPr>
          <p:cNvPr id="18" name="组合 17"/>
          <p:cNvGrpSpPr/>
          <p:nvPr/>
        </p:nvGrpSpPr>
        <p:grpSpPr>
          <a:xfrm>
            <a:off x="5499100" y="1626665"/>
            <a:ext cx="2387600" cy="554037"/>
            <a:chOff x="5499100" y="1626665"/>
            <a:chExt cx="2387600" cy="554037"/>
          </a:xfrm>
        </p:grpSpPr>
        <p:cxnSp>
          <p:nvCxnSpPr>
            <p:cNvPr id="8" name="直接连接符 7"/>
            <p:cNvCxnSpPr/>
            <p:nvPr/>
          </p:nvCxnSpPr>
          <p:spPr>
            <a:xfrm>
              <a:off x="5588000" y="2056877"/>
              <a:ext cx="2212975" cy="0"/>
            </a:xfrm>
            <a:prstGeom prst="line">
              <a:avLst/>
            </a:prstGeom>
            <a:ln w="38100">
              <a:solidFill>
                <a:srgbClr val="CE9E9D"/>
              </a:solidFill>
            </a:ln>
          </p:spPr>
          <p:style>
            <a:lnRef idx="1">
              <a:schemeClr val="accent1"/>
            </a:lnRef>
            <a:fillRef idx="0">
              <a:schemeClr val="accent1"/>
            </a:fillRef>
            <a:effectRef idx="0">
              <a:schemeClr val="accent1"/>
            </a:effectRef>
            <a:fontRef idx="minor">
              <a:schemeClr val="tx1"/>
            </a:fontRef>
          </p:style>
        </p:cxnSp>
        <p:sp>
          <p:nvSpPr>
            <p:cNvPr id="10" name="KSO_GT2"/>
            <p:cNvSpPr txBox="1">
              <a:spLocks noChangeArrowheads="1"/>
            </p:cNvSpPr>
            <p:nvPr/>
          </p:nvSpPr>
          <p:spPr bwMode="auto">
            <a:xfrm>
              <a:off x="5888038" y="1771127"/>
              <a:ext cx="19986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zh-CN" altLang="en-US" sz="1600" dirty="0">
                  <a:latin typeface="微软雅黑" panose="020B0503020204020204" pitchFamily="34" charset="-122"/>
                </a:rPr>
                <a:t>此处</a:t>
              </a:r>
              <a:r>
                <a:rPr lang="zh-CN" altLang="en-US" sz="1600" dirty="0" smtClean="0">
                  <a:latin typeface="微软雅黑" panose="020B0503020204020204" pitchFamily="34" charset="-122"/>
                </a:rPr>
                <a:t>添加标题</a:t>
              </a:r>
              <a:endParaRPr lang="zh-CN" altLang="en-US" sz="1600" dirty="0">
                <a:latin typeface="微软雅黑" panose="020B0503020204020204" pitchFamily="34" charset="-122"/>
              </a:endParaRPr>
            </a:p>
          </p:txBody>
        </p:sp>
        <p:sp>
          <p:nvSpPr>
            <p:cNvPr id="11" name="KSO_GN2"/>
            <p:cNvSpPr txBox="1">
              <a:spLocks noChangeArrowheads="1"/>
            </p:cNvSpPr>
            <p:nvPr/>
          </p:nvSpPr>
          <p:spPr bwMode="auto">
            <a:xfrm>
              <a:off x="5499100" y="1626665"/>
              <a:ext cx="365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en-US" altLang="zh-CN" sz="3000" b="1" dirty="0">
                  <a:solidFill>
                    <a:srgbClr val="CE9E9D"/>
                  </a:solidFill>
                  <a:latin typeface="微软雅黑" panose="020B0503020204020204" pitchFamily="34" charset="-122"/>
                </a:rPr>
                <a:t>B</a:t>
              </a:r>
              <a:endParaRPr lang="zh-CN" altLang="en-US" sz="3000" b="1" dirty="0">
                <a:solidFill>
                  <a:srgbClr val="CE9E9D"/>
                </a:solidFill>
                <a:latin typeface="微软雅黑" panose="020B0503020204020204" pitchFamily="34" charset="-122"/>
              </a:endParaRPr>
            </a:p>
          </p:txBody>
        </p:sp>
      </p:grpSp>
      <p:sp>
        <p:nvSpPr>
          <p:cNvPr id="12" name="KSO_GT1.1"/>
          <p:cNvSpPr txBox="1"/>
          <p:nvPr/>
        </p:nvSpPr>
        <p:spPr>
          <a:xfrm>
            <a:off x="1408113" y="2930002"/>
            <a:ext cx="2374900" cy="1639888"/>
          </a:xfrm>
          <a:prstGeom prst="rect">
            <a:avLst/>
          </a:prstGeom>
          <a:noFill/>
        </p:spPr>
        <p:txBody>
          <a:bodyPr anchor="ctr"/>
          <a:lstStyle/>
          <a:p>
            <a:pPr algn="just" eaLnBrk="1" fontAlgn="auto" hangingPunct="1">
              <a:lnSpc>
                <a:spcPct val="130000"/>
              </a:lnSpc>
              <a:spcBef>
                <a:spcPts val="0"/>
              </a:spcBef>
              <a:spcAft>
                <a:spcPts val="0"/>
              </a:spcAft>
              <a:defRPr/>
            </a:pPr>
            <a:r>
              <a:rPr lang="zh-CN" altLang="en-US" sz="1200" dirty="0" smtClean="0">
                <a:latin typeface="+mn-ea"/>
                <a:ea typeface="+mn-ea"/>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200" dirty="0">
              <a:latin typeface="+mn-ea"/>
              <a:ea typeface="+mn-ea"/>
            </a:endParaRPr>
          </a:p>
        </p:txBody>
      </p:sp>
      <p:grpSp>
        <p:nvGrpSpPr>
          <p:cNvPr id="17" name="组合 16"/>
          <p:cNvGrpSpPr/>
          <p:nvPr/>
        </p:nvGrpSpPr>
        <p:grpSpPr>
          <a:xfrm>
            <a:off x="1428750" y="2445815"/>
            <a:ext cx="2354263" cy="554037"/>
            <a:chOff x="1428750" y="2445815"/>
            <a:chExt cx="2354263" cy="554037"/>
          </a:xfrm>
        </p:grpSpPr>
        <p:cxnSp>
          <p:nvCxnSpPr>
            <p:cNvPr id="7" name="直接连接符 6"/>
            <p:cNvCxnSpPr/>
            <p:nvPr/>
          </p:nvCxnSpPr>
          <p:spPr>
            <a:xfrm>
              <a:off x="1495425" y="2876027"/>
              <a:ext cx="2214563" cy="0"/>
            </a:xfrm>
            <a:prstGeom prst="line">
              <a:avLst/>
            </a:prstGeom>
            <a:ln w="38100">
              <a:solidFill>
                <a:srgbClr val="8E544A"/>
              </a:solidFill>
            </a:ln>
          </p:spPr>
          <p:style>
            <a:lnRef idx="1">
              <a:schemeClr val="accent1"/>
            </a:lnRef>
            <a:fillRef idx="0">
              <a:schemeClr val="accent1"/>
            </a:fillRef>
            <a:effectRef idx="0">
              <a:schemeClr val="accent1"/>
            </a:effectRef>
            <a:fontRef idx="minor">
              <a:schemeClr val="tx1"/>
            </a:fontRef>
          </p:style>
        </p:cxnSp>
        <p:sp>
          <p:nvSpPr>
            <p:cNvPr id="13" name="KSO_GT1"/>
            <p:cNvSpPr txBox="1">
              <a:spLocks noChangeArrowheads="1"/>
            </p:cNvSpPr>
            <p:nvPr/>
          </p:nvSpPr>
          <p:spPr bwMode="auto">
            <a:xfrm>
              <a:off x="1785938" y="2590277"/>
              <a:ext cx="1997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zh-CN" altLang="en-US" sz="1600" dirty="0" smtClean="0">
                  <a:latin typeface="微软雅黑" panose="020B0503020204020204" pitchFamily="34" charset="-122"/>
                </a:rPr>
                <a:t>此处添加标题</a:t>
              </a:r>
              <a:endParaRPr lang="zh-CN" altLang="en-US" sz="1600" dirty="0">
                <a:latin typeface="微软雅黑" panose="020B0503020204020204" pitchFamily="34" charset="-122"/>
              </a:endParaRPr>
            </a:p>
          </p:txBody>
        </p:sp>
        <p:sp>
          <p:nvSpPr>
            <p:cNvPr id="14" name="KSO_GN1"/>
            <p:cNvSpPr txBox="1">
              <a:spLocks noChangeArrowheads="1"/>
            </p:cNvSpPr>
            <p:nvPr/>
          </p:nvSpPr>
          <p:spPr bwMode="auto">
            <a:xfrm>
              <a:off x="1428750" y="2445815"/>
              <a:ext cx="365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en-US" altLang="zh-CN" sz="3000" b="1" dirty="0">
                  <a:solidFill>
                    <a:srgbClr val="8E544A"/>
                  </a:solidFill>
                  <a:latin typeface="微软雅黑" panose="020B0503020204020204" pitchFamily="34" charset="-122"/>
                </a:rPr>
                <a:t>A</a:t>
              </a:r>
              <a:endParaRPr lang="zh-CN" altLang="en-US" sz="3000" b="1" dirty="0">
                <a:solidFill>
                  <a:srgbClr val="8E544A"/>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par>
                          <p:cTn id="30" fill="hold">
                            <p:stCondLst>
                              <p:cond delay="6449"/>
                            </p:stCondLst>
                            <p:childTnLst>
                              <p:par>
                                <p:cTn id="31" presetID="42"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744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anim calcmode="lin" valueType="num">
                                      <p:cBhvr>
                                        <p:cTn id="4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706728" y="975952"/>
            <a:ext cx="6137874" cy="937201"/>
            <a:chOff x="1706728" y="858257"/>
            <a:chExt cx="6137874" cy="937201"/>
          </a:xfrm>
        </p:grpSpPr>
        <p:grpSp>
          <p:nvGrpSpPr>
            <p:cNvPr id="4" name="组合 3"/>
            <p:cNvGrpSpPr/>
            <p:nvPr/>
          </p:nvGrpSpPr>
          <p:grpSpPr>
            <a:xfrm>
              <a:off x="2454731" y="858257"/>
              <a:ext cx="909655" cy="937201"/>
              <a:chOff x="1252331" y="973457"/>
              <a:chExt cx="909655" cy="937201"/>
            </a:xfrm>
            <a:effectLst/>
          </p:grpSpPr>
          <p:sp>
            <p:nvSpPr>
              <p:cNvPr id="7" name="椭圆形标注 6"/>
              <p:cNvSpPr/>
              <p:nvPr/>
            </p:nvSpPr>
            <p:spPr>
              <a:xfrm>
                <a:off x="1252331" y="1049266"/>
                <a:ext cx="907774" cy="861392"/>
              </a:xfrm>
              <a:prstGeom prst="wedgeEllipseCallout">
                <a:avLst>
                  <a:gd name="adj1" fmla="val -71929"/>
                  <a:gd name="adj2" fmla="val -1346"/>
                </a:avLst>
              </a:prstGeom>
              <a:solidFill>
                <a:srgbClr val="8E544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1343213" y="973457"/>
                <a:ext cx="818773" cy="825419"/>
              </a:xfrm>
              <a:prstGeom prst="rect">
                <a:avLst/>
              </a:prstGeom>
            </p:spPr>
            <p:txBody>
              <a:bodyPr wrap="square">
                <a:spAutoFit/>
              </a:bodyPr>
              <a:lstStyle/>
              <a:p>
                <a:pPr algn="just">
                  <a:lnSpc>
                    <a:spcPct val="150000"/>
                  </a:lnSpc>
                  <a:buClr>
                    <a:srgbClr val="0070C0"/>
                  </a:buClr>
                </a:pPr>
                <a:r>
                  <a:rPr lang="en-US" altLang="zh-CN" sz="3600" dirty="0" smtClean="0">
                    <a:solidFill>
                      <a:schemeClr val="bg1"/>
                    </a:solidFill>
                    <a:latin typeface="微软雅黑" panose="020B0503020204020204" pitchFamily="34" charset="-122"/>
                    <a:ea typeface="微软雅黑" panose="020B0503020204020204" pitchFamily="34" charset="-122"/>
                  </a:rPr>
                  <a:t>01</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5" name="Freeform 38"/>
            <p:cNvSpPr>
              <a:spLocks noEditPoints="1"/>
            </p:cNvSpPr>
            <p:nvPr/>
          </p:nvSpPr>
          <p:spPr bwMode="auto">
            <a:xfrm>
              <a:off x="1706728" y="1140555"/>
              <a:ext cx="416698" cy="416698"/>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8E544A"/>
            </a:solidFill>
            <a:ln w="12700">
              <a:solidFill>
                <a:schemeClr val="bg1"/>
              </a:solidFill>
            </a:ln>
            <a:effectLst/>
          </p:spPr>
          <p:txBody>
            <a:bodyPr vert="horz" wrap="square" lIns="91440" tIns="45720" rIns="91440" bIns="45720" numCol="1" anchor="t" anchorCtr="0" compatLnSpc="1"/>
            <a:lstStyle/>
            <a:p>
              <a:endParaRPr lang="zh-CN" altLang="en-US"/>
            </a:p>
          </p:txBody>
        </p:sp>
        <p:sp>
          <p:nvSpPr>
            <p:cNvPr id="6" name="Text Box 11"/>
            <p:cNvSpPr txBox="1">
              <a:spLocks noChangeArrowheads="1"/>
            </p:cNvSpPr>
            <p:nvPr/>
          </p:nvSpPr>
          <p:spPr bwMode="auto">
            <a:xfrm>
              <a:off x="3497888" y="1000616"/>
              <a:ext cx="4346714" cy="669414"/>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a:lnSpc>
                  <a:spcPts val="1500"/>
                </a:lnSpc>
              </a:pPr>
              <a:r>
                <a:rPr lang="zh-CN" altLang="en-US" sz="900" spc="50" dirty="0">
                  <a:solidFill>
                    <a:schemeClr val="tx1"/>
                  </a:solidFill>
                  <a:latin typeface="微软雅黑" panose="020B0503020204020204" pitchFamily="34" charset="-122"/>
                  <a:ea typeface="微软雅黑" panose="020B0503020204020204" pitchFamily="34" charset="-122"/>
                </a:rPr>
                <a:t>单击此处添加文本</a:t>
              </a:r>
              <a:r>
                <a:rPr lang="zh-CN" altLang="en-US" sz="900" spc="50" dirty="0" smtClean="0">
                  <a:solidFill>
                    <a:schemeClr val="tx1"/>
                  </a:solidFill>
                  <a:latin typeface="微软雅黑" panose="020B0503020204020204" pitchFamily="34" charset="-122"/>
                  <a:ea typeface="微软雅黑" panose="020B0503020204020204" pitchFamily="34" charset="-122"/>
                </a:rPr>
                <a:t>内容单击此处添加文本内容单击此处添加文本内容单击此处添加文本内容单击此处添加文本内容单击此处添加文本内容单击此处添加文本内容单击此处添加文本内容</a:t>
              </a:r>
              <a:endParaRPr lang="zh-CN" altLang="en-US" sz="900" spc="50"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693476" y="2171829"/>
            <a:ext cx="6073843" cy="940115"/>
            <a:chOff x="1693476" y="2054134"/>
            <a:chExt cx="6073843" cy="940115"/>
          </a:xfrm>
        </p:grpSpPr>
        <p:grpSp>
          <p:nvGrpSpPr>
            <p:cNvPr id="10" name="组合 9"/>
            <p:cNvGrpSpPr/>
            <p:nvPr/>
          </p:nvGrpSpPr>
          <p:grpSpPr>
            <a:xfrm>
              <a:off x="6290456" y="2054134"/>
              <a:ext cx="907774" cy="940115"/>
              <a:chOff x="5037656" y="2169334"/>
              <a:chExt cx="907774" cy="940115"/>
            </a:xfrm>
            <a:effectLst/>
          </p:grpSpPr>
          <p:sp>
            <p:nvSpPr>
              <p:cNvPr id="13" name="椭圆形标注 12"/>
              <p:cNvSpPr/>
              <p:nvPr/>
            </p:nvSpPr>
            <p:spPr>
              <a:xfrm>
                <a:off x="5037656" y="2248057"/>
                <a:ext cx="907774" cy="861392"/>
              </a:xfrm>
              <a:prstGeom prst="wedgeEllipseCallout">
                <a:avLst>
                  <a:gd name="adj1" fmla="val 68947"/>
                  <a:gd name="adj2" fmla="val -577"/>
                </a:avLst>
              </a:prstGeom>
              <a:solidFill>
                <a:srgbClr val="CE9E9D"/>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a:off x="5133283" y="2169334"/>
                <a:ext cx="729772" cy="825419"/>
              </a:xfrm>
              <a:prstGeom prst="rect">
                <a:avLst/>
              </a:prstGeom>
            </p:spPr>
            <p:txBody>
              <a:bodyPr wrap="square">
                <a:spAutoFit/>
              </a:bodyPr>
              <a:lstStyle/>
              <a:p>
                <a:pPr algn="just">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1" name="Freeform 30"/>
            <p:cNvSpPr>
              <a:spLocks noEditPoints="1"/>
            </p:cNvSpPr>
            <p:nvPr/>
          </p:nvSpPr>
          <p:spPr bwMode="auto">
            <a:xfrm>
              <a:off x="7478355" y="2330775"/>
              <a:ext cx="288964" cy="464319"/>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CE9E9D"/>
            </a:solidFill>
            <a:ln w="12700">
              <a:solidFill>
                <a:schemeClr val="bg1"/>
              </a:solidFill>
            </a:ln>
            <a:effectLst/>
          </p:spPr>
          <p:txBody>
            <a:bodyPr vert="horz" wrap="square" lIns="91440" tIns="45720" rIns="91440" bIns="45720" numCol="1" anchor="t" anchorCtr="0" compatLnSpc="1"/>
            <a:lstStyle/>
            <a:p>
              <a:endParaRPr lang="zh-CN" altLang="en-US"/>
            </a:p>
          </p:txBody>
        </p:sp>
        <p:sp>
          <p:nvSpPr>
            <p:cNvPr id="12" name="矩形 18"/>
            <p:cNvSpPr>
              <a:spLocks noChangeArrowheads="1"/>
            </p:cNvSpPr>
            <p:nvPr/>
          </p:nvSpPr>
          <p:spPr bwMode="auto">
            <a:xfrm>
              <a:off x="1693476" y="2236239"/>
              <a:ext cx="4464205" cy="669414"/>
            </a:xfrm>
            <a:prstGeom prst="rect">
              <a:avLst/>
            </a:prstGeom>
            <a:effectLst/>
          </p:spPr>
          <p:txBody>
            <a:bodyPr wrap="square">
              <a:spAutoFit/>
            </a:bodyPr>
            <a:lstStyle/>
            <a:p>
              <a:pPr>
                <a:lnSpc>
                  <a:spcPts val="1500"/>
                </a:lnSpc>
              </a:pPr>
              <a:r>
                <a:rPr lang="zh-CN" altLang="en-US" sz="900" spc="5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spc="50"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662959" y="3466954"/>
            <a:ext cx="6181643" cy="945324"/>
            <a:chOff x="1662959" y="3349259"/>
            <a:chExt cx="6181643" cy="945324"/>
          </a:xfrm>
        </p:grpSpPr>
        <p:grpSp>
          <p:nvGrpSpPr>
            <p:cNvPr id="16" name="组合 15"/>
            <p:cNvGrpSpPr/>
            <p:nvPr/>
          </p:nvGrpSpPr>
          <p:grpSpPr>
            <a:xfrm>
              <a:off x="2454731" y="3349259"/>
              <a:ext cx="907774" cy="945324"/>
              <a:chOff x="1252331" y="3464459"/>
              <a:chExt cx="907774" cy="945324"/>
            </a:xfrm>
            <a:effectLst/>
          </p:grpSpPr>
          <p:sp>
            <p:nvSpPr>
              <p:cNvPr id="19" name="椭圆形标注 18"/>
              <p:cNvSpPr/>
              <p:nvPr/>
            </p:nvSpPr>
            <p:spPr>
              <a:xfrm>
                <a:off x="1252331" y="3548391"/>
                <a:ext cx="907774" cy="861392"/>
              </a:xfrm>
              <a:prstGeom prst="wedgeEllipseCallout">
                <a:avLst>
                  <a:gd name="adj1" fmla="val -71929"/>
                  <a:gd name="adj2" fmla="val -1346"/>
                </a:avLst>
              </a:prstGeom>
              <a:solidFill>
                <a:srgbClr val="8E544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1341332" y="3464459"/>
                <a:ext cx="729772" cy="825419"/>
              </a:xfrm>
              <a:prstGeom prst="rect">
                <a:avLst/>
              </a:prstGeom>
            </p:spPr>
            <p:txBody>
              <a:bodyPr wrap="square">
                <a:spAutoFit/>
              </a:bodyPr>
              <a:lstStyle/>
              <a:p>
                <a:pPr algn="just">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7" name="Text Box 11"/>
            <p:cNvSpPr txBox="1">
              <a:spLocks noChangeArrowheads="1"/>
            </p:cNvSpPr>
            <p:nvPr/>
          </p:nvSpPr>
          <p:spPr bwMode="auto">
            <a:xfrm>
              <a:off x="3497888" y="3528983"/>
              <a:ext cx="4346714" cy="669414"/>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a:lnSpc>
                  <a:spcPts val="1500"/>
                </a:lnSpc>
              </a:pPr>
              <a:r>
                <a:rPr lang="zh-CN" altLang="en-US" sz="900" spc="50" dirty="0">
                  <a:solidFill>
                    <a:schemeClr val="tx1"/>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spc="50" dirty="0">
                <a:solidFill>
                  <a:schemeClr val="tx1"/>
                </a:solidFill>
                <a:latin typeface="微软雅黑" panose="020B0503020204020204" pitchFamily="34" charset="-122"/>
                <a:ea typeface="微软雅黑" panose="020B0503020204020204" pitchFamily="34" charset="-122"/>
              </a:endParaRPr>
            </a:p>
          </p:txBody>
        </p:sp>
        <p:sp>
          <p:nvSpPr>
            <p:cNvPr id="18" name="Freeform 5"/>
            <p:cNvSpPr/>
            <p:nvPr/>
          </p:nvSpPr>
          <p:spPr bwMode="auto">
            <a:xfrm rot="20729645">
              <a:off x="1662959" y="3642577"/>
              <a:ext cx="504236" cy="423324"/>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8E544A"/>
            </a:solidFill>
            <a:ln w="12700">
              <a:solidFill>
                <a:schemeClr val="bg1"/>
              </a:solidFill>
            </a:ln>
            <a:effec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矩形 2"/>
          <p:cNvSpPr/>
          <p:nvPr/>
        </p:nvSpPr>
        <p:spPr>
          <a:xfrm>
            <a:off x="467544" y="1131590"/>
            <a:ext cx="2832541" cy="1785070"/>
          </a:xfrm>
          <a:prstGeom prst="rect">
            <a:avLst/>
          </a:prstGeom>
        </p:spPr>
        <p:txBody>
          <a:bodyPr wrap="square" lIns="91409" tIns="45703" rIns="91409" bIns="45703">
            <a:spAutoFit/>
          </a:bodyPr>
          <a:lstStyle/>
          <a:p>
            <a:pPr algn="just" defTabSz="913765">
              <a:lnSpc>
                <a:spcPts val="2200"/>
              </a:lnSpc>
            </a:pPr>
            <a:r>
              <a:rPr lang="zh-CN" altLang="en-US" sz="1000" dirty="0" smtClean="0">
                <a:latin typeface="微软雅黑" panose="020B0503020204020204" pitchFamily="34" charset="-122"/>
                <a:ea typeface="微软雅黑" panose="020B0503020204020204" pitchFamily="34" charset="-122"/>
              </a:rPr>
              <a:t>点击添加文字</a:t>
            </a:r>
            <a:r>
              <a:rPr lang="zh-CN" altLang="en-US" sz="1000" dirty="0">
                <a:latin typeface="微软雅黑" panose="020B0503020204020204" pitchFamily="34" charset="-122"/>
                <a:ea typeface="微软雅黑" panose="020B0503020204020204" pitchFamily="34" charset="-122"/>
              </a:rPr>
              <a:t>内容信息点击添加文字内容</a:t>
            </a:r>
            <a:r>
              <a:rPr lang="zh-CN" altLang="en-US" sz="1000" dirty="0" smtClean="0">
                <a:latin typeface="微软雅黑" panose="020B0503020204020204" pitchFamily="34" charset="-122"/>
                <a:ea typeface="微软雅黑" panose="020B0503020204020204" pitchFamily="34" charset="-122"/>
              </a:rPr>
              <a:t>信息</a:t>
            </a:r>
            <a:endParaRPr lang="en-US" altLang="zh-CN" sz="1000" dirty="0" smtClean="0">
              <a:latin typeface="微软雅黑" panose="020B0503020204020204" pitchFamily="34" charset="-122"/>
              <a:ea typeface="微软雅黑" panose="020B0503020204020204" pitchFamily="34" charset="-122"/>
            </a:endParaRPr>
          </a:p>
          <a:p>
            <a:pPr algn="just" defTabSz="913765">
              <a:lnSpc>
                <a:spcPts val="2200"/>
              </a:lnSpc>
            </a:pPr>
            <a:r>
              <a:rPr lang="zh-CN" altLang="en-US" sz="1000" dirty="0">
                <a:latin typeface="微软雅黑" panose="020B0503020204020204" pitchFamily="34" charset="-122"/>
                <a:ea typeface="微软雅黑" panose="020B0503020204020204" pitchFamily="34" charset="-122"/>
              </a:rPr>
              <a:t>点击添加文字内容信息点击添加文字内容信息</a:t>
            </a:r>
            <a:endParaRPr lang="zh-CN" altLang="en-US" sz="1000" dirty="0">
              <a:latin typeface="微软雅黑" panose="020B0503020204020204" pitchFamily="34" charset="-122"/>
              <a:ea typeface="微软雅黑" panose="020B0503020204020204" pitchFamily="34" charset="-122"/>
            </a:endParaRPr>
          </a:p>
          <a:p>
            <a:pPr algn="just" defTabSz="913765">
              <a:lnSpc>
                <a:spcPts val="2200"/>
              </a:lnSpc>
            </a:pPr>
            <a:r>
              <a:rPr lang="zh-CN" altLang="en-US" sz="1000" dirty="0">
                <a:latin typeface="微软雅黑" panose="020B0503020204020204" pitchFamily="34" charset="-122"/>
                <a:ea typeface="微软雅黑" panose="020B0503020204020204" pitchFamily="34" charset="-122"/>
              </a:rPr>
              <a:t>点击添加文字内容信息点击添加文字内容信息</a:t>
            </a:r>
            <a:endParaRPr lang="zh-CN" altLang="en-US" sz="1000" dirty="0">
              <a:latin typeface="微软雅黑" panose="020B0503020204020204" pitchFamily="34" charset="-122"/>
              <a:ea typeface="微软雅黑" panose="020B0503020204020204" pitchFamily="34" charset="-122"/>
            </a:endParaRPr>
          </a:p>
          <a:p>
            <a:pPr algn="just" defTabSz="913765">
              <a:lnSpc>
                <a:spcPts val="2200"/>
              </a:lnSpc>
            </a:pPr>
            <a:r>
              <a:rPr lang="zh-CN" altLang="en-US" sz="1000" dirty="0">
                <a:latin typeface="微软雅黑" panose="020B0503020204020204" pitchFamily="34" charset="-122"/>
                <a:ea typeface="微软雅黑" panose="020B0503020204020204" pitchFamily="34" charset="-122"/>
              </a:rPr>
              <a:t>点击添加文字内容信息点击添加文字内容信息</a:t>
            </a:r>
            <a:endParaRPr lang="zh-CN" altLang="en-US" sz="1000" dirty="0">
              <a:latin typeface="微软雅黑" panose="020B0503020204020204" pitchFamily="34" charset="-122"/>
              <a:ea typeface="微软雅黑" panose="020B0503020204020204" pitchFamily="34" charset="-122"/>
            </a:endParaRPr>
          </a:p>
          <a:p>
            <a:pPr algn="just" defTabSz="913765">
              <a:lnSpc>
                <a:spcPts val="2200"/>
              </a:lnSpc>
            </a:pPr>
            <a:r>
              <a:rPr lang="zh-CN" altLang="en-US" sz="1000" dirty="0">
                <a:latin typeface="微软雅黑" panose="020B0503020204020204" pitchFamily="34" charset="-122"/>
                <a:ea typeface="微软雅黑" panose="020B0503020204020204" pitchFamily="34" charset="-122"/>
              </a:rPr>
              <a:t>点击添加文字内容信息点击添加文字内容信息</a:t>
            </a:r>
            <a:endParaRPr lang="zh-CN" altLang="en-US" sz="1000" dirty="0">
              <a:latin typeface="微软雅黑" panose="020B0503020204020204" pitchFamily="34" charset="-122"/>
              <a:ea typeface="微软雅黑" panose="020B0503020204020204" pitchFamily="34" charset="-122"/>
            </a:endParaRPr>
          </a:p>
          <a:p>
            <a:pPr algn="just" defTabSz="913765">
              <a:lnSpc>
                <a:spcPts val="2200"/>
              </a:lnSpc>
            </a:pPr>
            <a:r>
              <a:rPr lang="zh-CN" altLang="en-US" sz="1000" dirty="0">
                <a:latin typeface="微软雅黑" panose="020B0503020204020204" pitchFamily="34" charset="-122"/>
                <a:ea typeface="微软雅黑" panose="020B0503020204020204" pitchFamily="34" charset="-122"/>
              </a:rPr>
              <a:t>点击添加文字内容信息点击添加文字内容</a:t>
            </a:r>
            <a:r>
              <a:rPr lang="zh-CN" altLang="en-US" sz="1000" dirty="0" smtClean="0">
                <a:latin typeface="微软雅黑" panose="020B0503020204020204" pitchFamily="34" charset="-122"/>
                <a:ea typeface="微软雅黑" panose="020B0503020204020204" pitchFamily="34" charset="-122"/>
              </a:rPr>
              <a:t>信息</a:t>
            </a:r>
            <a:endParaRPr lang="zh-CN" altLang="en-US" sz="1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372093" y="1144599"/>
            <a:ext cx="5576365" cy="2131603"/>
            <a:chOff x="3563888" y="1199740"/>
            <a:chExt cx="5576365" cy="2131603"/>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7635" y="1199740"/>
              <a:ext cx="5572618" cy="2131603"/>
            </a:xfrm>
            <a:prstGeom prst="rect">
              <a:avLst/>
            </a:prstGeom>
          </p:spPr>
        </p:pic>
        <p:sp>
          <p:nvSpPr>
            <p:cNvPr id="6" name="矩形 5"/>
            <p:cNvSpPr/>
            <p:nvPr/>
          </p:nvSpPr>
          <p:spPr>
            <a:xfrm>
              <a:off x="3563888" y="2715766"/>
              <a:ext cx="2515569" cy="615577"/>
            </a:xfrm>
            <a:prstGeom prst="rect">
              <a:avLst/>
            </a:prstGeom>
            <a:solidFill>
              <a:srgbClr val="CE9E9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
            <p:cNvSpPr txBox="1"/>
            <p:nvPr/>
          </p:nvSpPr>
          <p:spPr>
            <a:xfrm>
              <a:off x="3668720" y="2838888"/>
              <a:ext cx="27363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在</a:t>
              </a:r>
              <a:r>
                <a:rPr lang="zh-CN" altLang="en-US" dirty="0" smtClean="0">
                  <a:latin typeface="微软雅黑" panose="020B0503020204020204" pitchFamily="34" charset="-122"/>
                  <a:ea typeface="微软雅黑" panose="020B0503020204020204" pitchFamily="34" charset="-122"/>
                </a:rPr>
                <a:t>这里填写标题</a:t>
              </a:r>
              <a:endParaRPr lang="zh-CN" altLang="en-US"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68475" y="3596729"/>
            <a:ext cx="764591" cy="764591"/>
            <a:chOff x="395536" y="3651870"/>
            <a:chExt cx="764591" cy="764591"/>
          </a:xfrm>
        </p:grpSpPr>
        <p:sp>
          <p:nvSpPr>
            <p:cNvPr id="9" name="椭圆 8"/>
            <p:cNvSpPr/>
            <p:nvPr/>
          </p:nvSpPr>
          <p:spPr>
            <a:xfrm>
              <a:off x="395536" y="3651870"/>
              <a:ext cx="764591" cy="764591"/>
            </a:xfrm>
            <a:prstGeom prst="ellipse">
              <a:avLst/>
            </a:prstGeom>
            <a:solidFill>
              <a:srgbClr val="8E54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pic>
          <p:nvPicPr>
            <p:cNvPr id="10"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31" y="3805013"/>
              <a:ext cx="381000" cy="411710"/>
            </a:xfrm>
            <a:prstGeom prst="rect">
              <a:avLst/>
            </a:prstGeom>
            <a:noFill/>
          </p:spPr>
        </p:pic>
      </p:grpSp>
      <p:sp>
        <p:nvSpPr>
          <p:cNvPr id="11" name="TextBox 10"/>
          <p:cNvSpPr txBox="1"/>
          <p:nvPr/>
        </p:nvSpPr>
        <p:spPr>
          <a:xfrm>
            <a:off x="1404579" y="3830265"/>
            <a:ext cx="1391450" cy="297517"/>
          </a:xfrm>
          <a:prstGeom prst="rect">
            <a:avLst/>
          </a:prstGeom>
          <a:noFill/>
        </p:spPr>
        <p:txBody>
          <a:bodyPr wrap="square" rtlCol="0" anchor="t">
            <a:spAutoFit/>
          </a:bodyPr>
          <a:lstStyle/>
          <a:p>
            <a:pPr lvl="0" algn="ctr">
              <a:lnSpc>
                <a:spcPts val="1600"/>
              </a:lnSpc>
            </a:pPr>
            <a:r>
              <a:rPr lang="zh-CN" altLang="en-US" sz="1400" b="1" dirty="0" smtClean="0">
                <a:latin typeface="微软雅黑" panose="020B0503020204020204" pitchFamily="34" charset="-122"/>
                <a:ea typeface="微软雅黑" panose="020B0503020204020204" pitchFamily="34" charset="-122"/>
              </a:rPr>
              <a:t>这里填写标题</a:t>
            </a:r>
            <a:endParaRPr lang="zh-CN" altLang="en-US" sz="14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4074936" y="3836089"/>
            <a:ext cx="1391450" cy="297517"/>
          </a:xfrm>
          <a:prstGeom prst="rect">
            <a:avLst/>
          </a:prstGeom>
          <a:noFill/>
        </p:spPr>
        <p:txBody>
          <a:bodyPr wrap="square" rtlCol="0" anchor="t">
            <a:spAutoFit/>
          </a:bodyPr>
          <a:lstStyle/>
          <a:p>
            <a:pPr lvl="0" algn="ctr">
              <a:lnSpc>
                <a:spcPts val="1600"/>
              </a:lnSpc>
            </a:pPr>
            <a:r>
              <a:rPr lang="zh-CN" altLang="en-US" sz="1400" b="1" dirty="0" smtClean="0">
                <a:latin typeface="微软雅黑" panose="020B0503020204020204" pitchFamily="34" charset="-122"/>
                <a:ea typeface="微软雅黑" panose="020B0503020204020204" pitchFamily="34" charset="-122"/>
              </a:rPr>
              <a:t>这里填写标题</a:t>
            </a:r>
            <a:endParaRPr lang="zh-CN" altLang="en-US" sz="14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6790942" y="3869007"/>
            <a:ext cx="1391450" cy="297517"/>
          </a:xfrm>
          <a:prstGeom prst="rect">
            <a:avLst/>
          </a:prstGeom>
          <a:noFill/>
        </p:spPr>
        <p:txBody>
          <a:bodyPr wrap="square" rtlCol="0" anchor="t">
            <a:spAutoFit/>
          </a:bodyPr>
          <a:lstStyle/>
          <a:p>
            <a:pPr lvl="0" algn="ctr">
              <a:lnSpc>
                <a:spcPts val="1600"/>
              </a:lnSpc>
            </a:pPr>
            <a:r>
              <a:rPr lang="zh-CN" altLang="en-US" sz="1400" b="1" dirty="0" smtClean="0">
                <a:latin typeface="微软雅黑" panose="020B0503020204020204" pitchFamily="34" charset="-122"/>
                <a:ea typeface="微软雅黑" panose="020B0503020204020204" pitchFamily="34" charset="-122"/>
              </a:rPr>
              <a:t>这里填写标题</a:t>
            </a:r>
            <a:endParaRPr lang="zh-CN" altLang="en-US" sz="14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228077" y="3596729"/>
            <a:ext cx="764591" cy="764591"/>
            <a:chOff x="3221085" y="3651870"/>
            <a:chExt cx="764591" cy="764591"/>
          </a:xfrm>
        </p:grpSpPr>
        <p:sp>
          <p:nvSpPr>
            <p:cNvPr id="15" name="椭圆 14"/>
            <p:cNvSpPr/>
            <p:nvPr/>
          </p:nvSpPr>
          <p:spPr>
            <a:xfrm>
              <a:off x="3221085" y="3651870"/>
              <a:ext cx="764591" cy="764591"/>
            </a:xfrm>
            <a:prstGeom prst="ellipse">
              <a:avLst/>
            </a:prstGeom>
            <a:solidFill>
              <a:srgbClr val="CE9E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pic>
          <p:nvPicPr>
            <p:cNvPr id="16"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011" y="3778161"/>
              <a:ext cx="462738" cy="431630"/>
            </a:xfrm>
            <a:prstGeom prst="rect">
              <a:avLst/>
            </a:prstGeom>
            <a:noFill/>
          </p:spPr>
        </p:pic>
      </p:grpSp>
      <p:grpSp>
        <p:nvGrpSpPr>
          <p:cNvPr id="17" name="组合 16"/>
          <p:cNvGrpSpPr/>
          <p:nvPr/>
        </p:nvGrpSpPr>
        <p:grpSpPr>
          <a:xfrm>
            <a:off x="5854838" y="3596729"/>
            <a:ext cx="764591" cy="764591"/>
            <a:chOff x="6046633" y="3651870"/>
            <a:chExt cx="764591" cy="764591"/>
          </a:xfrm>
        </p:grpSpPr>
        <p:sp>
          <p:nvSpPr>
            <p:cNvPr id="18" name="椭圆 17"/>
            <p:cNvSpPr/>
            <p:nvPr/>
          </p:nvSpPr>
          <p:spPr>
            <a:xfrm>
              <a:off x="6046633" y="3651870"/>
              <a:ext cx="764591" cy="764591"/>
            </a:xfrm>
            <a:prstGeom prst="ellipse">
              <a:avLst/>
            </a:prstGeom>
            <a:solidFill>
              <a:srgbClr val="8E54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pic>
          <p:nvPicPr>
            <p:cNvPr id="19"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066" y="3805013"/>
              <a:ext cx="409724" cy="431630"/>
            </a:xfrm>
            <a:prstGeom prst="rect">
              <a:avLst/>
            </a:prstGeom>
            <a:noFill/>
          </p:spPr>
        </p:pic>
      </p:gr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 presetClass="entr" presetSubtype="8" fill="hold" grpId="0" nodeType="withEffect" p14:presetBounceEnd="53000">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14:bounceEnd="53000">
                                          <p:cBhvr additive="base">
                                            <p:cTn id="10" dur="300" fill="hold"/>
                                            <p:tgtEl>
                                              <p:spTgt spid="3"/>
                                            </p:tgtEl>
                                            <p:attrNameLst>
                                              <p:attrName>ppt_x</p:attrName>
                                            </p:attrNameLst>
                                          </p:cBhvr>
                                          <p:tavLst>
                                            <p:tav tm="0">
                                              <p:val>
                                                <p:strVal val="0-#ppt_w/2"/>
                                              </p:val>
                                            </p:tav>
                                            <p:tav tm="100000">
                                              <p:val>
                                                <p:strVal val="#ppt_x"/>
                                              </p:val>
                                            </p:tav>
                                          </p:tavLst>
                                        </p:anim>
                                        <p:anim calcmode="lin" valueType="num" p14:bounceEnd="53000">
                                          <p:cBhvr additive="base">
                                            <p:cTn id="11" dur="3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53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3000">
                                          <p:cBhvr additive="base">
                                            <p:cTn id="14" dur="300" fill="hold"/>
                                            <p:tgtEl>
                                              <p:spTgt spid="4"/>
                                            </p:tgtEl>
                                            <p:attrNameLst>
                                              <p:attrName>ppt_x</p:attrName>
                                            </p:attrNameLst>
                                          </p:cBhvr>
                                          <p:tavLst>
                                            <p:tav tm="0">
                                              <p:val>
                                                <p:strVal val="1+#ppt_w/2"/>
                                              </p:val>
                                            </p:tav>
                                            <p:tav tm="100000">
                                              <p:val>
                                                <p:strVal val="#ppt_x"/>
                                              </p:val>
                                            </p:tav>
                                          </p:tavLst>
                                        </p:anim>
                                        <p:anim calcmode="lin" valueType="num" p14:bounceEnd="53000">
                                          <p:cBhvr additive="base">
                                            <p:cTn id="15" dur="3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1500"/>
                                </p:stCondLst>
                                <p:childTnLst>
                                  <p:par>
                                    <p:cTn id="33" presetID="2" presetClass="entr" presetSubtype="2" fill="hold" grpId="0" nodeType="afterEffect" p14:presetBounceEnd="5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0000">
                                          <p:cBhvr additive="base">
                                            <p:cTn id="35" dur="3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36" dur="3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2" fill="hold" grpId="0" nodeType="afterEffect" p14:presetBounceEnd="50000">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14:bounceEnd="50000">
                                          <p:cBhvr additive="base">
                                            <p:cTn id="40" dur="3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41" dur="3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14:bounceEnd="50000">
                                          <p:cBhvr additive="base">
                                            <p:cTn id="45" dur="3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46"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300" fill="hold"/>
                                            <p:tgtEl>
                                              <p:spTgt spid="3"/>
                                            </p:tgtEl>
                                            <p:attrNameLst>
                                              <p:attrName>ppt_x</p:attrName>
                                            </p:attrNameLst>
                                          </p:cBhvr>
                                          <p:tavLst>
                                            <p:tav tm="0">
                                              <p:val>
                                                <p:strVal val="0-#ppt_w/2"/>
                                              </p:val>
                                            </p:tav>
                                            <p:tav tm="100000">
                                              <p:val>
                                                <p:strVal val="#ppt_x"/>
                                              </p:val>
                                            </p:tav>
                                          </p:tavLst>
                                        </p:anim>
                                        <p:anim calcmode="lin" valueType="num">
                                          <p:cBhvr additive="base">
                                            <p:cTn id="11" dur="3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fill="hold"/>
                                            <p:tgtEl>
                                              <p:spTgt spid="4"/>
                                            </p:tgtEl>
                                            <p:attrNameLst>
                                              <p:attrName>ppt_x</p:attrName>
                                            </p:attrNameLst>
                                          </p:cBhvr>
                                          <p:tavLst>
                                            <p:tav tm="0">
                                              <p:val>
                                                <p:strVal val="1+#ppt_w/2"/>
                                              </p:val>
                                            </p:tav>
                                            <p:tav tm="100000">
                                              <p:val>
                                                <p:strVal val="#ppt_x"/>
                                              </p:val>
                                            </p:tav>
                                          </p:tavLst>
                                        </p:anim>
                                        <p:anim calcmode="lin" valueType="num">
                                          <p:cBhvr additive="base">
                                            <p:cTn id="15" dur="3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300" fill="hold"/>
                                            <p:tgtEl>
                                              <p:spTgt spid="11"/>
                                            </p:tgtEl>
                                            <p:attrNameLst>
                                              <p:attrName>ppt_x</p:attrName>
                                            </p:attrNameLst>
                                          </p:cBhvr>
                                          <p:tavLst>
                                            <p:tav tm="0">
                                              <p:val>
                                                <p:strVal val="1+#ppt_w/2"/>
                                              </p:val>
                                            </p:tav>
                                            <p:tav tm="100000">
                                              <p:val>
                                                <p:strVal val="#ppt_x"/>
                                              </p:val>
                                            </p:tav>
                                          </p:tavLst>
                                        </p:anim>
                                        <p:anim calcmode="lin" valueType="num">
                                          <p:cBhvr additive="base">
                                            <p:cTn id="36" dur="3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300" fill="hold"/>
                                            <p:tgtEl>
                                              <p:spTgt spid="12"/>
                                            </p:tgtEl>
                                            <p:attrNameLst>
                                              <p:attrName>ppt_x</p:attrName>
                                            </p:attrNameLst>
                                          </p:cBhvr>
                                          <p:tavLst>
                                            <p:tav tm="0">
                                              <p:val>
                                                <p:strVal val="1+#ppt_w/2"/>
                                              </p:val>
                                            </p:tav>
                                            <p:tav tm="100000">
                                              <p:val>
                                                <p:strVal val="#ppt_x"/>
                                              </p:val>
                                            </p:tav>
                                          </p:tavLst>
                                        </p:anim>
                                        <p:anim calcmode="lin" valueType="num">
                                          <p:cBhvr additive="base">
                                            <p:cTn id="41" dur="3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300" fill="hold"/>
                                            <p:tgtEl>
                                              <p:spTgt spid="13"/>
                                            </p:tgtEl>
                                            <p:attrNameLst>
                                              <p:attrName>ppt_x</p:attrName>
                                            </p:attrNameLst>
                                          </p:cBhvr>
                                          <p:tavLst>
                                            <p:tav tm="0">
                                              <p:val>
                                                <p:strVal val="1+#ppt_w/2"/>
                                              </p:val>
                                            </p:tav>
                                            <p:tav tm="100000">
                                              <p:val>
                                                <p:strVal val="#ppt_x"/>
                                              </p:val>
                                            </p:tav>
                                          </p:tavLst>
                                        </p:anim>
                                        <p:anim calcmode="lin" valueType="num">
                                          <p:cBhvr additive="base">
                                            <p:cTn id="46"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grpSp>
        <p:nvGrpSpPr>
          <p:cNvPr id="3" name="Group 81"/>
          <p:cNvGrpSpPr/>
          <p:nvPr/>
        </p:nvGrpSpPr>
        <p:grpSpPr bwMode="auto">
          <a:xfrm>
            <a:off x="3030726" y="1985303"/>
            <a:ext cx="2224088" cy="2222500"/>
            <a:chOff x="2444" y="1176"/>
            <a:chExt cx="1401" cy="1400"/>
          </a:xfrm>
        </p:grpSpPr>
        <p:sp>
          <p:nvSpPr>
            <p:cNvPr id="4" name="Freeform 4"/>
            <p:cNvSpPr/>
            <p:nvPr/>
          </p:nvSpPr>
          <p:spPr bwMode="auto">
            <a:xfrm>
              <a:off x="2444" y="1176"/>
              <a:ext cx="1401" cy="1400"/>
            </a:xfrm>
            <a:custGeom>
              <a:avLst/>
              <a:gdLst>
                <a:gd name="T0" fmla="*/ 2002757 w 1050"/>
                <a:gd name="T1" fmla="*/ 2262261 h 1049"/>
                <a:gd name="T2" fmla="*/ 1917640 w 1050"/>
                <a:gd name="T3" fmla="*/ 2495251 h 1049"/>
                <a:gd name="T4" fmla="*/ 1679813 w 1050"/>
                <a:gd name="T5" fmla="*/ 2427609 h 1049"/>
                <a:gd name="T6" fmla="*/ 1564654 w 1050"/>
                <a:gd name="T7" fmla="*/ 2615505 h 1049"/>
                <a:gd name="T8" fmla="*/ 1316813 w 1050"/>
                <a:gd name="T9" fmla="*/ 2482725 h 1049"/>
                <a:gd name="T10" fmla="*/ 1109027 w 1050"/>
                <a:gd name="T11" fmla="*/ 2623020 h 1049"/>
                <a:gd name="T12" fmla="*/ 953813 w 1050"/>
                <a:gd name="T13" fmla="*/ 2427609 h 1049"/>
                <a:gd name="T14" fmla="*/ 753537 w 1050"/>
                <a:gd name="T15" fmla="*/ 2512788 h 1049"/>
                <a:gd name="T16" fmla="*/ 680937 w 1050"/>
                <a:gd name="T17" fmla="*/ 2297335 h 1049"/>
                <a:gd name="T18" fmla="*/ 580800 w 1050"/>
                <a:gd name="T19" fmla="*/ 2224682 h 1049"/>
                <a:gd name="T20" fmla="*/ 350483 w 1050"/>
                <a:gd name="T21" fmla="*/ 2219671 h 1049"/>
                <a:gd name="T22" fmla="*/ 335462 w 1050"/>
                <a:gd name="T23" fmla="*/ 1949102 h 1049"/>
                <a:gd name="T24" fmla="*/ 117662 w 1050"/>
                <a:gd name="T25" fmla="*/ 1878954 h 1049"/>
                <a:gd name="T26" fmla="*/ 195269 w 1050"/>
                <a:gd name="T27" fmla="*/ 1645964 h 1049"/>
                <a:gd name="T28" fmla="*/ 0 w 1050"/>
                <a:gd name="T29" fmla="*/ 1478111 h 1049"/>
                <a:gd name="T30" fmla="*/ 150207 w 1050"/>
                <a:gd name="T31" fmla="*/ 1252636 h 1049"/>
                <a:gd name="T32" fmla="*/ 15021 w 1050"/>
                <a:gd name="T33" fmla="*/ 1067246 h 1049"/>
                <a:gd name="T34" fmla="*/ 215296 w 1050"/>
                <a:gd name="T35" fmla="*/ 921940 h 1049"/>
                <a:gd name="T36" fmla="*/ 137690 w 1050"/>
                <a:gd name="T37" fmla="*/ 711497 h 1049"/>
                <a:gd name="T38" fmla="*/ 370510 w 1050"/>
                <a:gd name="T39" fmla="*/ 626318 h 1049"/>
                <a:gd name="T40" fmla="*/ 350483 w 1050"/>
                <a:gd name="T41" fmla="*/ 408359 h 1049"/>
                <a:gd name="T42" fmla="*/ 580800 w 1050"/>
                <a:gd name="T43" fmla="*/ 405854 h 1049"/>
                <a:gd name="T44" fmla="*/ 678434 w 1050"/>
                <a:gd name="T45" fmla="*/ 152822 h 1049"/>
                <a:gd name="T46" fmla="*/ 896234 w 1050"/>
                <a:gd name="T47" fmla="*/ 220464 h 1049"/>
                <a:gd name="T48" fmla="*/ 1013896 w 1050"/>
                <a:gd name="T49" fmla="*/ 182885 h 1049"/>
                <a:gd name="T50" fmla="*/ 1254227 w 1050"/>
                <a:gd name="T51" fmla="*/ 145306 h 1049"/>
                <a:gd name="T52" fmla="*/ 1482040 w 1050"/>
                <a:gd name="T53" fmla="*/ 0 h 1049"/>
                <a:gd name="T54" fmla="*/ 1617226 w 1050"/>
                <a:gd name="T55" fmla="*/ 182885 h 1049"/>
                <a:gd name="T56" fmla="*/ 1737392 w 1050"/>
                <a:gd name="T57" fmla="*/ 220464 h 1049"/>
                <a:gd name="T58" fmla="*/ 1955192 w 1050"/>
                <a:gd name="T59" fmla="*/ 152822 h 1049"/>
                <a:gd name="T60" fmla="*/ 2027791 w 1050"/>
                <a:gd name="T61" fmla="*/ 388317 h 1049"/>
                <a:gd name="T62" fmla="*/ 2253102 w 1050"/>
                <a:gd name="T63" fmla="*/ 378296 h 1049"/>
                <a:gd name="T64" fmla="*/ 2263115 w 1050"/>
                <a:gd name="T65" fmla="*/ 626318 h 1049"/>
                <a:gd name="T66" fmla="*/ 2495936 w 1050"/>
                <a:gd name="T67" fmla="*/ 711497 h 1049"/>
                <a:gd name="T68" fmla="*/ 2428343 w 1050"/>
                <a:gd name="T69" fmla="*/ 952003 h 1049"/>
                <a:gd name="T70" fmla="*/ 2616102 w 1050"/>
                <a:gd name="T71" fmla="*/ 1067246 h 1049"/>
                <a:gd name="T72" fmla="*/ 2485922 w 1050"/>
                <a:gd name="T73" fmla="*/ 1312763 h 1049"/>
                <a:gd name="T74" fmla="*/ 2623612 w 1050"/>
                <a:gd name="T75" fmla="*/ 1520700 h 1049"/>
                <a:gd name="T76" fmla="*/ 2428343 w 1050"/>
                <a:gd name="T77" fmla="*/ 1676027 h 1049"/>
                <a:gd name="T78" fmla="*/ 2515963 w 1050"/>
                <a:gd name="T79" fmla="*/ 1878954 h 1049"/>
                <a:gd name="T80" fmla="*/ 2298164 w 1050"/>
                <a:gd name="T81" fmla="*/ 1949102 h 1049"/>
                <a:gd name="T82" fmla="*/ 2225564 w 1050"/>
                <a:gd name="T83" fmla="*/ 2049313 h 1049"/>
                <a:gd name="T84" fmla="*/ 2223060 w 1050"/>
                <a:gd name="T85" fmla="*/ 228230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E9E9D"/>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5" name="Oval 5"/>
            <p:cNvSpPr>
              <a:spLocks noChangeArrowheads="1"/>
            </p:cNvSpPr>
            <p:nvPr/>
          </p:nvSpPr>
          <p:spPr bwMode="auto">
            <a:xfrm>
              <a:off x="2661" y="1389"/>
              <a:ext cx="971" cy="973"/>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grpSp>
        <p:nvGrpSpPr>
          <p:cNvPr id="6" name="Group 82"/>
          <p:cNvGrpSpPr/>
          <p:nvPr/>
        </p:nvGrpSpPr>
        <p:grpSpPr bwMode="auto">
          <a:xfrm>
            <a:off x="4845239" y="1472541"/>
            <a:ext cx="1258887" cy="1257300"/>
            <a:chOff x="3587" y="853"/>
            <a:chExt cx="793" cy="792"/>
          </a:xfrm>
        </p:grpSpPr>
        <p:sp>
          <p:nvSpPr>
            <p:cNvPr id="7" name="Freeform 6"/>
            <p:cNvSpPr/>
            <p:nvPr/>
          </p:nvSpPr>
          <p:spPr bwMode="auto">
            <a:xfrm>
              <a:off x="3587" y="853"/>
              <a:ext cx="793" cy="792"/>
            </a:xfrm>
            <a:custGeom>
              <a:avLst/>
              <a:gdLst>
                <a:gd name="T0" fmla="*/ 1030118 w 637"/>
                <a:gd name="T1" fmla="*/ 1282427 h 638"/>
                <a:gd name="T2" fmla="*/ 981065 w 637"/>
                <a:gd name="T3" fmla="*/ 1305744 h 638"/>
                <a:gd name="T4" fmla="*/ 927340 w 637"/>
                <a:gd name="T5" fmla="*/ 1324397 h 638"/>
                <a:gd name="T6" fmla="*/ 845584 w 637"/>
                <a:gd name="T7" fmla="*/ 1482952 h 638"/>
                <a:gd name="T8" fmla="*/ 728791 w 637"/>
                <a:gd name="T9" fmla="*/ 1350046 h 638"/>
                <a:gd name="T10" fmla="*/ 672730 w 637"/>
                <a:gd name="T11" fmla="*/ 1345382 h 638"/>
                <a:gd name="T12" fmla="*/ 616669 w 637"/>
                <a:gd name="T13" fmla="*/ 1336056 h 638"/>
                <a:gd name="T14" fmla="*/ 488196 w 637"/>
                <a:gd name="T15" fmla="*/ 1443313 h 638"/>
                <a:gd name="T16" fmla="*/ 422792 w 637"/>
                <a:gd name="T17" fmla="*/ 1417664 h 638"/>
                <a:gd name="T18" fmla="*/ 406441 w 637"/>
                <a:gd name="T19" fmla="*/ 1242788 h 638"/>
                <a:gd name="T20" fmla="*/ 362060 w 637"/>
                <a:gd name="T21" fmla="*/ 1210145 h 638"/>
                <a:gd name="T22" fmla="*/ 184534 w 637"/>
                <a:gd name="T23" fmla="*/ 1238125 h 638"/>
                <a:gd name="T24" fmla="*/ 130809 w 637"/>
                <a:gd name="T25" fmla="*/ 1170506 h 638"/>
                <a:gd name="T26" fmla="*/ 207892 w 637"/>
                <a:gd name="T27" fmla="*/ 1007288 h 638"/>
                <a:gd name="T28" fmla="*/ 182198 w 637"/>
                <a:gd name="T29" fmla="*/ 955991 h 638"/>
                <a:gd name="T30" fmla="*/ 14015 w 637"/>
                <a:gd name="T31" fmla="*/ 893035 h 638"/>
                <a:gd name="T32" fmla="*/ 0 w 637"/>
                <a:gd name="T33" fmla="*/ 806763 h 638"/>
                <a:gd name="T34" fmla="*/ 149496 w 637"/>
                <a:gd name="T35" fmla="*/ 701837 h 638"/>
                <a:gd name="T36" fmla="*/ 156503 w 637"/>
                <a:gd name="T37" fmla="*/ 643545 h 638"/>
                <a:gd name="T38" fmla="*/ 39710 w 637"/>
                <a:gd name="T39" fmla="*/ 501312 h 638"/>
                <a:gd name="T40" fmla="*/ 70076 w 637"/>
                <a:gd name="T41" fmla="*/ 424367 h 638"/>
                <a:gd name="T42" fmla="*/ 254610 w 637"/>
                <a:gd name="T43" fmla="*/ 408045 h 638"/>
                <a:gd name="T44" fmla="*/ 289648 w 637"/>
                <a:gd name="T45" fmla="*/ 361411 h 638"/>
                <a:gd name="T46" fmla="*/ 259281 w 637"/>
                <a:gd name="T47" fmla="*/ 177208 h 638"/>
                <a:gd name="T48" fmla="*/ 322350 w 637"/>
                <a:gd name="T49" fmla="*/ 128243 h 638"/>
                <a:gd name="T50" fmla="*/ 492868 w 637"/>
                <a:gd name="T51" fmla="*/ 205188 h 638"/>
                <a:gd name="T52" fmla="*/ 546593 w 637"/>
                <a:gd name="T53" fmla="*/ 184203 h 638"/>
                <a:gd name="T54" fmla="*/ 609662 w 637"/>
                <a:gd name="T55" fmla="*/ 9327 h 638"/>
                <a:gd name="T56" fmla="*/ 651707 w 637"/>
                <a:gd name="T57" fmla="*/ 2332 h 638"/>
                <a:gd name="T58" fmla="*/ 770836 w 637"/>
                <a:gd name="T59" fmla="*/ 149228 h 638"/>
                <a:gd name="T60" fmla="*/ 829233 w 637"/>
                <a:gd name="T61" fmla="*/ 153891 h 638"/>
                <a:gd name="T62" fmla="*/ 885294 w 637"/>
                <a:gd name="T63" fmla="*/ 163218 h 638"/>
                <a:gd name="T64" fmla="*/ 1018438 w 637"/>
                <a:gd name="T65" fmla="*/ 48965 h 638"/>
                <a:gd name="T66" fmla="*/ 1076835 w 637"/>
                <a:gd name="T67" fmla="*/ 74614 h 638"/>
                <a:gd name="T68" fmla="*/ 1093186 w 637"/>
                <a:gd name="T69" fmla="*/ 256485 h 638"/>
                <a:gd name="T70" fmla="*/ 1139903 w 637"/>
                <a:gd name="T71" fmla="*/ 291461 h 638"/>
                <a:gd name="T72" fmla="*/ 1312758 w 637"/>
                <a:gd name="T73" fmla="*/ 261149 h 638"/>
                <a:gd name="T74" fmla="*/ 1352468 w 637"/>
                <a:gd name="T75" fmla="*/ 317109 h 638"/>
                <a:gd name="T76" fmla="*/ 1280056 w 637"/>
                <a:gd name="T77" fmla="*/ 468669 h 638"/>
                <a:gd name="T78" fmla="*/ 1294071 w 637"/>
                <a:gd name="T79" fmla="*/ 496649 h 638"/>
                <a:gd name="T80" fmla="*/ 1315094 w 637"/>
                <a:gd name="T81" fmla="*/ 547946 h 638"/>
                <a:gd name="T82" fmla="*/ 1476269 w 637"/>
                <a:gd name="T83" fmla="*/ 608570 h 638"/>
                <a:gd name="T84" fmla="*/ 1487948 w 637"/>
                <a:gd name="T85" fmla="*/ 701837 h 638"/>
                <a:gd name="T86" fmla="*/ 1347796 w 637"/>
                <a:gd name="T87" fmla="*/ 802100 h 638"/>
                <a:gd name="T88" fmla="*/ 1340788 w 637"/>
                <a:gd name="T89" fmla="*/ 855728 h 638"/>
                <a:gd name="T90" fmla="*/ 1448238 w 637"/>
                <a:gd name="T91" fmla="*/ 988634 h 638"/>
                <a:gd name="T92" fmla="*/ 1410864 w 637"/>
                <a:gd name="T93" fmla="*/ 1077238 h 638"/>
                <a:gd name="T94" fmla="*/ 1242682 w 637"/>
                <a:gd name="T95" fmla="*/ 1093560 h 638"/>
                <a:gd name="T96" fmla="*/ 1209980 w 637"/>
                <a:gd name="T97" fmla="*/ 1137862 h 638"/>
                <a:gd name="T98" fmla="*/ 1235674 w 637"/>
                <a:gd name="T99" fmla="*/ 1303412 h 638"/>
                <a:gd name="T100" fmla="*/ 1179613 w 637"/>
                <a:gd name="T101" fmla="*/ 1350046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8E544A"/>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8" name="Oval 7"/>
            <p:cNvSpPr>
              <a:spLocks noChangeArrowheads="1"/>
            </p:cNvSpPr>
            <p:nvPr/>
          </p:nvSpPr>
          <p:spPr bwMode="auto">
            <a:xfrm>
              <a:off x="3744" y="1011"/>
              <a:ext cx="479" cy="476"/>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grpSp>
        <p:nvGrpSpPr>
          <p:cNvPr id="9" name="Group 80"/>
          <p:cNvGrpSpPr/>
          <p:nvPr/>
        </p:nvGrpSpPr>
        <p:grpSpPr bwMode="auto">
          <a:xfrm>
            <a:off x="1498789" y="1493178"/>
            <a:ext cx="1755775" cy="1758950"/>
            <a:chOff x="1479" y="866"/>
            <a:chExt cx="1106" cy="1108"/>
          </a:xfrm>
        </p:grpSpPr>
        <p:sp>
          <p:nvSpPr>
            <p:cNvPr id="10" name="Freeform 8"/>
            <p:cNvSpPr/>
            <p:nvPr/>
          </p:nvSpPr>
          <p:spPr bwMode="auto">
            <a:xfrm>
              <a:off x="1479" y="866"/>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8E544A"/>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1" name="Oval 9"/>
            <p:cNvSpPr>
              <a:spLocks noChangeArrowheads="1"/>
            </p:cNvSpPr>
            <p:nvPr/>
          </p:nvSpPr>
          <p:spPr bwMode="auto">
            <a:xfrm>
              <a:off x="1664" y="1052"/>
              <a:ext cx="735" cy="734"/>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latin typeface="+mn-lt"/>
                <a:ea typeface="+mn-ea"/>
              </a:endParaRPr>
            </a:p>
          </p:txBody>
        </p:sp>
      </p:grpSp>
      <p:sp>
        <p:nvSpPr>
          <p:cNvPr id="12" name="Freeform 10"/>
          <p:cNvSpPr/>
          <p:nvPr/>
        </p:nvSpPr>
        <p:spPr bwMode="auto">
          <a:xfrm>
            <a:off x="1827347" y="4156620"/>
            <a:ext cx="4165600" cy="287338"/>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8E544A"/>
          </a:solidFill>
          <a:ln w="9525" cap="rnd">
            <a:solidFill>
              <a:srgbClr val="E6E6E6"/>
            </a:solidFill>
            <a:prstDash val="solid"/>
            <a:round/>
          </a:ln>
        </p:spPr>
        <p:txBody>
          <a:bodyPr vert="eaVert" anchor="ctr"/>
          <a:lstStyle/>
          <a:p>
            <a:pPr algn="l" eaLnBrk="1" fontAlgn="base" hangingPunct="1">
              <a:buClrTx/>
              <a:buSzTx/>
              <a:defRPr/>
            </a:pPr>
            <a:endParaRPr lang="en-US" kern="0" dirty="0">
              <a:solidFill>
                <a:sysClr val="window" lastClr="FFFFFF"/>
              </a:solidFill>
            </a:endParaRPr>
          </a:p>
        </p:txBody>
      </p:sp>
      <p:sp>
        <p:nvSpPr>
          <p:cNvPr id="13" name="TextBox 53"/>
          <p:cNvSpPr txBox="1">
            <a:spLocks noChangeArrowheads="1"/>
          </p:cNvSpPr>
          <p:nvPr/>
        </p:nvSpPr>
        <p:spPr bwMode="auto">
          <a:xfrm>
            <a:off x="1646426" y="1207428"/>
            <a:ext cx="1462088"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latin typeface="微软雅黑" panose="020B0503020204020204" pitchFamily="34" charset="-122"/>
                <a:ea typeface="宋体" panose="02010600030101010101" pitchFamily="2" charset="-122"/>
              </a:rPr>
              <a:t>单击此处添加标题</a:t>
            </a:r>
            <a:endParaRPr lang="zh-CN" altLang="en-US" sz="1800">
              <a:ea typeface="宋体" panose="02010600030101010101" pitchFamily="2" charset="-122"/>
            </a:endParaRPr>
          </a:p>
        </p:txBody>
      </p:sp>
      <p:sp>
        <p:nvSpPr>
          <p:cNvPr id="14" name="TextBox 53"/>
          <p:cNvSpPr txBox="1">
            <a:spLocks noChangeArrowheads="1"/>
          </p:cNvSpPr>
          <p:nvPr/>
        </p:nvSpPr>
        <p:spPr bwMode="auto">
          <a:xfrm>
            <a:off x="3357751" y="1655103"/>
            <a:ext cx="1463675"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latin typeface="微软雅黑" panose="020B0503020204020204" pitchFamily="34" charset="-122"/>
                <a:ea typeface="宋体" panose="02010600030101010101" pitchFamily="2" charset="-122"/>
              </a:rPr>
              <a:t>单击此处添加标题</a:t>
            </a:r>
            <a:endParaRPr lang="zh-CN" altLang="en-US" sz="1800">
              <a:ea typeface="宋体" panose="02010600030101010101" pitchFamily="2" charset="-122"/>
            </a:endParaRPr>
          </a:p>
        </p:txBody>
      </p:sp>
      <p:sp>
        <p:nvSpPr>
          <p:cNvPr id="15" name="TextBox 53"/>
          <p:cNvSpPr txBox="1">
            <a:spLocks noChangeArrowheads="1"/>
          </p:cNvSpPr>
          <p:nvPr/>
        </p:nvSpPr>
        <p:spPr bwMode="auto">
          <a:xfrm>
            <a:off x="4845239" y="1074078"/>
            <a:ext cx="1462087"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dirty="0">
                <a:latin typeface="微软雅黑" panose="020B0503020204020204" pitchFamily="34" charset="-122"/>
                <a:ea typeface="宋体" panose="02010600030101010101" pitchFamily="2" charset="-122"/>
              </a:rPr>
              <a:t>单击此处添加标题</a:t>
            </a:r>
            <a:endParaRPr lang="zh-CN" altLang="en-US" sz="1800" dirty="0">
              <a:ea typeface="宋体" panose="02010600030101010101" pitchFamily="2" charset="-122"/>
            </a:endParaRPr>
          </a:p>
        </p:txBody>
      </p:sp>
      <p:grpSp>
        <p:nvGrpSpPr>
          <p:cNvPr id="16" name="Group 80"/>
          <p:cNvGrpSpPr/>
          <p:nvPr/>
        </p:nvGrpSpPr>
        <p:grpSpPr bwMode="auto">
          <a:xfrm>
            <a:off x="5840561" y="1999860"/>
            <a:ext cx="1755775" cy="1758950"/>
            <a:chOff x="1479" y="866"/>
            <a:chExt cx="1106" cy="1108"/>
          </a:xfrm>
        </p:grpSpPr>
        <p:sp>
          <p:nvSpPr>
            <p:cNvPr id="17" name="Freeform 8"/>
            <p:cNvSpPr/>
            <p:nvPr/>
          </p:nvSpPr>
          <p:spPr bwMode="auto">
            <a:xfrm>
              <a:off x="1479" y="866"/>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E9E9D"/>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8" name="Oval 9"/>
            <p:cNvSpPr>
              <a:spLocks noChangeArrowheads="1"/>
            </p:cNvSpPr>
            <p:nvPr/>
          </p:nvSpPr>
          <p:spPr bwMode="auto">
            <a:xfrm>
              <a:off x="1664" y="1052"/>
              <a:ext cx="735" cy="734"/>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latin typeface="+mn-lt"/>
                <a:ea typeface="+mn-ea"/>
              </a:endParaRPr>
            </a:p>
          </p:txBody>
        </p:sp>
      </p:grpSp>
      <p:sp>
        <p:nvSpPr>
          <p:cNvPr id="19" name="TextBox 53"/>
          <p:cNvSpPr txBox="1">
            <a:spLocks noChangeArrowheads="1"/>
          </p:cNvSpPr>
          <p:nvPr/>
        </p:nvSpPr>
        <p:spPr bwMode="auto">
          <a:xfrm>
            <a:off x="6286094" y="1586047"/>
            <a:ext cx="1462088"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latin typeface="微软雅黑" panose="020B0503020204020204" pitchFamily="34" charset="-122"/>
                <a:ea typeface="宋体" panose="02010600030101010101" pitchFamily="2" charset="-122"/>
              </a:rPr>
              <a:t>单击此处添加标题</a:t>
            </a:r>
            <a:endParaRPr lang="zh-CN" altLang="en-US" sz="1800">
              <a:ea typeface="宋体" panose="02010600030101010101" pitchFamily="2" charset="-122"/>
            </a:endParaRPr>
          </a:p>
        </p:txBody>
      </p:sp>
      <p:sp>
        <p:nvSpPr>
          <p:cNvPr id="20" name="TextBox 19"/>
          <p:cNvSpPr txBox="1"/>
          <p:nvPr/>
        </p:nvSpPr>
        <p:spPr>
          <a:xfrm>
            <a:off x="1867652" y="2173595"/>
            <a:ext cx="1016461"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文本</a:t>
            </a:r>
            <a:endParaRPr lang="zh-CN" altLang="en-US" sz="2000" b="1" dirty="0">
              <a:latin typeface="微软雅黑" panose="020B0503020204020204" pitchFamily="34" charset="-122"/>
              <a:ea typeface="微软雅黑" panose="020B0503020204020204" pitchFamily="34" charset="-122"/>
            </a:endParaRPr>
          </a:p>
        </p:txBody>
      </p:sp>
      <p:sp>
        <p:nvSpPr>
          <p:cNvPr id="21" name="TextBox 20"/>
          <p:cNvSpPr txBox="1"/>
          <p:nvPr/>
        </p:nvSpPr>
        <p:spPr>
          <a:xfrm>
            <a:off x="3637714" y="2864927"/>
            <a:ext cx="1016461" cy="461665"/>
          </a:xfrm>
          <a:prstGeom prst="rect">
            <a:avLst/>
          </a:prstGeom>
          <a:noFill/>
        </p:spPr>
        <p:txBody>
          <a:bodyPr wrap="square" rtlCol="0">
            <a:spAutoFit/>
          </a:bodyPr>
          <a:lstStyle/>
          <a:p>
            <a:pPr algn="ctr"/>
            <a:r>
              <a:rPr lang="zh-CN" altLang="en-US" sz="2400" b="1" dirty="0" smtClean="0">
                <a:latin typeface="微软雅黑" panose="020B0503020204020204" pitchFamily="34" charset="-122"/>
                <a:ea typeface="微软雅黑" panose="020B0503020204020204" pitchFamily="34" charset="-122"/>
              </a:rPr>
              <a:t>文本</a:t>
            </a:r>
            <a:endParaRPr lang="zh-CN" altLang="en-US" sz="2400"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4966451" y="1916525"/>
            <a:ext cx="1016461"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210217" y="2679280"/>
            <a:ext cx="1016461"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文本</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8" presetClass="emph" presetSubtype="0" fill="hold" nodeType="afterEffect">
                                  <p:stCondLst>
                                    <p:cond delay="0"/>
                                  </p:stCondLst>
                                  <p:childTnLst>
                                    <p:animRot by="21600000">
                                      <p:cBhvr>
                                        <p:cTn id="32" dur="2000" fill="hold"/>
                                        <p:tgtEl>
                                          <p:spTgt spid="9"/>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3"/>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6"/>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11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p:stCondLst>
                                    <p:cond delay="11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p:stCondLst>
                                    <p:cond delay="110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par>
                                <p:cTn id="74" presetID="53" presetClass="entr" presetSubtype="16" fill="hold" grpId="0" nodeType="withEffect">
                                  <p:stCondLst>
                                    <p:cond delay="110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4" grpId="0"/>
      <p:bldP spid="15"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a:spLocks noChangeArrowheads="1"/>
          </p:cNvSpPr>
          <p:nvPr/>
        </p:nvSpPr>
        <p:spPr bwMode="auto">
          <a:xfrm>
            <a:off x="179511" y="167116"/>
            <a:ext cx="3189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srgbClr val="8E544A"/>
                </a:solidFill>
                <a:latin typeface="微软雅黑" panose="020B0503020204020204" pitchFamily="34" charset="-122"/>
                <a:ea typeface="微软雅黑" panose="020B0503020204020204" pitchFamily="34" charset="-122"/>
              </a:rPr>
              <a:t>单击此处添加标题内容</a:t>
            </a:r>
            <a:endParaRPr lang="zh-CN" altLang="en-US" sz="2000" b="1" dirty="0">
              <a:solidFill>
                <a:srgbClr val="8E544A"/>
              </a:solidFill>
              <a:latin typeface="微软雅黑" panose="020B0503020204020204" pitchFamily="34" charset="-122"/>
              <a:ea typeface="微软雅黑" panose="020B0503020204020204" pitchFamily="34" charset="-122"/>
            </a:endParaRPr>
          </a:p>
        </p:txBody>
      </p:sp>
      <p:sp>
        <p:nvSpPr>
          <p:cNvPr id="3" name="剪去对角的矩形 2"/>
          <p:cNvSpPr/>
          <p:nvPr/>
        </p:nvSpPr>
        <p:spPr>
          <a:xfrm>
            <a:off x="0" y="2086896"/>
            <a:ext cx="6732240" cy="360040"/>
          </a:xfrm>
          <a:prstGeom prst="snip2Diag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剪去对角的矩形 3"/>
          <p:cNvSpPr/>
          <p:nvPr/>
        </p:nvSpPr>
        <p:spPr>
          <a:xfrm>
            <a:off x="2555776" y="3022382"/>
            <a:ext cx="6588224" cy="360040"/>
          </a:xfrm>
          <a:prstGeom prst="snip2DiagRect">
            <a:avLst/>
          </a:prstGeom>
          <a:solidFill>
            <a:srgbClr val="8E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61007" y="2082250"/>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6" name="TextBox 5"/>
          <p:cNvSpPr txBox="1"/>
          <p:nvPr/>
        </p:nvSpPr>
        <p:spPr>
          <a:xfrm>
            <a:off x="3343193" y="2077604"/>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7" name="TextBox 6"/>
          <p:cNvSpPr txBox="1"/>
          <p:nvPr/>
        </p:nvSpPr>
        <p:spPr>
          <a:xfrm>
            <a:off x="5503433" y="2086896"/>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8" name="TextBox 7"/>
          <p:cNvSpPr txBox="1"/>
          <p:nvPr/>
        </p:nvSpPr>
        <p:spPr>
          <a:xfrm>
            <a:off x="2987824" y="3008444"/>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9" name="TextBox 8"/>
          <p:cNvSpPr txBox="1"/>
          <p:nvPr/>
        </p:nvSpPr>
        <p:spPr>
          <a:xfrm>
            <a:off x="5148064" y="3003798"/>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10" name="TextBox 9"/>
          <p:cNvSpPr txBox="1"/>
          <p:nvPr/>
        </p:nvSpPr>
        <p:spPr>
          <a:xfrm>
            <a:off x="7308304" y="3013090"/>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11" name="TextBox 10"/>
          <p:cNvSpPr txBox="1"/>
          <p:nvPr/>
        </p:nvSpPr>
        <p:spPr>
          <a:xfrm>
            <a:off x="395536" y="1203598"/>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2" name="TextBox 11"/>
          <p:cNvSpPr txBox="1"/>
          <p:nvPr/>
        </p:nvSpPr>
        <p:spPr>
          <a:xfrm>
            <a:off x="2828076" y="124507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3" name="TextBox 12"/>
          <p:cNvSpPr txBox="1"/>
          <p:nvPr/>
        </p:nvSpPr>
        <p:spPr>
          <a:xfrm>
            <a:off x="5017313" y="1203598"/>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4" name="TextBox 13"/>
          <p:cNvSpPr txBox="1"/>
          <p:nvPr/>
        </p:nvSpPr>
        <p:spPr>
          <a:xfrm>
            <a:off x="2427492" y="362897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5" name="TextBox 14"/>
          <p:cNvSpPr txBox="1"/>
          <p:nvPr/>
        </p:nvSpPr>
        <p:spPr>
          <a:xfrm>
            <a:off x="4661944" y="362897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6" name="TextBox 15"/>
          <p:cNvSpPr txBox="1"/>
          <p:nvPr/>
        </p:nvSpPr>
        <p:spPr>
          <a:xfrm>
            <a:off x="6822184" y="3627743"/>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2000"/>
                                        <p:tgtEl>
                                          <p:spTgt spid="14"/>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heel(1)">
                                      <p:cBhvr>
                                        <p:cTn id="57" dur="2000"/>
                                        <p:tgtEl>
                                          <p:spTgt spid="15"/>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6250</Words>
  <Application>WPS 演示</Application>
  <PresentationFormat>全屏显示(16:9)</PresentationFormat>
  <Paragraphs>952</Paragraphs>
  <Slides>46</Slides>
  <Notes>0</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46</vt:i4>
      </vt:variant>
    </vt:vector>
  </HeadingPairs>
  <TitlesOfParts>
    <vt:vector size="65" baseType="lpstr">
      <vt:lpstr>Arial</vt:lpstr>
      <vt:lpstr>宋体</vt:lpstr>
      <vt:lpstr>Wingdings</vt:lpstr>
      <vt:lpstr>微软雅黑</vt:lpstr>
      <vt:lpstr>Calibri</vt:lpstr>
      <vt:lpstr>Arial Narrow</vt:lpstr>
      <vt:lpstr>幼圆</vt:lpstr>
      <vt:lpstr>张海山锐线体简</vt:lpstr>
      <vt:lpstr>Impact</vt:lpstr>
      <vt:lpstr>Arial Unicode MS</vt:lpstr>
      <vt:lpstr>华文细黑</vt:lpstr>
      <vt:lpstr>Arial</vt:lpstr>
      <vt:lpstr>Calibri</vt:lpstr>
      <vt:lpstr>仿宋_GB2312</vt:lpstr>
      <vt:lpstr>方正姚体</vt:lpstr>
      <vt:lpstr>仿宋</vt:lpstr>
      <vt:lpstr>Meiryo</vt:lpstr>
      <vt:lpstr>Yu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kwl6163com</cp:lastModifiedBy>
  <cp:revision>19</cp:revision>
  <dcterms:created xsi:type="dcterms:W3CDTF">2015-02-28T13:14:00Z</dcterms:created>
  <dcterms:modified xsi:type="dcterms:W3CDTF">2018-08-07T06:39:48Z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